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theme/theme2.xml" ContentType="application/vnd.openxmlformats-officedocument.theme+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theme/theme3.xml" ContentType="application/vnd.openxmlformats-officedocument.theme+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theme/theme4.xml" ContentType="application/vnd.openxmlformats-officedocument.theme+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slideLayouts/slideLayout1845.xml" ContentType="application/vnd.openxmlformats-officedocument.presentationml.slideLayout+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slideLayouts/slideLayout1879.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0.xml" ContentType="application/vnd.openxmlformats-officedocument.presentationml.slideLayout+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0.xml" ContentType="application/vnd.openxmlformats-officedocument.presentationml.slideLayout+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slideLayouts/slideLayout1936.xml" ContentType="application/vnd.openxmlformats-officedocument.presentationml.slideLayout+xml"/>
  <Override PartName="/ppt/slideLayouts/slideLayout1937.xml" ContentType="application/vnd.openxmlformats-officedocument.presentationml.slideLayout+xml"/>
  <Override PartName="/ppt/slideLayouts/slideLayout1938.xml" ContentType="application/vnd.openxmlformats-officedocument.presentationml.slideLayout+xml"/>
  <Override PartName="/ppt/slideLayouts/slideLayout1939.xml" ContentType="application/vnd.openxmlformats-officedocument.presentationml.slideLayout+xml"/>
  <Override PartName="/ppt/slideLayouts/slideLayout1940.xml" ContentType="application/vnd.openxmlformats-officedocument.presentationml.slideLayout+xml"/>
  <Override PartName="/ppt/slideLayouts/slideLayout1941.xml" ContentType="application/vnd.openxmlformats-officedocument.presentationml.slideLayout+xml"/>
  <Override PartName="/ppt/slideLayouts/slideLayout1942.xml" ContentType="application/vnd.openxmlformats-officedocument.presentationml.slideLayout+xml"/>
  <Override PartName="/ppt/slideLayouts/slideLayout1943.xml" ContentType="application/vnd.openxmlformats-officedocument.presentationml.slideLayout+xml"/>
  <Override PartName="/ppt/slideLayouts/slideLayout1944.xml" ContentType="application/vnd.openxmlformats-officedocument.presentationml.slideLayout+xml"/>
  <Override PartName="/ppt/slideLayouts/slideLayout1945.xml" ContentType="application/vnd.openxmlformats-officedocument.presentationml.slideLayout+xml"/>
  <Override PartName="/ppt/slideLayouts/slideLayout1946.xml" ContentType="application/vnd.openxmlformats-officedocument.presentationml.slideLayout+xml"/>
  <Override PartName="/ppt/slideLayouts/slideLayout1947.xml" ContentType="application/vnd.openxmlformats-officedocument.presentationml.slideLayout+xml"/>
  <Override PartName="/ppt/slideLayouts/slideLayout1948.xml" ContentType="application/vnd.openxmlformats-officedocument.presentationml.slideLayout+xml"/>
  <Override PartName="/ppt/slideLayouts/slideLayout1949.xml" ContentType="application/vnd.openxmlformats-officedocument.presentationml.slideLayout+xml"/>
  <Override PartName="/ppt/slideLayouts/slideLayout1950.xml" ContentType="application/vnd.openxmlformats-officedocument.presentationml.slideLayout+xml"/>
  <Override PartName="/ppt/slideLayouts/slideLayout1951.xml" ContentType="application/vnd.openxmlformats-officedocument.presentationml.slideLayout+xml"/>
  <Override PartName="/ppt/slideLayouts/slideLayout1952.xml" ContentType="application/vnd.openxmlformats-officedocument.presentationml.slideLayout+xml"/>
  <Override PartName="/ppt/slideLayouts/slideLayout1953.xml" ContentType="application/vnd.openxmlformats-officedocument.presentationml.slideLayout+xml"/>
  <Override PartName="/ppt/slideLayouts/slideLayout1954.xml" ContentType="application/vnd.openxmlformats-officedocument.presentationml.slideLayout+xml"/>
  <Override PartName="/ppt/slideLayouts/slideLayout1955.xml" ContentType="application/vnd.openxmlformats-officedocument.presentationml.slideLayout+xml"/>
  <Override PartName="/ppt/slideLayouts/slideLayout1956.xml" ContentType="application/vnd.openxmlformats-officedocument.presentationml.slideLayout+xml"/>
  <Override PartName="/ppt/slideLayouts/slideLayout1957.xml" ContentType="application/vnd.openxmlformats-officedocument.presentationml.slideLayout+xml"/>
  <Override PartName="/ppt/slideLayouts/slideLayout1958.xml" ContentType="application/vnd.openxmlformats-officedocument.presentationml.slideLayout+xml"/>
  <Override PartName="/ppt/slideLayouts/slideLayout1959.xml" ContentType="application/vnd.openxmlformats-officedocument.presentationml.slideLayout+xml"/>
  <Override PartName="/ppt/slideLayouts/slideLayout1960.xml" ContentType="application/vnd.openxmlformats-officedocument.presentationml.slideLayout+xml"/>
  <Override PartName="/ppt/slideLayouts/slideLayout1961.xml" ContentType="application/vnd.openxmlformats-officedocument.presentationml.slideLayout+xml"/>
  <Override PartName="/ppt/slideLayouts/slideLayout1962.xml" ContentType="application/vnd.openxmlformats-officedocument.presentationml.slideLayout+xml"/>
  <Override PartName="/ppt/slideLayouts/slideLayout1963.xml" ContentType="application/vnd.openxmlformats-officedocument.presentationml.slideLayout+xml"/>
  <Override PartName="/ppt/slideLayouts/slideLayout1964.xml" ContentType="application/vnd.openxmlformats-officedocument.presentationml.slideLayout+xml"/>
  <Override PartName="/ppt/slideLayouts/slideLayout1965.xml" ContentType="application/vnd.openxmlformats-officedocument.presentationml.slideLayout+xml"/>
  <Override PartName="/ppt/slideLayouts/slideLayout1966.xml" ContentType="application/vnd.openxmlformats-officedocument.presentationml.slideLayout+xml"/>
  <Override PartName="/ppt/slideLayouts/slideLayout1967.xml" ContentType="application/vnd.openxmlformats-officedocument.presentationml.slideLayout+xml"/>
  <Override PartName="/ppt/slideLayouts/slideLayout1968.xml" ContentType="application/vnd.openxmlformats-officedocument.presentationml.slideLayout+xml"/>
  <Override PartName="/ppt/slideLayouts/slideLayout1969.xml" ContentType="application/vnd.openxmlformats-officedocument.presentationml.slideLayout+xml"/>
  <Override PartName="/ppt/slideLayouts/slideLayout1970.xml" ContentType="application/vnd.openxmlformats-officedocument.presentationml.slideLayout+xml"/>
  <Override PartName="/ppt/slideLayouts/slideLayout1971.xml" ContentType="application/vnd.openxmlformats-officedocument.presentationml.slideLayout+xml"/>
  <Override PartName="/ppt/slideLayouts/slideLayout1972.xml" ContentType="application/vnd.openxmlformats-officedocument.presentationml.slideLayout+xml"/>
  <Override PartName="/ppt/slideLayouts/slideLayout1973.xml" ContentType="application/vnd.openxmlformats-officedocument.presentationml.slideLayout+xml"/>
  <Override PartName="/ppt/slideLayouts/slideLayout1974.xml" ContentType="application/vnd.openxmlformats-officedocument.presentationml.slideLayout+xml"/>
  <Override PartName="/ppt/slideLayouts/slideLayout1975.xml" ContentType="application/vnd.openxmlformats-officedocument.presentationml.slideLayout+xml"/>
  <Override PartName="/ppt/slideLayouts/slideLayout1976.xml" ContentType="application/vnd.openxmlformats-officedocument.presentationml.slideLayout+xml"/>
  <Override PartName="/ppt/slideLayouts/slideLayout1977.xml" ContentType="application/vnd.openxmlformats-officedocument.presentationml.slideLayout+xml"/>
  <Override PartName="/ppt/slideLayouts/slideLayout1978.xml" ContentType="application/vnd.openxmlformats-officedocument.presentationml.slideLayout+xml"/>
  <Override PartName="/ppt/slideLayouts/slideLayout1979.xml" ContentType="application/vnd.openxmlformats-officedocument.presentationml.slideLayout+xml"/>
  <Override PartName="/ppt/slideLayouts/slideLayout1980.xml" ContentType="application/vnd.openxmlformats-officedocument.presentationml.slideLayout+xml"/>
  <Override PartName="/ppt/slideLayouts/slideLayout1981.xml" ContentType="application/vnd.openxmlformats-officedocument.presentationml.slideLayout+xml"/>
  <Override PartName="/ppt/slideLayouts/slideLayout1982.xml" ContentType="application/vnd.openxmlformats-officedocument.presentationml.slideLayout+xml"/>
  <Override PartName="/ppt/slideLayouts/slideLayout1983.xml" ContentType="application/vnd.openxmlformats-officedocument.presentationml.slideLayout+xml"/>
  <Override PartName="/ppt/slideLayouts/slideLayout1984.xml" ContentType="application/vnd.openxmlformats-officedocument.presentationml.slideLayout+xml"/>
  <Override PartName="/ppt/slideLayouts/slideLayout1985.xml" ContentType="application/vnd.openxmlformats-officedocument.presentationml.slideLayout+xml"/>
  <Override PartName="/ppt/slideLayouts/slideLayout1986.xml" ContentType="application/vnd.openxmlformats-officedocument.presentationml.slideLayout+xml"/>
  <Override PartName="/ppt/slideLayouts/slideLayout1987.xml" ContentType="application/vnd.openxmlformats-officedocument.presentationml.slideLayout+xml"/>
  <Override PartName="/ppt/slideLayouts/slideLayout1988.xml" ContentType="application/vnd.openxmlformats-officedocument.presentationml.slideLayout+xml"/>
  <Override PartName="/ppt/slideLayouts/slideLayout1989.xml" ContentType="application/vnd.openxmlformats-officedocument.presentationml.slideLayout+xml"/>
  <Override PartName="/ppt/slideLayouts/slideLayout1990.xml" ContentType="application/vnd.openxmlformats-officedocument.presentationml.slideLayout+xml"/>
  <Override PartName="/ppt/slideLayouts/slideLayout1991.xml" ContentType="application/vnd.openxmlformats-officedocument.presentationml.slideLayout+xml"/>
  <Override PartName="/ppt/slideLayouts/slideLayout1992.xml" ContentType="application/vnd.openxmlformats-officedocument.presentationml.slideLayout+xml"/>
  <Override PartName="/ppt/slideLayouts/slideLayout1993.xml" ContentType="application/vnd.openxmlformats-officedocument.presentationml.slideLayout+xml"/>
  <Override PartName="/ppt/slideLayouts/slideLayout1994.xml" ContentType="application/vnd.openxmlformats-officedocument.presentationml.slideLayout+xml"/>
  <Override PartName="/ppt/slideLayouts/slideLayout1995.xml" ContentType="application/vnd.openxmlformats-officedocument.presentationml.slideLayout+xml"/>
  <Override PartName="/ppt/slideLayouts/slideLayout1996.xml" ContentType="application/vnd.openxmlformats-officedocument.presentationml.slideLayout+xml"/>
  <Override PartName="/ppt/slideLayouts/slideLayout1997.xml" ContentType="application/vnd.openxmlformats-officedocument.presentationml.slideLayout+xml"/>
  <Override PartName="/ppt/slideLayouts/slideLayout1998.xml" ContentType="application/vnd.openxmlformats-officedocument.presentationml.slideLayout+xml"/>
  <Override PartName="/ppt/slideLayouts/slideLayout1999.xml" ContentType="application/vnd.openxmlformats-officedocument.presentationml.slideLayout+xml"/>
  <Override PartName="/ppt/slideLayouts/slideLayout2000.xml" ContentType="application/vnd.openxmlformats-officedocument.presentationml.slideLayout+xml"/>
  <Override PartName="/ppt/slideLayouts/slideLayout2001.xml" ContentType="application/vnd.openxmlformats-officedocument.presentationml.slideLayout+xml"/>
  <Override PartName="/ppt/slideLayouts/slideLayout2002.xml" ContentType="application/vnd.openxmlformats-officedocument.presentationml.slideLayout+xml"/>
  <Override PartName="/ppt/slideLayouts/slideLayout2003.xml" ContentType="application/vnd.openxmlformats-officedocument.presentationml.slideLayout+xml"/>
  <Override PartName="/ppt/slideLayouts/slideLayout2004.xml" ContentType="application/vnd.openxmlformats-officedocument.presentationml.slideLayout+xml"/>
  <Override PartName="/ppt/slideLayouts/slideLayout2005.xml" ContentType="application/vnd.openxmlformats-officedocument.presentationml.slideLayout+xml"/>
  <Override PartName="/ppt/slideLayouts/slideLayout2006.xml" ContentType="application/vnd.openxmlformats-officedocument.presentationml.slideLayout+xml"/>
  <Override PartName="/ppt/slideLayouts/slideLayout2007.xml" ContentType="application/vnd.openxmlformats-officedocument.presentationml.slideLayout+xml"/>
  <Override PartName="/ppt/slideLayouts/slideLayout2008.xml" ContentType="application/vnd.openxmlformats-officedocument.presentationml.slideLayout+xml"/>
  <Override PartName="/ppt/slideLayouts/slideLayout2009.xml" ContentType="application/vnd.openxmlformats-officedocument.presentationml.slideLayout+xml"/>
  <Override PartName="/ppt/slideLayouts/slideLayout2010.xml" ContentType="application/vnd.openxmlformats-officedocument.presentationml.slideLayout+xml"/>
  <Override PartName="/ppt/slideLayouts/slideLayout2011.xml" ContentType="application/vnd.openxmlformats-officedocument.presentationml.slideLayout+xml"/>
  <Override PartName="/ppt/slideLayouts/slideLayout2012.xml" ContentType="application/vnd.openxmlformats-officedocument.presentationml.slideLayout+xml"/>
  <Override PartName="/ppt/slideLayouts/slideLayout2013.xml" ContentType="application/vnd.openxmlformats-officedocument.presentationml.slideLayout+xml"/>
  <Override PartName="/ppt/slideLayouts/slideLayout2014.xml" ContentType="application/vnd.openxmlformats-officedocument.presentationml.slideLayout+xml"/>
  <Override PartName="/ppt/slideLayouts/slideLayout2015.xml" ContentType="application/vnd.openxmlformats-officedocument.presentationml.slideLayout+xml"/>
  <Override PartName="/ppt/slideLayouts/slideLayout2016.xml" ContentType="application/vnd.openxmlformats-officedocument.presentationml.slideLayout+xml"/>
  <Override PartName="/ppt/slideLayouts/slideLayout2017.xml" ContentType="application/vnd.openxmlformats-officedocument.presentationml.slideLayout+xml"/>
  <Override PartName="/ppt/slideLayouts/slideLayout2018.xml" ContentType="application/vnd.openxmlformats-officedocument.presentationml.slideLayout+xml"/>
  <Override PartName="/ppt/slideLayouts/slideLayout2019.xml" ContentType="application/vnd.openxmlformats-officedocument.presentationml.slideLayout+xml"/>
  <Override PartName="/ppt/slideLayouts/slideLayout2020.xml" ContentType="application/vnd.openxmlformats-officedocument.presentationml.slideLayout+xml"/>
  <Override PartName="/ppt/slideLayouts/slideLayout2021.xml" ContentType="application/vnd.openxmlformats-officedocument.presentationml.slideLayout+xml"/>
  <Override PartName="/ppt/slideLayouts/slideLayout2022.xml" ContentType="application/vnd.openxmlformats-officedocument.presentationml.slideLayout+xml"/>
  <Override PartName="/ppt/slideLayouts/slideLayout2023.xml" ContentType="application/vnd.openxmlformats-officedocument.presentationml.slideLayout+xml"/>
  <Override PartName="/ppt/slideLayouts/slideLayout2024.xml" ContentType="application/vnd.openxmlformats-officedocument.presentationml.slideLayout+xml"/>
  <Override PartName="/ppt/slideLayouts/slideLayout2025.xml" ContentType="application/vnd.openxmlformats-officedocument.presentationml.slideLayout+xml"/>
  <Override PartName="/ppt/slideLayouts/slideLayout2026.xml" ContentType="application/vnd.openxmlformats-officedocument.presentationml.slideLayout+xml"/>
  <Override PartName="/ppt/slideLayouts/slideLayout2027.xml" ContentType="application/vnd.openxmlformats-officedocument.presentationml.slideLayout+xml"/>
  <Override PartName="/ppt/slideLayouts/slideLayout2028.xml" ContentType="application/vnd.openxmlformats-officedocument.presentationml.slideLayout+xml"/>
  <Override PartName="/ppt/slideLayouts/slideLayout2029.xml" ContentType="application/vnd.openxmlformats-officedocument.presentationml.slideLayout+xml"/>
  <Override PartName="/ppt/slideLayouts/slideLayout2030.xml" ContentType="application/vnd.openxmlformats-officedocument.presentationml.slideLayout+xml"/>
  <Override PartName="/ppt/theme/theme5.xml" ContentType="application/vnd.openxmlformats-officedocument.theme+xml"/>
  <Override PartName="/ppt/slideLayouts/slideLayout2031.xml" ContentType="application/vnd.openxmlformats-officedocument.presentationml.slideLayout+xml"/>
  <Override PartName="/ppt/slideLayouts/slideLayout2032.xml" ContentType="application/vnd.openxmlformats-officedocument.presentationml.slideLayout+xml"/>
  <Override PartName="/ppt/slideLayouts/slideLayout2033.xml" ContentType="application/vnd.openxmlformats-officedocument.presentationml.slideLayout+xml"/>
  <Override PartName="/ppt/slideLayouts/slideLayout2034.xml" ContentType="application/vnd.openxmlformats-officedocument.presentationml.slideLayout+xml"/>
  <Override PartName="/ppt/slideLayouts/slideLayout2035.xml" ContentType="application/vnd.openxmlformats-officedocument.presentationml.slideLayout+xml"/>
  <Override PartName="/ppt/slideLayouts/slideLayout2036.xml" ContentType="application/vnd.openxmlformats-officedocument.presentationml.slideLayout+xml"/>
  <Override PartName="/ppt/slideLayouts/slideLayout2037.xml" ContentType="application/vnd.openxmlformats-officedocument.presentationml.slideLayout+xml"/>
  <Override PartName="/ppt/slideLayouts/slideLayout2038.xml" ContentType="application/vnd.openxmlformats-officedocument.presentationml.slideLayout+xml"/>
  <Override PartName="/ppt/slideLayouts/slideLayout2039.xml" ContentType="application/vnd.openxmlformats-officedocument.presentationml.slideLayout+xml"/>
  <Override PartName="/ppt/slideLayouts/slideLayout2040.xml" ContentType="application/vnd.openxmlformats-officedocument.presentationml.slideLayout+xml"/>
  <Override PartName="/ppt/slideLayouts/slideLayout2041.xml" ContentType="application/vnd.openxmlformats-officedocument.presentationml.slideLayout+xml"/>
  <Override PartName="/ppt/slideLayouts/slideLayout2042.xml" ContentType="application/vnd.openxmlformats-officedocument.presentationml.slideLayout+xml"/>
  <Override PartName="/ppt/slideLayouts/slideLayout2043.xml" ContentType="application/vnd.openxmlformats-officedocument.presentationml.slideLayout+xml"/>
  <Override PartName="/ppt/slideLayouts/slideLayout2044.xml" ContentType="application/vnd.openxmlformats-officedocument.presentationml.slideLayout+xml"/>
  <Override PartName="/ppt/slideLayouts/slideLayout2045.xml" ContentType="application/vnd.openxmlformats-officedocument.presentationml.slideLayout+xml"/>
  <Override PartName="/ppt/slideLayouts/slideLayout2046.xml" ContentType="application/vnd.openxmlformats-officedocument.presentationml.slideLayout+xml"/>
  <Override PartName="/ppt/slideLayouts/slideLayout2047.xml" ContentType="application/vnd.openxmlformats-officedocument.presentationml.slideLayout+xml"/>
  <Override PartName="/ppt/theme/theme6.xml" ContentType="application/vnd.openxmlformats-officedocument.theme+xml"/>
  <Override PartName="/ppt/slideLayouts/slideLayout2048.xml" ContentType="application/vnd.openxmlformats-officedocument.presentationml.slideLayout+xml"/>
  <Override PartName="/ppt/slideLayouts/slideLayout2049.xml" ContentType="application/vnd.openxmlformats-officedocument.presentationml.slideLayout+xml"/>
  <Override PartName="/ppt/slideLayouts/slideLayout2050.xml" ContentType="application/vnd.openxmlformats-officedocument.presentationml.slideLayout+xml"/>
  <Override PartName="/ppt/slideLayouts/slideLayout2051.xml" ContentType="application/vnd.openxmlformats-officedocument.presentationml.slideLayout+xml"/>
  <Override PartName="/ppt/slideLayouts/slideLayout2052.xml" ContentType="application/vnd.openxmlformats-officedocument.presentationml.slideLayout+xml"/>
  <Override PartName="/ppt/slideLayouts/slideLayout2053.xml" ContentType="application/vnd.openxmlformats-officedocument.presentationml.slideLayout+xml"/>
  <Override PartName="/ppt/slideLayouts/slideLayout2054.xml" ContentType="application/vnd.openxmlformats-officedocument.presentationml.slideLayout+xml"/>
  <Override PartName="/ppt/slideLayouts/slideLayout2055.xml" ContentType="application/vnd.openxmlformats-officedocument.presentationml.slideLayout+xml"/>
  <Override PartName="/ppt/slideLayouts/slideLayout2056.xml" ContentType="application/vnd.openxmlformats-officedocument.presentationml.slideLayout+xml"/>
  <Override PartName="/ppt/slideLayouts/slideLayout2057.xml" ContentType="application/vnd.openxmlformats-officedocument.presentationml.slideLayout+xml"/>
  <Override PartName="/ppt/slideLayouts/slideLayout2058.xml" ContentType="application/vnd.openxmlformats-officedocument.presentationml.slideLayout+xml"/>
  <Override PartName="/ppt/slideLayouts/slideLayout2059.xml" ContentType="application/vnd.openxmlformats-officedocument.presentationml.slideLayout+xml"/>
  <Override PartName="/ppt/slideLayouts/slideLayout2060.xml" ContentType="application/vnd.openxmlformats-officedocument.presentationml.slideLayout+xml"/>
  <Override PartName="/ppt/slideLayouts/slideLayout2061.xml" ContentType="application/vnd.openxmlformats-officedocument.presentationml.slideLayout+xml"/>
  <Override PartName="/ppt/slideLayouts/slideLayout2062.xml" ContentType="application/vnd.openxmlformats-officedocument.presentationml.slideLayout+xml"/>
  <Override PartName="/ppt/slideLayouts/slideLayout2063.xml" ContentType="application/vnd.openxmlformats-officedocument.presentationml.slideLayout+xml"/>
  <Override PartName="/ppt/slideLayouts/slideLayout2064.xml" ContentType="application/vnd.openxmlformats-officedocument.presentationml.slideLayout+xml"/>
  <Override PartName="/ppt/slideLayouts/slideLayout2065.xml" ContentType="application/vnd.openxmlformats-officedocument.presentationml.slideLayout+xml"/>
  <Override PartName="/ppt/slideLayouts/slideLayout2066.xml" ContentType="application/vnd.openxmlformats-officedocument.presentationml.slideLayout+xml"/>
  <Override PartName="/ppt/slideLayouts/slideLayout2067.xml" ContentType="application/vnd.openxmlformats-officedocument.presentationml.slideLayout+xml"/>
  <Override PartName="/ppt/slideLayouts/slideLayout2068.xml" ContentType="application/vnd.openxmlformats-officedocument.presentationml.slideLayout+xml"/>
  <Override PartName="/ppt/slideLayouts/slideLayout2069.xml" ContentType="application/vnd.openxmlformats-officedocument.presentationml.slideLayout+xml"/>
  <Override PartName="/ppt/slideLayouts/slideLayout2070.xml" ContentType="application/vnd.openxmlformats-officedocument.presentationml.slideLayout+xml"/>
  <Override PartName="/ppt/slideLayouts/slideLayout2071.xml" ContentType="application/vnd.openxmlformats-officedocument.presentationml.slideLayout+xml"/>
  <Override PartName="/ppt/slideLayouts/slideLayout2072.xml" ContentType="application/vnd.openxmlformats-officedocument.presentationml.slideLayout+xml"/>
  <Override PartName="/ppt/slideLayouts/slideLayout2073.xml" ContentType="application/vnd.openxmlformats-officedocument.presentationml.slideLayout+xml"/>
  <Override PartName="/ppt/slideLayouts/slideLayout2074.xml" ContentType="application/vnd.openxmlformats-officedocument.presentationml.slideLayout+xml"/>
  <Override PartName="/ppt/slideLayouts/slideLayout2075.xml" ContentType="application/vnd.openxmlformats-officedocument.presentationml.slideLayout+xml"/>
  <Override PartName="/ppt/slideLayouts/slideLayout2076.xml" ContentType="application/vnd.openxmlformats-officedocument.presentationml.slideLayout+xml"/>
  <Override PartName="/ppt/slideLayouts/slideLayout2077.xml" ContentType="application/vnd.openxmlformats-officedocument.presentationml.slideLayout+xml"/>
  <Override PartName="/ppt/slideLayouts/slideLayout2078.xml" ContentType="application/vnd.openxmlformats-officedocument.presentationml.slideLayout+xml"/>
  <Override PartName="/ppt/slideLayouts/slideLayout2079.xml" ContentType="application/vnd.openxmlformats-officedocument.presentationml.slideLayout+xml"/>
  <Override PartName="/ppt/slideLayouts/slideLayout2080.xml" ContentType="application/vnd.openxmlformats-officedocument.presentationml.slideLayout+xml"/>
  <Override PartName="/ppt/slideLayouts/slideLayout2081.xml" ContentType="application/vnd.openxmlformats-officedocument.presentationml.slideLayout+xml"/>
  <Override PartName="/ppt/slideLayouts/slideLayout2082.xml" ContentType="application/vnd.openxmlformats-officedocument.presentationml.slideLayout+xml"/>
  <Override PartName="/ppt/slideLayouts/slideLayout2083.xml" ContentType="application/vnd.openxmlformats-officedocument.presentationml.slideLayout+xml"/>
  <Override PartName="/ppt/slideLayouts/slideLayout2084.xml" ContentType="application/vnd.openxmlformats-officedocument.presentationml.slideLayout+xml"/>
  <Override PartName="/ppt/slideLayouts/slideLayout2085.xml" ContentType="application/vnd.openxmlformats-officedocument.presentationml.slideLayout+xml"/>
  <Override PartName="/ppt/slideLayouts/slideLayout2086.xml" ContentType="application/vnd.openxmlformats-officedocument.presentationml.slideLayout+xml"/>
  <Override PartName="/ppt/slideLayouts/slideLayout2087.xml" ContentType="application/vnd.openxmlformats-officedocument.presentationml.slideLayout+xml"/>
  <Override PartName="/ppt/slideLayouts/slideLayout2088.xml" ContentType="application/vnd.openxmlformats-officedocument.presentationml.slideLayout+xml"/>
  <Override PartName="/ppt/slideLayouts/slideLayout2089.xml" ContentType="application/vnd.openxmlformats-officedocument.presentationml.slideLayout+xml"/>
  <Override PartName="/ppt/slideLayouts/slideLayout2090.xml" ContentType="application/vnd.openxmlformats-officedocument.presentationml.slideLayout+xml"/>
  <Override PartName="/ppt/slideLayouts/slideLayout2091.xml" ContentType="application/vnd.openxmlformats-officedocument.presentationml.slideLayout+xml"/>
  <Override PartName="/ppt/slideLayouts/slideLayout2092.xml" ContentType="application/vnd.openxmlformats-officedocument.presentationml.slideLayout+xml"/>
  <Override PartName="/ppt/slideLayouts/slideLayout2093.xml" ContentType="application/vnd.openxmlformats-officedocument.presentationml.slideLayout+xml"/>
  <Override PartName="/ppt/slideLayouts/slideLayout2094.xml" ContentType="application/vnd.openxmlformats-officedocument.presentationml.slideLayout+xml"/>
  <Override PartName="/ppt/slideLayouts/slideLayout2095.xml" ContentType="application/vnd.openxmlformats-officedocument.presentationml.slideLayout+xml"/>
  <Override PartName="/ppt/slideLayouts/slideLayout2096.xml" ContentType="application/vnd.openxmlformats-officedocument.presentationml.slideLayout+xml"/>
  <Override PartName="/ppt/slideLayouts/slideLayout2097.xml" ContentType="application/vnd.openxmlformats-officedocument.presentationml.slideLayout+xml"/>
  <Override PartName="/ppt/theme/theme7.xml" ContentType="application/vnd.openxmlformats-officedocument.theme+xml"/>
  <Override PartName="/ppt/slideLayouts/slideLayout2098.xml" ContentType="application/vnd.openxmlformats-officedocument.presentationml.slideLayout+xml"/>
  <Override PartName="/ppt/slideLayouts/slideLayout2099.xml" ContentType="application/vnd.openxmlformats-officedocument.presentationml.slideLayout+xml"/>
  <Override PartName="/ppt/slideLayouts/slideLayout2100.xml" ContentType="application/vnd.openxmlformats-officedocument.presentationml.slideLayout+xml"/>
  <Override PartName="/ppt/slideLayouts/slideLayout2101.xml" ContentType="application/vnd.openxmlformats-officedocument.presentationml.slideLayout+xml"/>
  <Override PartName="/ppt/slideLayouts/slideLayout2102.xml" ContentType="application/vnd.openxmlformats-officedocument.presentationml.slideLayout+xml"/>
  <Override PartName="/ppt/slideLayouts/slideLayout2103.xml" ContentType="application/vnd.openxmlformats-officedocument.presentationml.slideLayout+xml"/>
  <Override PartName="/ppt/slideLayouts/slideLayout2104.xml" ContentType="application/vnd.openxmlformats-officedocument.presentationml.slideLayout+xml"/>
  <Override PartName="/ppt/slideLayouts/slideLayout2105.xml" ContentType="application/vnd.openxmlformats-officedocument.presentationml.slideLayout+xml"/>
  <Override PartName="/ppt/slideLayouts/slideLayout2106.xml" ContentType="application/vnd.openxmlformats-officedocument.presentationml.slideLayout+xml"/>
  <Override PartName="/ppt/slideLayouts/slideLayout2107.xml" ContentType="application/vnd.openxmlformats-officedocument.presentationml.slideLayout+xml"/>
  <Override PartName="/ppt/slideLayouts/slideLayout2108.xml" ContentType="application/vnd.openxmlformats-officedocument.presentationml.slideLayout+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drawings/drawing1.xml" ContentType="application/vnd.openxmlformats-officedocument.drawingml.chartshapes+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4671" r:id="rId2"/>
    <p:sldMasterId id="2147484691" r:id="rId3"/>
    <p:sldMasterId id="2147484712" r:id="rId4"/>
    <p:sldMasterId id="2147484729" r:id="rId5"/>
    <p:sldMasterId id="2147485684" r:id="rId6"/>
    <p:sldMasterId id="2147485702" r:id="rId7"/>
    <p:sldMasterId id="2147485753" r:id="rId8"/>
  </p:sldMasterIdLst>
  <p:notesMasterIdLst>
    <p:notesMasterId r:id="rId59"/>
  </p:notesMasterIdLst>
  <p:sldIdLst>
    <p:sldId id="256" r:id="rId9"/>
    <p:sldId id="257" r:id="rId10"/>
    <p:sldId id="258" r:id="rId11"/>
    <p:sldId id="259" r:id="rId12"/>
    <p:sldId id="260" r:id="rId13"/>
    <p:sldId id="261" r:id="rId14"/>
    <p:sldId id="262" r:id="rId15"/>
    <p:sldId id="263" r:id="rId16"/>
    <p:sldId id="264" r:id="rId17"/>
    <p:sldId id="265" r:id="rId18"/>
    <p:sldId id="266" r:id="rId19"/>
    <p:sldId id="267" r:id="rId20"/>
    <p:sldId id="268" r:id="rId21"/>
    <p:sldId id="269" r:id="rId22"/>
    <p:sldId id="270" r:id="rId23"/>
    <p:sldId id="271" r:id="rId24"/>
    <p:sldId id="272" r:id="rId25"/>
    <p:sldId id="273" r:id="rId26"/>
    <p:sldId id="274" r:id="rId27"/>
    <p:sldId id="275" r:id="rId28"/>
    <p:sldId id="544" r:id="rId29"/>
    <p:sldId id="545" r:id="rId30"/>
    <p:sldId id="546" r:id="rId31"/>
    <p:sldId id="547" r:id="rId32"/>
    <p:sldId id="548" r:id="rId33"/>
    <p:sldId id="549" r:id="rId34"/>
    <p:sldId id="276" r:id="rId35"/>
    <p:sldId id="277" r:id="rId36"/>
    <p:sldId id="278" r:id="rId37"/>
    <p:sldId id="279" r:id="rId38"/>
    <p:sldId id="280" r:id="rId39"/>
    <p:sldId id="281" r:id="rId40"/>
    <p:sldId id="282" r:id="rId41"/>
    <p:sldId id="283" r:id="rId42"/>
    <p:sldId id="284" r:id="rId43"/>
    <p:sldId id="285" r:id="rId44"/>
    <p:sldId id="286" r:id="rId45"/>
    <p:sldId id="287" r:id="rId46"/>
    <p:sldId id="288" r:id="rId47"/>
    <p:sldId id="289" r:id="rId48"/>
    <p:sldId id="290" r:id="rId49"/>
    <p:sldId id="291" r:id="rId50"/>
    <p:sldId id="292" r:id="rId51"/>
    <p:sldId id="293" r:id="rId52"/>
    <p:sldId id="294" r:id="rId53"/>
    <p:sldId id="295" r:id="rId54"/>
    <p:sldId id="296" r:id="rId55"/>
    <p:sldId id="297" r:id="rId56"/>
    <p:sldId id="298" r:id="rId57"/>
    <p:sldId id="299" r:id="rId58"/>
  </p:sldIdLst>
  <p:sldSz cx="12192000" cy="6858000"/>
  <p:notesSz cx="6858000" cy="9144000"/>
  <p:embeddedFontLst>
    <p:embeddedFont>
      <p:font typeface="Barlow Medium" panose="020F0502020204030204" pitchFamily="34" charset="0"/>
      <p:regular r:id="rId60"/>
      <p:bold r:id="rId61"/>
      <p:italic r:id="rId62"/>
      <p:boldItalic r:id="rId63"/>
    </p:embeddedFont>
    <p:embeddedFont>
      <p:font typeface="Bebas Neue" panose="020B0606020202050201" pitchFamily="34" charset="77"/>
      <p:regular r:id="rId64"/>
    </p:embeddedFont>
    <p:embeddedFont>
      <p:font typeface="Cambria" panose="02040503050406030204" pitchFamily="18" charset="0"/>
      <p:regular r:id="rId65"/>
      <p:bold r:id="rId66"/>
      <p:italic r:id="rId67"/>
      <p:boldItalic r:id="rId68"/>
    </p:embeddedFont>
    <p:embeddedFont>
      <p:font typeface="Carlito" panose="020F0502020204030204" pitchFamily="34" charset="0"/>
      <p:regular r:id="rId69"/>
      <p:bold r:id="rId70"/>
      <p:italic r:id="rId71"/>
      <p:boldItalic r:id="rId72"/>
    </p:embeddedFont>
    <p:embeddedFont>
      <p:font typeface="Century Gothic" panose="020B0502020202020204" pitchFamily="34" charset="0"/>
      <p:regular r:id="rId73"/>
      <p:bold r:id="rId74"/>
      <p:italic r:id="rId75"/>
      <p:boldItalic r:id="rId76"/>
    </p:embeddedFont>
    <p:embeddedFont>
      <p:font typeface="DM Sans" pitchFamily="2" charset="77"/>
      <p:regular r:id="rId77"/>
      <p:bold r:id="rId78"/>
      <p:italic r:id="rId79"/>
      <p:boldItalic r:id="rId80"/>
    </p:embeddedFont>
    <p:embeddedFont>
      <p:font typeface="Grandstander" pitchFamily="2" charset="77"/>
      <p:regular r:id="rId81"/>
      <p:bold r:id="rId82"/>
      <p:italic r:id="rId83"/>
      <p:boldItalic r:id="rId84"/>
    </p:embeddedFont>
    <p:embeddedFont>
      <p:font typeface="Grandstander SemiBold" pitchFamily="2" charset="77"/>
      <p:regular r:id="rId85"/>
      <p:bold r:id="rId86"/>
      <p:italic r:id="rId87"/>
      <p:boldItalic r:id="rId88"/>
    </p:embeddedFont>
    <p:embeddedFont>
      <p:font typeface="Helvetica Neue" panose="02000503000000020004" pitchFamily="2" charset="0"/>
      <p:regular r:id="rId89"/>
      <p:bold r:id="rId90"/>
      <p:italic r:id="rId91"/>
      <p:boldItalic r:id="rId92"/>
    </p:embeddedFont>
    <p:embeddedFont>
      <p:font typeface="Montserrat" pitchFamily="2" charset="77"/>
      <p:regular r:id="rId93"/>
      <p:bold r:id="rId94"/>
      <p:italic r:id="rId95"/>
      <p:boldItalic r:id="rId96"/>
    </p:embeddedFont>
    <p:embeddedFont>
      <p:font typeface="Nunito Light" panose="020F0302020204030204" pitchFamily="34" charset="0"/>
      <p:regular r:id="rId97"/>
      <p:italic r:id="rId98"/>
    </p:embeddedFont>
    <p:embeddedFont>
      <p:font typeface="Open Sans Light" panose="020B0306030504020204" pitchFamily="34" charset="0"/>
      <p:regular r:id="rId99"/>
      <p:italic r:id="rId100"/>
    </p:embeddedFont>
    <p:embeddedFont>
      <p:font typeface="Play" pitchFamily="2" charset="0"/>
      <p:regular r:id="rId101"/>
      <p:bold r:id="rId102"/>
    </p:embeddedFont>
    <p:embeddedFont>
      <p:font typeface="Prompt" pitchFamily="2" charset="-34"/>
      <p:regular r:id="rId103"/>
      <p:bold r:id="rId104"/>
      <p:italic r:id="rId105"/>
      <p:boldItalic r:id="rId106"/>
    </p:embeddedFont>
    <p:embeddedFont>
      <p:font typeface="Raleway" pitchFamily="2" charset="77"/>
      <p:regular r:id="rId107"/>
      <p:bold r:id="rId108"/>
      <p:italic r:id="rId109"/>
      <p:boldItalic r:id="rId110"/>
    </p:embeddedFont>
    <p:embeddedFont>
      <p:font typeface="Roboto" panose="02000000000000000000" pitchFamily="2" charset="0"/>
      <p:regular r:id="rId111"/>
      <p:bold r:id="rId112"/>
      <p:italic r:id="rId113"/>
      <p:boldItalic r:id="rId114"/>
    </p:embeddedFont>
    <p:embeddedFont>
      <p:font typeface="Staatliches" pitchFamily="2" charset="0"/>
      <p:regular r:id="rId115"/>
    </p:embeddedFont>
    <p:embeddedFont>
      <p:font typeface="Syne" pitchFamily="2" charset="77"/>
      <p:regular r:id="rId116"/>
      <p:bold r:id="rId117"/>
      <p:italic r:id="rId118"/>
      <p:boldItalic r:id="rId119"/>
    </p:embeddedFont>
    <p:embeddedFont>
      <p:font typeface="Tahoma" panose="020B0604030504040204" pitchFamily="34" charset="0"/>
      <p:regular r:id="rId120"/>
      <p:bold r:id="rId121"/>
    </p:embeddedFont>
    <p:embeddedFont>
      <p:font typeface="Verdana" panose="020B0604030504040204" pitchFamily="34" charset="0"/>
      <p:regular r:id="rId122"/>
      <p:bold r:id="rId123"/>
      <p:italic r:id="rId124"/>
      <p:boldItalic r:id="rId12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 uri="GoogleSlidesCustomDataVersion2">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r:id="rId126" roundtripDataSignature="AMtx7mgxPK87xClP7ZKSXb+cUrrAt0+gfg=="/>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B71FE6BA-DDEC-1790-F79F-787493CC7E53}" v="16" dt="2025-01-27T21:09:39.548"/>
  </p1510:revLst>
</p1510:revInfo>
</file>

<file path=ppt/tableStyles.xml><?xml version="1.0" encoding="utf-8"?>
<a:tblStyleLst xmlns:a="http://schemas.openxmlformats.org/drawingml/2006/main" def="{AAB2F523-E3C3-4FCA-AD45-6802AB227895}">
  <a:tblStyle styleId="{AAB2F523-E3C3-4FCA-AD45-6802AB227895}" styleName="Table_0">
    <a:wholeTbl>
      <a:tcTxStyle b="off" i="off">
        <a:font>
          <a:latin typeface="Calibri"/>
          <a:ea typeface="Calibri"/>
          <a:cs typeface="Calibri"/>
        </a:font>
        <a:schemeClr val="dk1"/>
      </a:tcTxStyle>
      <a:tcStyle>
        <a:tcBdr>
          <a:left>
            <a:ln w="12700" cap="flat" cmpd="sng">
              <a:solidFill>
                <a:schemeClr val="lt1"/>
              </a:solidFill>
              <a:prstDash val="solid"/>
              <a:round/>
              <a:headEnd type="none" w="sm" len="sm"/>
              <a:tailEnd type="none" w="sm" len="sm"/>
            </a:ln>
          </a:left>
          <a:right>
            <a:ln w="12700" cap="flat" cmpd="sng">
              <a:solidFill>
                <a:schemeClr val="lt1"/>
              </a:solidFill>
              <a:prstDash val="solid"/>
              <a:round/>
              <a:headEnd type="none" w="sm" len="sm"/>
              <a:tailEnd type="none" w="sm" len="sm"/>
            </a:ln>
          </a:right>
          <a:top>
            <a:ln w="12700" cap="flat" cmpd="sng">
              <a:solidFill>
                <a:schemeClr val="lt1"/>
              </a:solidFill>
              <a:prstDash val="solid"/>
              <a:round/>
              <a:headEnd type="none" w="sm" len="sm"/>
              <a:tailEnd type="none" w="sm" len="sm"/>
            </a:ln>
          </a:top>
          <a:bottom>
            <a:ln w="12700" cap="flat" cmpd="sng">
              <a:solidFill>
                <a:schemeClr val="lt1"/>
              </a:solidFill>
              <a:prstDash val="solid"/>
              <a:round/>
              <a:headEnd type="none" w="sm" len="sm"/>
              <a:tailEnd type="none" w="sm" len="sm"/>
            </a:ln>
          </a:bottom>
          <a:insideH>
            <a:ln w="12700" cap="flat" cmpd="sng">
              <a:solidFill>
                <a:schemeClr val="lt1"/>
              </a:solidFill>
              <a:prstDash val="solid"/>
              <a:round/>
              <a:headEnd type="none" w="sm" len="sm"/>
              <a:tailEnd type="none" w="sm" len="sm"/>
            </a:ln>
          </a:insideH>
          <a:insideV>
            <a:ln w="12700" cap="flat" cmpd="sng">
              <a:solidFill>
                <a:schemeClr val="lt1"/>
              </a:solidFill>
              <a:prstDash val="solid"/>
              <a:round/>
              <a:headEnd type="none" w="sm" len="sm"/>
              <a:tailEnd type="none" w="sm" len="sm"/>
            </a:ln>
          </a:insideV>
        </a:tcBdr>
        <a:fill>
          <a:solidFill>
            <a:srgbClr val="E7E8ED"/>
          </a:solidFill>
        </a:fill>
      </a:tcStyle>
    </a:wholeTbl>
    <a:band1H>
      <a:tcTxStyle/>
      <a:tcStyle>
        <a:tcBdr/>
        <a:fill>
          <a:solidFill>
            <a:srgbClr val="CBCEDA"/>
          </a:solidFill>
        </a:fill>
      </a:tcStyle>
    </a:band1H>
    <a:band2H>
      <a:tcTxStyle/>
      <a:tcStyle>
        <a:tcBdr/>
      </a:tcStyle>
    </a:band2H>
    <a:band1V>
      <a:tcTxStyle/>
      <a:tcStyle>
        <a:tcBdr/>
        <a:fill>
          <a:solidFill>
            <a:srgbClr val="CBCEDA"/>
          </a:solidFill>
        </a:fill>
      </a:tcStyle>
    </a:band1V>
    <a:band2V>
      <a:tcTxStyle/>
      <a:tcStyle>
        <a:tcBdr/>
      </a:tcStyle>
    </a:band2V>
    <a:lastCol>
      <a:tcTxStyle b="on" i="off">
        <a:font>
          <a:latin typeface="Calibri"/>
          <a:ea typeface="Calibri"/>
          <a:cs typeface="Calibri"/>
        </a:font>
        <a:schemeClr val="lt1"/>
      </a:tcTxStyle>
      <a:tcStyle>
        <a:tcBdr/>
        <a:fill>
          <a:solidFill>
            <a:schemeClr val="accent1"/>
          </a:solidFill>
        </a:fill>
      </a:tcStyle>
    </a:lastCol>
    <a:firstCol>
      <a:tcTxStyle b="on" i="off">
        <a:font>
          <a:latin typeface="Calibri"/>
          <a:ea typeface="Calibri"/>
          <a:cs typeface="Calibri"/>
        </a:font>
        <a:schemeClr val="lt1"/>
      </a:tcTxStyle>
      <a:tcStyle>
        <a:tcBdr/>
        <a:fill>
          <a:solidFill>
            <a:schemeClr val="accent1"/>
          </a:solidFill>
        </a:fill>
      </a:tcStyle>
    </a:firstCol>
    <a:lastRow>
      <a:tcTxStyle b="on" i="off">
        <a:font>
          <a:latin typeface="Calibri"/>
          <a:ea typeface="Calibri"/>
          <a:cs typeface="Calibri"/>
        </a:font>
        <a:schemeClr val="lt1"/>
      </a:tcTxStyle>
      <a:tcStyle>
        <a:tcBdr>
          <a:top>
            <a:ln w="38100" cap="flat" cmpd="sng">
              <a:solidFill>
                <a:schemeClr val="lt1"/>
              </a:solidFill>
              <a:prstDash val="solid"/>
              <a:round/>
              <a:headEnd type="none" w="sm" len="sm"/>
              <a:tailEnd type="none" w="sm" len="sm"/>
            </a:ln>
          </a:top>
        </a:tcBdr>
        <a:fill>
          <a:solidFill>
            <a:schemeClr val="accent1"/>
          </a:solidFill>
        </a:fill>
      </a:tcStyle>
    </a:lastRow>
    <a:seCell>
      <a:tcTxStyle/>
      <a:tcStyle>
        <a:tcBdr/>
      </a:tcStyle>
    </a:seCell>
    <a:swCell>
      <a:tcTxStyle/>
      <a:tcStyle>
        <a:tcBdr/>
      </a:tcStyle>
    </a:swCell>
    <a:firstRow>
      <a:tcTxStyle b="on" i="off">
        <a:font>
          <a:latin typeface="Calibri"/>
          <a:ea typeface="Calibri"/>
          <a:cs typeface="Calibri"/>
        </a:font>
        <a:schemeClr val="lt1"/>
      </a:tcTxStyle>
      <a:tcStyle>
        <a:tcBdr>
          <a:bottom>
            <a:ln w="38100" cap="flat" cmpd="sng">
              <a:solidFill>
                <a:schemeClr val="lt1"/>
              </a:solidFill>
              <a:prstDash val="solid"/>
              <a:round/>
              <a:headEnd type="none" w="sm" len="sm"/>
              <a:tailEnd type="none" w="sm" len="sm"/>
            </a:ln>
          </a:bottom>
        </a:tcBdr>
        <a:fill>
          <a:solidFill>
            <a:schemeClr val="accent1"/>
          </a:solidFill>
        </a:fill>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7367"/>
    <p:restoredTop sz="94719"/>
  </p:normalViewPr>
  <p:slideViewPr>
    <p:cSldViewPr snapToGrid="0">
      <p:cViewPr varScale="1">
        <p:scale>
          <a:sx n="98" d="100"/>
          <a:sy n="98" d="100"/>
        </p:scale>
        <p:origin x="904" y="20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font" Target="fonts/font58.fntdata"/><Relationship Id="rId21" Type="http://schemas.openxmlformats.org/officeDocument/2006/relationships/slide" Target="slides/slide13.xml"/><Relationship Id="rId42" Type="http://schemas.openxmlformats.org/officeDocument/2006/relationships/slide" Target="slides/slide34.xml"/><Relationship Id="rId47" Type="http://schemas.openxmlformats.org/officeDocument/2006/relationships/slide" Target="slides/slide39.xml"/><Relationship Id="rId63" Type="http://schemas.openxmlformats.org/officeDocument/2006/relationships/font" Target="fonts/font4.fntdata"/><Relationship Id="rId68" Type="http://schemas.openxmlformats.org/officeDocument/2006/relationships/font" Target="fonts/font9.fntdata"/><Relationship Id="rId84" Type="http://schemas.openxmlformats.org/officeDocument/2006/relationships/font" Target="fonts/font25.fntdata"/><Relationship Id="rId89" Type="http://schemas.openxmlformats.org/officeDocument/2006/relationships/font" Target="fonts/font30.fntdata"/><Relationship Id="rId112" Type="http://schemas.openxmlformats.org/officeDocument/2006/relationships/font" Target="fonts/font53.fntdata"/><Relationship Id="rId16" Type="http://schemas.openxmlformats.org/officeDocument/2006/relationships/slide" Target="slides/slide8.xml"/><Relationship Id="rId107" Type="http://schemas.openxmlformats.org/officeDocument/2006/relationships/font" Target="fonts/font48.fntdata"/><Relationship Id="rId11" Type="http://schemas.openxmlformats.org/officeDocument/2006/relationships/slide" Target="slides/slide3.xml"/><Relationship Id="rId32" Type="http://schemas.openxmlformats.org/officeDocument/2006/relationships/slide" Target="slides/slide24.xml"/><Relationship Id="rId37" Type="http://schemas.openxmlformats.org/officeDocument/2006/relationships/slide" Target="slides/slide29.xml"/><Relationship Id="rId53" Type="http://schemas.openxmlformats.org/officeDocument/2006/relationships/slide" Target="slides/slide45.xml"/><Relationship Id="rId58" Type="http://schemas.openxmlformats.org/officeDocument/2006/relationships/slide" Target="slides/slide50.xml"/><Relationship Id="rId74" Type="http://schemas.openxmlformats.org/officeDocument/2006/relationships/font" Target="fonts/font15.fntdata"/><Relationship Id="rId79" Type="http://schemas.openxmlformats.org/officeDocument/2006/relationships/font" Target="fonts/font20.fntdata"/><Relationship Id="rId102" Type="http://schemas.openxmlformats.org/officeDocument/2006/relationships/font" Target="fonts/font43.fntdata"/><Relationship Id="rId123" Type="http://schemas.openxmlformats.org/officeDocument/2006/relationships/font" Target="fonts/font64.fntdata"/><Relationship Id="rId128" Type="http://schemas.openxmlformats.org/officeDocument/2006/relationships/viewProps" Target="viewProps.xml"/><Relationship Id="rId5" Type="http://schemas.openxmlformats.org/officeDocument/2006/relationships/slideMaster" Target="slideMasters/slideMaster5.xml"/><Relationship Id="rId90" Type="http://schemas.openxmlformats.org/officeDocument/2006/relationships/font" Target="fonts/font31.fntdata"/><Relationship Id="rId95" Type="http://schemas.openxmlformats.org/officeDocument/2006/relationships/font" Target="fonts/font36.fntdata"/><Relationship Id="rId22" Type="http://schemas.openxmlformats.org/officeDocument/2006/relationships/slide" Target="slides/slide14.xml"/><Relationship Id="rId27" Type="http://schemas.openxmlformats.org/officeDocument/2006/relationships/slide" Target="slides/slide19.xml"/><Relationship Id="rId43" Type="http://schemas.openxmlformats.org/officeDocument/2006/relationships/slide" Target="slides/slide35.xml"/><Relationship Id="rId48" Type="http://schemas.openxmlformats.org/officeDocument/2006/relationships/slide" Target="slides/slide40.xml"/><Relationship Id="rId64" Type="http://schemas.openxmlformats.org/officeDocument/2006/relationships/font" Target="fonts/font5.fntdata"/><Relationship Id="rId69" Type="http://schemas.openxmlformats.org/officeDocument/2006/relationships/font" Target="fonts/font10.fntdata"/><Relationship Id="rId113" Type="http://schemas.openxmlformats.org/officeDocument/2006/relationships/font" Target="fonts/font54.fntdata"/><Relationship Id="rId118" Type="http://schemas.openxmlformats.org/officeDocument/2006/relationships/font" Target="fonts/font59.fntdata"/><Relationship Id="rId80" Type="http://schemas.openxmlformats.org/officeDocument/2006/relationships/font" Target="fonts/font21.fntdata"/><Relationship Id="rId85" Type="http://schemas.openxmlformats.org/officeDocument/2006/relationships/font" Target="fonts/font26.fntdata"/><Relationship Id="rId12" Type="http://schemas.openxmlformats.org/officeDocument/2006/relationships/slide" Target="slides/slide4.xml"/><Relationship Id="rId17" Type="http://schemas.openxmlformats.org/officeDocument/2006/relationships/slide" Target="slides/slide9.xml"/><Relationship Id="rId33" Type="http://schemas.openxmlformats.org/officeDocument/2006/relationships/slide" Target="slides/slide25.xml"/><Relationship Id="rId38" Type="http://schemas.openxmlformats.org/officeDocument/2006/relationships/slide" Target="slides/slide30.xml"/><Relationship Id="rId59" Type="http://schemas.openxmlformats.org/officeDocument/2006/relationships/notesMaster" Target="notesMasters/notesMaster1.xml"/><Relationship Id="rId103" Type="http://schemas.openxmlformats.org/officeDocument/2006/relationships/font" Target="fonts/font44.fntdata"/><Relationship Id="rId108" Type="http://schemas.openxmlformats.org/officeDocument/2006/relationships/font" Target="fonts/font49.fntdata"/><Relationship Id="rId124" Type="http://schemas.openxmlformats.org/officeDocument/2006/relationships/font" Target="fonts/font65.fntdata"/><Relationship Id="rId129" Type="http://schemas.openxmlformats.org/officeDocument/2006/relationships/theme" Target="theme/theme1.xml"/><Relationship Id="rId54" Type="http://schemas.openxmlformats.org/officeDocument/2006/relationships/slide" Target="slides/slide46.xml"/><Relationship Id="rId70" Type="http://schemas.openxmlformats.org/officeDocument/2006/relationships/font" Target="fonts/font11.fntdata"/><Relationship Id="rId75" Type="http://schemas.openxmlformats.org/officeDocument/2006/relationships/font" Target="fonts/font16.fntdata"/><Relationship Id="rId91" Type="http://schemas.openxmlformats.org/officeDocument/2006/relationships/font" Target="fonts/font32.fntdata"/><Relationship Id="rId96" Type="http://schemas.openxmlformats.org/officeDocument/2006/relationships/font" Target="fonts/font37.fntdata"/><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 Target="slides/slide15.xml"/><Relationship Id="rId28" Type="http://schemas.openxmlformats.org/officeDocument/2006/relationships/slide" Target="slides/slide20.xml"/><Relationship Id="rId49" Type="http://schemas.openxmlformats.org/officeDocument/2006/relationships/slide" Target="slides/slide41.xml"/><Relationship Id="rId114" Type="http://schemas.openxmlformats.org/officeDocument/2006/relationships/font" Target="fonts/font55.fntdata"/><Relationship Id="rId119" Type="http://schemas.openxmlformats.org/officeDocument/2006/relationships/font" Target="fonts/font60.fntdata"/><Relationship Id="rId44" Type="http://schemas.openxmlformats.org/officeDocument/2006/relationships/slide" Target="slides/slide36.xml"/><Relationship Id="rId60" Type="http://schemas.openxmlformats.org/officeDocument/2006/relationships/font" Target="fonts/font1.fntdata"/><Relationship Id="rId65" Type="http://schemas.openxmlformats.org/officeDocument/2006/relationships/font" Target="fonts/font6.fntdata"/><Relationship Id="rId81" Type="http://schemas.openxmlformats.org/officeDocument/2006/relationships/font" Target="fonts/font22.fntdata"/><Relationship Id="rId86" Type="http://schemas.openxmlformats.org/officeDocument/2006/relationships/font" Target="fonts/font27.fntdata"/><Relationship Id="rId130" Type="http://schemas.openxmlformats.org/officeDocument/2006/relationships/tableStyles" Target="tableStyles.xml"/><Relationship Id="rId13" Type="http://schemas.openxmlformats.org/officeDocument/2006/relationships/slide" Target="slides/slide5.xml"/><Relationship Id="rId18" Type="http://schemas.openxmlformats.org/officeDocument/2006/relationships/slide" Target="slides/slide10.xml"/><Relationship Id="rId39" Type="http://schemas.openxmlformats.org/officeDocument/2006/relationships/slide" Target="slides/slide31.xml"/><Relationship Id="rId109" Type="http://schemas.openxmlformats.org/officeDocument/2006/relationships/font" Target="fonts/font50.fntdata"/><Relationship Id="rId34" Type="http://schemas.openxmlformats.org/officeDocument/2006/relationships/slide" Target="slides/slide26.xml"/><Relationship Id="rId50" Type="http://schemas.openxmlformats.org/officeDocument/2006/relationships/slide" Target="slides/slide42.xml"/><Relationship Id="rId55" Type="http://schemas.openxmlformats.org/officeDocument/2006/relationships/slide" Target="slides/slide47.xml"/><Relationship Id="rId76" Type="http://schemas.openxmlformats.org/officeDocument/2006/relationships/font" Target="fonts/font17.fntdata"/><Relationship Id="rId97" Type="http://schemas.openxmlformats.org/officeDocument/2006/relationships/font" Target="fonts/font38.fntdata"/><Relationship Id="rId104" Type="http://schemas.openxmlformats.org/officeDocument/2006/relationships/font" Target="fonts/font45.fntdata"/><Relationship Id="rId120" Type="http://schemas.openxmlformats.org/officeDocument/2006/relationships/font" Target="fonts/font61.fntdata"/><Relationship Id="rId125" Type="http://schemas.openxmlformats.org/officeDocument/2006/relationships/font" Target="fonts/font66.fntdata"/><Relationship Id="rId7" Type="http://schemas.openxmlformats.org/officeDocument/2006/relationships/slideMaster" Target="slideMasters/slideMaster7.xml"/><Relationship Id="rId71" Type="http://schemas.openxmlformats.org/officeDocument/2006/relationships/font" Target="fonts/font12.fntdata"/><Relationship Id="rId92" Type="http://schemas.openxmlformats.org/officeDocument/2006/relationships/font" Target="fonts/font33.fntdata"/><Relationship Id="rId2" Type="http://schemas.openxmlformats.org/officeDocument/2006/relationships/slideMaster" Target="slideMasters/slideMaster2.xml"/><Relationship Id="rId29" Type="http://schemas.openxmlformats.org/officeDocument/2006/relationships/slide" Target="slides/slide21.xml"/><Relationship Id="rId24" Type="http://schemas.openxmlformats.org/officeDocument/2006/relationships/slide" Target="slides/slide16.xml"/><Relationship Id="rId40" Type="http://schemas.openxmlformats.org/officeDocument/2006/relationships/slide" Target="slides/slide32.xml"/><Relationship Id="rId45" Type="http://schemas.openxmlformats.org/officeDocument/2006/relationships/slide" Target="slides/slide37.xml"/><Relationship Id="rId66" Type="http://schemas.openxmlformats.org/officeDocument/2006/relationships/font" Target="fonts/font7.fntdata"/><Relationship Id="rId87" Type="http://schemas.openxmlformats.org/officeDocument/2006/relationships/font" Target="fonts/font28.fntdata"/><Relationship Id="rId110" Type="http://schemas.openxmlformats.org/officeDocument/2006/relationships/font" Target="fonts/font51.fntdata"/><Relationship Id="rId115" Type="http://schemas.openxmlformats.org/officeDocument/2006/relationships/font" Target="fonts/font56.fntdata"/><Relationship Id="rId131" Type="http://schemas.microsoft.com/office/2015/10/relationships/revisionInfo" Target="revisionInfo.xml"/><Relationship Id="rId61" Type="http://schemas.openxmlformats.org/officeDocument/2006/relationships/font" Target="fonts/font2.fntdata"/><Relationship Id="rId82" Type="http://schemas.openxmlformats.org/officeDocument/2006/relationships/font" Target="fonts/font23.fntdata"/><Relationship Id="rId19" Type="http://schemas.openxmlformats.org/officeDocument/2006/relationships/slide" Target="slides/slide11.xml"/><Relationship Id="rId14" Type="http://schemas.openxmlformats.org/officeDocument/2006/relationships/slide" Target="slides/slide6.xml"/><Relationship Id="rId30" Type="http://schemas.openxmlformats.org/officeDocument/2006/relationships/slide" Target="slides/slide22.xml"/><Relationship Id="rId35" Type="http://schemas.openxmlformats.org/officeDocument/2006/relationships/slide" Target="slides/slide27.xml"/><Relationship Id="rId56" Type="http://schemas.openxmlformats.org/officeDocument/2006/relationships/slide" Target="slides/slide48.xml"/><Relationship Id="rId77" Type="http://schemas.openxmlformats.org/officeDocument/2006/relationships/font" Target="fonts/font18.fntdata"/><Relationship Id="rId100" Type="http://schemas.openxmlformats.org/officeDocument/2006/relationships/font" Target="fonts/font41.fntdata"/><Relationship Id="rId105" Type="http://schemas.openxmlformats.org/officeDocument/2006/relationships/font" Target="fonts/font46.fntdata"/><Relationship Id="rId126" Type="http://customschemas.google.com/relationships/presentationmetadata" Target="metadata"/><Relationship Id="rId8" Type="http://schemas.openxmlformats.org/officeDocument/2006/relationships/slideMaster" Target="slideMasters/slideMaster8.xml"/><Relationship Id="rId51" Type="http://schemas.openxmlformats.org/officeDocument/2006/relationships/slide" Target="slides/slide43.xml"/><Relationship Id="rId72" Type="http://schemas.openxmlformats.org/officeDocument/2006/relationships/font" Target="fonts/font13.fntdata"/><Relationship Id="rId93" Type="http://schemas.openxmlformats.org/officeDocument/2006/relationships/font" Target="fonts/font34.fntdata"/><Relationship Id="rId98" Type="http://schemas.openxmlformats.org/officeDocument/2006/relationships/font" Target="fonts/font39.fntdata"/><Relationship Id="rId121" Type="http://schemas.openxmlformats.org/officeDocument/2006/relationships/font" Target="fonts/font62.fntdata"/><Relationship Id="rId3" Type="http://schemas.openxmlformats.org/officeDocument/2006/relationships/slideMaster" Target="slideMasters/slideMaster3.xml"/><Relationship Id="rId25" Type="http://schemas.openxmlformats.org/officeDocument/2006/relationships/slide" Target="slides/slide17.xml"/><Relationship Id="rId46" Type="http://schemas.openxmlformats.org/officeDocument/2006/relationships/slide" Target="slides/slide38.xml"/><Relationship Id="rId67" Type="http://schemas.openxmlformats.org/officeDocument/2006/relationships/font" Target="fonts/font8.fntdata"/><Relationship Id="rId116" Type="http://schemas.openxmlformats.org/officeDocument/2006/relationships/font" Target="fonts/font57.fntdata"/><Relationship Id="rId20" Type="http://schemas.openxmlformats.org/officeDocument/2006/relationships/slide" Target="slides/slide12.xml"/><Relationship Id="rId41" Type="http://schemas.openxmlformats.org/officeDocument/2006/relationships/slide" Target="slides/slide33.xml"/><Relationship Id="rId62" Type="http://schemas.openxmlformats.org/officeDocument/2006/relationships/font" Target="fonts/font3.fntdata"/><Relationship Id="rId83" Type="http://schemas.openxmlformats.org/officeDocument/2006/relationships/font" Target="fonts/font24.fntdata"/><Relationship Id="rId88" Type="http://schemas.openxmlformats.org/officeDocument/2006/relationships/font" Target="fonts/font29.fntdata"/><Relationship Id="rId111" Type="http://schemas.openxmlformats.org/officeDocument/2006/relationships/font" Target="fonts/font52.fntdata"/><Relationship Id="rId15" Type="http://schemas.openxmlformats.org/officeDocument/2006/relationships/slide" Target="slides/slide7.xml"/><Relationship Id="rId36" Type="http://schemas.openxmlformats.org/officeDocument/2006/relationships/slide" Target="slides/slide28.xml"/><Relationship Id="rId57" Type="http://schemas.openxmlformats.org/officeDocument/2006/relationships/slide" Target="slides/slide49.xml"/><Relationship Id="rId106" Type="http://schemas.openxmlformats.org/officeDocument/2006/relationships/font" Target="fonts/font47.fntdata"/><Relationship Id="rId127" Type="http://schemas.openxmlformats.org/officeDocument/2006/relationships/presProps" Target="presProps.xml"/><Relationship Id="rId10" Type="http://schemas.openxmlformats.org/officeDocument/2006/relationships/slide" Target="slides/slide2.xml"/><Relationship Id="rId31" Type="http://schemas.openxmlformats.org/officeDocument/2006/relationships/slide" Target="slides/slide23.xml"/><Relationship Id="rId52" Type="http://schemas.openxmlformats.org/officeDocument/2006/relationships/slide" Target="slides/slide44.xml"/><Relationship Id="rId73" Type="http://schemas.openxmlformats.org/officeDocument/2006/relationships/font" Target="fonts/font14.fntdata"/><Relationship Id="rId78" Type="http://schemas.openxmlformats.org/officeDocument/2006/relationships/font" Target="fonts/font19.fntdata"/><Relationship Id="rId94" Type="http://schemas.openxmlformats.org/officeDocument/2006/relationships/font" Target="fonts/font35.fntdata"/><Relationship Id="rId99" Type="http://schemas.openxmlformats.org/officeDocument/2006/relationships/font" Target="fonts/font40.fntdata"/><Relationship Id="rId101" Type="http://schemas.openxmlformats.org/officeDocument/2006/relationships/font" Target="fonts/font42.fntdata"/><Relationship Id="rId122" Type="http://schemas.openxmlformats.org/officeDocument/2006/relationships/font" Target="fonts/font63.fntdata"/><Relationship Id="rId4" Type="http://schemas.openxmlformats.org/officeDocument/2006/relationships/slideMaster" Target="slideMasters/slideMaster4.xml"/><Relationship Id="rId9" Type="http://schemas.openxmlformats.org/officeDocument/2006/relationships/slide" Target="slides/slide1.xml"/><Relationship Id="rId26" Type="http://schemas.openxmlformats.org/officeDocument/2006/relationships/slide" Target="slides/slide18.xml"/></Relationships>
</file>

<file path=ppt/charts/_rels/chart1.xml.rels><?xml version="1.0" encoding="UTF-8" standalone="yes"?>
<Relationships xmlns="http://schemas.openxmlformats.org/package/2006/relationships"><Relationship Id="rId3" Type="http://schemas.openxmlformats.org/officeDocument/2006/relationships/oleObject" Target="file:////ahc-ad.advocatehealth.com\ahcfs\users\gshp_users\a48592\Quality\ILPQC%20ESSI\audits%202024.xlsx" TargetMode="Externa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chartUserShapes" Target="../drawings/drawing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lgn="ctr">
              <a:defRPr sz="1400" b="0" i="0" u="none" strike="noStrike" kern="1200" spc="0" baseline="0">
                <a:solidFill>
                  <a:schemeClr val="tx1">
                    <a:lumMod val="65000"/>
                    <a:lumOff val="35000"/>
                  </a:schemeClr>
                </a:solidFill>
                <a:latin typeface="+mn-lt"/>
                <a:ea typeface="+mn-ea"/>
                <a:cs typeface="+mn-cs"/>
              </a:defRPr>
            </a:pPr>
            <a:r>
              <a:rPr lang="en-US" sz="2000" b="1">
                <a:latin typeface="Arial" panose="020B0604020202020204" pitchFamily="34" charset="0"/>
                <a:cs typeface="Arial" panose="020B0604020202020204" pitchFamily="34" charset="0"/>
              </a:rPr>
              <a:t>Good Shep Safe Sleep- Audits</a:t>
            </a:r>
          </a:p>
        </c:rich>
      </c:tx>
      <c:layout>
        <c:manualLayout>
          <c:xMode val="edge"/>
          <c:yMode val="edge"/>
          <c:x val="0.21603726431550915"/>
          <c:y val="1.8074028396528065E-3"/>
        </c:manualLayout>
      </c:layout>
      <c:overlay val="0"/>
      <c:spPr>
        <a:noFill/>
        <a:ln>
          <a:noFill/>
        </a:ln>
        <a:effectLst/>
      </c:spPr>
      <c:txPr>
        <a:bodyPr rot="0" spcFirstLastPara="1" vertOverflow="ellipsis" vert="horz" wrap="square" anchor="ctr" anchorCtr="1"/>
        <a:lstStyle/>
        <a:p>
          <a:pPr algn="ct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5.8263890275661714E-2"/>
          <c:y val="0.14238097612011552"/>
          <c:w val="0.91335279175365225"/>
          <c:h val="0.78006112249667425"/>
        </c:manualLayout>
      </c:layout>
      <c:lineChart>
        <c:grouping val="standard"/>
        <c:varyColors val="0"/>
        <c:ser>
          <c:idx val="0"/>
          <c:order val="0"/>
          <c:tx>
            <c:strRef>
              <c:f>Sheet2!$B$1</c:f>
              <c:strCache>
                <c:ptCount val="1"/>
                <c:pt idx="0">
                  <c:v>safe sleep</c:v>
                </c:pt>
              </c:strCache>
            </c:strRef>
          </c:tx>
          <c:spPr>
            <a:ln w="28575" cap="rnd">
              <a:solidFill>
                <a:schemeClr val="accent1"/>
              </a:solid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Sheet2!$A$2:$A$13</c:f>
              <c:numCache>
                <c:formatCode>[$-409]mmm\-yy;@</c:formatCode>
                <c:ptCount val="12"/>
                <c:pt idx="0">
                  <c:v>45292</c:v>
                </c:pt>
                <c:pt idx="1">
                  <c:v>45323</c:v>
                </c:pt>
                <c:pt idx="2">
                  <c:v>45352</c:v>
                </c:pt>
                <c:pt idx="3">
                  <c:v>45383</c:v>
                </c:pt>
                <c:pt idx="4">
                  <c:v>45413</c:v>
                </c:pt>
                <c:pt idx="5">
                  <c:v>45444</c:v>
                </c:pt>
                <c:pt idx="6">
                  <c:v>45474</c:v>
                </c:pt>
                <c:pt idx="7">
                  <c:v>45505</c:v>
                </c:pt>
                <c:pt idx="8">
                  <c:v>45536</c:v>
                </c:pt>
                <c:pt idx="9">
                  <c:v>45566</c:v>
                </c:pt>
                <c:pt idx="10">
                  <c:v>45597</c:v>
                </c:pt>
                <c:pt idx="11">
                  <c:v>45627</c:v>
                </c:pt>
              </c:numCache>
            </c:numRef>
          </c:cat>
          <c:val>
            <c:numRef>
              <c:f>Sheet2!$B$2:$B$13</c:f>
              <c:numCache>
                <c:formatCode>0.0</c:formatCode>
                <c:ptCount val="12"/>
                <c:pt idx="0">
                  <c:v>12.5</c:v>
                </c:pt>
                <c:pt idx="1">
                  <c:v>16.7</c:v>
                </c:pt>
                <c:pt idx="2">
                  <c:v>33.299999999999997</c:v>
                </c:pt>
                <c:pt idx="3">
                  <c:v>82.6</c:v>
                </c:pt>
                <c:pt idx="4">
                  <c:v>95.4</c:v>
                </c:pt>
                <c:pt idx="5">
                  <c:v>95.6</c:v>
                </c:pt>
                <c:pt idx="6">
                  <c:v>85.7</c:v>
                </c:pt>
                <c:pt idx="7">
                  <c:v>92.3</c:v>
                </c:pt>
                <c:pt idx="8">
                  <c:v>73.900000000000006</c:v>
                </c:pt>
                <c:pt idx="9">
                  <c:v>96</c:v>
                </c:pt>
                <c:pt idx="10">
                  <c:v>91.3</c:v>
                </c:pt>
                <c:pt idx="11">
                  <c:v>100</c:v>
                </c:pt>
              </c:numCache>
            </c:numRef>
          </c:val>
          <c:smooth val="0"/>
          <c:extLst>
            <c:ext xmlns:c16="http://schemas.microsoft.com/office/drawing/2014/chart" uri="{C3380CC4-5D6E-409C-BE32-E72D297353CC}">
              <c16:uniqueId val="{00000000-E76A-46E2-B831-88D3D61509BE}"/>
            </c:ext>
          </c:extLst>
        </c:ser>
        <c:dLbls>
          <c:dLblPos val="t"/>
          <c:showLegendKey val="0"/>
          <c:showVal val="1"/>
          <c:showCatName val="0"/>
          <c:showSerName val="0"/>
          <c:showPercent val="0"/>
          <c:showBubbleSize val="0"/>
        </c:dLbls>
        <c:smooth val="0"/>
        <c:axId val="895620720"/>
        <c:axId val="895622160"/>
      </c:lineChart>
      <c:dateAx>
        <c:axId val="895620720"/>
        <c:scaling>
          <c:orientation val="minMax"/>
        </c:scaling>
        <c:delete val="0"/>
        <c:axPos val="b"/>
        <c:numFmt formatCode="[$-409]mmm\-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895622160"/>
        <c:crosses val="autoZero"/>
        <c:auto val="1"/>
        <c:lblOffset val="100"/>
        <c:baseTimeUnit val="months"/>
      </c:dateAx>
      <c:valAx>
        <c:axId val="895622160"/>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89562072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0.35264</cdr:x>
      <cdr:y>0.22052</cdr:y>
    </cdr:from>
    <cdr:to>
      <cdr:x>0.42078</cdr:x>
      <cdr:y>0.52944</cdr:y>
    </cdr:to>
    <cdr:sp macro="" textlink="">
      <cdr:nvSpPr>
        <cdr:cNvPr id="2" name="Arrow: Down 1">
          <a:extLst xmlns:a="http://schemas.openxmlformats.org/drawingml/2006/main">
            <a:ext uri="{FF2B5EF4-FFF2-40B4-BE49-F238E27FC236}">
              <a16:creationId xmlns:a16="http://schemas.microsoft.com/office/drawing/2014/main" id="{030525D1-A8E5-2F01-BAA0-55C8307E3C07}"/>
            </a:ext>
          </a:extLst>
        </cdr:cNvPr>
        <cdr:cNvSpPr/>
      </cdr:nvSpPr>
      <cdr:spPr>
        <a:xfrm xmlns:a="http://schemas.openxmlformats.org/drawingml/2006/main" rot="13334351">
          <a:off x="2779247" y="821674"/>
          <a:ext cx="537028" cy="1151029"/>
        </a:xfrm>
        <a:prstGeom xmlns:a="http://schemas.openxmlformats.org/drawingml/2006/main" prst="downArrow">
          <a:avLst/>
        </a:prstGeom>
      </cdr:spPr>
      <cdr:style>
        <a:lnRef xmlns:a="http://schemas.openxmlformats.org/drawingml/2006/main" idx="2">
          <a:schemeClr val="accent4">
            <a:shade val="15000"/>
          </a:schemeClr>
        </a:lnRef>
        <a:fillRef xmlns:a="http://schemas.openxmlformats.org/drawingml/2006/main" idx="1">
          <a:schemeClr val="accent4"/>
        </a:fillRef>
        <a:effectRef xmlns:a="http://schemas.openxmlformats.org/drawingml/2006/main" idx="0">
          <a:schemeClr val="accent4"/>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en-US" kern="1200">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endParaRPr>
        </a:p>
      </cdr:txBody>
    </cdr:sp>
  </cdr:relSizeAnchor>
  <cdr:relSizeAnchor xmlns:cdr="http://schemas.openxmlformats.org/drawingml/2006/chartDrawing">
    <cdr:from>
      <cdr:x>0.35351</cdr:x>
      <cdr:y>0.3044</cdr:y>
    </cdr:from>
    <cdr:to>
      <cdr:x>0.40784</cdr:x>
      <cdr:y>0.48164</cdr:y>
    </cdr:to>
    <cdr:sp macro="" textlink="">
      <cdr:nvSpPr>
        <cdr:cNvPr id="3" name="TextBox 2">
          <a:extLst xmlns:a="http://schemas.openxmlformats.org/drawingml/2006/main">
            <a:ext uri="{FF2B5EF4-FFF2-40B4-BE49-F238E27FC236}">
              <a16:creationId xmlns:a16="http://schemas.microsoft.com/office/drawing/2014/main" id="{A3BF2757-CD02-9567-720D-4D5E1B7647F5}"/>
            </a:ext>
          </a:extLst>
        </cdr:cNvPr>
        <cdr:cNvSpPr txBox="1"/>
      </cdr:nvSpPr>
      <cdr:spPr>
        <a:xfrm xmlns:a="http://schemas.openxmlformats.org/drawingml/2006/main" rot="7963603">
          <a:off x="2669987" y="1250302"/>
          <a:ext cx="660400" cy="428172"/>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kern="1200" dirty="0"/>
        </a:p>
      </cdr:txBody>
    </cdr:sp>
  </cdr:relSizeAnchor>
  <cdr:relSizeAnchor xmlns:cdr="http://schemas.openxmlformats.org/drawingml/2006/chartDrawing">
    <cdr:from>
      <cdr:x>0.36686</cdr:x>
      <cdr:y>0.282</cdr:y>
    </cdr:from>
    <cdr:to>
      <cdr:x>0.40738</cdr:x>
      <cdr:y>0.48651</cdr:y>
    </cdr:to>
    <cdr:sp macro="" textlink="">
      <cdr:nvSpPr>
        <cdr:cNvPr id="4" name="TextBox 3">
          <a:extLst xmlns:a="http://schemas.openxmlformats.org/drawingml/2006/main">
            <a:ext uri="{FF2B5EF4-FFF2-40B4-BE49-F238E27FC236}">
              <a16:creationId xmlns:a16="http://schemas.microsoft.com/office/drawing/2014/main" id="{F55381D4-21AE-2AB2-4D7D-6559CE04A708}"/>
            </a:ext>
          </a:extLst>
        </cdr:cNvPr>
        <cdr:cNvSpPr txBox="1"/>
      </cdr:nvSpPr>
      <cdr:spPr>
        <a:xfrm xmlns:a="http://schemas.openxmlformats.org/drawingml/2006/main" rot="18844831">
          <a:off x="2669986" y="1272074"/>
          <a:ext cx="762001" cy="319315"/>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100" kern="1200" dirty="0"/>
            <a:t>Education</a:t>
          </a: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txBox="1">
            <a:spLocks noGrp="1"/>
          </p:cNvSpPr>
          <p:nvPr>
            <p:ph type="hdr" idx="2"/>
          </p:nvPr>
        </p:nvSpPr>
        <p:spPr>
          <a:xfrm>
            <a:off x="0" y="0"/>
            <a:ext cx="2971800" cy="458788"/>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4" name="Google Shape;4;n"/>
          <p:cNvSpPr txBox="1">
            <a:spLocks noGrp="1"/>
          </p:cNvSpPr>
          <p:nvPr>
            <p:ph type="dt" idx="10"/>
          </p:nvPr>
        </p:nvSpPr>
        <p:spPr>
          <a:xfrm>
            <a:off x="3884613" y="0"/>
            <a:ext cx="2971800" cy="458788"/>
          </a:xfrm>
          <a:prstGeom prst="rect">
            <a:avLst/>
          </a:prstGeom>
          <a:noFill/>
          <a:ln>
            <a:noFill/>
          </a:ln>
        </p:spPr>
        <p:txBody>
          <a:bodyPr spcFirstLastPara="1" wrap="square" lIns="91425" tIns="45700" rIns="91425" bIns="45700" anchor="t" anchorCtr="0">
            <a:noAutofit/>
          </a:bodyPr>
          <a:lstStyle>
            <a:lvl1pPr marR="0" lvl="0" algn="r"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5" name="Google Shape;5;n"/>
          <p:cNvSpPr>
            <a:spLocks noGrp="1" noRot="1" noChangeAspect="1"/>
          </p:cNvSpPr>
          <p:nvPr>
            <p:ph type="sldImg" idx="3"/>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 name="Google Shape;6;n"/>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lvl1pPr marL="457200" marR="0" lvl="0"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L="914400" marR="0" lvl="1"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2pPr>
            <a:lvl3pPr marL="1371600" marR="0" lvl="2"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4pPr>
            <a:lvl5pPr marL="2286000" marR="0" lvl="4"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5pPr>
            <a:lvl6pPr marL="2743200" marR="0" lvl="5"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6pPr>
            <a:lvl7pPr marL="3200400" marR="0" lvl="6"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7pPr>
            <a:lvl8pPr marL="3657600" marR="0" lvl="7"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8pPr>
            <a:lvl9pPr marL="4114800" marR="0" lvl="8"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9pPr>
          </a:lstStyle>
          <a:p>
            <a:endParaRPr/>
          </a:p>
        </p:txBody>
      </p:sp>
      <p:sp>
        <p:nvSpPr>
          <p:cNvPr id="7" name="Google Shape;7;n"/>
          <p:cNvSpPr txBox="1">
            <a:spLocks noGrp="1"/>
          </p:cNvSpPr>
          <p:nvPr>
            <p:ph type="ftr" idx="11"/>
          </p:nvPr>
        </p:nvSpPr>
        <p:spPr>
          <a:xfrm>
            <a:off x="0" y="8685213"/>
            <a:ext cx="2971800" cy="458787"/>
          </a:xfrm>
          <a:prstGeom prst="rect">
            <a:avLst/>
          </a:prstGeom>
          <a:noFill/>
          <a:ln>
            <a:noFill/>
          </a:ln>
        </p:spPr>
        <p:txBody>
          <a:bodyPr spcFirstLastPara="1" wrap="square" lIns="91425" tIns="45700" rIns="91425" bIns="45700" anchor="b"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 name="Google Shape;8;n"/>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US" sz="1200" b="0" i="0" u="none" strike="noStrike" cap="none">
                <a:solidFill>
                  <a:schemeClr val="dk1"/>
                </a:solidFill>
                <a:latin typeface="Calibri"/>
                <a:ea typeface="Calibri"/>
                <a:cs typeface="Calibri"/>
                <a:sym typeface="Calibri"/>
              </a:rPr>
              <a:t>‹#›</a:t>
            </a:fld>
            <a:endParaRPr sz="1200" b="0" i="0" u="none" strike="noStrike" cap="none">
              <a:solidFill>
                <a:schemeClr val="dk1"/>
              </a:solidFill>
              <a:latin typeface="Calibri"/>
              <a:ea typeface="Calibri"/>
              <a:cs typeface="Calibri"/>
              <a:sym typeface="Calibri"/>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09"/>
        <p:cNvGrpSpPr/>
        <p:nvPr/>
      </p:nvGrpSpPr>
      <p:grpSpPr>
        <a:xfrm>
          <a:off x="0" y="0"/>
          <a:ext cx="0" cy="0"/>
          <a:chOff x="0" y="0"/>
          <a:chExt cx="0" cy="0"/>
        </a:xfrm>
      </p:grpSpPr>
      <p:sp>
        <p:nvSpPr>
          <p:cNvPr id="20610" name="Google Shape;20610;p1: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0611" name="Google Shape;20611;p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85"/>
        <p:cNvGrpSpPr/>
        <p:nvPr/>
      </p:nvGrpSpPr>
      <p:grpSpPr>
        <a:xfrm>
          <a:off x="0" y="0"/>
          <a:ext cx="0" cy="0"/>
          <a:chOff x="0" y="0"/>
          <a:chExt cx="0" cy="0"/>
        </a:xfrm>
      </p:grpSpPr>
      <p:sp>
        <p:nvSpPr>
          <p:cNvPr id="20786" name="Google Shape;20786;p3:notes"/>
          <p:cNvSpPr txBox="1">
            <a:spLocks noGrp="1"/>
          </p:cNvSpPr>
          <p:nvPr>
            <p:ph type="hdr" idx="2"/>
          </p:nvPr>
        </p:nvSpPr>
        <p:spPr>
          <a:xfrm>
            <a:off x="0" y="0"/>
            <a:ext cx="3962400" cy="3429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sz="1200" b="0" i="0" u="none" strike="noStrike" cap="none">
              <a:solidFill>
                <a:schemeClr val="dk1"/>
              </a:solidFill>
              <a:latin typeface="Calibri"/>
              <a:ea typeface="Calibri"/>
              <a:cs typeface="Calibri"/>
              <a:sym typeface="Calibri"/>
            </a:endParaRPr>
          </a:p>
        </p:txBody>
      </p:sp>
      <p:sp>
        <p:nvSpPr>
          <p:cNvPr id="20787" name="Google Shape;20787;p3:notes"/>
          <p:cNvSpPr txBox="1">
            <a:spLocks noGrp="1"/>
          </p:cNvSpPr>
          <p:nvPr>
            <p:ph type="dt" idx="10"/>
          </p:nvPr>
        </p:nvSpPr>
        <p:spPr>
          <a:xfrm>
            <a:off x="5180013" y="0"/>
            <a:ext cx="3962400" cy="342900"/>
          </a:xfrm>
          <a:prstGeom prst="rect">
            <a:avLst/>
          </a:prstGeom>
          <a:noFill/>
          <a:ln>
            <a:noFill/>
          </a:ln>
        </p:spPr>
        <p:txBody>
          <a:bodyPr spcFirstLastPara="1" wrap="square" lIns="91425" tIns="45700" rIns="91425" bIns="45700" anchor="t" anchorCtr="0">
            <a:noAutofit/>
          </a:bodyPr>
          <a:lstStyle/>
          <a:p>
            <a:pPr marL="0" lvl="0" indent="0" algn="r" rtl="0">
              <a:lnSpc>
                <a:spcPct val="100000"/>
              </a:lnSpc>
              <a:spcBef>
                <a:spcPts val="0"/>
              </a:spcBef>
              <a:spcAft>
                <a:spcPts val="0"/>
              </a:spcAft>
              <a:buSzPts val="1400"/>
              <a:buNone/>
            </a:pPr>
            <a:r>
              <a:rPr lang="en-US" sz="1200" b="0" i="0" u="none" strike="noStrike" cap="none">
                <a:solidFill>
                  <a:schemeClr val="dk1"/>
                </a:solidFill>
                <a:latin typeface="Calibri"/>
                <a:ea typeface="Calibri"/>
                <a:cs typeface="Calibri"/>
                <a:sym typeface="Calibri"/>
              </a:rPr>
              <a:t>1.7.2013</a:t>
            </a:r>
            <a:endParaRPr/>
          </a:p>
        </p:txBody>
      </p:sp>
      <p:sp>
        <p:nvSpPr>
          <p:cNvPr id="20788" name="Google Shape;20788;p3:notes"/>
          <p:cNvSpPr>
            <a:spLocks noGrp="1" noRot="1" noChangeAspect="1"/>
          </p:cNvSpPr>
          <p:nvPr>
            <p:ph type="sldImg" idx="3"/>
          </p:nvPr>
        </p:nvSpPr>
        <p:spPr>
          <a:xfrm>
            <a:off x="2290763" y="512763"/>
            <a:ext cx="4562475" cy="2566987"/>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789" name="Google Shape;20789;p3:notes"/>
          <p:cNvSpPr txBox="1">
            <a:spLocks noGrp="1"/>
          </p:cNvSpPr>
          <p:nvPr>
            <p:ph type="body" idx="1"/>
          </p:nvPr>
        </p:nvSpPr>
        <p:spPr>
          <a:xfrm>
            <a:off x="914400" y="3251200"/>
            <a:ext cx="7315200" cy="3081338"/>
          </a:xfrm>
          <a:prstGeom prst="rect">
            <a:avLst/>
          </a:prstGeom>
          <a:noFill/>
          <a:ln>
            <a:noFill/>
          </a:ln>
        </p:spPr>
        <p:txBody>
          <a:bodyPr spcFirstLastPara="1" wrap="square" lIns="91425" tIns="45700" rIns="91425" bIns="45700" anchor="t" anchorCtr="0">
            <a:noAutofit/>
          </a:bodyPr>
          <a:lstStyle/>
          <a:p>
            <a:pPr marL="457200" marR="0" lvl="0" indent="-228600" algn="l" rtl="0">
              <a:lnSpc>
                <a:spcPct val="100000"/>
              </a:lnSpc>
              <a:spcBef>
                <a:spcPts val="0"/>
              </a:spcBef>
              <a:spcAft>
                <a:spcPts val="0"/>
              </a:spcAft>
              <a:buSzPts val="1400"/>
              <a:buNone/>
            </a:pPr>
            <a:endParaRPr/>
          </a:p>
        </p:txBody>
      </p:sp>
      <p:sp>
        <p:nvSpPr>
          <p:cNvPr id="20790" name="Google Shape;20790;p3:notes"/>
          <p:cNvSpPr txBox="1">
            <a:spLocks noGrp="1"/>
          </p:cNvSpPr>
          <p:nvPr>
            <p:ph type="ftr" idx="11"/>
          </p:nvPr>
        </p:nvSpPr>
        <p:spPr>
          <a:xfrm>
            <a:off x="0" y="6502400"/>
            <a:ext cx="3962400" cy="341313"/>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SzPts val="1400"/>
              <a:buNone/>
            </a:pPr>
            <a:endParaRPr sz="1200" b="0" i="0" u="none" strike="noStrike" cap="none">
              <a:solidFill>
                <a:schemeClr val="dk1"/>
              </a:solidFill>
              <a:latin typeface="Calibri"/>
              <a:ea typeface="Calibri"/>
              <a:cs typeface="Calibri"/>
              <a:sym typeface="Calibri"/>
            </a:endParaRPr>
          </a:p>
        </p:txBody>
      </p:sp>
      <p:sp>
        <p:nvSpPr>
          <p:cNvPr id="20791" name="Google Shape;20791;p3:notes"/>
          <p:cNvSpPr txBox="1">
            <a:spLocks noGrp="1"/>
          </p:cNvSpPr>
          <p:nvPr>
            <p:ph type="sldNum" idx="12"/>
          </p:nvPr>
        </p:nvSpPr>
        <p:spPr>
          <a:xfrm>
            <a:off x="5180013" y="6502400"/>
            <a:ext cx="3962400" cy="341313"/>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None/>
            </a:pPr>
            <a:r>
              <a:rPr lang="en-US" sz="1200" b="0" i="0" u="none" strike="noStrike" cap="none">
                <a:solidFill>
                  <a:srgbClr val="000000"/>
                </a:solidFill>
                <a:latin typeface="Arial"/>
                <a:ea typeface="Arial"/>
                <a:cs typeface="Arial"/>
                <a:sym typeface="Arial"/>
              </a:rPr>
              <a:t>‹#›</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99"/>
        <p:cNvGrpSpPr/>
        <p:nvPr/>
      </p:nvGrpSpPr>
      <p:grpSpPr>
        <a:xfrm>
          <a:off x="0" y="0"/>
          <a:ext cx="0" cy="0"/>
          <a:chOff x="0" y="0"/>
          <a:chExt cx="0" cy="0"/>
        </a:xfrm>
      </p:grpSpPr>
      <p:sp>
        <p:nvSpPr>
          <p:cNvPr id="20800" name="Google Shape;20800;p4:notes"/>
          <p:cNvSpPr txBox="1">
            <a:spLocks noGrp="1"/>
          </p:cNvSpPr>
          <p:nvPr>
            <p:ph type="hdr" idx="2"/>
          </p:nvPr>
        </p:nvSpPr>
        <p:spPr>
          <a:xfrm>
            <a:off x="0" y="0"/>
            <a:ext cx="3962400" cy="3429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sz="1200" b="0" i="0" u="none" strike="noStrike" cap="none">
              <a:solidFill>
                <a:schemeClr val="dk1"/>
              </a:solidFill>
              <a:latin typeface="Calibri"/>
              <a:ea typeface="Calibri"/>
              <a:cs typeface="Calibri"/>
              <a:sym typeface="Calibri"/>
            </a:endParaRPr>
          </a:p>
        </p:txBody>
      </p:sp>
      <p:sp>
        <p:nvSpPr>
          <p:cNvPr id="20801" name="Google Shape;20801;p4:notes"/>
          <p:cNvSpPr txBox="1">
            <a:spLocks noGrp="1"/>
          </p:cNvSpPr>
          <p:nvPr>
            <p:ph type="dt" idx="10"/>
          </p:nvPr>
        </p:nvSpPr>
        <p:spPr>
          <a:xfrm>
            <a:off x="5180013" y="0"/>
            <a:ext cx="3962400" cy="342900"/>
          </a:xfrm>
          <a:prstGeom prst="rect">
            <a:avLst/>
          </a:prstGeom>
          <a:noFill/>
          <a:ln>
            <a:noFill/>
          </a:ln>
        </p:spPr>
        <p:txBody>
          <a:bodyPr spcFirstLastPara="1" wrap="square" lIns="91425" tIns="45700" rIns="91425" bIns="45700" anchor="t" anchorCtr="0">
            <a:noAutofit/>
          </a:bodyPr>
          <a:lstStyle/>
          <a:p>
            <a:pPr marL="0" lvl="0" indent="0" algn="r" rtl="0">
              <a:lnSpc>
                <a:spcPct val="100000"/>
              </a:lnSpc>
              <a:spcBef>
                <a:spcPts val="0"/>
              </a:spcBef>
              <a:spcAft>
                <a:spcPts val="0"/>
              </a:spcAft>
              <a:buSzPts val="1400"/>
              <a:buNone/>
            </a:pPr>
            <a:r>
              <a:rPr lang="en-US" sz="1200" b="0" i="0" u="none" strike="noStrike" cap="none">
                <a:solidFill>
                  <a:schemeClr val="dk1"/>
                </a:solidFill>
                <a:latin typeface="Calibri"/>
                <a:ea typeface="Calibri"/>
                <a:cs typeface="Calibri"/>
                <a:sym typeface="Calibri"/>
              </a:rPr>
              <a:t>1.7.2013</a:t>
            </a:r>
            <a:endParaRPr/>
          </a:p>
        </p:txBody>
      </p:sp>
      <p:sp>
        <p:nvSpPr>
          <p:cNvPr id="20802" name="Google Shape;20802;p4:notes"/>
          <p:cNvSpPr>
            <a:spLocks noGrp="1" noRot="1" noChangeAspect="1"/>
          </p:cNvSpPr>
          <p:nvPr>
            <p:ph type="sldImg" idx="3"/>
          </p:nvPr>
        </p:nvSpPr>
        <p:spPr>
          <a:xfrm>
            <a:off x="2290763" y="512763"/>
            <a:ext cx="4562475" cy="2566987"/>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803" name="Google Shape;20803;p4:notes"/>
          <p:cNvSpPr txBox="1">
            <a:spLocks noGrp="1"/>
          </p:cNvSpPr>
          <p:nvPr>
            <p:ph type="body" idx="1"/>
          </p:nvPr>
        </p:nvSpPr>
        <p:spPr>
          <a:xfrm>
            <a:off x="914400" y="3251200"/>
            <a:ext cx="7315200" cy="3081338"/>
          </a:xfrm>
          <a:prstGeom prst="rect">
            <a:avLst/>
          </a:prstGeom>
          <a:noFill/>
          <a:ln>
            <a:noFill/>
          </a:ln>
        </p:spPr>
        <p:txBody>
          <a:bodyPr spcFirstLastPara="1" wrap="square" lIns="91425" tIns="45700" rIns="91425" bIns="45700" anchor="t" anchorCtr="0">
            <a:noAutofit/>
          </a:bodyPr>
          <a:lstStyle/>
          <a:p>
            <a:pPr marL="457200" marR="0" lvl="0" indent="-228600" algn="l" rtl="0">
              <a:lnSpc>
                <a:spcPct val="100000"/>
              </a:lnSpc>
              <a:spcBef>
                <a:spcPts val="0"/>
              </a:spcBef>
              <a:spcAft>
                <a:spcPts val="0"/>
              </a:spcAft>
              <a:buSzPts val="1400"/>
              <a:buNone/>
            </a:pPr>
            <a:endParaRPr/>
          </a:p>
        </p:txBody>
      </p:sp>
      <p:sp>
        <p:nvSpPr>
          <p:cNvPr id="20804" name="Google Shape;20804;p4:notes"/>
          <p:cNvSpPr txBox="1">
            <a:spLocks noGrp="1"/>
          </p:cNvSpPr>
          <p:nvPr>
            <p:ph type="ftr" idx="11"/>
          </p:nvPr>
        </p:nvSpPr>
        <p:spPr>
          <a:xfrm>
            <a:off x="0" y="6502400"/>
            <a:ext cx="3962400" cy="341313"/>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SzPts val="1400"/>
              <a:buNone/>
            </a:pPr>
            <a:endParaRPr sz="1200" b="0" i="0" u="none" strike="noStrike" cap="none">
              <a:solidFill>
                <a:schemeClr val="dk1"/>
              </a:solidFill>
              <a:latin typeface="Calibri"/>
              <a:ea typeface="Calibri"/>
              <a:cs typeface="Calibri"/>
              <a:sym typeface="Calibri"/>
            </a:endParaRPr>
          </a:p>
        </p:txBody>
      </p:sp>
      <p:sp>
        <p:nvSpPr>
          <p:cNvPr id="20805" name="Google Shape;20805;p4:notes"/>
          <p:cNvSpPr txBox="1">
            <a:spLocks noGrp="1"/>
          </p:cNvSpPr>
          <p:nvPr>
            <p:ph type="sldNum" idx="12"/>
          </p:nvPr>
        </p:nvSpPr>
        <p:spPr>
          <a:xfrm>
            <a:off x="5180013" y="6502400"/>
            <a:ext cx="3962400" cy="341313"/>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None/>
            </a:pPr>
            <a:r>
              <a:rPr lang="en-US" sz="1200" b="0" i="0" u="none" strike="noStrike" cap="none">
                <a:solidFill>
                  <a:srgbClr val="000000"/>
                </a:solidFill>
                <a:latin typeface="Arial"/>
                <a:ea typeface="Arial"/>
                <a:cs typeface="Arial"/>
                <a:sym typeface="Arial"/>
              </a:rPr>
              <a:t>‹#›</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13"/>
        <p:cNvGrpSpPr/>
        <p:nvPr/>
      </p:nvGrpSpPr>
      <p:grpSpPr>
        <a:xfrm>
          <a:off x="0" y="0"/>
          <a:ext cx="0" cy="0"/>
          <a:chOff x="0" y="0"/>
          <a:chExt cx="0" cy="0"/>
        </a:xfrm>
      </p:grpSpPr>
      <p:sp>
        <p:nvSpPr>
          <p:cNvPr id="20814" name="Google Shape;20814;p5:notes"/>
          <p:cNvSpPr txBox="1">
            <a:spLocks noGrp="1"/>
          </p:cNvSpPr>
          <p:nvPr>
            <p:ph type="hdr" idx="2"/>
          </p:nvPr>
        </p:nvSpPr>
        <p:spPr>
          <a:xfrm>
            <a:off x="0" y="0"/>
            <a:ext cx="3962400" cy="3429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sz="1200" b="0" i="0" u="none" strike="noStrike" cap="none">
              <a:solidFill>
                <a:schemeClr val="dk1"/>
              </a:solidFill>
              <a:latin typeface="Calibri"/>
              <a:ea typeface="Calibri"/>
              <a:cs typeface="Calibri"/>
              <a:sym typeface="Calibri"/>
            </a:endParaRPr>
          </a:p>
        </p:txBody>
      </p:sp>
      <p:sp>
        <p:nvSpPr>
          <p:cNvPr id="20815" name="Google Shape;20815;p5:notes"/>
          <p:cNvSpPr txBox="1">
            <a:spLocks noGrp="1"/>
          </p:cNvSpPr>
          <p:nvPr>
            <p:ph type="dt" idx="10"/>
          </p:nvPr>
        </p:nvSpPr>
        <p:spPr>
          <a:xfrm>
            <a:off x="5180013" y="0"/>
            <a:ext cx="3962400" cy="342900"/>
          </a:xfrm>
          <a:prstGeom prst="rect">
            <a:avLst/>
          </a:prstGeom>
          <a:noFill/>
          <a:ln>
            <a:noFill/>
          </a:ln>
        </p:spPr>
        <p:txBody>
          <a:bodyPr spcFirstLastPara="1" wrap="square" lIns="91425" tIns="45700" rIns="91425" bIns="45700" anchor="t" anchorCtr="0">
            <a:noAutofit/>
          </a:bodyPr>
          <a:lstStyle/>
          <a:p>
            <a:pPr marL="0" lvl="0" indent="0" algn="r" rtl="0">
              <a:lnSpc>
                <a:spcPct val="100000"/>
              </a:lnSpc>
              <a:spcBef>
                <a:spcPts val="0"/>
              </a:spcBef>
              <a:spcAft>
                <a:spcPts val="0"/>
              </a:spcAft>
              <a:buSzPts val="1400"/>
              <a:buNone/>
            </a:pPr>
            <a:r>
              <a:rPr lang="en-US" sz="1200" b="0" i="0" u="none" strike="noStrike" cap="none">
                <a:solidFill>
                  <a:schemeClr val="dk1"/>
                </a:solidFill>
                <a:latin typeface="Calibri"/>
                <a:ea typeface="Calibri"/>
                <a:cs typeface="Calibri"/>
                <a:sym typeface="Calibri"/>
              </a:rPr>
              <a:t>1.7.2013</a:t>
            </a:r>
            <a:endParaRPr/>
          </a:p>
        </p:txBody>
      </p:sp>
      <p:sp>
        <p:nvSpPr>
          <p:cNvPr id="20816" name="Google Shape;20816;p5:notes"/>
          <p:cNvSpPr>
            <a:spLocks noGrp="1" noRot="1" noChangeAspect="1"/>
          </p:cNvSpPr>
          <p:nvPr>
            <p:ph type="sldImg" idx="3"/>
          </p:nvPr>
        </p:nvSpPr>
        <p:spPr>
          <a:xfrm>
            <a:off x="2290763" y="512763"/>
            <a:ext cx="4562475" cy="2566987"/>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817" name="Google Shape;20817;p5:notes"/>
          <p:cNvSpPr txBox="1">
            <a:spLocks noGrp="1"/>
          </p:cNvSpPr>
          <p:nvPr>
            <p:ph type="body" idx="1"/>
          </p:nvPr>
        </p:nvSpPr>
        <p:spPr>
          <a:xfrm>
            <a:off x="914400" y="3251200"/>
            <a:ext cx="7315200" cy="3081338"/>
          </a:xfrm>
          <a:prstGeom prst="rect">
            <a:avLst/>
          </a:prstGeom>
          <a:noFill/>
          <a:ln>
            <a:noFill/>
          </a:ln>
        </p:spPr>
        <p:txBody>
          <a:bodyPr spcFirstLastPara="1" wrap="square" lIns="91425" tIns="45700" rIns="91425" bIns="45700" anchor="t" anchorCtr="0">
            <a:noAutofit/>
          </a:bodyPr>
          <a:lstStyle/>
          <a:p>
            <a:pPr marL="457200" marR="0" lvl="0" indent="-228600" algn="l" rtl="0">
              <a:lnSpc>
                <a:spcPct val="100000"/>
              </a:lnSpc>
              <a:spcBef>
                <a:spcPts val="0"/>
              </a:spcBef>
              <a:spcAft>
                <a:spcPts val="0"/>
              </a:spcAft>
              <a:buSzPts val="1400"/>
              <a:buNone/>
            </a:pPr>
            <a:endParaRPr/>
          </a:p>
        </p:txBody>
      </p:sp>
      <p:sp>
        <p:nvSpPr>
          <p:cNvPr id="20818" name="Google Shape;20818;p5:notes"/>
          <p:cNvSpPr txBox="1">
            <a:spLocks noGrp="1"/>
          </p:cNvSpPr>
          <p:nvPr>
            <p:ph type="ftr" idx="11"/>
          </p:nvPr>
        </p:nvSpPr>
        <p:spPr>
          <a:xfrm>
            <a:off x="0" y="6502400"/>
            <a:ext cx="3962400" cy="341313"/>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SzPts val="1400"/>
              <a:buNone/>
            </a:pPr>
            <a:endParaRPr sz="1200" b="0" i="0" u="none" strike="noStrike" cap="none">
              <a:solidFill>
                <a:schemeClr val="dk1"/>
              </a:solidFill>
              <a:latin typeface="Calibri"/>
              <a:ea typeface="Calibri"/>
              <a:cs typeface="Calibri"/>
              <a:sym typeface="Calibri"/>
            </a:endParaRPr>
          </a:p>
        </p:txBody>
      </p:sp>
      <p:sp>
        <p:nvSpPr>
          <p:cNvPr id="20819" name="Google Shape;20819;p5:notes"/>
          <p:cNvSpPr txBox="1">
            <a:spLocks noGrp="1"/>
          </p:cNvSpPr>
          <p:nvPr>
            <p:ph type="sldNum" idx="12"/>
          </p:nvPr>
        </p:nvSpPr>
        <p:spPr>
          <a:xfrm>
            <a:off x="5180013" y="6502400"/>
            <a:ext cx="3962400" cy="341313"/>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None/>
            </a:pPr>
            <a:r>
              <a:rPr lang="en-US" sz="1200" b="0" i="0" u="none" strike="noStrike" cap="none">
                <a:solidFill>
                  <a:srgbClr val="000000"/>
                </a:solidFill>
                <a:latin typeface="Arial"/>
                <a:ea typeface="Arial"/>
                <a:cs typeface="Arial"/>
                <a:sym typeface="Arial"/>
              </a:rPr>
              <a:t>‹#›</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27"/>
        <p:cNvGrpSpPr/>
        <p:nvPr/>
      </p:nvGrpSpPr>
      <p:grpSpPr>
        <a:xfrm>
          <a:off x="0" y="0"/>
          <a:ext cx="0" cy="0"/>
          <a:chOff x="0" y="0"/>
          <a:chExt cx="0" cy="0"/>
        </a:xfrm>
      </p:grpSpPr>
      <p:sp>
        <p:nvSpPr>
          <p:cNvPr id="20828" name="Google Shape;20828;p1215:notes"/>
          <p:cNvSpPr txBox="1">
            <a:spLocks noGrp="1"/>
          </p:cNvSpPr>
          <p:nvPr>
            <p:ph type="hdr" idx="2"/>
          </p:nvPr>
        </p:nvSpPr>
        <p:spPr>
          <a:xfrm>
            <a:off x="0" y="0"/>
            <a:ext cx="3962400" cy="3429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sz="1200" b="0" i="0" u="none" strike="noStrike" cap="none">
              <a:solidFill>
                <a:schemeClr val="dk1"/>
              </a:solidFill>
              <a:latin typeface="Calibri"/>
              <a:ea typeface="Calibri"/>
              <a:cs typeface="Calibri"/>
              <a:sym typeface="Calibri"/>
            </a:endParaRPr>
          </a:p>
        </p:txBody>
      </p:sp>
      <p:sp>
        <p:nvSpPr>
          <p:cNvPr id="20829" name="Google Shape;20829;p1215:notes"/>
          <p:cNvSpPr txBox="1">
            <a:spLocks noGrp="1"/>
          </p:cNvSpPr>
          <p:nvPr>
            <p:ph type="dt" idx="10"/>
          </p:nvPr>
        </p:nvSpPr>
        <p:spPr>
          <a:xfrm>
            <a:off x="5180013" y="0"/>
            <a:ext cx="3962400" cy="342900"/>
          </a:xfrm>
          <a:prstGeom prst="rect">
            <a:avLst/>
          </a:prstGeom>
          <a:noFill/>
          <a:ln>
            <a:noFill/>
          </a:ln>
        </p:spPr>
        <p:txBody>
          <a:bodyPr spcFirstLastPara="1" wrap="square" lIns="91425" tIns="45700" rIns="91425" bIns="45700" anchor="t" anchorCtr="0">
            <a:noAutofit/>
          </a:bodyPr>
          <a:lstStyle/>
          <a:p>
            <a:pPr marL="0" lvl="0" indent="0" algn="r" rtl="0">
              <a:lnSpc>
                <a:spcPct val="100000"/>
              </a:lnSpc>
              <a:spcBef>
                <a:spcPts val="0"/>
              </a:spcBef>
              <a:spcAft>
                <a:spcPts val="0"/>
              </a:spcAft>
              <a:buSzPts val="1400"/>
              <a:buNone/>
            </a:pPr>
            <a:r>
              <a:rPr lang="en-US" sz="1200" b="0" i="0" u="none" strike="noStrike" cap="none">
                <a:solidFill>
                  <a:schemeClr val="dk1"/>
                </a:solidFill>
                <a:latin typeface="Calibri"/>
                <a:ea typeface="Calibri"/>
                <a:cs typeface="Calibri"/>
                <a:sym typeface="Calibri"/>
              </a:rPr>
              <a:t>1.7.2013</a:t>
            </a:r>
            <a:endParaRPr/>
          </a:p>
        </p:txBody>
      </p:sp>
      <p:sp>
        <p:nvSpPr>
          <p:cNvPr id="20830" name="Google Shape;20830;p1215:notes"/>
          <p:cNvSpPr>
            <a:spLocks noGrp="1" noRot="1" noChangeAspect="1"/>
          </p:cNvSpPr>
          <p:nvPr>
            <p:ph type="sldImg" idx="3"/>
          </p:nvPr>
        </p:nvSpPr>
        <p:spPr>
          <a:xfrm>
            <a:off x="2290763" y="512763"/>
            <a:ext cx="4562475" cy="2566987"/>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831" name="Google Shape;20831;p1215:notes"/>
          <p:cNvSpPr txBox="1">
            <a:spLocks noGrp="1"/>
          </p:cNvSpPr>
          <p:nvPr>
            <p:ph type="body" idx="1"/>
          </p:nvPr>
        </p:nvSpPr>
        <p:spPr>
          <a:xfrm>
            <a:off x="914400" y="3251200"/>
            <a:ext cx="7315200" cy="3081338"/>
          </a:xfrm>
          <a:prstGeom prst="rect">
            <a:avLst/>
          </a:prstGeom>
          <a:noFill/>
          <a:ln>
            <a:noFill/>
          </a:ln>
        </p:spPr>
        <p:txBody>
          <a:bodyPr spcFirstLastPara="1" wrap="square" lIns="91425" tIns="45700" rIns="91425" bIns="45700" anchor="t" anchorCtr="0">
            <a:noAutofit/>
          </a:bodyPr>
          <a:lstStyle/>
          <a:p>
            <a:pPr marL="457200" marR="0" lvl="0" indent="-228600" algn="l" rtl="0">
              <a:lnSpc>
                <a:spcPct val="100000"/>
              </a:lnSpc>
              <a:spcBef>
                <a:spcPts val="0"/>
              </a:spcBef>
              <a:spcAft>
                <a:spcPts val="0"/>
              </a:spcAft>
              <a:buSzPts val="1400"/>
              <a:buNone/>
            </a:pPr>
            <a:endParaRPr/>
          </a:p>
        </p:txBody>
      </p:sp>
      <p:sp>
        <p:nvSpPr>
          <p:cNvPr id="20832" name="Google Shape;20832;p1215:notes"/>
          <p:cNvSpPr txBox="1">
            <a:spLocks noGrp="1"/>
          </p:cNvSpPr>
          <p:nvPr>
            <p:ph type="ftr" idx="11"/>
          </p:nvPr>
        </p:nvSpPr>
        <p:spPr>
          <a:xfrm>
            <a:off x="0" y="6502400"/>
            <a:ext cx="3962400" cy="341313"/>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SzPts val="1400"/>
              <a:buNone/>
            </a:pPr>
            <a:endParaRPr sz="1200" b="0" i="0" u="none" strike="noStrike" cap="none">
              <a:solidFill>
                <a:schemeClr val="dk1"/>
              </a:solidFill>
              <a:latin typeface="Calibri"/>
              <a:ea typeface="Calibri"/>
              <a:cs typeface="Calibri"/>
              <a:sym typeface="Calibri"/>
            </a:endParaRPr>
          </a:p>
        </p:txBody>
      </p:sp>
      <p:sp>
        <p:nvSpPr>
          <p:cNvPr id="20833" name="Google Shape;20833;p1215:notes"/>
          <p:cNvSpPr txBox="1">
            <a:spLocks noGrp="1"/>
          </p:cNvSpPr>
          <p:nvPr>
            <p:ph type="sldNum" idx="12"/>
          </p:nvPr>
        </p:nvSpPr>
        <p:spPr>
          <a:xfrm>
            <a:off x="5180013" y="6502400"/>
            <a:ext cx="3962400" cy="341313"/>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None/>
            </a:pPr>
            <a:r>
              <a:rPr lang="en-US" sz="1200" b="0" i="0" u="none" strike="noStrike" cap="none">
                <a:solidFill>
                  <a:srgbClr val="000000"/>
                </a:solidFill>
                <a:latin typeface="Arial"/>
                <a:ea typeface="Arial"/>
                <a:cs typeface="Arial"/>
                <a:sym typeface="Arial"/>
              </a:rPr>
              <a:t>‹#›</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41"/>
        <p:cNvGrpSpPr/>
        <p:nvPr/>
      </p:nvGrpSpPr>
      <p:grpSpPr>
        <a:xfrm>
          <a:off x="0" y="0"/>
          <a:ext cx="0" cy="0"/>
          <a:chOff x="0" y="0"/>
          <a:chExt cx="0" cy="0"/>
        </a:xfrm>
      </p:grpSpPr>
      <p:sp>
        <p:nvSpPr>
          <p:cNvPr id="20842" name="Google Shape;20842;p121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843" name="Google Shape;20843;p1216: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0844" name="Google Shape;20844;p1216: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SzPts val="1400"/>
              <a:buNone/>
            </a:pPr>
            <a:fld id="{00000000-1234-1234-1234-123412341234}" type="slidenum">
              <a:rPr lang="en-US"/>
              <a:t>14</a:t>
            </a:fld>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54"/>
        <p:cNvGrpSpPr/>
        <p:nvPr/>
      </p:nvGrpSpPr>
      <p:grpSpPr>
        <a:xfrm>
          <a:off x="0" y="0"/>
          <a:ext cx="0" cy="0"/>
          <a:chOff x="0" y="0"/>
          <a:chExt cx="0" cy="0"/>
        </a:xfrm>
      </p:grpSpPr>
      <p:sp>
        <p:nvSpPr>
          <p:cNvPr id="20855" name="Google Shape;20855;p121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856" name="Google Shape;20856;p1217: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0857" name="Google Shape;20857;p1217: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SzPts val="1400"/>
              <a:buNone/>
            </a:pPr>
            <a:fld id="{00000000-1234-1234-1234-123412341234}" type="slidenum">
              <a:rPr lang="en-US"/>
              <a:t>15</a:t>
            </a:fld>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68"/>
        <p:cNvGrpSpPr/>
        <p:nvPr/>
      </p:nvGrpSpPr>
      <p:grpSpPr>
        <a:xfrm>
          <a:off x="0" y="0"/>
          <a:ext cx="0" cy="0"/>
          <a:chOff x="0" y="0"/>
          <a:chExt cx="0" cy="0"/>
        </a:xfrm>
      </p:grpSpPr>
      <p:sp>
        <p:nvSpPr>
          <p:cNvPr id="20869" name="Google Shape;20869;p121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870" name="Google Shape;20870;p1218: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0871" name="Google Shape;20871;p1218: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SzPts val="1400"/>
              <a:buNone/>
            </a:pPr>
            <a:fld id="{00000000-1234-1234-1234-123412341234}" type="slidenum">
              <a:rPr lang="en-US"/>
              <a:t>16</a:t>
            </a:fld>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84"/>
        <p:cNvGrpSpPr/>
        <p:nvPr/>
      </p:nvGrpSpPr>
      <p:grpSpPr>
        <a:xfrm>
          <a:off x="0" y="0"/>
          <a:ext cx="0" cy="0"/>
          <a:chOff x="0" y="0"/>
          <a:chExt cx="0" cy="0"/>
        </a:xfrm>
      </p:grpSpPr>
      <p:sp>
        <p:nvSpPr>
          <p:cNvPr id="20885" name="Google Shape;20885;p121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886" name="Google Shape;20886;p1219: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0887" name="Google Shape;20887;p1219: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SzPts val="1400"/>
              <a:buNone/>
            </a:pPr>
            <a:fld id="{00000000-1234-1234-1234-123412341234}" type="slidenum">
              <a:rPr lang="en-US"/>
              <a:t>17</a:t>
            </a:fld>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97"/>
        <p:cNvGrpSpPr/>
        <p:nvPr/>
      </p:nvGrpSpPr>
      <p:grpSpPr>
        <a:xfrm>
          <a:off x="0" y="0"/>
          <a:ext cx="0" cy="0"/>
          <a:chOff x="0" y="0"/>
          <a:chExt cx="0" cy="0"/>
        </a:xfrm>
      </p:grpSpPr>
      <p:sp>
        <p:nvSpPr>
          <p:cNvPr id="20898" name="Google Shape;20898;g329b2ae6a1d_5_3: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0899" name="Google Shape;20899;g329b2ae6a1d_5_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08"/>
        <p:cNvGrpSpPr/>
        <p:nvPr/>
      </p:nvGrpSpPr>
      <p:grpSpPr>
        <a:xfrm>
          <a:off x="0" y="0"/>
          <a:ext cx="0" cy="0"/>
          <a:chOff x="0" y="0"/>
          <a:chExt cx="0" cy="0"/>
        </a:xfrm>
      </p:grpSpPr>
      <p:sp>
        <p:nvSpPr>
          <p:cNvPr id="20909" name="Google Shape;20909;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910" name="Google Shape;20910;p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19"/>
        <p:cNvGrpSpPr/>
        <p:nvPr/>
      </p:nvGrpSpPr>
      <p:grpSpPr>
        <a:xfrm>
          <a:off x="0" y="0"/>
          <a:ext cx="0" cy="0"/>
          <a:chOff x="0" y="0"/>
          <a:chExt cx="0" cy="0"/>
        </a:xfrm>
      </p:grpSpPr>
      <p:sp>
        <p:nvSpPr>
          <p:cNvPr id="20620" name="Google Shape;20620;p1213: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0621" name="Google Shape;20621;p121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28"/>
        <p:cNvGrpSpPr/>
        <p:nvPr/>
      </p:nvGrpSpPr>
      <p:grpSpPr>
        <a:xfrm>
          <a:off x="0" y="0"/>
          <a:ext cx="0" cy="0"/>
          <a:chOff x="0" y="0"/>
          <a:chExt cx="0" cy="0"/>
        </a:xfrm>
      </p:grpSpPr>
      <p:sp>
        <p:nvSpPr>
          <p:cNvPr id="20929" name="Google Shape;20929;p1221: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0930" name="Google Shape;20930;p122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9100" y="703263"/>
            <a:ext cx="6248400" cy="351472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9A17FA3-BDC5-47DF-9CA1-957EFDBEC3AC}" type="slidenum">
              <a:rPr lang="en-US" smtClean="0"/>
              <a:pPr/>
              <a:t>21</a:t>
            </a:fld>
            <a:endParaRPr lang="en-US"/>
          </a:p>
        </p:txBody>
      </p:sp>
    </p:spTree>
    <p:extLst>
      <p:ext uri="{BB962C8B-B14F-4D97-AF65-F5344CB8AC3E}">
        <p14:creationId xmlns:p14="http://schemas.microsoft.com/office/powerpoint/2010/main" val="101133714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9100" y="703263"/>
            <a:ext cx="6248400" cy="3514725"/>
          </a:xfrm>
        </p:spPr>
      </p:sp>
      <p:sp>
        <p:nvSpPr>
          <p:cNvPr id="3" name="Notes Placeholder 2"/>
          <p:cNvSpPr>
            <a:spLocks noGrp="1"/>
          </p:cNvSpPr>
          <p:nvPr>
            <p:ph type="body" idx="1"/>
          </p:nvPr>
        </p:nvSpPr>
        <p:spPr/>
        <p:txBody>
          <a:bodyPr>
            <a:normAutofit/>
          </a:bodyPr>
          <a:lstStyle/>
          <a:p>
            <a:pPr marL="457200" indent="-457200" algn="l">
              <a:buFont typeface="Arial" panose="020B0604020202020204" pitchFamily="34" charset="0"/>
              <a:buChar char="•"/>
            </a:pPr>
            <a:r>
              <a:rPr lang="en-US" sz="1800" dirty="0">
                <a:solidFill>
                  <a:schemeClr val="tx1"/>
                </a:solidFill>
              </a:rPr>
              <a:t>They may think their baby is the exception to the rule.</a:t>
            </a:r>
          </a:p>
          <a:p>
            <a:pPr marL="457200" indent="-457200" algn="l">
              <a:buFont typeface="Arial" panose="020B0604020202020204" pitchFamily="34" charset="0"/>
              <a:buChar char="•"/>
            </a:pPr>
            <a:r>
              <a:rPr lang="en-US" sz="1800" dirty="0">
                <a:solidFill>
                  <a:schemeClr val="tx1"/>
                </a:solidFill>
              </a:rPr>
              <a:t>GERD</a:t>
            </a:r>
          </a:p>
          <a:p>
            <a:pPr marL="457200" indent="-457200" algn="l">
              <a:buFont typeface="Arial" panose="020B0604020202020204" pitchFamily="34" charset="0"/>
              <a:buChar char="•"/>
            </a:pPr>
            <a:r>
              <a:rPr lang="en-US" sz="1800" dirty="0">
                <a:solidFill>
                  <a:schemeClr val="tx1"/>
                </a:solidFill>
              </a:rPr>
              <a:t>Preemie</a:t>
            </a:r>
          </a:p>
          <a:p>
            <a:pPr marL="457200" indent="-457200" algn="l">
              <a:buFont typeface="Arial" panose="020B0604020202020204" pitchFamily="34" charset="0"/>
              <a:buChar char="•"/>
            </a:pPr>
            <a:r>
              <a:rPr lang="en-US" sz="1800" dirty="0">
                <a:solidFill>
                  <a:schemeClr val="tx1"/>
                </a:solidFill>
              </a:rPr>
              <a:t>Rules don’t apply to their situation – it only happens to other people/bad parents/ criminals</a:t>
            </a:r>
          </a:p>
          <a:p>
            <a:pPr marL="457200" indent="-457200" algn="l">
              <a:buFont typeface="Arial" panose="020B0604020202020204" pitchFamily="34" charset="0"/>
              <a:buChar char="•"/>
            </a:pPr>
            <a:r>
              <a:rPr lang="en-US" sz="1800" dirty="0">
                <a:solidFill>
                  <a:schemeClr val="tx1"/>
                </a:solidFill>
              </a:rPr>
              <a:t>This is how my family does it.</a:t>
            </a:r>
          </a:p>
          <a:p>
            <a:pPr marL="457200" indent="-457200" algn="l">
              <a:buFont typeface="Arial" panose="020B0604020202020204" pitchFamily="34" charset="0"/>
              <a:buChar char="•"/>
            </a:pPr>
            <a:r>
              <a:rPr lang="en-US" sz="1800" dirty="0">
                <a:solidFill>
                  <a:schemeClr val="tx1"/>
                </a:solidFill>
              </a:rPr>
              <a:t>I don’t want a bald baby or a flat head.</a:t>
            </a:r>
          </a:p>
          <a:p>
            <a:pPr marL="342900" indent="-342900" algn="l">
              <a:buFont typeface="Arial" panose="020B0604020202020204" pitchFamily="34" charset="0"/>
              <a:buChar char="•"/>
            </a:pPr>
            <a:r>
              <a:rPr lang="en-US" sz="1800" dirty="0">
                <a:solidFill>
                  <a:schemeClr val="tx1"/>
                </a:solidFill>
              </a:rPr>
              <a:t>   I pay close attention to my baby. would know if he/she stopped breathing.”</a:t>
            </a:r>
          </a:p>
          <a:p>
            <a:pPr marL="342900" indent="-342900" algn="l">
              <a:buFont typeface="Arial" panose="020B0604020202020204" pitchFamily="34" charset="0"/>
              <a:buChar char="•"/>
            </a:pPr>
            <a:r>
              <a:rPr lang="en-US" sz="1800" dirty="0">
                <a:solidFill>
                  <a:schemeClr val="tx1"/>
                </a:solidFill>
              </a:rPr>
              <a:t>   That if they choose to sleep baby prone or bedshare, baby may sleep longer and parent can get more rest</a:t>
            </a:r>
          </a:p>
          <a:p>
            <a:pPr marL="342900" indent="-342900" algn="l">
              <a:buFont typeface="Arial" panose="020B0604020202020204" pitchFamily="34" charset="0"/>
              <a:buChar char="•"/>
            </a:pPr>
            <a:r>
              <a:rPr lang="en-US" sz="1800" dirty="0">
                <a:solidFill>
                  <a:schemeClr val="tx1"/>
                </a:solidFill>
              </a:rPr>
              <a:t>   What are the support systems for new families</a:t>
            </a:r>
          </a:p>
          <a:p>
            <a:pPr marL="342900" indent="-342900" algn="l">
              <a:buFont typeface="Arial" panose="020B0604020202020204" pitchFamily="34" charset="0"/>
              <a:buChar char="•"/>
            </a:pPr>
            <a:r>
              <a:rPr lang="en-US" sz="1800" dirty="0">
                <a:solidFill>
                  <a:schemeClr val="tx1"/>
                </a:solidFill>
              </a:rPr>
              <a:t>   General distrust of authority figures</a:t>
            </a:r>
          </a:p>
          <a:p>
            <a:pPr marL="342900" indent="-342900" algn="l">
              <a:buFont typeface="Arial" panose="020B0604020202020204" pitchFamily="34" charset="0"/>
              <a:buChar char="•"/>
            </a:pPr>
            <a:endParaRPr lang="en-US" sz="1800" dirty="0">
              <a:solidFill>
                <a:schemeClr val="tx1"/>
              </a:solidFill>
            </a:endParaRPr>
          </a:p>
          <a:p>
            <a:pPr marL="342900" indent="-342900" algn="l">
              <a:buFont typeface="Arial" panose="020B0604020202020204" pitchFamily="34" charset="0"/>
              <a:buChar char="•"/>
            </a:pPr>
            <a:endParaRPr lang="en-US" sz="1800" dirty="0">
              <a:solidFill>
                <a:schemeClr val="tx1"/>
              </a:solidFill>
            </a:endParaRPr>
          </a:p>
          <a:p>
            <a:endParaRPr lang="en-US" dirty="0"/>
          </a:p>
        </p:txBody>
      </p:sp>
      <p:sp>
        <p:nvSpPr>
          <p:cNvPr id="4" name="Slide Number Placeholder 3"/>
          <p:cNvSpPr>
            <a:spLocks noGrp="1"/>
          </p:cNvSpPr>
          <p:nvPr>
            <p:ph type="sldNum" sz="quarter" idx="10"/>
          </p:nvPr>
        </p:nvSpPr>
        <p:spPr/>
        <p:txBody>
          <a:bodyPr/>
          <a:lstStyle/>
          <a:p>
            <a:fld id="{29A17FA3-BDC5-47DF-9CA1-957EFDBEC3AC}" type="slidenum">
              <a:rPr lang="en-US" smtClean="0"/>
              <a:pPr/>
              <a:t>22</a:t>
            </a:fld>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9100" y="703263"/>
            <a:ext cx="6248400" cy="3514725"/>
          </a:xfrm>
        </p:spPr>
      </p:sp>
      <p:sp>
        <p:nvSpPr>
          <p:cNvPr id="3" name="Notes Placeholder 2"/>
          <p:cNvSpPr>
            <a:spLocks noGrp="1"/>
          </p:cNvSpPr>
          <p:nvPr>
            <p:ph type="body" idx="1"/>
          </p:nvPr>
        </p:nvSpPr>
        <p:spPr/>
        <p:txBody>
          <a:bodyPr>
            <a:normAutofit/>
          </a:bodyPr>
          <a:lstStyle/>
          <a:p>
            <a:r>
              <a:rPr lang="en-US" sz="1800" kern="0" dirty="0">
                <a:solidFill>
                  <a:srgbClr val="000000"/>
                </a:solidFill>
                <a:effectLst/>
                <a:latin typeface="+mn-lt"/>
                <a:ea typeface="Times New Roman" panose="02020603050405020304" pitchFamily="18" charset="0"/>
                <a:cs typeface="Times New Roman" panose="02020603050405020304" pitchFamily="18" charset="0"/>
              </a:rPr>
              <a:t>I think sometimes, unintentionally, we promote a message that says, if parents aren’t automatically practicing safe sleep, they aren’t being good parents. This pejorative message makes families feel inept</a:t>
            </a:r>
            <a:r>
              <a:rPr lang="en-US" sz="1800" i="1" kern="0" dirty="0">
                <a:solidFill>
                  <a:srgbClr val="000000"/>
                </a:solidFill>
                <a:effectLst/>
                <a:latin typeface="+mn-lt"/>
                <a:ea typeface="Times New Roman" panose="02020603050405020304" pitchFamily="18" charset="0"/>
                <a:cs typeface="Times New Roman" panose="02020603050405020304" pitchFamily="18" charset="0"/>
              </a:rPr>
              <a:t> and </a:t>
            </a:r>
            <a:r>
              <a:rPr lang="en-US" sz="1800" kern="0" dirty="0">
                <a:solidFill>
                  <a:srgbClr val="000000"/>
                </a:solidFill>
                <a:effectLst/>
                <a:latin typeface="+mn-lt"/>
                <a:ea typeface="Times New Roman" panose="02020603050405020304" pitchFamily="18" charset="0"/>
                <a:cs typeface="Times New Roman" panose="02020603050405020304" pitchFamily="18" charset="0"/>
              </a:rPr>
              <a:t>can cause them to lose trust in us. And that’s the opposite of building trust.</a:t>
            </a:r>
            <a:endParaRPr lang="en-US" sz="1800" dirty="0">
              <a:latin typeface="+mn-lt"/>
            </a:endParaRPr>
          </a:p>
          <a:p>
            <a:endParaRPr lang="en-US" sz="1800" dirty="0">
              <a:latin typeface="+mn-lt"/>
            </a:endParaRPr>
          </a:p>
          <a:p>
            <a:r>
              <a:rPr lang="en-US" sz="1800" dirty="0">
                <a:latin typeface="+mn-lt"/>
              </a:rPr>
              <a:t>Tell me what you know about safe sleep? Where will your baby sleep when you get home? Do they need a crib? Referrals sources</a:t>
            </a:r>
          </a:p>
          <a:p>
            <a:endParaRPr lang="en-US" dirty="0"/>
          </a:p>
          <a:p>
            <a:endParaRPr lang="en-US" dirty="0"/>
          </a:p>
          <a:p>
            <a:endParaRPr lang="en-US" dirty="0"/>
          </a:p>
          <a:p>
            <a:endParaRPr lang="en-US" dirty="0"/>
          </a:p>
          <a:p>
            <a:endParaRPr lang="en-US" dirty="0"/>
          </a:p>
        </p:txBody>
      </p:sp>
      <p:sp>
        <p:nvSpPr>
          <p:cNvPr id="4" name="Slide Number Placeholder 3"/>
          <p:cNvSpPr>
            <a:spLocks noGrp="1"/>
          </p:cNvSpPr>
          <p:nvPr>
            <p:ph type="sldNum" sz="quarter" idx="10"/>
          </p:nvPr>
        </p:nvSpPr>
        <p:spPr/>
        <p:txBody>
          <a:bodyPr/>
          <a:lstStyle/>
          <a:p>
            <a:fld id="{29A17FA3-BDC5-47DF-9CA1-957EFDBEC3AC}" type="slidenum">
              <a:rPr lang="en-US" smtClean="0"/>
              <a:pPr/>
              <a:t>23</a:t>
            </a:fld>
            <a:endParaRPr lang="en-US"/>
          </a:p>
        </p:txBody>
      </p:sp>
    </p:spTree>
    <p:extLst>
      <p:ext uri="{BB962C8B-B14F-4D97-AF65-F5344CB8AC3E}">
        <p14:creationId xmlns:p14="http://schemas.microsoft.com/office/powerpoint/2010/main" val="200662747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9100" y="703263"/>
            <a:ext cx="6248400" cy="3514725"/>
          </a:xfrm>
        </p:spPr>
      </p:sp>
      <p:sp>
        <p:nvSpPr>
          <p:cNvPr id="3" name="Notes Placeholder 2"/>
          <p:cNvSpPr>
            <a:spLocks noGrp="1"/>
          </p:cNvSpPr>
          <p:nvPr>
            <p:ph type="body" idx="1"/>
          </p:nvPr>
        </p:nvSpPr>
        <p:spPr/>
        <p:txBody>
          <a:bodyPr>
            <a:normAutofit/>
          </a:bodyPr>
          <a:lstStyle/>
          <a:p>
            <a:pPr marL="171450" indent="-171450">
              <a:buFont typeface="Arial" panose="020B0604020202020204" pitchFamily="34" charset="0"/>
              <a:buChar char="•"/>
            </a:pPr>
            <a:r>
              <a:rPr lang="en-US" sz="1800" dirty="0"/>
              <a:t>NO JUDGEMENT</a:t>
            </a:r>
          </a:p>
          <a:p>
            <a:pPr marL="171450" indent="-171450">
              <a:buFont typeface="Arial" panose="020B0604020202020204" pitchFamily="34" charset="0"/>
              <a:buChar char="•"/>
            </a:pPr>
            <a:r>
              <a:rPr lang="en-US" sz="1800" dirty="0"/>
              <a:t>Ultimately, parents will make the decision that they feel is best for their family. It is our job to give them the best information we have in a way they will understand. Don’t use medical or technical jargon.  The goal is to educate, not scare them to death.</a:t>
            </a:r>
          </a:p>
          <a:p>
            <a:pPr marL="171450" indent="-171450">
              <a:buFont typeface="Arial" panose="020B0604020202020204" pitchFamily="34" charset="0"/>
              <a:buChar char="•"/>
            </a:pPr>
            <a:r>
              <a:rPr lang="en-US" sz="1800" dirty="0"/>
              <a:t>The word suffocation is an easier concept to grasp. SIDS and SUID can sound like made-up abbreviations and may not be easily understood.</a:t>
            </a:r>
          </a:p>
          <a:p>
            <a:pPr marL="171450" indent="-171450">
              <a:buFont typeface="Arial" panose="020B0604020202020204" pitchFamily="34" charset="0"/>
              <a:buChar char="•"/>
            </a:pPr>
            <a:r>
              <a:rPr lang="en-US" sz="1800" dirty="0"/>
              <a:t>When baby sleeps in their own safe crib, you and baby will sleep better. You will know that you can’t roll over or suffocate babies if they are in a safe, separate, sleep space.</a:t>
            </a:r>
          </a:p>
          <a:p>
            <a:pPr marL="171450" indent="-171450">
              <a:buFont typeface="Arial" panose="020B0604020202020204" pitchFamily="34" charset="0"/>
              <a:buChar char="•"/>
            </a:pPr>
            <a:r>
              <a:rPr lang="en-US" sz="1800" dirty="0"/>
              <a:t>If family comes from a country where there are no cribs, we need to check our own biases. To come to a new country where you don’t speak the language, don’t understand the culture and mores, then to be told you MUST use a crib for baby is when it is critical to have an interpreter to help family understand.. This is also why we need to use easily und</a:t>
            </a:r>
          </a:p>
          <a:p>
            <a:pPr marL="171450" indent="-171450">
              <a:buFont typeface="Arial" panose="020B0604020202020204" pitchFamily="34" charset="0"/>
              <a:buChar char="•"/>
            </a:pPr>
            <a:r>
              <a:rPr lang="en-US" sz="1800" dirty="0"/>
              <a:t>As HCP, we must always model correct behavior. Family may not always remember what you said, but they will remember what you do.</a:t>
            </a:r>
          </a:p>
          <a:p>
            <a:pPr marL="171450" indent="-171450">
              <a:buFont typeface="Arial" panose="020B0604020202020204" pitchFamily="34" charset="0"/>
              <a:buChar char="•"/>
            </a:pPr>
            <a:r>
              <a:rPr lang="en-US" sz="1800" dirty="0"/>
              <a:t>All hcp should follow the AAP company line of safe sleep. If we don’t, it may confuse parents.</a:t>
            </a:r>
          </a:p>
          <a:p>
            <a:pPr marL="171450" indent="-171450">
              <a:buFont typeface="Arial" panose="020B0604020202020204" pitchFamily="34" charset="0"/>
              <a:buChar char="•"/>
            </a:pPr>
            <a:r>
              <a:rPr lang="en-US" sz="1800" dirty="0"/>
              <a:t>If they don’t agree or embrace the safe sleep guidelines, focus on the ones they do like or will do</a:t>
            </a:r>
          </a:p>
          <a:p>
            <a:pPr marL="171450" indent="-171450">
              <a:buFont typeface="Arial" panose="020B0604020202020204" pitchFamily="34" charset="0"/>
              <a:buChar char="•"/>
            </a:pPr>
            <a:r>
              <a:rPr lang="en-US" sz="1800" dirty="0"/>
              <a:t>Just because the family won’t take the safe sleep advice doesn’t mean you have failed. Once they have time to think about it or ask more questions about safe sleep (you can also refer them to SIDS IL for support and resources) they may change their minds and follow all if not some of the AAP recommendations.</a:t>
            </a:r>
          </a:p>
        </p:txBody>
      </p:sp>
      <p:sp>
        <p:nvSpPr>
          <p:cNvPr id="4" name="Slide Number Placeholder 3"/>
          <p:cNvSpPr>
            <a:spLocks noGrp="1"/>
          </p:cNvSpPr>
          <p:nvPr>
            <p:ph type="sldNum" sz="quarter" idx="10"/>
          </p:nvPr>
        </p:nvSpPr>
        <p:spPr/>
        <p:txBody>
          <a:bodyPr/>
          <a:lstStyle/>
          <a:p>
            <a:fld id="{29A17FA3-BDC5-47DF-9CA1-957EFDBEC3AC}" type="slidenum">
              <a:rPr lang="en-US" smtClean="0"/>
              <a:pPr/>
              <a:t>24</a:t>
            </a:fld>
            <a:endParaRPr lang="en-US"/>
          </a:p>
        </p:txBody>
      </p:sp>
    </p:spTree>
    <p:extLst>
      <p:ext uri="{BB962C8B-B14F-4D97-AF65-F5344CB8AC3E}">
        <p14:creationId xmlns:p14="http://schemas.microsoft.com/office/powerpoint/2010/main" val="300674452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9100" y="703263"/>
            <a:ext cx="6248400" cy="3514725"/>
          </a:xfrm>
        </p:spPr>
      </p:sp>
      <p:sp>
        <p:nvSpPr>
          <p:cNvPr id="3" name="Notes Placeholder 2"/>
          <p:cNvSpPr>
            <a:spLocks noGrp="1"/>
          </p:cNvSpPr>
          <p:nvPr>
            <p:ph type="body" idx="1"/>
          </p:nvPr>
        </p:nvSpPr>
        <p:spPr/>
        <p:txBody>
          <a:bodyPr>
            <a:normAutofit/>
          </a:bodyPr>
          <a:lstStyle/>
          <a:p>
            <a:r>
              <a:rPr lang="en-US" sz="1800" dirty="0"/>
              <a:t>Sometimes parent will tell you what they think you want to hear. Remember that this is a conversation not a training session.</a:t>
            </a:r>
          </a:p>
        </p:txBody>
      </p:sp>
      <p:sp>
        <p:nvSpPr>
          <p:cNvPr id="4" name="Slide Number Placeholder 3"/>
          <p:cNvSpPr>
            <a:spLocks noGrp="1"/>
          </p:cNvSpPr>
          <p:nvPr>
            <p:ph type="sldNum" sz="quarter" idx="10"/>
          </p:nvPr>
        </p:nvSpPr>
        <p:spPr/>
        <p:txBody>
          <a:bodyPr/>
          <a:lstStyle/>
          <a:p>
            <a:fld id="{29A17FA3-BDC5-47DF-9CA1-957EFDBEC3AC}" type="slidenum">
              <a:rPr lang="en-US" smtClean="0"/>
              <a:pPr/>
              <a:t>25</a:t>
            </a:fld>
            <a:endParaRPr 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BFB4D3D-845F-D998-870D-07E51F8300E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8B17E5F-1688-B7C8-26FA-F80E721CADF4}"/>
              </a:ext>
            </a:extLst>
          </p:cNvPr>
          <p:cNvSpPr>
            <a:spLocks noGrp="1" noRot="1" noChangeAspect="1"/>
          </p:cNvSpPr>
          <p:nvPr>
            <p:ph type="sldImg"/>
          </p:nvPr>
        </p:nvSpPr>
        <p:spPr>
          <a:xfrm>
            <a:off x="419100" y="703263"/>
            <a:ext cx="6248400" cy="3514725"/>
          </a:xfrm>
        </p:spPr>
      </p:sp>
      <p:sp>
        <p:nvSpPr>
          <p:cNvPr id="3" name="Notes Placeholder 2">
            <a:extLst>
              <a:ext uri="{FF2B5EF4-FFF2-40B4-BE49-F238E27FC236}">
                <a16:creationId xmlns:a16="http://schemas.microsoft.com/office/drawing/2014/main" id="{807EB704-1E90-DC39-D4F5-60965D8A673F}"/>
              </a:ext>
            </a:extLst>
          </p:cNvPr>
          <p:cNvSpPr>
            <a:spLocks noGrp="1"/>
          </p:cNvSpPr>
          <p:nvPr>
            <p:ph type="body" idx="1"/>
          </p:nvPr>
        </p:nvSpPr>
        <p:spPr/>
        <p:txBody>
          <a:bodyPr>
            <a:normAutofit/>
          </a:bodyPr>
          <a:lstStyle/>
          <a:p>
            <a:endParaRPr lang="en-US" dirty="0"/>
          </a:p>
        </p:txBody>
      </p:sp>
      <p:sp>
        <p:nvSpPr>
          <p:cNvPr id="4" name="Slide Number Placeholder 3">
            <a:extLst>
              <a:ext uri="{FF2B5EF4-FFF2-40B4-BE49-F238E27FC236}">
                <a16:creationId xmlns:a16="http://schemas.microsoft.com/office/drawing/2014/main" id="{526B6058-DF96-B98A-D172-61E64E54669A}"/>
              </a:ext>
            </a:extLst>
          </p:cNvPr>
          <p:cNvSpPr>
            <a:spLocks noGrp="1"/>
          </p:cNvSpPr>
          <p:nvPr>
            <p:ph type="sldNum" sz="quarter" idx="10"/>
          </p:nvPr>
        </p:nvSpPr>
        <p:spPr/>
        <p:txBody>
          <a:bodyPr/>
          <a:lstStyle/>
          <a:p>
            <a:fld id="{29A17FA3-BDC5-47DF-9CA1-957EFDBEC3AC}" type="slidenum">
              <a:rPr lang="en-US" smtClean="0"/>
              <a:pPr/>
              <a:t>26</a:t>
            </a:fld>
            <a:endParaRPr lang="en-US"/>
          </a:p>
        </p:txBody>
      </p:sp>
    </p:spTree>
    <p:extLst>
      <p:ext uri="{BB962C8B-B14F-4D97-AF65-F5344CB8AC3E}">
        <p14:creationId xmlns:p14="http://schemas.microsoft.com/office/powerpoint/2010/main" val="259821213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34"/>
        <p:cNvGrpSpPr/>
        <p:nvPr/>
      </p:nvGrpSpPr>
      <p:grpSpPr>
        <a:xfrm>
          <a:off x="0" y="0"/>
          <a:ext cx="0" cy="0"/>
          <a:chOff x="0" y="0"/>
          <a:chExt cx="0" cy="0"/>
        </a:xfrm>
      </p:grpSpPr>
      <p:sp>
        <p:nvSpPr>
          <p:cNvPr id="20935" name="Google Shape;20935;p1222: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0936" name="Google Shape;20936;p122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40"/>
        <p:cNvGrpSpPr/>
        <p:nvPr/>
      </p:nvGrpSpPr>
      <p:grpSpPr>
        <a:xfrm>
          <a:off x="0" y="0"/>
          <a:ext cx="0" cy="0"/>
          <a:chOff x="0" y="0"/>
          <a:chExt cx="0" cy="0"/>
        </a:xfrm>
      </p:grpSpPr>
      <p:sp>
        <p:nvSpPr>
          <p:cNvPr id="20941" name="Google Shape;20941;p12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miter lim="800000"/>
            <a:headEnd type="none" w="sm" len="sm"/>
            <a:tailEnd type="none" w="sm" len="sm"/>
          </a:ln>
        </p:spPr>
      </p:sp>
      <p:sp>
        <p:nvSpPr>
          <p:cNvPr id="20942" name="Google Shape;20942;p1223: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171450" lvl="0" indent="-82550" algn="l" rtl="0">
              <a:lnSpc>
                <a:spcPct val="100000"/>
              </a:lnSpc>
              <a:spcBef>
                <a:spcPts val="0"/>
              </a:spcBef>
              <a:spcAft>
                <a:spcPts val="0"/>
              </a:spcAft>
              <a:buSzPts val="1400"/>
              <a:buFont typeface="Calibri"/>
              <a:buNone/>
            </a:pPr>
            <a:endParaRPr/>
          </a:p>
        </p:txBody>
      </p:sp>
      <p:sp>
        <p:nvSpPr>
          <p:cNvPr id="20943" name="Google Shape;20943;p1223: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SzPts val="1200"/>
              <a:buNone/>
            </a:pPr>
            <a:fld id="{00000000-1234-1234-1234-123412341234}" type="slidenum">
              <a:rPr lang="en-US" sz="1200">
                <a:solidFill>
                  <a:schemeClr val="dk1"/>
                </a:solidFill>
                <a:latin typeface="Calibri"/>
                <a:ea typeface="Calibri"/>
                <a:cs typeface="Calibri"/>
                <a:sym typeface="Calibri"/>
              </a:rPr>
              <a:t>28</a:t>
            </a:fld>
            <a:endParaRPr sz="1200">
              <a:solidFill>
                <a:schemeClr val="dk1"/>
              </a:solidFill>
              <a:latin typeface="Calibri"/>
              <a:ea typeface="Calibri"/>
              <a:cs typeface="Calibri"/>
              <a:sym typeface="Calibri"/>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49"/>
        <p:cNvGrpSpPr/>
        <p:nvPr/>
      </p:nvGrpSpPr>
      <p:grpSpPr>
        <a:xfrm>
          <a:off x="0" y="0"/>
          <a:ext cx="0" cy="0"/>
          <a:chOff x="0" y="0"/>
          <a:chExt cx="0" cy="0"/>
        </a:xfrm>
      </p:grpSpPr>
      <p:sp>
        <p:nvSpPr>
          <p:cNvPr id="20950" name="Google Shape;20950;p12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miter lim="800000"/>
            <a:headEnd type="none" w="sm" len="sm"/>
            <a:tailEnd type="none" w="sm" len="sm"/>
          </a:ln>
        </p:spPr>
      </p:sp>
      <p:sp>
        <p:nvSpPr>
          <p:cNvPr id="20951" name="Google Shape;20951;p1224: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a:p>
            <a:pPr marL="171450" lvl="0" indent="-82550" algn="l" rtl="0">
              <a:lnSpc>
                <a:spcPct val="100000"/>
              </a:lnSpc>
              <a:spcBef>
                <a:spcPts val="0"/>
              </a:spcBef>
              <a:spcAft>
                <a:spcPts val="0"/>
              </a:spcAft>
              <a:buSzPts val="1400"/>
              <a:buFont typeface="Calibri"/>
              <a:buNone/>
            </a:pPr>
            <a:endParaRPr/>
          </a:p>
          <a:p>
            <a:pPr marL="171450" lvl="0" indent="-171450" algn="l" rtl="0">
              <a:lnSpc>
                <a:spcPct val="100000"/>
              </a:lnSpc>
              <a:spcBef>
                <a:spcPts val="0"/>
              </a:spcBef>
              <a:spcAft>
                <a:spcPts val="0"/>
              </a:spcAft>
              <a:buSzPts val="1400"/>
              <a:buFont typeface="Calibri"/>
              <a:buChar char="-"/>
            </a:pPr>
            <a:r>
              <a:rPr lang="en-US"/>
              <a:t>Separate out </a:t>
            </a:r>
            <a:endParaRPr/>
          </a:p>
        </p:txBody>
      </p:sp>
      <p:sp>
        <p:nvSpPr>
          <p:cNvPr id="20952" name="Google Shape;20952;p1224: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SzPts val="1200"/>
              <a:buNone/>
            </a:pPr>
            <a:fld id="{00000000-1234-1234-1234-123412341234}" type="slidenum">
              <a:rPr lang="en-US" sz="1200">
                <a:solidFill>
                  <a:schemeClr val="dk1"/>
                </a:solidFill>
                <a:latin typeface="Calibri"/>
                <a:ea typeface="Calibri"/>
                <a:cs typeface="Calibri"/>
                <a:sym typeface="Calibri"/>
              </a:rPr>
              <a:t>29</a:t>
            </a:fld>
            <a:endParaRPr sz="1200">
              <a:solidFill>
                <a:schemeClr val="dk1"/>
              </a:solidFill>
              <a:latin typeface="Calibri"/>
              <a:ea typeface="Calibri"/>
              <a:cs typeface="Calibri"/>
              <a:sym typeface="Calibri"/>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30"/>
        <p:cNvGrpSpPr/>
        <p:nvPr/>
      </p:nvGrpSpPr>
      <p:grpSpPr>
        <a:xfrm>
          <a:off x="0" y="0"/>
          <a:ext cx="0" cy="0"/>
          <a:chOff x="0" y="0"/>
          <a:chExt cx="0" cy="0"/>
        </a:xfrm>
      </p:grpSpPr>
      <p:sp>
        <p:nvSpPr>
          <p:cNvPr id="20631" name="Google Shape;20631;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miter lim="800000"/>
            <a:headEnd type="none" w="sm" len="sm"/>
            <a:tailEnd type="none" w="sm" len="sm"/>
          </a:ln>
        </p:spPr>
      </p:sp>
      <p:sp>
        <p:nvSpPr>
          <p:cNvPr id="20632" name="Google Shape;20632;p2: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0633" name="Google Shape;20633;p2: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SzPts val="1200"/>
              <a:buNone/>
            </a:pPr>
            <a:fld id="{00000000-1234-1234-1234-123412341234}" type="slidenum">
              <a:rPr lang="en-US" sz="1200">
                <a:solidFill>
                  <a:schemeClr val="dk1"/>
                </a:solidFill>
                <a:latin typeface="Calibri"/>
                <a:ea typeface="Calibri"/>
                <a:cs typeface="Calibri"/>
                <a:sym typeface="Calibri"/>
              </a:rPr>
              <a:t>3</a:t>
            </a:fld>
            <a:endParaRPr sz="1200">
              <a:solidFill>
                <a:schemeClr val="dk1"/>
              </a:solidFill>
              <a:latin typeface="Calibri"/>
              <a:ea typeface="Calibri"/>
              <a:cs typeface="Calibri"/>
              <a:sym typeface="Calibri"/>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57"/>
        <p:cNvGrpSpPr/>
        <p:nvPr/>
      </p:nvGrpSpPr>
      <p:grpSpPr>
        <a:xfrm>
          <a:off x="0" y="0"/>
          <a:ext cx="0" cy="0"/>
          <a:chOff x="0" y="0"/>
          <a:chExt cx="0" cy="0"/>
        </a:xfrm>
      </p:grpSpPr>
      <p:sp>
        <p:nvSpPr>
          <p:cNvPr id="20958" name="Google Shape;20958;p12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miter lim="800000"/>
            <a:headEnd type="none" w="sm" len="sm"/>
            <a:tailEnd type="none" w="sm" len="sm"/>
          </a:ln>
        </p:spPr>
      </p:sp>
      <p:sp>
        <p:nvSpPr>
          <p:cNvPr id="20959" name="Google Shape;20959;p1225: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0960" name="Google Shape;20960;p1225: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SzPts val="1200"/>
              <a:buNone/>
            </a:pPr>
            <a:fld id="{00000000-1234-1234-1234-123412341234}" type="slidenum">
              <a:rPr lang="en-US" sz="1200">
                <a:solidFill>
                  <a:schemeClr val="dk1"/>
                </a:solidFill>
                <a:latin typeface="Calibri"/>
                <a:ea typeface="Calibri"/>
                <a:cs typeface="Calibri"/>
                <a:sym typeface="Calibri"/>
              </a:rPr>
              <a:t>30</a:t>
            </a:fld>
            <a:endParaRPr sz="1200">
              <a:solidFill>
                <a:schemeClr val="dk1"/>
              </a:solidFill>
              <a:latin typeface="Calibri"/>
              <a:ea typeface="Calibri"/>
              <a:cs typeface="Calibri"/>
              <a:sym typeface="Calibri"/>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63"/>
        <p:cNvGrpSpPr/>
        <p:nvPr/>
      </p:nvGrpSpPr>
      <p:grpSpPr>
        <a:xfrm>
          <a:off x="0" y="0"/>
          <a:ext cx="0" cy="0"/>
          <a:chOff x="0" y="0"/>
          <a:chExt cx="0" cy="0"/>
        </a:xfrm>
      </p:grpSpPr>
      <p:sp>
        <p:nvSpPr>
          <p:cNvPr id="20964" name="Google Shape;20964;p12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miter lim="800000"/>
            <a:headEnd type="none" w="sm" len="sm"/>
            <a:tailEnd type="none" w="sm" len="sm"/>
          </a:ln>
        </p:spPr>
      </p:sp>
      <p:sp>
        <p:nvSpPr>
          <p:cNvPr id="20965" name="Google Shape;20965;p1226: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0966" name="Google Shape;20966;p1226: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SzPts val="1200"/>
              <a:buNone/>
            </a:pPr>
            <a:fld id="{00000000-1234-1234-1234-123412341234}" type="slidenum">
              <a:rPr lang="en-US" sz="1200">
                <a:solidFill>
                  <a:schemeClr val="dk1"/>
                </a:solidFill>
                <a:latin typeface="Calibri"/>
                <a:ea typeface="Calibri"/>
                <a:cs typeface="Calibri"/>
                <a:sym typeface="Calibri"/>
              </a:rPr>
              <a:t>31</a:t>
            </a:fld>
            <a:endParaRPr sz="1200">
              <a:solidFill>
                <a:schemeClr val="dk1"/>
              </a:solidFill>
              <a:latin typeface="Calibri"/>
              <a:ea typeface="Calibri"/>
              <a:cs typeface="Calibri"/>
              <a:sym typeface="Calibri"/>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73"/>
        <p:cNvGrpSpPr/>
        <p:nvPr/>
      </p:nvGrpSpPr>
      <p:grpSpPr>
        <a:xfrm>
          <a:off x="0" y="0"/>
          <a:ext cx="0" cy="0"/>
          <a:chOff x="0" y="0"/>
          <a:chExt cx="0" cy="0"/>
        </a:xfrm>
      </p:grpSpPr>
      <p:sp>
        <p:nvSpPr>
          <p:cNvPr id="20974" name="Google Shape;20974;g329b2ae6a1d_5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975" name="Google Shape;20975;g329b2ae6a1d_5_1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93"/>
        <p:cNvGrpSpPr/>
        <p:nvPr/>
      </p:nvGrpSpPr>
      <p:grpSpPr>
        <a:xfrm>
          <a:off x="0" y="0"/>
          <a:ext cx="0" cy="0"/>
          <a:chOff x="0" y="0"/>
          <a:chExt cx="0" cy="0"/>
        </a:xfrm>
      </p:grpSpPr>
      <p:sp>
        <p:nvSpPr>
          <p:cNvPr id="20994" name="Google Shape;20994;p54: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0995" name="Google Shape;20995;p5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99"/>
        <p:cNvGrpSpPr/>
        <p:nvPr/>
      </p:nvGrpSpPr>
      <p:grpSpPr>
        <a:xfrm>
          <a:off x="0" y="0"/>
          <a:ext cx="0" cy="0"/>
          <a:chOff x="0" y="0"/>
          <a:chExt cx="0" cy="0"/>
        </a:xfrm>
      </p:grpSpPr>
      <p:sp>
        <p:nvSpPr>
          <p:cNvPr id="21000" name="Google Shape;21000;p4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001" name="Google Shape;21001;p45: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457200" marR="0" lvl="0" indent="-228600" algn="l" rtl="0">
              <a:lnSpc>
                <a:spcPct val="100000"/>
              </a:lnSpc>
              <a:spcBef>
                <a:spcPts val="0"/>
              </a:spcBef>
              <a:spcAft>
                <a:spcPts val="0"/>
              </a:spcAft>
              <a:buSzPts val="1400"/>
              <a:buNone/>
            </a:pPr>
            <a:endParaRPr/>
          </a:p>
        </p:txBody>
      </p:sp>
      <p:sp>
        <p:nvSpPr>
          <p:cNvPr id="21002" name="Google Shape;21002;p45: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None/>
            </a:pPr>
            <a:fld id="{00000000-1234-1234-1234-123412341234}" type="slidenum">
              <a:rPr lang="en-US"/>
              <a:t>34</a:t>
            </a:fld>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09"/>
        <p:cNvGrpSpPr/>
        <p:nvPr/>
      </p:nvGrpSpPr>
      <p:grpSpPr>
        <a:xfrm>
          <a:off x="0" y="0"/>
          <a:ext cx="0" cy="0"/>
          <a:chOff x="0" y="0"/>
          <a:chExt cx="0" cy="0"/>
        </a:xfrm>
      </p:grpSpPr>
      <p:sp>
        <p:nvSpPr>
          <p:cNvPr id="21010" name="Google Shape;21010;p4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011" name="Google Shape;21011;p47: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457200" lvl="0" indent="-228600" algn="l" rtl="0">
              <a:lnSpc>
                <a:spcPct val="100000"/>
              </a:lnSpc>
              <a:spcBef>
                <a:spcPts val="0"/>
              </a:spcBef>
              <a:spcAft>
                <a:spcPts val="0"/>
              </a:spcAft>
              <a:buSzPts val="1400"/>
              <a:buNone/>
            </a:pPr>
            <a:endParaRPr>
              <a:latin typeface="Times New Roman"/>
              <a:ea typeface="Times New Roman"/>
              <a:cs typeface="Times New Roman"/>
              <a:sym typeface="Times New Roman"/>
            </a:endParaRPr>
          </a:p>
        </p:txBody>
      </p:sp>
      <p:sp>
        <p:nvSpPr>
          <p:cNvPr id="21012" name="Google Shape;21012;p47: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None/>
            </a:pPr>
            <a:fld id="{00000000-1234-1234-1234-123412341234}" type="slidenum">
              <a:rPr lang="en-US"/>
              <a:t>35</a:t>
            </a:fld>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17"/>
        <p:cNvGrpSpPr/>
        <p:nvPr/>
      </p:nvGrpSpPr>
      <p:grpSpPr>
        <a:xfrm>
          <a:off x="0" y="0"/>
          <a:ext cx="0" cy="0"/>
          <a:chOff x="0" y="0"/>
          <a:chExt cx="0" cy="0"/>
        </a:xfrm>
      </p:grpSpPr>
      <p:sp>
        <p:nvSpPr>
          <p:cNvPr id="21018" name="Google Shape;21018;p122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019" name="Google Shape;21019;p1227: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a:p>
        </p:txBody>
      </p:sp>
      <p:sp>
        <p:nvSpPr>
          <p:cNvPr id="21020" name="Google Shape;21020;p1227: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None/>
            </a:pPr>
            <a:fld id="{00000000-1234-1234-1234-123412341234}" type="slidenum">
              <a:rPr lang="en-US"/>
              <a:t>36</a:t>
            </a:fld>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30"/>
        <p:cNvGrpSpPr/>
        <p:nvPr/>
      </p:nvGrpSpPr>
      <p:grpSpPr>
        <a:xfrm>
          <a:off x="0" y="0"/>
          <a:ext cx="0" cy="0"/>
          <a:chOff x="0" y="0"/>
          <a:chExt cx="0" cy="0"/>
        </a:xfrm>
      </p:grpSpPr>
      <p:sp>
        <p:nvSpPr>
          <p:cNvPr id="21031" name="Google Shape;21031;p122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032" name="Google Shape;21032;p1228: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457200" marR="0" lvl="0" indent="-228600" algn="l" rtl="0">
              <a:lnSpc>
                <a:spcPct val="100000"/>
              </a:lnSpc>
              <a:spcBef>
                <a:spcPts val="0"/>
              </a:spcBef>
              <a:spcAft>
                <a:spcPts val="0"/>
              </a:spcAft>
              <a:buSzPts val="1400"/>
              <a:buNone/>
            </a:pPr>
            <a:endParaRPr/>
          </a:p>
        </p:txBody>
      </p:sp>
      <p:sp>
        <p:nvSpPr>
          <p:cNvPr id="21033" name="Google Shape;21033;p1228: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None/>
            </a:pPr>
            <a:fld id="{00000000-1234-1234-1234-123412341234}" type="slidenum">
              <a:rPr lang="en-US"/>
              <a:t>37</a:t>
            </a:fld>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38"/>
        <p:cNvGrpSpPr/>
        <p:nvPr/>
      </p:nvGrpSpPr>
      <p:grpSpPr>
        <a:xfrm>
          <a:off x="0" y="0"/>
          <a:ext cx="0" cy="0"/>
          <a:chOff x="0" y="0"/>
          <a:chExt cx="0" cy="0"/>
        </a:xfrm>
      </p:grpSpPr>
      <p:sp>
        <p:nvSpPr>
          <p:cNvPr id="21039" name="Google Shape;21039;p4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040" name="Google Shape;21040;p43: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457200" marR="0" lvl="0" indent="-228600" algn="l" rtl="0">
              <a:lnSpc>
                <a:spcPct val="100000"/>
              </a:lnSpc>
              <a:spcBef>
                <a:spcPts val="0"/>
              </a:spcBef>
              <a:spcAft>
                <a:spcPts val="0"/>
              </a:spcAft>
              <a:buSzPts val="1400"/>
              <a:buNone/>
            </a:pPr>
            <a:endParaRPr/>
          </a:p>
        </p:txBody>
      </p:sp>
      <p:sp>
        <p:nvSpPr>
          <p:cNvPr id="21041" name="Google Shape;21041;p43: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None/>
            </a:pPr>
            <a:fld id="{00000000-1234-1234-1234-123412341234}" type="slidenum">
              <a:rPr lang="en-US"/>
              <a:t>38</a:t>
            </a:fld>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44"/>
        <p:cNvGrpSpPr/>
        <p:nvPr/>
      </p:nvGrpSpPr>
      <p:grpSpPr>
        <a:xfrm>
          <a:off x="0" y="0"/>
          <a:ext cx="0" cy="0"/>
          <a:chOff x="0" y="0"/>
          <a:chExt cx="0" cy="0"/>
        </a:xfrm>
      </p:grpSpPr>
      <p:sp>
        <p:nvSpPr>
          <p:cNvPr id="21045" name="Google Shape;21045;p122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046" name="Google Shape;21046;p1229: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457200" marR="0" lvl="0" indent="-228600" algn="l" rtl="0">
              <a:lnSpc>
                <a:spcPct val="100000"/>
              </a:lnSpc>
              <a:spcBef>
                <a:spcPts val="0"/>
              </a:spcBef>
              <a:spcAft>
                <a:spcPts val="0"/>
              </a:spcAft>
              <a:buSzPts val="1400"/>
              <a:buNone/>
            </a:pPr>
            <a:endParaRPr/>
          </a:p>
        </p:txBody>
      </p:sp>
      <p:sp>
        <p:nvSpPr>
          <p:cNvPr id="21047" name="Google Shape;21047;p1229: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None/>
            </a:pPr>
            <a:fld id="{00000000-1234-1234-1234-123412341234}" type="slidenum">
              <a:rPr lang="en-US"/>
              <a:t>39</a:t>
            </a:fld>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39"/>
        <p:cNvGrpSpPr/>
        <p:nvPr/>
      </p:nvGrpSpPr>
      <p:grpSpPr>
        <a:xfrm>
          <a:off x="0" y="0"/>
          <a:ext cx="0" cy="0"/>
          <a:chOff x="0" y="0"/>
          <a:chExt cx="0" cy="0"/>
        </a:xfrm>
      </p:grpSpPr>
      <p:sp>
        <p:nvSpPr>
          <p:cNvPr id="20640" name="Google Shape;20640;p9: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0641" name="Google Shape;20641;p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52"/>
        <p:cNvGrpSpPr/>
        <p:nvPr/>
      </p:nvGrpSpPr>
      <p:grpSpPr>
        <a:xfrm>
          <a:off x="0" y="0"/>
          <a:ext cx="0" cy="0"/>
          <a:chOff x="0" y="0"/>
          <a:chExt cx="0" cy="0"/>
        </a:xfrm>
      </p:grpSpPr>
      <p:sp>
        <p:nvSpPr>
          <p:cNvPr id="21053" name="Google Shape;21053;p44: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1054" name="Google Shape;21054;p4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59"/>
        <p:cNvGrpSpPr/>
        <p:nvPr/>
      </p:nvGrpSpPr>
      <p:grpSpPr>
        <a:xfrm>
          <a:off x="0" y="0"/>
          <a:ext cx="0" cy="0"/>
          <a:chOff x="0" y="0"/>
          <a:chExt cx="0" cy="0"/>
        </a:xfrm>
      </p:grpSpPr>
      <p:sp>
        <p:nvSpPr>
          <p:cNvPr id="21060" name="Google Shape;21060;p1230: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1061" name="Google Shape;21061;p123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67"/>
        <p:cNvGrpSpPr/>
        <p:nvPr/>
      </p:nvGrpSpPr>
      <p:grpSpPr>
        <a:xfrm>
          <a:off x="0" y="0"/>
          <a:ext cx="0" cy="0"/>
          <a:chOff x="0" y="0"/>
          <a:chExt cx="0" cy="0"/>
        </a:xfrm>
      </p:grpSpPr>
      <p:sp>
        <p:nvSpPr>
          <p:cNvPr id="21068" name="Google Shape;21068;p1231: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1069" name="Google Shape;21069;p123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72"/>
        <p:cNvGrpSpPr/>
        <p:nvPr/>
      </p:nvGrpSpPr>
      <p:grpSpPr>
        <a:xfrm>
          <a:off x="0" y="0"/>
          <a:ext cx="0" cy="0"/>
          <a:chOff x="0" y="0"/>
          <a:chExt cx="0" cy="0"/>
        </a:xfrm>
      </p:grpSpPr>
      <p:sp>
        <p:nvSpPr>
          <p:cNvPr id="21073" name="Google Shape;21073;p123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074" name="Google Shape;21074;p1232: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1075" name="Google Shape;21075;p1232: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SzPts val="1400"/>
              <a:buNone/>
            </a:pPr>
            <a:fld id="{00000000-1234-1234-1234-123412341234}" type="slidenum">
              <a:rPr lang="en-US"/>
              <a:t>43</a:t>
            </a:fld>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86"/>
        <p:cNvGrpSpPr/>
        <p:nvPr/>
      </p:nvGrpSpPr>
      <p:grpSpPr>
        <a:xfrm>
          <a:off x="0" y="0"/>
          <a:ext cx="0" cy="0"/>
          <a:chOff x="0" y="0"/>
          <a:chExt cx="0" cy="0"/>
        </a:xfrm>
      </p:grpSpPr>
      <p:sp>
        <p:nvSpPr>
          <p:cNvPr id="21087" name="Google Shape;21087;p56: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1088" name="Google Shape;21088;p5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91"/>
        <p:cNvGrpSpPr/>
        <p:nvPr/>
      </p:nvGrpSpPr>
      <p:grpSpPr>
        <a:xfrm>
          <a:off x="0" y="0"/>
          <a:ext cx="0" cy="0"/>
          <a:chOff x="0" y="0"/>
          <a:chExt cx="0" cy="0"/>
        </a:xfrm>
      </p:grpSpPr>
      <p:sp>
        <p:nvSpPr>
          <p:cNvPr id="21092" name="Google Shape;21092;p12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miter lim="800000"/>
            <a:headEnd type="none" w="sm" len="sm"/>
            <a:tailEnd type="none" w="sm" len="sm"/>
          </a:ln>
        </p:spPr>
      </p:sp>
      <p:sp>
        <p:nvSpPr>
          <p:cNvPr id="21093" name="Google Shape;21093;p1233: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1094" name="Google Shape;21094;p1233: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SzPts val="1200"/>
              <a:buNone/>
            </a:pPr>
            <a:fld id="{00000000-1234-1234-1234-123412341234}" type="slidenum">
              <a:rPr lang="en-US" sz="1200">
                <a:solidFill>
                  <a:schemeClr val="dk1"/>
                </a:solidFill>
                <a:latin typeface="Calibri"/>
                <a:ea typeface="Calibri"/>
                <a:cs typeface="Calibri"/>
                <a:sym typeface="Calibri"/>
              </a:rPr>
              <a:t>45</a:t>
            </a:fld>
            <a:endParaRPr sz="1200">
              <a:solidFill>
                <a:schemeClr val="dk1"/>
              </a:solidFill>
              <a:latin typeface="Calibri"/>
              <a:ea typeface="Calibri"/>
              <a:cs typeface="Calibri"/>
              <a:sym typeface="Calibri"/>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99"/>
        <p:cNvGrpSpPr/>
        <p:nvPr/>
      </p:nvGrpSpPr>
      <p:grpSpPr>
        <a:xfrm>
          <a:off x="0" y="0"/>
          <a:ext cx="0" cy="0"/>
          <a:chOff x="0" y="0"/>
          <a:chExt cx="0" cy="0"/>
        </a:xfrm>
      </p:grpSpPr>
      <p:sp>
        <p:nvSpPr>
          <p:cNvPr id="21100" name="Google Shape;21100;p5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101" name="Google Shape;21101;p57: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1102" name="Google Shape;21102;p57: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SzPts val="1400"/>
              <a:buNone/>
            </a:pPr>
            <a:fld id="{00000000-1234-1234-1234-123412341234}" type="slidenum">
              <a:rPr lang="en-US"/>
              <a:t>46</a:t>
            </a:fld>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10"/>
        <p:cNvGrpSpPr/>
        <p:nvPr/>
      </p:nvGrpSpPr>
      <p:grpSpPr>
        <a:xfrm>
          <a:off x="0" y="0"/>
          <a:ext cx="0" cy="0"/>
          <a:chOff x="0" y="0"/>
          <a:chExt cx="0" cy="0"/>
        </a:xfrm>
      </p:grpSpPr>
      <p:sp>
        <p:nvSpPr>
          <p:cNvPr id="21111" name="Google Shape;21111;p5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112" name="Google Shape;21112;p58: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1113" name="Google Shape;21113;p58: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SzPts val="1400"/>
              <a:buNone/>
            </a:pPr>
            <a:fld id="{00000000-1234-1234-1234-123412341234}" type="slidenum">
              <a:rPr lang="en-US"/>
              <a:t>47</a:t>
            </a:fld>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24"/>
        <p:cNvGrpSpPr/>
        <p:nvPr/>
      </p:nvGrpSpPr>
      <p:grpSpPr>
        <a:xfrm>
          <a:off x="0" y="0"/>
          <a:ext cx="0" cy="0"/>
          <a:chOff x="0" y="0"/>
          <a:chExt cx="0" cy="0"/>
        </a:xfrm>
      </p:grpSpPr>
      <p:sp>
        <p:nvSpPr>
          <p:cNvPr id="21125" name="Google Shape;21125;p123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126" name="Google Shape;21126;p1234: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457200" marR="0" lvl="0" indent="-228600" algn="l" rtl="0">
              <a:lnSpc>
                <a:spcPct val="100000"/>
              </a:lnSpc>
              <a:spcBef>
                <a:spcPts val="0"/>
              </a:spcBef>
              <a:spcAft>
                <a:spcPts val="0"/>
              </a:spcAft>
              <a:buSzPts val="1400"/>
              <a:buNone/>
            </a:pPr>
            <a:endParaRPr/>
          </a:p>
        </p:txBody>
      </p:sp>
      <p:sp>
        <p:nvSpPr>
          <p:cNvPr id="21127" name="Google Shape;21127;p1234: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None/>
            </a:pPr>
            <a:fld id="{00000000-1234-1234-1234-123412341234}" type="slidenum">
              <a:rPr lang="en-US"/>
              <a:t>48</a:t>
            </a:fld>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33"/>
        <p:cNvGrpSpPr/>
        <p:nvPr/>
      </p:nvGrpSpPr>
      <p:grpSpPr>
        <a:xfrm>
          <a:off x="0" y="0"/>
          <a:ext cx="0" cy="0"/>
          <a:chOff x="0" y="0"/>
          <a:chExt cx="0" cy="0"/>
        </a:xfrm>
      </p:grpSpPr>
      <p:sp>
        <p:nvSpPr>
          <p:cNvPr id="21134" name="Google Shape;21134;p1235: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1135" name="Google Shape;21135;p123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45"/>
        <p:cNvGrpSpPr/>
        <p:nvPr/>
      </p:nvGrpSpPr>
      <p:grpSpPr>
        <a:xfrm>
          <a:off x="0" y="0"/>
          <a:ext cx="0" cy="0"/>
          <a:chOff x="0" y="0"/>
          <a:chExt cx="0" cy="0"/>
        </a:xfrm>
      </p:grpSpPr>
      <p:sp>
        <p:nvSpPr>
          <p:cNvPr id="20646" name="Google Shape;20646;p10: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0647" name="Google Shape;20647;p1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51"/>
        <p:cNvGrpSpPr/>
        <p:nvPr/>
      </p:nvGrpSpPr>
      <p:grpSpPr>
        <a:xfrm>
          <a:off x="0" y="0"/>
          <a:ext cx="0" cy="0"/>
          <a:chOff x="0" y="0"/>
          <a:chExt cx="0" cy="0"/>
        </a:xfrm>
      </p:grpSpPr>
      <p:sp>
        <p:nvSpPr>
          <p:cNvPr id="21152" name="Google Shape;21152;p1236: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1153" name="Google Shape;21153;p123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50"/>
        <p:cNvGrpSpPr/>
        <p:nvPr/>
      </p:nvGrpSpPr>
      <p:grpSpPr>
        <a:xfrm>
          <a:off x="0" y="0"/>
          <a:ext cx="0" cy="0"/>
          <a:chOff x="0" y="0"/>
          <a:chExt cx="0" cy="0"/>
        </a:xfrm>
      </p:grpSpPr>
      <p:sp>
        <p:nvSpPr>
          <p:cNvPr id="20651" name="Google Shape;20651;p1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652" name="Google Shape;20652;p11: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0653" name="Google Shape;20653;p11: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SzPts val="1400"/>
              <a:buNone/>
            </a:pPr>
            <a:fld id="{00000000-1234-1234-1234-123412341234}" type="slidenum">
              <a:rPr lang="en-US"/>
              <a:t>6</a:t>
            </a:fld>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5"/>
        <p:cNvGrpSpPr/>
        <p:nvPr/>
      </p:nvGrpSpPr>
      <p:grpSpPr>
        <a:xfrm>
          <a:off x="0" y="0"/>
          <a:ext cx="0" cy="0"/>
          <a:chOff x="0" y="0"/>
          <a:chExt cx="0" cy="0"/>
        </a:xfrm>
      </p:grpSpPr>
      <p:sp>
        <p:nvSpPr>
          <p:cNvPr id="20686" name="Google Shape;20686;p2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687" name="Google Shape;20687;p21: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a:p>
            <a:pPr marL="0" lvl="0" indent="0" algn="l" rtl="0">
              <a:lnSpc>
                <a:spcPct val="100000"/>
              </a:lnSpc>
              <a:spcBef>
                <a:spcPts val="0"/>
              </a:spcBef>
              <a:spcAft>
                <a:spcPts val="0"/>
              </a:spcAft>
              <a:buSzPts val="1400"/>
              <a:buNone/>
            </a:pPr>
            <a:endParaRPr/>
          </a:p>
          <a:p>
            <a:pPr marL="0" lvl="0" indent="0" algn="l" rtl="0">
              <a:lnSpc>
                <a:spcPct val="100000"/>
              </a:lnSpc>
              <a:spcBef>
                <a:spcPts val="0"/>
              </a:spcBef>
              <a:spcAft>
                <a:spcPts val="0"/>
              </a:spcAft>
              <a:buSzPts val="1400"/>
              <a:buNone/>
            </a:pPr>
            <a:endParaRPr/>
          </a:p>
        </p:txBody>
      </p:sp>
      <p:sp>
        <p:nvSpPr>
          <p:cNvPr id="20688" name="Google Shape;20688;p21: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SzPts val="1400"/>
              <a:buNone/>
            </a:pPr>
            <a:fld id="{00000000-1234-1234-1234-123412341234}" type="slidenum">
              <a:rPr lang="en-US"/>
              <a:t>7</a:t>
            </a:fld>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12"/>
        <p:cNvGrpSpPr/>
        <p:nvPr/>
      </p:nvGrpSpPr>
      <p:grpSpPr>
        <a:xfrm>
          <a:off x="0" y="0"/>
          <a:ext cx="0" cy="0"/>
          <a:chOff x="0" y="0"/>
          <a:chExt cx="0" cy="0"/>
        </a:xfrm>
      </p:grpSpPr>
      <p:sp>
        <p:nvSpPr>
          <p:cNvPr id="20713" name="Google Shape;20713;p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714" name="Google Shape;20714;p1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71"/>
        <p:cNvGrpSpPr/>
        <p:nvPr/>
      </p:nvGrpSpPr>
      <p:grpSpPr>
        <a:xfrm>
          <a:off x="0" y="0"/>
          <a:ext cx="0" cy="0"/>
          <a:chOff x="0" y="0"/>
          <a:chExt cx="0" cy="0"/>
        </a:xfrm>
      </p:grpSpPr>
      <p:sp>
        <p:nvSpPr>
          <p:cNvPr id="20772" name="Google Shape;20772;p1214:notes"/>
          <p:cNvSpPr txBox="1">
            <a:spLocks noGrp="1"/>
          </p:cNvSpPr>
          <p:nvPr>
            <p:ph type="hdr" idx="2"/>
          </p:nvPr>
        </p:nvSpPr>
        <p:spPr>
          <a:xfrm>
            <a:off x="0" y="0"/>
            <a:ext cx="3962400" cy="3429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sz="1200" b="0" i="0" u="none" strike="noStrike" cap="none">
              <a:solidFill>
                <a:schemeClr val="dk1"/>
              </a:solidFill>
              <a:latin typeface="Calibri"/>
              <a:ea typeface="Calibri"/>
              <a:cs typeface="Calibri"/>
              <a:sym typeface="Calibri"/>
            </a:endParaRPr>
          </a:p>
        </p:txBody>
      </p:sp>
      <p:sp>
        <p:nvSpPr>
          <p:cNvPr id="20773" name="Google Shape;20773;p1214:notes"/>
          <p:cNvSpPr txBox="1">
            <a:spLocks noGrp="1"/>
          </p:cNvSpPr>
          <p:nvPr>
            <p:ph type="dt" idx="10"/>
          </p:nvPr>
        </p:nvSpPr>
        <p:spPr>
          <a:xfrm>
            <a:off x="5180013" y="0"/>
            <a:ext cx="3962400" cy="342900"/>
          </a:xfrm>
          <a:prstGeom prst="rect">
            <a:avLst/>
          </a:prstGeom>
          <a:noFill/>
          <a:ln>
            <a:noFill/>
          </a:ln>
        </p:spPr>
        <p:txBody>
          <a:bodyPr spcFirstLastPara="1" wrap="square" lIns="91425" tIns="45700" rIns="91425" bIns="45700" anchor="t" anchorCtr="0">
            <a:noAutofit/>
          </a:bodyPr>
          <a:lstStyle/>
          <a:p>
            <a:pPr marL="0" lvl="0" indent="0" algn="r" rtl="0">
              <a:lnSpc>
                <a:spcPct val="100000"/>
              </a:lnSpc>
              <a:spcBef>
                <a:spcPts val="0"/>
              </a:spcBef>
              <a:spcAft>
                <a:spcPts val="0"/>
              </a:spcAft>
              <a:buSzPts val="1400"/>
              <a:buNone/>
            </a:pPr>
            <a:r>
              <a:rPr lang="en-US" sz="1200" b="0" i="0" u="none" strike="noStrike" cap="none">
                <a:solidFill>
                  <a:schemeClr val="dk1"/>
                </a:solidFill>
                <a:latin typeface="Calibri"/>
                <a:ea typeface="Calibri"/>
                <a:cs typeface="Calibri"/>
                <a:sym typeface="Calibri"/>
              </a:rPr>
              <a:t>1.7.2013</a:t>
            </a:r>
            <a:endParaRPr/>
          </a:p>
        </p:txBody>
      </p:sp>
      <p:sp>
        <p:nvSpPr>
          <p:cNvPr id="20774" name="Google Shape;20774;p1214:notes"/>
          <p:cNvSpPr>
            <a:spLocks noGrp="1" noRot="1" noChangeAspect="1"/>
          </p:cNvSpPr>
          <p:nvPr>
            <p:ph type="sldImg" idx="3"/>
          </p:nvPr>
        </p:nvSpPr>
        <p:spPr>
          <a:xfrm>
            <a:off x="2290763" y="512763"/>
            <a:ext cx="4562475" cy="2566987"/>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775" name="Google Shape;20775;p1214:notes"/>
          <p:cNvSpPr txBox="1">
            <a:spLocks noGrp="1"/>
          </p:cNvSpPr>
          <p:nvPr>
            <p:ph type="body" idx="1"/>
          </p:nvPr>
        </p:nvSpPr>
        <p:spPr>
          <a:xfrm>
            <a:off x="914400" y="3251200"/>
            <a:ext cx="7315200" cy="3081338"/>
          </a:xfrm>
          <a:prstGeom prst="rect">
            <a:avLst/>
          </a:prstGeom>
          <a:noFill/>
          <a:ln>
            <a:noFill/>
          </a:ln>
        </p:spPr>
        <p:txBody>
          <a:bodyPr spcFirstLastPara="1" wrap="square" lIns="91425" tIns="45700" rIns="91425" bIns="45700" anchor="t" anchorCtr="0">
            <a:noAutofit/>
          </a:bodyPr>
          <a:lstStyle/>
          <a:p>
            <a:pPr marL="457200" marR="0" lvl="0" indent="-228600" algn="l" rtl="0">
              <a:lnSpc>
                <a:spcPct val="100000"/>
              </a:lnSpc>
              <a:spcBef>
                <a:spcPts val="0"/>
              </a:spcBef>
              <a:spcAft>
                <a:spcPts val="0"/>
              </a:spcAft>
              <a:buSzPts val="1400"/>
              <a:buNone/>
            </a:pPr>
            <a:endParaRPr/>
          </a:p>
        </p:txBody>
      </p:sp>
      <p:sp>
        <p:nvSpPr>
          <p:cNvPr id="20776" name="Google Shape;20776;p1214:notes"/>
          <p:cNvSpPr txBox="1">
            <a:spLocks noGrp="1"/>
          </p:cNvSpPr>
          <p:nvPr>
            <p:ph type="ftr" idx="11"/>
          </p:nvPr>
        </p:nvSpPr>
        <p:spPr>
          <a:xfrm>
            <a:off x="0" y="6502400"/>
            <a:ext cx="3962400" cy="341313"/>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SzPts val="1400"/>
              <a:buNone/>
            </a:pPr>
            <a:endParaRPr sz="1200" b="0" i="0" u="none" strike="noStrike" cap="none">
              <a:solidFill>
                <a:schemeClr val="dk1"/>
              </a:solidFill>
              <a:latin typeface="Calibri"/>
              <a:ea typeface="Calibri"/>
              <a:cs typeface="Calibri"/>
              <a:sym typeface="Calibri"/>
            </a:endParaRPr>
          </a:p>
        </p:txBody>
      </p:sp>
      <p:sp>
        <p:nvSpPr>
          <p:cNvPr id="20777" name="Google Shape;20777;p1214:notes"/>
          <p:cNvSpPr txBox="1">
            <a:spLocks noGrp="1"/>
          </p:cNvSpPr>
          <p:nvPr>
            <p:ph type="sldNum" idx="12"/>
          </p:nvPr>
        </p:nvSpPr>
        <p:spPr>
          <a:xfrm>
            <a:off x="5180013" y="6502400"/>
            <a:ext cx="3962400" cy="341313"/>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None/>
            </a:pPr>
            <a:r>
              <a:rPr lang="en-US" sz="1200" b="0" i="0" u="none" strike="noStrike" cap="none">
                <a:solidFill>
                  <a:srgbClr val="000000"/>
                </a:solidFill>
                <a:latin typeface="Arial"/>
                <a:ea typeface="Arial"/>
                <a:cs typeface="Arial"/>
                <a:sym typeface="Arial"/>
              </a:rPr>
              <a:t>‹#›</a:t>
            </a: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000.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Master" Target="../slideMasters/slideMaster1.xml"/></Relationships>
</file>

<file path=ppt/slideLayouts/_rels/slideLayout1001.xml.rels><?xml version="1.0" encoding="UTF-8" standalone="yes"?>
<Relationships xmlns="http://schemas.openxmlformats.org/package/2006/relationships"><Relationship Id="rId2" Type="http://schemas.openxmlformats.org/officeDocument/2006/relationships/image" Target="../media/image117.png"/><Relationship Id="rId1" Type="http://schemas.openxmlformats.org/officeDocument/2006/relationships/slideMaster" Target="../slideMasters/slideMaster1.xml"/></Relationships>
</file>

<file path=ppt/slideLayouts/_rels/slideLayout1002.xml.rels><?xml version="1.0" encoding="UTF-8" standalone="yes"?>
<Relationships xmlns="http://schemas.openxmlformats.org/package/2006/relationships"><Relationship Id="rId2" Type="http://schemas.openxmlformats.org/officeDocument/2006/relationships/image" Target="../media/image117.png"/><Relationship Id="rId1" Type="http://schemas.openxmlformats.org/officeDocument/2006/relationships/slideMaster" Target="../slideMasters/slideMaster1.xml"/></Relationships>
</file>

<file path=ppt/slideLayouts/_rels/slideLayout1003.xml.rels><?xml version="1.0" encoding="UTF-8" standalone="yes"?>
<Relationships xmlns="http://schemas.openxmlformats.org/package/2006/relationships"><Relationship Id="rId2" Type="http://schemas.openxmlformats.org/officeDocument/2006/relationships/image" Target="../media/image117.png"/><Relationship Id="rId1" Type="http://schemas.openxmlformats.org/officeDocument/2006/relationships/slideMaster" Target="../slideMasters/slideMaster1.xml"/></Relationships>
</file>

<file path=ppt/slideLayouts/_rels/slideLayout1004.xml.rels><?xml version="1.0" encoding="UTF-8" standalone="yes"?>
<Relationships xmlns="http://schemas.openxmlformats.org/package/2006/relationships"><Relationship Id="rId2" Type="http://schemas.openxmlformats.org/officeDocument/2006/relationships/image" Target="../media/image118.png"/><Relationship Id="rId1" Type="http://schemas.openxmlformats.org/officeDocument/2006/relationships/slideMaster" Target="../slideMasters/slideMaster1.xml"/></Relationships>
</file>

<file path=ppt/slideLayouts/_rels/slideLayout1005.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Master" Target="../slideMasters/slideMaster1.xml"/></Relationships>
</file>

<file path=ppt/slideLayouts/_rels/slideLayout1006.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Master" Target="../slideMasters/slideMaster1.xml"/></Relationships>
</file>

<file path=ppt/slideLayouts/_rels/slideLayout1007.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Master" Target="../slideMasters/slideMaster1.xml"/></Relationships>
</file>

<file path=ppt/slideLayouts/_rels/slideLayout1008.xml.rels><?xml version="1.0" encoding="UTF-8" standalone="yes"?>
<Relationships xmlns="http://schemas.openxmlformats.org/package/2006/relationships"><Relationship Id="rId2" Type="http://schemas.openxmlformats.org/officeDocument/2006/relationships/image" Target="../media/image120.png"/><Relationship Id="rId1" Type="http://schemas.openxmlformats.org/officeDocument/2006/relationships/slideMaster" Target="../slideMasters/slideMaster1.xml"/></Relationships>
</file>

<file path=ppt/slideLayouts/_rels/slideLayout1009.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010.xml.rels><?xml version="1.0" encoding="UTF-8" standalone="yes"?>
<Relationships xmlns="http://schemas.openxmlformats.org/package/2006/relationships"><Relationship Id="rId2" Type="http://schemas.openxmlformats.org/officeDocument/2006/relationships/image" Target="../media/image122.png"/><Relationship Id="rId1" Type="http://schemas.openxmlformats.org/officeDocument/2006/relationships/slideMaster" Target="../slideMasters/slideMaster1.xml"/></Relationships>
</file>

<file path=ppt/slideLayouts/_rels/slideLayout1011.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Master" Target="../slideMasters/slideMaster1.xml"/></Relationships>
</file>

<file path=ppt/slideLayouts/_rels/slideLayout1012.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Master" Target="../slideMasters/slideMaster1.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1015.xml.rels><?xml version="1.0" encoding="UTF-8" standalone="yes"?>
<Relationships xmlns="http://schemas.openxmlformats.org/package/2006/relationships"><Relationship Id="rId2" Type="http://schemas.openxmlformats.org/officeDocument/2006/relationships/image" Target="../media/image141.jpg"/><Relationship Id="rId1" Type="http://schemas.openxmlformats.org/officeDocument/2006/relationships/slideMaster" Target="../slideMasters/slideMaster1.xml"/></Relationships>
</file>

<file path=ppt/slideLayouts/_rels/slideLayout101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01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10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01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02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02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0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03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03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03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0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0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0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04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1042.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Master" Target="../slideMasters/slideMaster3.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45.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Master" Target="../slideMasters/slideMaster3.xml"/></Relationships>
</file>

<file path=ppt/slideLayouts/_rels/slideLayout1046.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Master" Target="../slideMasters/slideMaster3.xml"/></Relationships>
</file>

<file path=ppt/slideLayouts/_rels/slideLayout1047.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Master" Target="../slideMasters/slideMaster3.xml"/></Relationships>
</file>

<file path=ppt/slideLayouts/_rels/slideLayout1048.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Master" Target="../slideMasters/slideMaster3.xml"/></Relationships>
</file>

<file path=ppt/slideLayouts/_rels/slideLayout1049.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Master" Target="../slideMasters/slideMaster3.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050.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Master" Target="../slideMasters/slideMaster3.xml"/></Relationships>
</file>

<file path=ppt/slideLayouts/_rels/slideLayout1051.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Master" Target="../slideMasters/slideMaster3.xml"/></Relationships>
</file>

<file path=ppt/slideLayouts/_rels/slideLayout1052.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Master" Target="../slideMasters/slideMaster3.xml"/></Relationships>
</file>

<file path=ppt/slideLayouts/_rels/slideLayout1053.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Master" Target="../slideMasters/slideMaster3.xml"/></Relationships>
</file>

<file path=ppt/slideLayouts/_rels/slideLayout1054.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Master" Target="../slideMasters/slideMaster3.xml"/></Relationships>
</file>

<file path=ppt/slideLayouts/_rels/slideLayout1055.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Master" Target="../slideMasters/slideMaster3.xml"/></Relationships>
</file>

<file path=ppt/slideLayouts/_rels/slideLayout1056.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Master" Target="../slideMasters/slideMaster3.xml"/></Relationships>
</file>

<file path=ppt/slideLayouts/_rels/slideLayout1057.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Master" Target="../slideMasters/slideMaster3.xml"/></Relationships>
</file>

<file path=ppt/slideLayouts/_rels/slideLayout1058.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Master" Target="../slideMasters/slideMaster3.xml"/></Relationships>
</file>

<file path=ppt/slideLayouts/_rels/slideLayout1059.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Master" Target="../slideMasters/slideMaster3.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060.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Master" Target="../slideMasters/slideMaster3.xml"/></Relationships>
</file>

<file path=ppt/slideLayouts/_rels/slideLayout1061.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Master" Target="../slideMasters/slideMaster3.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8.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Master" Target="../slideMasters/slideMaster5.xml"/></Relationships>
</file>

<file path=ppt/slideLayouts/_rels/slideLayout10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0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081.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08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083.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084.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08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086.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08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08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08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09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09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09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093.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Master" Target="../slideMasters/slideMaster5.xml"/></Relationships>
</file>

<file path=ppt/slideLayouts/_rels/slideLayout1094.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Master" Target="../slideMasters/slideMaster5.xml"/></Relationships>
</file>

<file path=ppt/slideLayouts/_rels/slideLayout1095.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Master" Target="../slideMasters/slideMaster5.xml"/></Relationships>
</file>

<file path=ppt/slideLayouts/_rels/slideLayout1096.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Master" Target="../slideMasters/slideMaster5.xml"/></Relationships>
</file>

<file path=ppt/slideLayouts/_rels/slideLayout1097.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Master" Target="../slideMasters/slideMaster5.xml"/></Relationships>
</file>

<file path=ppt/slideLayouts/_rels/slideLayout1098.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Master" Target="../slideMasters/slideMaster5.xml"/></Relationships>
</file>

<file path=ppt/slideLayouts/_rels/slideLayout1099.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10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10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10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104.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10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106.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10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10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10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1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11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11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114.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11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116.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11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11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11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2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12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12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12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12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125.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12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127.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12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1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30.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31.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1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1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134.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1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1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1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1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1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40.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14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14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143.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5.xml"/></Relationships>
</file>

<file path=ppt/slideLayouts/_rels/slideLayout1144.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5.xml"/></Relationships>
</file>

<file path=ppt/slideLayouts/_rels/slideLayout1145.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146.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147.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14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149.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50.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151.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152.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153.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154.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15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156.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157.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15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159.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160.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161.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16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63.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5.xml"/></Relationships>
</file>

<file path=ppt/slideLayouts/_rels/slideLayout116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6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6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67.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6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69.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170.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5.xml"/></Relationships>
</file>

<file path=ppt/slideLayouts/_rels/slideLayout117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7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73.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74.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75.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176.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177.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17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7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8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8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8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8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8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8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18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18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18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189.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19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19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19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19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19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19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19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197.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19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199.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00.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201.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202.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1203.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20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20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20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20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20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20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1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21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21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213.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214.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215.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5.xml"/></Relationships>
</file>

<file path=ppt/slideLayouts/_rels/slideLayout12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2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2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219.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20.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221.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2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22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22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225.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226.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227.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22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229.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3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23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23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23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23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23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23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237.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5.xml"/></Relationships>
</file>

<file path=ppt/slideLayouts/_rels/slideLayout1238.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5.xml"/></Relationships>
</file>

<file path=ppt/slideLayouts/_rels/slideLayout1239.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40.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5.xml"/></Relationships>
</file>

<file path=ppt/slideLayouts/_rels/slideLayout1241.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09.png"/><Relationship Id="rId1" Type="http://schemas.openxmlformats.org/officeDocument/2006/relationships/slideMaster" Target="../slideMasters/slideMaster5.xml"/></Relationships>
</file>

<file path=ppt/slideLayouts/_rels/slideLayout124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09.png"/><Relationship Id="rId1" Type="http://schemas.openxmlformats.org/officeDocument/2006/relationships/slideMaster" Target="../slideMasters/slideMaster5.xml"/></Relationships>
</file>

<file path=ppt/slideLayouts/_rels/slideLayout1243.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09.png"/><Relationship Id="rId1" Type="http://schemas.openxmlformats.org/officeDocument/2006/relationships/slideMaster" Target="../slideMasters/slideMaster5.xml"/></Relationships>
</file>

<file path=ppt/slideLayouts/_rels/slideLayout1244.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5.xml"/></Relationships>
</file>

<file path=ppt/slideLayouts/_rels/slideLayout1245.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5.xml"/></Relationships>
</file>

<file path=ppt/slideLayouts/_rels/slideLayout1246.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5.xml"/></Relationships>
</file>

<file path=ppt/slideLayouts/_rels/slideLayout1247.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5.xml"/></Relationships>
</file>

<file path=ppt/slideLayouts/_rels/slideLayout124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249.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250.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5.xml"/></Relationships>
</file>

<file path=ppt/slideLayouts/_rels/slideLayout1251.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5.xml"/></Relationships>
</file>

<file path=ppt/slideLayouts/_rels/slideLayout1252.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5.xml"/></Relationships>
</file>

<file path=ppt/slideLayouts/_rels/slideLayout125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25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255.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256.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257.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258.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259.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26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26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26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26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26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26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266.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26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26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26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270.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271.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27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27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27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27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27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27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27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27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28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281.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282.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128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28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28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28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28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28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28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91.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Master" Target="../slideMasters/slideMaster5.xml"/></Relationships>
</file>

<file path=ppt/slideLayouts/_rels/slideLayout1292.xml.rels><?xml version="1.0" encoding="UTF-8" standalone="yes"?>
<Relationships xmlns="http://schemas.openxmlformats.org/package/2006/relationships"><Relationship Id="rId2" Type="http://schemas.openxmlformats.org/officeDocument/2006/relationships/image" Target="../media/image129.png"/><Relationship Id="rId1" Type="http://schemas.openxmlformats.org/officeDocument/2006/relationships/slideMaster" Target="../slideMasters/slideMaster5.xml"/></Relationships>
</file>

<file path=ppt/slideLayouts/_rels/slideLayout1293.xml.rels><?xml version="1.0" encoding="UTF-8" standalone="yes"?>
<Relationships xmlns="http://schemas.openxmlformats.org/package/2006/relationships"><Relationship Id="rId2" Type="http://schemas.openxmlformats.org/officeDocument/2006/relationships/image" Target="../media/image130.png"/><Relationship Id="rId1" Type="http://schemas.openxmlformats.org/officeDocument/2006/relationships/slideMaster" Target="../slideMasters/slideMaster5.xml"/></Relationships>
</file>

<file path=ppt/slideLayouts/_rels/slideLayout1294.xml.rels><?xml version="1.0" encoding="UTF-8" standalone="yes"?>
<Relationships xmlns="http://schemas.openxmlformats.org/package/2006/relationships"><Relationship Id="rId2" Type="http://schemas.openxmlformats.org/officeDocument/2006/relationships/image" Target="../media/image130.png"/><Relationship Id="rId1" Type="http://schemas.openxmlformats.org/officeDocument/2006/relationships/slideMaster" Target="../slideMasters/slideMaster5.xml"/></Relationships>
</file>

<file path=ppt/slideLayouts/_rels/slideLayout1295.xml.rels><?xml version="1.0" encoding="UTF-8" standalone="yes"?>
<Relationships xmlns="http://schemas.openxmlformats.org/package/2006/relationships"><Relationship Id="rId2" Type="http://schemas.openxmlformats.org/officeDocument/2006/relationships/image" Target="../media/image130.png"/><Relationship Id="rId1" Type="http://schemas.openxmlformats.org/officeDocument/2006/relationships/slideMaster" Target="../slideMasters/slideMaster5.xml"/></Relationships>
</file>

<file path=ppt/slideLayouts/_rels/slideLayout1296.xml.rels><?xml version="1.0" encoding="UTF-8" standalone="yes"?>
<Relationships xmlns="http://schemas.openxmlformats.org/package/2006/relationships"><Relationship Id="rId2" Type="http://schemas.openxmlformats.org/officeDocument/2006/relationships/image" Target="../media/image131.png"/><Relationship Id="rId1" Type="http://schemas.openxmlformats.org/officeDocument/2006/relationships/slideMaster" Target="../slideMasters/slideMaster5.xml"/></Relationships>
</file>

<file path=ppt/slideLayouts/_rels/slideLayout1297.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Master" Target="../slideMasters/slideMaster5.xml"/></Relationships>
</file>

<file path=ppt/slideLayouts/_rels/slideLayout1298.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Master" Target="../slideMasters/slideMaster5.xml"/></Relationships>
</file>

<file path=ppt/slideLayouts/_rels/slideLayout1299.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300.xml.rels><?xml version="1.0" encoding="UTF-8" standalone="yes"?>
<Relationships xmlns="http://schemas.openxmlformats.org/package/2006/relationships"><Relationship Id="rId2" Type="http://schemas.openxmlformats.org/officeDocument/2006/relationships/image" Target="../media/image120.png"/><Relationship Id="rId1" Type="http://schemas.openxmlformats.org/officeDocument/2006/relationships/slideMaster" Target="../slideMasters/slideMaster5.xml"/></Relationships>
</file>

<file path=ppt/slideLayouts/_rels/slideLayout1301.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Master" Target="../slideMasters/slideMaster5.xml"/></Relationships>
</file>

<file path=ppt/slideLayouts/_rels/slideLayout1302.xml.rels><?xml version="1.0" encoding="UTF-8" standalone="yes"?>
<Relationships xmlns="http://schemas.openxmlformats.org/package/2006/relationships"><Relationship Id="rId2" Type="http://schemas.openxmlformats.org/officeDocument/2006/relationships/image" Target="../media/image122.png"/><Relationship Id="rId1" Type="http://schemas.openxmlformats.org/officeDocument/2006/relationships/slideMaster" Target="../slideMasters/slideMaster5.xml"/></Relationships>
</file>

<file path=ppt/slideLayouts/_rels/slideLayout1303.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Master" Target="../slideMasters/slideMaster5.xml"/></Relationships>
</file>

<file path=ppt/slideLayouts/_rels/slideLayout1304.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Master" Target="../slideMasters/slideMaster5.xml"/></Relationships>
</file>

<file path=ppt/slideLayouts/_rels/slideLayout1305.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Master" Target="../slideMasters/slideMaster5.xml"/></Relationships>
</file>

<file path=ppt/slideLayouts/_rels/slideLayout1306.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Master" Target="../slideMasters/slideMaster5.xml"/></Relationships>
</file>

<file path=ppt/slideLayouts/_rels/slideLayout1307.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Master" Target="../slideMasters/slideMaster5.xml"/></Relationships>
</file>

<file path=ppt/slideLayouts/_rels/slideLayout1308.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Master" Target="../slideMasters/slideMaster5.xml"/></Relationships>
</file>

<file path=ppt/slideLayouts/_rels/slideLayout1309.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310.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Master" Target="../slideMasters/slideMaster5.xml"/></Relationships>
</file>

<file path=ppt/slideLayouts/_rels/slideLayout1311.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Master" Target="../slideMasters/slideMaster5.xml"/></Relationships>
</file>

<file path=ppt/slideLayouts/_rels/slideLayout1312.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Master" Target="../slideMasters/slideMaster5.xml"/></Relationships>
</file>

<file path=ppt/slideLayouts/_rels/slideLayout1313.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Master" Target="../slideMasters/slideMaster5.xml"/></Relationships>
</file>

<file path=ppt/slideLayouts/_rels/slideLayout1314.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Master" Target="../slideMasters/slideMaster5.xml"/></Relationships>
</file>

<file path=ppt/slideLayouts/_rels/slideLayout1315.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Master" Target="../slideMasters/slideMaster5.xml"/></Relationships>
</file>

<file path=ppt/slideLayouts/_rels/slideLayout1316.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Master" Target="../slideMasters/slideMaster5.xml"/></Relationships>
</file>

<file path=ppt/slideLayouts/_rels/slideLayout1317.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Master" Target="../slideMasters/slideMaster5.xml"/></Relationships>
</file>

<file path=ppt/slideLayouts/_rels/slideLayout1318.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Master" Target="../slideMasters/slideMaster5.xml"/></Relationships>
</file>

<file path=ppt/slideLayouts/_rels/slideLayout1319.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320.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Master" Target="../slideMasters/slideMaster5.xml"/></Relationships>
</file>

<file path=ppt/slideLayouts/_rels/slideLayout1321.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5.xml"/></Relationships>
</file>

<file path=ppt/slideLayouts/_rels/slideLayout1322.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5.xml"/></Relationships>
</file>

<file path=ppt/slideLayouts/_rels/slideLayout1323.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5.xml"/></Relationships>
</file>

<file path=ppt/slideLayouts/_rels/slideLayout1324.xml.rels><?xml version="1.0" encoding="UTF-8" standalone="yes"?>
<Relationships xmlns="http://schemas.openxmlformats.org/package/2006/relationships"><Relationship Id="rId2" Type="http://schemas.openxmlformats.org/officeDocument/2006/relationships/image" Target="../media/image141.jpg"/><Relationship Id="rId1" Type="http://schemas.openxmlformats.org/officeDocument/2006/relationships/slideMaster" Target="../slideMasters/slideMaster5.xml"/></Relationships>
</file>

<file path=ppt/slideLayouts/_rels/slideLayout132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32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32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32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32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33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33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33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33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33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33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33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337.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338.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339.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340.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341.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342.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343.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344.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345.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346.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347.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348.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349.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350.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351.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352.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353.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354.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355.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356.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357.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358.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359.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360.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361.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36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363.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364.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365.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366.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Master" Target="../slideMasters/slideMaster5.xml"/></Relationships>
</file>

<file path=ppt/slideLayouts/_rels/slideLayout1367.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368.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369.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1370.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371.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372.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373.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374.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45.png"/><Relationship Id="rId1" Type="http://schemas.openxmlformats.org/officeDocument/2006/relationships/slideMaster" Target="../slideMasters/slideMaster5.xml"/></Relationships>
</file>

<file path=ppt/slideLayouts/_rels/slideLayout1375.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Master" Target="../slideMasters/slideMaster5.xml"/></Relationships>
</file>

<file path=ppt/slideLayouts/_rels/slideLayout1376.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Master" Target="../slideMasters/slideMaster5.xml"/></Relationships>
</file>

<file path=ppt/slideLayouts/_rels/slideLayout1377.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45.png"/><Relationship Id="rId1" Type="http://schemas.openxmlformats.org/officeDocument/2006/relationships/slideMaster" Target="../slideMasters/slideMaster5.xml"/></Relationships>
</file>

<file path=ppt/slideLayouts/_rels/slideLayout137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45.png"/><Relationship Id="rId1" Type="http://schemas.openxmlformats.org/officeDocument/2006/relationships/slideMaster" Target="../slideMasters/slideMaster5.xml"/></Relationships>
</file>

<file path=ppt/slideLayouts/_rels/slideLayout1379.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380.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Master" Target="../slideMasters/slideMaster5.xml"/></Relationships>
</file>

<file path=ppt/slideLayouts/_rels/slideLayout1381.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45.png"/><Relationship Id="rId1" Type="http://schemas.openxmlformats.org/officeDocument/2006/relationships/slideMaster" Target="../slideMasters/slideMaster5.xml"/></Relationships>
</file>

<file path=ppt/slideLayouts/_rels/slideLayout1382.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Master" Target="../slideMasters/slideMaster5.xml"/></Relationships>
</file>

<file path=ppt/slideLayouts/_rels/slideLayout1383.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Master" Target="../slideMasters/slideMaster5.xml"/></Relationships>
</file>

<file path=ppt/slideLayouts/_rels/slideLayout1384.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Master" Target="../slideMasters/slideMaster5.xml"/></Relationships>
</file>

<file path=ppt/slideLayouts/_rels/slideLayout1385.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Master" Target="../slideMasters/slideMaster5.xml"/></Relationships>
</file>

<file path=ppt/slideLayouts/_rels/slideLayout1386.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Master" Target="../slideMasters/slideMaster5.xml"/></Relationships>
</file>

<file path=ppt/slideLayouts/_rels/slideLayout1387.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Master" Target="../slideMasters/slideMaster5.xml"/></Relationships>
</file>

<file path=ppt/slideLayouts/_rels/slideLayout1388.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Master" Target="../slideMasters/slideMaster5.xml"/></Relationships>
</file>

<file path=ppt/slideLayouts/_rels/slideLayout1389.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390.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391.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3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393.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394.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39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396.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397.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44.png"/><Relationship Id="rId1" Type="http://schemas.openxmlformats.org/officeDocument/2006/relationships/slideMaster" Target="../slideMasters/slideMaster5.xml"/></Relationships>
</file>

<file path=ppt/slideLayouts/_rels/slideLayout139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44.png"/><Relationship Id="rId1" Type="http://schemas.openxmlformats.org/officeDocument/2006/relationships/slideMaster" Target="../slideMasters/slideMaster5.xml"/></Relationships>
</file>

<file path=ppt/slideLayouts/_rels/slideLayout1399.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400.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Master" Target="../slideMasters/slideMaster5.xml"/></Relationships>
</file>

<file path=ppt/slideLayouts/_rels/slideLayout1401.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140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40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404.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405.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406.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40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40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40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1410.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411.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41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413.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414.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41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41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41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41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41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32.jpg"/><Relationship Id="rId1" Type="http://schemas.openxmlformats.org/officeDocument/2006/relationships/slideMaster" Target="../slideMasters/slideMaster1.xml"/></Relationships>
</file>

<file path=ppt/slideLayouts/_rels/slideLayout142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42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42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42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42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425.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426.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42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42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42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33.jpg"/><Relationship Id="rId1" Type="http://schemas.openxmlformats.org/officeDocument/2006/relationships/slideMaster" Target="../slideMasters/slideMaster1.xml"/></Relationships>
</file>

<file path=ppt/slideLayouts/_rels/slideLayout1430.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43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43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43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43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43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43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43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43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439.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144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44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44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44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44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44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446.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44.png"/><Relationship Id="rId1" Type="http://schemas.openxmlformats.org/officeDocument/2006/relationships/slideMaster" Target="../slideMasters/slideMaster5.xml"/></Relationships>
</file>

<file path=ppt/slideLayouts/_rels/slideLayout1447.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44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44.png"/><Relationship Id="rId1" Type="http://schemas.openxmlformats.org/officeDocument/2006/relationships/slideMaster" Target="../slideMasters/slideMaster5.xml"/></Relationships>
</file>

<file path=ppt/slideLayouts/_rels/slideLayout1449.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1450.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45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45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45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454.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44.png"/><Relationship Id="rId1" Type="http://schemas.openxmlformats.org/officeDocument/2006/relationships/slideMaster" Target="../slideMasters/slideMaster5.xml"/></Relationships>
</file>

<file path=ppt/slideLayouts/_rels/slideLayout1455.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45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457.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Master" Target="../slideMasters/slideMaster5.xml"/></Relationships>
</file>

<file path=ppt/slideLayouts/_rels/slideLayout145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44.png"/><Relationship Id="rId1" Type="http://schemas.openxmlformats.org/officeDocument/2006/relationships/slideMaster" Target="../slideMasters/slideMaster5.xml"/></Relationships>
</file>

<file path=ppt/slideLayouts/_rels/slideLayout1459.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1460.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44.png"/><Relationship Id="rId1" Type="http://schemas.openxmlformats.org/officeDocument/2006/relationships/slideMaster" Target="../slideMasters/slideMaster5.xml"/></Relationships>
</file>

<file path=ppt/slideLayouts/_rels/slideLayout146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46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46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464.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465.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466.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467.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Master" Target="../slideMasters/slideMaster5.xml"/></Relationships>
</file>

<file path=ppt/slideLayouts/_rels/slideLayout1468.xml.rels><?xml version="1.0" encoding="UTF-8" standalone="yes"?>
<Relationships xmlns="http://schemas.openxmlformats.org/package/2006/relationships"><Relationship Id="rId2" Type="http://schemas.openxmlformats.org/officeDocument/2006/relationships/image" Target="../media/image129.png"/><Relationship Id="rId1" Type="http://schemas.openxmlformats.org/officeDocument/2006/relationships/slideMaster" Target="../slideMasters/slideMaster5.xml"/></Relationships>
</file>

<file path=ppt/slideLayouts/_rels/slideLayout1469.xml.rels><?xml version="1.0" encoding="UTF-8" standalone="yes"?>
<Relationships xmlns="http://schemas.openxmlformats.org/package/2006/relationships"><Relationship Id="rId2" Type="http://schemas.openxmlformats.org/officeDocument/2006/relationships/image" Target="../media/image130.png"/><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70.xml.rels><?xml version="1.0" encoding="UTF-8" standalone="yes"?>
<Relationships xmlns="http://schemas.openxmlformats.org/package/2006/relationships"><Relationship Id="rId2" Type="http://schemas.openxmlformats.org/officeDocument/2006/relationships/image" Target="../media/image130.png"/><Relationship Id="rId1" Type="http://schemas.openxmlformats.org/officeDocument/2006/relationships/slideMaster" Target="../slideMasters/slideMaster5.xml"/></Relationships>
</file>

<file path=ppt/slideLayouts/_rels/slideLayout1471.xml.rels><?xml version="1.0" encoding="UTF-8" standalone="yes"?>
<Relationships xmlns="http://schemas.openxmlformats.org/package/2006/relationships"><Relationship Id="rId2" Type="http://schemas.openxmlformats.org/officeDocument/2006/relationships/image" Target="../media/image130.png"/><Relationship Id="rId1" Type="http://schemas.openxmlformats.org/officeDocument/2006/relationships/slideMaster" Target="../slideMasters/slideMaster5.xml"/></Relationships>
</file>

<file path=ppt/slideLayouts/_rels/slideLayout1472.xml.rels><?xml version="1.0" encoding="UTF-8" standalone="yes"?>
<Relationships xmlns="http://schemas.openxmlformats.org/package/2006/relationships"><Relationship Id="rId2" Type="http://schemas.openxmlformats.org/officeDocument/2006/relationships/image" Target="../media/image131.png"/><Relationship Id="rId1" Type="http://schemas.openxmlformats.org/officeDocument/2006/relationships/slideMaster" Target="../slideMasters/slideMaster5.xml"/></Relationships>
</file>

<file path=ppt/slideLayouts/_rels/slideLayout1473.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Master" Target="../slideMasters/slideMaster5.xml"/></Relationships>
</file>

<file path=ppt/slideLayouts/_rels/slideLayout1474.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Master" Target="../slideMasters/slideMaster5.xml"/></Relationships>
</file>

<file path=ppt/slideLayouts/_rels/slideLayout1475.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Master" Target="../slideMasters/slideMaster5.xml"/></Relationships>
</file>

<file path=ppt/slideLayouts/_rels/slideLayout1476.xml.rels><?xml version="1.0" encoding="UTF-8" standalone="yes"?>
<Relationships xmlns="http://schemas.openxmlformats.org/package/2006/relationships"><Relationship Id="rId2" Type="http://schemas.openxmlformats.org/officeDocument/2006/relationships/image" Target="../media/image120.png"/><Relationship Id="rId1" Type="http://schemas.openxmlformats.org/officeDocument/2006/relationships/slideMaster" Target="../slideMasters/slideMaster5.xml"/></Relationships>
</file>

<file path=ppt/slideLayouts/_rels/slideLayout1477.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Master" Target="../slideMasters/slideMaster5.xml"/></Relationships>
</file>

<file path=ppt/slideLayouts/_rels/slideLayout1478.xml.rels><?xml version="1.0" encoding="UTF-8" standalone="yes"?>
<Relationships xmlns="http://schemas.openxmlformats.org/package/2006/relationships"><Relationship Id="rId2" Type="http://schemas.openxmlformats.org/officeDocument/2006/relationships/image" Target="../media/image122.png"/><Relationship Id="rId1" Type="http://schemas.openxmlformats.org/officeDocument/2006/relationships/slideMaster" Target="../slideMasters/slideMaster5.xml"/></Relationships>
</file>

<file path=ppt/slideLayouts/_rels/slideLayout1479.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80.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Master" Target="../slideMasters/slideMaster5.xml"/></Relationships>
</file>

<file path=ppt/slideLayouts/_rels/slideLayout1481.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Master" Target="../slideMasters/slideMaster5.xml"/></Relationships>
</file>

<file path=ppt/slideLayouts/_rels/slideLayout1482.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Master" Target="../slideMasters/slideMaster5.xml"/></Relationships>
</file>

<file path=ppt/slideLayouts/_rels/slideLayout1483.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Master" Target="../slideMasters/slideMaster5.xml"/></Relationships>
</file>

<file path=ppt/slideLayouts/_rels/slideLayout1484.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Master" Target="../slideMasters/slideMaster5.xml"/></Relationships>
</file>

<file path=ppt/slideLayouts/_rels/slideLayout1485.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Master" Target="../slideMasters/slideMaster5.xml"/></Relationships>
</file>

<file path=ppt/slideLayouts/_rels/slideLayout1486.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Master" Target="../slideMasters/slideMaster5.xml"/></Relationships>
</file>

<file path=ppt/slideLayouts/_rels/slideLayout1487.xml.rels><?xml version="1.0" encoding="UTF-8" standalone="yes"?>
<Relationships xmlns="http://schemas.openxmlformats.org/package/2006/relationships"><Relationship Id="rId2" Type="http://schemas.openxmlformats.org/officeDocument/2006/relationships/image" Target="../media/image146.png"/><Relationship Id="rId1" Type="http://schemas.openxmlformats.org/officeDocument/2006/relationships/slideMaster" Target="../slideMasters/slideMaster5.xml"/></Relationships>
</file>

<file path=ppt/slideLayouts/_rels/slideLayout1488.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Master" Target="../slideMasters/slideMaster5.xml"/></Relationships>
</file>

<file path=ppt/slideLayouts/_rels/slideLayout1489.xml.rels><?xml version="1.0" encoding="UTF-8" standalone="yes"?>
<Relationships xmlns="http://schemas.openxmlformats.org/package/2006/relationships"><Relationship Id="rId2" Type="http://schemas.openxmlformats.org/officeDocument/2006/relationships/image" Target="../media/image147.png"/><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1490.xml.rels><?xml version="1.0" encoding="UTF-8" standalone="yes"?>
<Relationships xmlns="http://schemas.openxmlformats.org/package/2006/relationships"><Relationship Id="rId2" Type="http://schemas.openxmlformats.org/officeDocument/2006/relationships/image" Target="../media/image147.png"/><Relationship Id="rId1" Type="http://schemas.openxmlformats.org/officeDocument/2006/relationships/slideMaster" Target="../slideMasters/slideMaster5.xml"/></Relationships>
</file>

<file path=ppt/slideLayouts/_rels/slideLayout1491.xml.rels><?xml version="1.0" encoding="UTF-8" standalone="yes"?>
<Relationships xmlns="http://schemas.openxmlformats.org/package/2006/relationships"><Relationship Id="rId2" Type="http://schemas.openxmlformats.org/officeDocument/2006/relationships/image" Target="../media/image147.png"/><Relationship Id="rId1" Type="http://schemas.openxmlformats.org/officeDocument/2006/relationships/slideMaster" Target="../slideMasters/slideMaster5.xml"/></Relationships>
</file>

<file path=ppt/slideLayouts/_rels/slideLayout1492.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Master" Target="../slideMasters/slideMaster5.xml"/></Relationships>
</file>

<file path=ppt/slideLayouts/_rels/slideLayout1493.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Master" Target="../slideMasters/slideMaster5.xml"/></Relationships>
</file>

<file path=ppt/slideLayouts/_rels/slideLayout1494.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Master" Target="../slideMasters/slideMaster5.xml"/></Relationships>
</file>

<file path=ppt/slideLayouts/_rels/slideLayout1495.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Master" Target="../slideMasters/slideMaster5.xml"/></Relationships>
</file>

<file path=ppt/slideLayouts/_rels/slideLayout1496.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Master" Target="../slideMasters/slideMaster5.xml"/></Relationships>
</file>

<file path=ppt/slideLayouts/_rels/slideLayout1497.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Master" Target="../slideMasters/slideMaster5.xml"/></Relationships>
</file>

<file path=ppt/slideLayouts/_rels/slideLayout1498.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Master" Target="../slideMasters/slideMaster5.xml"/></Relationships>
</file>

<file path=ppt/slideLayouts/_rels/slideLayout1499.xml.rels><?xml version="1.0" encoding="UTF-8" standalone="yes"?>
<Relationships xmlns="http://schemas.openxmlformats.org/package/2006/relationships"><Relationship Id="rId2" Type="http://schemas.openxmlformats.org/officeDocument/2006/relationships/image" Target="../media/image138.png"/><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1500.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Master" Target="../slideMasters/slideMaster5.xml"/></Relationships>
</file>

<file path=ppt/slideLayouts/_rels/slideLayout1501.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Master" Target="../slideMasters/slideMaster5.xml"/></Relationships>
</file>

<file path=ppt/slideLayouts/_rels/slideLayout1502.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Master" Target="../slideMasters/slideMaster5.xml"/></Relationships>
</file>

<file path=ppt/slideLayouts/_rels/slideLayout1503.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5.xml"/></Relationships>
</file>

<file path=ppt/slideLayouts/_rels/slideLayout1504.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5.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06.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Master" Target="../slideMasters/slideMaster5.xml"/></Relationships>
</file>

<file path=ppt/slideLayouts/_rels/slideLayout1507.xml.rels><?xml version="1.0" encoding="UTF-8" standalone="yes"?>
<Relationships xmlns="http://schemas.openxmlformats.org/package/2006/relationships"><Relationship Id="rId2" Type="http://schemas.openxmlformats.org/officeDocument/2006/relationships/image" Target="../media/image129.png"/><Relationship Id="rId1" Type="http://schemas.openxmlformats.org/officeDocument/2006/relationships/slideMaster" Target="../slideMasters/slideMaster5.xml"/></Relationships>
</file>

<file path=ppt/slideLayouts/_rels/slideLayout1508.xml.rels><?xml version="1.0" encoding="UTF-8" standalone="yes"?>
<Relationships xmlns="http://schemas.openxmlformats.org/package/2006/relationships"><Relationship Id="rId2" Type="http://schemas.openxmlformats.org/officeDocument/2006/relationships/image" Target="../media/image130.png"/><Relationship Id="rId1" Type="http://schemas.openxmlformats.org/officeDocument/2006/relationships/slideMaster" Target="../slideMasters/slideMaster5.xml"/></Relationships>
</file>

<file path=ppt/slideLayouts/_rels/slideLayout1509.xml.rels><?xml version="1.0" encoding="UTF-8" standalone="yes"?>
<Relationships xmlns="http://schemas.openxmlformats.org/package/2006/relationships"><Relationship Id="rId2" Type="http://schemas.openxmlformats.org/officeDocument/2006/relationships/image" Target="../media/image130.png"/><Relationship Id="rId1" Type="http://schemas.openxmlformats.org/officeDocument/2006/relationships/slideMaster" Target="../slideMasters/slideMaster5.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510.xml.rels><?xml version="1.0" encoding="UTF-8" standalone="yes"?>
<Relationships xmlns="http://schemas.openxmlformats.org/package/2006/relationships"><Relationship Id="rId2" Type="http://schemas.openxmlformats.org/officeDocument/2006/relationships/image" Target="../media/image130.png"/><Relationship Id="rId1" Type="http://schemas.openxmlformats.org/officeDocument/2006/relationships/slideMaster" Target="../slideMasters/slideMaster5.xml"/></Relationships>
</file>

<file path=ppt/slideLayouts/_rels/slideLayout1511.xml.rels><?xml version="1.0" encoding="UTF-8" standalone="yes"?>
<Relationships xmlns="http://schemas.openxmlformats.org/package/2006/relationships"><Relationship Id="rId2" Type="http://schemas.openxmlformats.org/officeDocument/2006/relationships/image" Target="../media/image131.png"/><Relationship Id="rId1" Type="http://schemas.openxmlformats.org/officeDocument/2006/relationships/slideMaster" Target="../slideMasters/slideMaster5.xml"/></Relationships>
</file>

<file path=ppt/slideLayouts/_rels/slideLayout1512.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Master" Target="../slideMasters/slideMaster5.xml"/></Relationships>
</file>

<file path=ppt/slideLayouts/_rels/slideLayout1513.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Master" Target="../slideMasters/slideMaster5.xml"/></Relationships>
</file>

<file path=ppt/slideLayouts/_rels/slideLayout1514.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Master" Target="../slideMasters/slideMaster5.xml"/></Relationships>
</file>

<file path=ppt/slideLayouts/_rels/slideLayout1515.xml.rels><?xml version="1.0" encoding="UTF-8" standalone="yes"?>
<Relationships xmlns="http://schemas.openxmlformats.org/package/2006/relationships"><Relationship Id="rId2" Type="http://schemas.openxmlformats.org/officeDocument/2006/relationships/image" Target="../media/image120.png"/><Relationship Id="rId1" Type="http://schemas.openxmlformats.org/officeDocument/2006/relationships/slideMaster" Target="../slideMasters/slideMaster5.xml"/></Relationships>
</file>

<file path=ppt/slideLayouts/_rels/slideLayout1516.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Master" Target="../slideMasters/slideMaster5.xml"/></Relationships>
</file>

<file path=ppt/slideLayouts/_rels/slideLayout1517.xml.rels><?xml version="1.0" encoding="UTF-8" standalone="yes"?>
<Relationships xmlns="http://schemas.openxmlformats.org/package/2006/relationships"><Relationship Id="rId2" Type="http://schemas.openxmlformats.org/officeDocument/2006/relationships/image" Target="../media/image122.png"/><Relationship Id="rId1" Type="http://schemas.openxmlformats.org/officeDocument/2006/relationships/slideMaster" Target="../slideMasters/slideMaster5.xml"/></Relationships>
</file>

<file path=ppt/slideLayouts/_rels/slideLayout1518.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Master" Target="../slideMasters/slideMaster5.xml"/></Relationships>
</file>

<file path=ppt/slideLayouts/_rels/slideLayout1519.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Master" Target="../slideMasters/slideMaster5.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520.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Master" Target="../slideMasters/slideMaster5.xml"/></Relationships>
</file>

<file path=ppt/slideLayouts/_rels/slideLayout1521.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Master" Target="../slideMasters/slideMaster5.xml"/></Relationships>
</file>

<file path=ppt/slideLayouts/_rels/slideLayout1522.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Master" Target="../slideMasters/slideMaster5.xml"/></Relationships>
</file>

<file path=ppt/slideLayouts/_rels/slideLayout1523.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Master" Target="../slideMasters/slideMaster5.xml"/></Relationships>
</file>

<file path=ppt/slideLayouts/_rels/slideLayout1524.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Master" Target="../slideMasters/slideMaster5.xml"/></Relationships>
</file>

<file path=ppt/slideLayouts/_rels/slideLayout1525.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Master" Target="../slideMasters/slideMaster5.xml"/></Relationships>
</file>

<file path=ppt/slideLayouts/_rels/slideLayout1526.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Master" Target="../slideMasters/slideMaster5.xml"/></Relationships>
</file>

<file path=ppt/slideLayouts/_rels/slideLayout1527.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Master" Target="../slideMasters/slideMaster5.xml"/></Relationships>
</file>

<file path=ppt/slideLayouts/_rels/slideLayout1528.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Master" Target="../slideMasters/slideMaster5.xml"/></Relationships>
</file>

<file path=ppt/slideLayouts/_rels/slideLayout1529.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Master" Target="../slideMasters/slideMaster5.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1530.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Master" Target="../slideMasters/slideMaster5.xml"/></Relationships>
</file>

<file path=ppt/slideLayouts/_rels/slideLayout1531.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Master" Target="../slideMasters/slideMaster5.xml"/></Relationships>
</file>

<file path=ppt/slideLayouts/_rels/slideLayout1532.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Master" Target="../slideMasters/slideMaster5.xml"/></Relationships>
</file>

<file path=ppt/slideLayouts/_rels/slideLayout1533.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Master" Target="../slideMasters/slideMaster5.xml"/></Relationships>
</file>

<file path=ppt/slideLayouts/_rels/slideLayout1534.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Master" Target="../slideMasters/slideMaster5.xml"/></Relationships>
</file>

<file path=ppt/slideLayouts/_rels/slideLayout1535.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Master" Target="../slideMasters/slideMaster5.xml"/></Relationships>
</file>

<file path=ppt/slideLayouts/_rels/slideLayout1536.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Master" Target="../slideMasters/slideMaster5.xml"/></Relationships>
</file>

<file path=ppt/slideLayouts/_rels/slideLayout1537.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Master" Target="../slideMasters/slideMaster5.xml"/></Relationships>
</file>

<file path=ppt/slideLayouts/_rels/slideLayout1538.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Master" Target="../slideMasters/slideMaster5.xml"/></Relationships>
</file>

<file path=ppt/slideLayouts/_rels/slideLayout1539.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Master" Target="../slideMasters/slideMaster5.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1540.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541.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54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543.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544.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545.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546.xml.rels><?xml version="1.0" encoding="UTF-8" standalone="yes"?>
<Relationships xmlns="http://schemas.openxmlformats.org/package/2006/relationships"><Relationship Id="rId2" Type="http://schemas.openxmlformats.org/officeDocument/2006/relationships/image" Target="../media/image138.png"/><Relationship Id="rId1" Type="http://schemas.openxmlformats.org/officeDocument/2006/relationships/slideMaster" Target="../slideMasters/slideMaster5.xml"/></Relationships>
</file>

<file path=ppt/slideLayouts/_rels/slideLayout154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54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549.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1550.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55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55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5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56.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57.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5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559.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6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5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63.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05.png"/><Relationship Id="rId1" Type="http://schemas.openxmlformats.org/officeDocument/2006/relationships/slideMaster" Target="../slideMasters/slideMaster5.xml"/></Relationships>
</file>

<file path=ppt/slideLayouts/_rels/slideLayout15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66.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567.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6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56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157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5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7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573.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57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57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576.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57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57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579.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158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58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58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58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58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585.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58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587.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58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58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1590.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591.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59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59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594.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59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59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59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59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599.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40.jpg"/><Relationship Id="rId1" Type="http://schemas.openxmlformats.org/officeDocument/2006/relationships/slideMaster" Target="../slideMasters/slideMaster1.xml"/></Relationships>
</file>

<file path=ppt/slideLayouts/_rels/slideLayout160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601.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5.xml"/></Relationships>
</file>

<file path=ppt/slideLayouts/_rels/slideLayout1602.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5.xml"/></Relationships>
</file>

<file path=ppt/slideLayouts/_rels/slideLayout1603.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09.png"/><Relationship Id="rId1" Type="http://schemas.openxmlformats.org/officeDocument/2006/relationships/slideMaster" Target="../slideMasters/slideMaster5.xml"/></Relationships>
</file>

<file path=ppt/slideLayouts/_rels/slideLayout1604.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09.png"/><Relationship Id="rId1" Type="http://schemas.openxmlformats.org/officeDocument/2006/relationships/slideMaster" Target="../slideMasters/slideMaster5.xml"/></Relationships>
</file>

<file path=ppt/slideLayouts/_rels/slideLayout1605.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09.png"/><Relationship Id="rId1" Type="http://schemas.openxmlformats.org/officeDocument/2006/relationships/slideMaster" Target="../slideMasters/slideMaster5.xml"/></Relationships>
</file>

<file path=ppt/slideLayouts/_rels/slideLayout1606.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5.xml"/></Relationships>
</file>

<file path=ppt/slideLayouts/_rels/slideLayout1607.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5.xml"/></Relationships>
</file>

<file path=ppt/slideLayouts/_rels/slideLayout1608.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5.xml"/></Relationships>
</file>

<file path=ppt/slideLayouts/_rels/slideLayout1609.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5.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33.jpg"/><Relationship Id="rId1" Type="http://schemas.openxmlformats.org/officeDocument/2006/relationships/slideMaster" Target="../slideMasters/slideMaster1.xml"/></Relationships>
</file>

<file path=ppt/slideLayouts/_rels/slideLayout1610.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5.xml"/></Relationships>
</file>

<file path=ppt/slideLayouts/_rels/slideLayout1611.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5.xml"/></Relationships>
</file>

<file path=ppt/slideLayouts/_rels/slideLayout1612.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5.xml"/></Relationships>
</file>

<file path=ppt/slideLayouts/_rels/slideLayout1613.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614.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615.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616.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617.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61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619.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20.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621.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622.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623.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624.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625.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626.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627.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62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629.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11.png"/><Relationship Id="rId1" Type="http://schemas.openxmlformats.org/officeDocument/2006/relationships/slideMaster" Target="../slideMasters/slideMaster5.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42.jpg"/><Relationship Id="rId1" Type="http://schemas.openxmlformats.org/officeDocument/2006/relationships/slideMaster" Target="../slideMasters/slideMaster1.xml"/></Relationships>
</file>

<file path=ppt/slideLayouts/_rels/slideLayout1630.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631.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63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633.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5.xml"/></Relationships>
</file>

<file path=ppt/slideLayouts/_rels/slideLayout1634.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635.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636.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637.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638.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639.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1640.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641.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642.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643.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644.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64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64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64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64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64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16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651.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652.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653.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654.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655.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656.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657.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65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659.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1660.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661.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662.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663.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664.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66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6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67.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6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69.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70.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71.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7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7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7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7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7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7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7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679.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680.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5.xml"/></Relationships>
</file>

<file path=ppt/slideLayouts/_rels/slideLayout168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68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683.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684.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685.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68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68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68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68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6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69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69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69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693.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image" Target="../media/image148.png"/><Relationship Id="rId1" Type="http://schemas.openxmlformats.org/officeDocument/2006/relationships/slideMaster" Target="../slideMasters/slideMaster5.xml"/></Relationships>
</file>

<file path=ppt/slideLayouts/_rels/slideLayout1694.xml.rels><?xml version="1.0" encoding="UTF-8" standalone="yes"?>
<Relationships xmlns="http://schemas.openxmlformats.org/package/2006/relationships"><Relationship Id="rId2" Type="http://schemas.openxmlformats.org/officeDocument/2006/relationships/image" Target="../media/image150.jpg"/><Relationship Id="rId1" Type="http://schemas.openxmlformats.org/officeDocument/2006/relationships/slideMaster" Target="../slideMasters/slideMaster5.xml"/></Relationships>
</file>

<file path=ppt/slideLayouts/_rels/slideLayout1695.xml.rels><?xml version="1.0" encoding="UTF-8" standalone="yes"?>
<Relationships xmlns="http://schemas.openxmlformats.org/package/2006/relationships"><Relationship Id="rId2" Type="http://schemas.openxmlformats.org/officeDocument/2006/relationships/image" Target="../media/image151.jpg"/><Relationship Id="rId1" Type="http://schemas.openxmlformats.org/officeDocument/2006/relationships/slideMaster" Target="../slideMasters/slideMaster5.xml"/></Relationships>
</file>

<file path=ppt/slideLayouts/_rels/slideLayout1696.xml.rels><?xml version="1.0" encoding="UTF-8" standalone="yes"?>
<Relationships xmlns="http://schemas.openxmlformats.org/package/2006/relationships"><Relationship Id="rId2" Type="http://schemas.openxmlformats.org/officeDocument/2006/relationships/image" Target="../media/image146.png"/><Relationship Id="rId1" Type="http://schemas.openxmlformats.org/officeDocument/2006/relationships/slideMaster" Target="../slideMasters/slideMaster5.xml"/></Relationships>
</file>

<file path=ppt/slideLayouts/_rels/slideLayout1697.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Master" Target="../slideMasters/slideMaster5.xml"/></Relationships>
</file>

<file path=ppt/slideLayouts/_rels/slideLayout1698.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Master" Target="../slideMasters/slideMaster5.xml"/></Relationships>
</file>

<file path=ppt/slideLayouts/_rels/slideLayout1699.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Master" Target="../slideMasters/slideMaster5.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70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70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702.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Master" Target="../slideMasters/slideMaster5.xml"/></Relationships>
</file>

<file path=ppt/slideLayouts/_rels/slideLayout1703.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Master" Target="../slideMasters/slideMaster5.xml"/></Relationships>
</file>

<file path=ppt/slideLayouts/_rels/slideLayout1704.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Master" Target="../slideMasters/slideMaster5.xml"/></Relationships>
</file>

<file path=ppt/slideLayouts/_rels/slideLayout1705.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Master" Target="../slideMasters/slideMaster5.xml"/></Relationships>
</file>

<file path=ppt/slideLayouts/_rels/slideLayout1706.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Master" Target="../slideMasters/slideMaster5.xml"/></Relationships>
</file>

<file path=ppt/slideLayouts/_rels/slideLayout1707.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Master" Target="../slideMasters/slideMaster5.xml"/></Relationships>
</file>

<file path=ppt/slideLayouts/_rels/slideLayout1708.xml.rels><?xml version="1.0" encoding="UTF-8" standalone="yes"?>
<Relationships xmlns="http://schemas.openxmlformats.org/package/2006/relationships"><Relationship Id="rId2" Type="http://schemas.openxmlformats.org/officeDocument/2006/relationships/image" Target="../media/image153.png"/><Relationship Id="rId1" Type="http://schemas.openxmlformats.org/officeDocument/2006/relationships/slideMaster" Target="../slideMasters/slideMaster5.xml"/></Relationships>
</file>

<file path=ppt/slideLayouts/_rels/slideLayout1709.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7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710.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1711.xml.rels><?xml version="1.0" encoding="UTF-8" standalone="yes"?>
<Relationships xmlns="http://schemas.openxmlformats.org/package/2006/relationships"><Relationship Id="rId2" Type="http://schemas.openxmlformats.org/officeDocument/2006/relationships/image" Target="../media/image138.png"/><Relationship Id="rId1" Type="http://schemas.openxmlformats.org/officeDocument/2006/relationships/slideMaster" Target="../slideMasters/slideMaster5.xml"/></Relationships>
</file>

<file path=ppt/slideLayouts/_rels/slideLayout1712.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Master" Target="../slideMasters/slideMaster5.xml"/></Relationships>
</file>

<file path=ppt/slideLayouts/_rels/slideLayout1713.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Master" Target="../slideMasters/slideMaster5.xml"/></Relationships>
</file>

<file path=ppt/slideLayouts/_rels/slideLayout1714.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Master" Target="../slideMasters/slideMaster5.xml"/></Relationships>
</file>

<file path=ppt/slideLayouts/_rels/slideLayout171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716.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Master" Target="../slideMasters/slideMaster5.xml"/></Relationships>
</file>

<file path=ppt/slideLayouts/_rels/slideLayout1717.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Master" Target="../slideMasters/slideMaster5.xml"/></Relationships>
</file>

<file path=ppt/slideLayouts/_rels/slideLayout1718.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Master" Target="../slideMasters/slideMaster5.xml"/></Relationships>
</file>

<file path=ppt/slideLayouts/_rels/slideLayout17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720.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721.xml.rels><?xml version="1.0" encoding="UTF-8" standalone="yes"?>
<Relationships xmlns="http://schemas.openxmlformats.org/package/2006/relationships"><Relationship Id="rId2" Type="http://schemas.openxmlformats.org/officeDocument/2006/relationships/image" Target="../media/image154.png"/><Relationship Id="rId1" Type="http://schemas.openxmlformats.org/officeDocument/2006/relationships/slideMaster" Target="../slideMasters/slideMaster5.xml"/></Relationships>
</file>

<file path=ppt/slideLayouts/_rels/slideLayout1722.xml.rels><?xml version="1.0" encoding="UTF-8" standalone="yes"?>
<Relationships xmlns="http://schemas.openxmlformats.org/package/2006/relationships"><Relationship Id="rId2" Type="http://schemas.openxmlformats.org/officeDocument/2006/relationships/image" Target="../media/image154.png"/><Relationship Id="rId1" Type="http://schemas.openxmlformats.org/officeDocument/2006/relationships/slideMaster" Target="../slideMasters/slideMaster5.xml"/></Relationships>
</file>

<file path=ppt/slideLayouts/_rels/slideLayout1723.xml.rels><?xml version="1.0" encoding="UTF-8" standalone="yes"?>
<Relationships xmlns="http://schemas.openxmlformats.org/package/2006/relationships"><Relationship Id="rId2" Type="http://schemas.openxmlformats.org/officeDocument/2006/relationships/image" Target="../media/image154.png"/><Relationship Id="rId1" Type="http://schemas.openxmlformats.org/officeDocument/2006/relationships/slideMaster" Target="../slideMasters/slideMaster5.xml"/></Relationships>
</file>

<file path=ppt/slideLayouts/_rels/slideLayout172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72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72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72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72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729.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1730.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173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173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733.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5.xml"/></Relationships>
</file>

<file path=ppt/slideLayouts/_rels/slideLayout1734.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5.xml"/></Relationships>
</file>

<file path=ppt/slideLayouts/_rels/slideLayout173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736.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5.xml"/></Relationships>
</file>

<file path=ppt/slideLayouts/_rels/slideLayout1737.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05.png"/><Relationship Id="rId1" Type="http://schemas.openxmlformats.org/officeDocument/2006/relationships/slideMaster" Target="../slideMasters/slideMaster5.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39.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05.png"/><Relationship Id="rId1" Type="http://schemas.openxmlformats.org/officeDocument/2006/relationships/slideMaster" Target="../slideMasters/slideMaster5.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740.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5.xml"/></Relationships>
</file>

<file path=ppt/slideLayouts/_rels/slideLayout1741.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5.xml"/></Relationships>
</file>

<file path=ppt/slideLayouts/_rels/slideLayout1742.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5.xml"/></Relationships>
</file>

<file path=ppt/slideLayouts/_rels/slideLayout1743.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5.xml"/></Relationships>
</file>

<file path=ppt/slideLayouts/_rels/slideLayout1744.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5.xml"/></Relationships>
</file>

<file path=ppt/slideLayouts/_rels/slideLayout1745.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5.xml"/></Relationships>
</file>

<file path=ppt/slideLayouts/_rels/slideLayout1746.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5.xml"/></Relationships>
</file>

<file path=ppt/slideLayouts/_rels/slideLayout1747.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image" Target="../media/image148.png"/><Relationship Id="rId1" Type="http://schemas.openxmlformats.org/officeDocument/2006/relationships/slideMaster" Target="../slideMasters/slideMaster5.xml"/></Relationships>
</file>

<file path=ppt/slideLayouts/_rels/slideLayout1748.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image" Target="../media/image148.png"/><Relationship Id="rId1" Type="http://schemas.openxmlformats.org/officeDocument/2006/relationships/slideMaster" Target="../slideMasters/slideMaster5.xml"/></Relationships>
</file>

<file path=ppt/slideLayouts/_rels/slideLayout1749.xml.rels><?xml version="1.0" encoding="UTF-8" standalone="yes"?>
<Relationships xmlns="http://schemas.openxmlformats.org/package/2006/relationships"><Relationship Id="rId2" Type="http://schemas.openxmlformats.org/officeDocument/2006/relationships/image" Target="../media/image141.jpg"/><Relationship Id="rId1" Type="http://schemas.openxmlformats.org/officeDocument/2006/relationships/slideMaster" Target="../slideMasters/slideMaster5.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175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75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75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753.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image" Target="../media/image148.png"/><Relationship Id="rId1" Type="http://schemas.openxmlformats.org/officeDocument/2006/relationships/slideMaster" Target="../slideMasters/slideMaster5.xml"/></Relationships>
</file>

<file path=ppt/slideLayouts/_rels/slideLayout1754.xml.rels><?xml version="1.0" encoding="UTF-8" standalone="yes"?>
<Relationships xmlns="http://schemas.openxmlformats.org/package/2006/relationships"><Relationship Id="rId2" Type="http://schemas.openxmlformats.org/officeDocument/2006/relationships/image" Target="../media/image141.jpg"/><Relationship Id="rId1" Type="http://schemas.openxmlformats.org/officeDocument/2006/relationships/slideMaster" Target="../slideMasters/slideMaster5.xml"/></Relationships>
</file>

<file path=ppt/slideLayouts/_rels/slideLayout175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75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757.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5.xml"/></Relationships>
</file>

<file path=ppt/slideLayouts/_rels/slideLayout1758.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5.xml"/></Relationships>
</file>

<file path=ppt/slideLayouts/_rels/slideLayout1759.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5.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76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76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76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76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76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76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76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767.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768.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769.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5.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77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77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5.xml"/></Relationships>
</file>

<file path=ppt/slideLayouts/_rels/slideLayout177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5.xml"/></Relationships>
</file>

<file path=ppt/slideLayouts/_rels/slideLayout177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5.xml"/></Relationships>
</file>

<file path=ppt/slideLayouts/_rels/slideLayout1774.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Master" Target="../slideMasters/slideMaster5.xml"/></Relationships>
</file>

<file path=ppt/slideLayouts/_rels/slideLayout1775.xml.rels><?xml version="1.0" encoding="UTF-8" standalone="yes"?>
<Relationships xmlns="http://schemas.openxmlformats.org/package/2006/relationships"><Relationship Id="rId2" Type="http://schemas.openxmlformats.org/officeDocument/2006/relationships/image" Target="../media/image150.jpg"/><Relationship Id="rId1" Type="http://schemas.openxmlformats.org/officeDocument/2006/relationships/slideMaster" Target="../slideMasters/slideMaster5.xml"/></Relationships>
</file>

<file path=ppt/slideLayouts/_rels/slideLayout1776.xml.rels><?xml version="1.0" encoding="UTF-8" standalone="yes"?>
<Relationships xmlns="http://schemas.openxmlformats.org/package/2006/relationships"><Relationship Id="rId2" Type="http://schemas.openxmlformats.org/officeDocument/2006/relationships/image" Target="../media/image147.png"/><Relationship Id="rId1" Type="http://schemas.openxmlformats.org/officeDocument/2006/relationships/slideMaster" Target="../slideMasters/slideMaster5.xml"/></Relationships>
</file>

<file path=ppt/slideLayouts/_rels/slideLayout1777.xml.rels><?xml version="1.0" encoding="UTF-8" standalone="yes"?>
<Relationships xmlns="http://schemas.openxmlformats.org/package/2006/relationships"><Relationship Id="rId2" Type="http://schemas.openxmlformats.org/officeDocument/2006/relationships/image" Target="../media/image147.png"/><Relationship Id="rId1" Type="http://schemas.openxmlformats.org/officeDocument/2006/relationships/slideMaster" Target="../slideMasters/slideMaster5.xml"/></Relationships>
</file>

<file path=ppt/slideLayouts/_rels/slideLayout1778.xml.rels><?xml version="1.0" encoding="UTF-8" standalone="yes"?>
<Relationships xmlns="http://schemas.openxmlformats.org/package/2006/relationships"><Relationship Id="rId2" Type="http://schemas.openxmlformats.org/officeDocument/2006/relationships/image" Target="../media/image147.png"/><Relationship Id="rId1" Type="http://schemas.openxmlformats.org/officeDocument/2006/relationships/slideMaster" Target="../slideMasters/slideMaster5.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81.xml.rels><?xml version="1.0" encoding="UTF-8" standalone="yes"?>
<Relationships xmlns="http://schemas.openxmlformats.org/package/2006/relationships"><Relationship Id="rId2" Type="http://schemas.openxmlformats.org/officeDocument/2006/relationships/image" Target="../media/image155.png"/><Relationship Id="rId1" Type="http://schemas.openxmlformats.org/officeDocument/2006/relationships/slideMaster" Target="../slideMasters/slideMaster5.xml"/></Relationships>
</file>

<file path=ppt/slideLayouts/_rels/slideLayout178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78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784.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Master" Target="../slideMasters/slideMaster5.xml"/></Relationships>
</file>

<file path=ppt/slideLayouts/_rels/slideLayout17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78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78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78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78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7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79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79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792.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179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79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795.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79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79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79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799.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800.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801.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80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803.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80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80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80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807.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80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80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81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81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81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81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81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81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81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817.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81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81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82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82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82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82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82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825.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826.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827.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82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8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830.xml.rels><?xml version="1.0" encoding="UTF-8" standalone="yes"?>
<Relationships xmlns="http://schemas.openxmlformats.org/package/2006/relationships"><Relationship Id="rId2" Type="http://schemas.openxmlformats.org/officeDocument/2006/relationships/image" Target="../media/image130.png"/><Relationship Id="rId1" Type="http://schemas.openxmlformats.org/officeDocument/2006/relationships/slideMaster" Target="../slideMasters/slideMaster5.xml"/></Relationships>
</file>

<file path=ppt/slideLayouts/_rels/slideLayout1831.xml.rels><?xml version="1.0" encoding="UTF-8" standalone="yes"?>
<Relationships xmlns="http://schemas.openxmlformats.org/package/2006/relationships"><Relationship Id="rId2" Type="http://schemas.openxmlformats.org/officeDocument/2006/relationships/image" Target="../media/image130.png"/><Relationship Id="rId1" Type="http://schemas.openxmlformats.org/officeDocument/2006/relationships/slideMaster" Target="../slideMasters/slideMaster5.xml"/></Relationships>
</file>

<file path=ppt/slideLayouts/_rels/slideLayout1832.xml.rels><?xml version="1.0" encoding="UTF-8" standalone="yes"?>
<Relationships xmlns="http://schemas.openxmlformats.org/package/2006/relationships"><Relationship Id="rId2" Type="http://schemas.openxmlformats.org/officeDocument/2006/relationships/image" Target="../media/image130.png"/><Relationship Id="rId1" Type="http://schemas.openxmlformats.org/officeDocument/2006/relationships/slideMaster" Target="../slideMasters/slideMaster5.xml"/></Relationships>
</file>

<file path=ppt/slideLayouts/_rels/slideLayout1833.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Master" Target="../slideMasters/slideMaster5.xml"/></Relationships>
</file>

<file path=ppt/slideLayouts/_rels/slideLayout1834.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Master" Target="../slideMasters/slideMaster5.xml"/></Relationships>
</file>

<file path=ppt/slideLayouts/_rels/slideLayout1835.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Master" Target="../slideMasters/slideMaster5.xml"/></Relationships>
</file>

<file path=ppt/slideLayouts/_rels/slideLayout1836.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Master" Target="../slideMasters/slideMaster5.xml"/></Relationships>
</file>

<file path=ppt/slideLayouts/_rels/slideLayout1837.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Master" Target="../slideMasters/slideMaster5.xml"/></Relationships>
</file>

<file path=ppt/slideLayouts/_rels/slideLayout1838.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Master" Target="../slideMasters/slideMaster5.xml"/></Relationships>
</file>

<file path=ppt/slideLayouts/_rels/slideLayout1839.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Master" Target="../slideMasters/slideMaster5.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840.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Master" Target="../slideMasters/slideMaster5.xml"/></Relationships>
</file>

<file path=ppt/slideLayouts/_rels/slideLayout1841.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Master" Target="../slideMasters/slideMaster5.xml"/></Relationships>
</file>

<file path=ppt/slideLayouts/_rels/slideLayout1842.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5.xml"/></Relationships>
</file>

<file path=ppt/slideLayouts/_rels/slideLayout1843.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5.xml"/></Relationships>
</file>

<file path=ppt/slideLayouts/_rels/slideLayout1844.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5.xml"/></Relationships>
</file>

<file path=ppt/slideLayouts/_rels/slideLayout1845.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05.png"/><Relationship Id="rId1" Type="http://schemas.openxmlformats.org/officeDocument/2006/relationships/slideMaster" Target="../slideMasters/slideMaster5.xml"/></Relationships>
</file>

<file path=ppt/slideLayouts/_rels/slideLayout1846.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05.png"/><Relationship Id="rId1" Type="http://schemas.openxmlformats.org/officeDocument/2006/relationships/slideMaster" Target="../slideMasters/slideMaster5.xml"/></Relationships>
</file>

<file path=ppt/slideLayouts/_rels/slideLayout1847.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05.png"/><Relationship Id="rId1" Type="http://schemas.openxmlformats.org/officeDocument/2006/relationships/slideMaster" Target="../slideMasters/slideMaster5.xml"/></Relationships>
</file>

<file path=ppt/slideLayouts/_rels/slideLayout1848.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5.xml"/></Relationships>
</file>

<file path=ppt/slideLayouts/_rels/slideLayout1849.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5.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850.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5.xml"/></Relationships>
</file>

<file path=ppt/slideLayouts/_rels/slideLayout1851.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5.xml"/></Relationships>
</file>

<file path=ppt/slideLayouts/_rels/slideLayout1852.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5.xml"/></Relationships>
</file>

<file path=ppt/slideLayouts/_rels/slideLayout1853.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5.xml"/></Relationships>
</file>

<file path=ppt/slideLayouts/_rels/slideLayout1854.xml.rels><?xml version="1.0" encoding="UTF-8" standalone="yes"?>
<Relationships xmlns="http://schemas.openxmlformats.org/package/2006/relationships"><Relationship Id="rId2" Type="http://schemas.openxmlformats.org/officeDocument/2006/relationships/image" Target="../media/image141.jpg"/><Relationship Id="rId1" Type="http://schemas.openxmlformats.org/officeDocument/2006/relationships/slideMaster" Target="../slideMasters/slideMaster5.xml"/></Relationships>
</file>

<file path=ppt/slideLayouts/_rels/slideLayout1855.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image" Target="../media/image148.png"/><Relationship Id="rId1" Type="http://schemas.openxmlformats.org/officeDocument/2006/relationships/slideMaster" Target="../slideMasters/slideMaster5.xml"/></Relationships>
</file>

<file path=ppt/slideLayouts/_rels/slideLayout1856.xml.rels><?xml version="1.0" encoding="UTF-8" standalone="yes"?>
<Relationships xmlns="http://schemas.openxmlformats.org/package/2006/relationships"><Relationship Id="rId2" Type="http://schemas.openxmlformats.org/officeDocument/2006/relationships/image" Target="../media/image156.jpg"/><Relationship Id="rId1" Type="http://schemas.openxmlformats.org/officeDocument/2006/relationships/slideMaster" Target="../slideMasters/slideMaster5.xml"/></Relationships>
</file>

<file path=ppt/slideLayouts/_rels/slideLayout185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85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859.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157.png"/><Relationship Id="rId1" Type="http://schemas.openxmlformats.org/officeDocument/2006/relationships/slideMaster" Target="../slideMasters/slideMaster5.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1860.xml.rels><?xml version="1.0" encoding="UTF-8" standalone="yes"?>
<Relationships xmlns="http://schemas.openxmlformats.org/package/2006/relationships"><Relationship Id="rId2" Type="http://schemas.openxmlformats.org/officeDocument/2006/relationships/image" Target="../media/image158.png"/><Relationship Id="rId1" Type="http://schemas.openxmlformats.org/officeDocument/2006/relationships/slideMaster" Target="../slideMasters/slideMaster5.xml"/></Relationships>
</file>

<file path=ppt/slideLayouts/_rels/slideLayout1861.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5.xml"/></Relationships>
</file>

<file path=ppt/slideLayouts/_rels/slideLayout186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863.xml.rels><?xml version="1.0" encoding="UTF-8" standalone="yes"?>
<Relationships xmlns="http://schemas.openxmlformats.org/package/2006/relationships"><Relationship Id="rId2" Type="http://schemas.openxmlformats.org/officeDocument/2006/relationships/image" Target="../media/image159.png"/><Relationship Id="rId1" Type="http://schemas.openxmlformats.org/officeDocument/2006/relationships/slideMaster" Target="../slideMasters/slideMaster5.xml"/></Relationships>
</file>

<file path=ppt/slideLayouts/_rels/slideLayout1864.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86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86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86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86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86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87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87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87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87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87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5.xml"/></Relationships>
</file>

<file path=ppt/slideLayouts/_rels/slideLayout1875.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187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877.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878.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87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5.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188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5.xml"/></Relationships>
</file>

<file path=ppt/slideLayouts/_rels/slideLayout188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5.xml"/></Relationships>
</file>

<file path=ppt/slideLayouts/_rels/slideLayout188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88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884.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885.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image" Target="../media/image148.png"/><Relationship Id="rId1" Type="http://schemas.openxmlformats.org/officeDocument/2006/relationships/slideMaster" Target="../slideMasters/slideMaster5.xml"/></Relationships>
</file>

<file path=ppt/slideLayouts/_rels/slideLayout1886.xml.rels><?xml version="1.0" encoding="UTF-8" standalone="yes"?>
<Relationships xmlns="http://schemas.openxmlformats.org/package/2006/relationships"><Relationship Id="rId2" Type="http://schemas.openxmlformats.org/officeDocument/2006/relationships/image" Target="../media/image150.jpg"/><Relationship Id="rId1" Type="http://schemas.openxmlformats.org/officeDocument/2006/relationships/slideMaster" Target="../slideMasters/slideMaster5.xml"/></Relationships>
</file>

<file path=ppt/slideLayouts/_rels/slideLayout188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5.xml"/></Relationships>
</file>

<file path=ppt/slideLayouts/_rels/slideLayout188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5.xml"/></Relationships>
</file>

<file path=ppt/slideLayouts/_rels/slideLayout188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5.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1890.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891.xml.rels><?xml version="1.0" encoding="UTF-8" standalone="yes"?>
<Relationships xmlns="http://schemas.openxmlformats.org/package/2006/relationships"><Relationship Id="rId2" Type="http://schemas.openxmlformats.org/officeDocument/2006/relationships/image" Target="../media/image151.jpg"/><Relationship Id="rId1" Type="http://schemas.openxmlformats.org/officeDocument/2006/relationships/slideMaster" Target="../slideMasters/slideMaster5.xml"/></Relationships>
</file>

<file path=ppt/slideLayouts/_rels/slideLayout18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94.xml.rels><?xml version="1.0" encoding="UTF-8" standalone="yes"?>
<Relationships xmlns="http://schemas.openxmlformats.org/package/2006/relationships"><Relationship Id="rId2" Type="http://schemas.openxmlformats.org/officeDocument/2006/relationships/image" Target="../media/image155.png"/><Relationship Id="rId1" Type="http://schemas.openxmlformats.org/officeDocument/2006/relationships/slideMaster" Target="../slideMasters/slideMaster5.xml"/></Relationships>
</file>

<file path=ppt/slideLayouts/_rels/slideLayout189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89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897.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Master" Target="../slideMasters/slideMaster5.xml"/></Relationships>
</file>

<file path=ppt/slideLayouts/_rels/slideLayout1898.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Master" Target="../slideMasters/slideMaster5.xml"/></Relationships>
</file>

<file path=ppt/slideLayouts/_rels/slideLayout1899.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Master" Target="../slideMasters/slideMaster5.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1900.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Master" Target="../slideMasters/slideMaster5.xml"/></Relationships>
</file>

<file path=ppt/slideLayouts/_rels/slideLayout19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902.xml.rels><?xml version="1.0" encoding="UTF-8" standalone="yes"?>
<Relationships xmlns="http://schemas.openxmlformats.org/package/2006/relationships"><Relationship Id="rId2" Type="http://schemas.openxmlformats.org/officeDocument/2006/relationships/image" Target="../media/image153.png"/><Relationship Id="rId1" Type="http://schemas.openxmlformats.org/officeDocument/2006/relationships/slideMaster" Target="../slideMasters/slideMaster5.xml"/></Relationships>
</file>

<file path=ppt/slideLayouts/_rels/slideLayout190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90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905.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906.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907.xml.rels><?xml version="1.0" encoding="UTF-8" standalone="yes"?>
<Relationships xmlns="http://schemas.openxmlformats.org/package/2006/relationships"><Relationship Id="rId2" Type="http://schemas.openxmlformats.org/officeDocument/2006/relationships/image" Target="../media/image150.jpg"/><Relationship Id="rId1" Type="http://schemas.openxmlformats.org/officeDocument/2006/relationships/slideMaster" Target="../slideMasters/slideMaster5.xml"/></Relationships>
</file>

<file path=ppt/slideLayouts/_rels/slideLayout1908.xml.rels><?xml version="1.0" encoding="UTF-8" standalone="yes"?>
<Relationships xmlns="http://schemas.openxmlformats.org/package/2006/relationships"><Relationship Id="rId2" Type="http://schemas.openxmlformats.org/officeDocument/2006/relationships/image" Target="../media/image164.jpg"/><Relationship Id="rId1" Type="http://schemas.openxmlformats.org/officeDocument/2006/relationships/slideMaster" Target="../slideMasters/slideMaster5.xml"/></Relationships>
</file>

<file path=ppt/slideLayouts/_rels/slideLayout1909.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1910.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911.xml.rels><?xml version="1.0" encoding="UTF-8" standalone="yes"?>
<Relationships xmlns="http://schemas.openxmlformats.org/package/2006/relationships"><Relationship Id="rId2" Type="http://schemas.openxmlformats.org/officeDocument/2006/relationships/image" Target="../media/image156.jpg"/><Relationship Id="rId1" Type="http://schemas.openxmlformats.org/officeDocument/2006/relationships/slideMaster" Target="../slideMasters/slideMaster5.xml"/></Relationships>
</file>

<file path=ppt/slideLayouts/_rels/slideLayout1912.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9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15.xml.rels><?xml version="1.0" encoding="UTF-8" standalone="yes"?>
<Relationships xmlns="http://schemas.openxmlformats.org/package/2006/relationships"><Relationship Id="rId2" Type="http://schemas.openxmlformats.org/officeDocument/2006/relationships/image" Target="../media/image155.png"/><Relationship Id="rId1" Type="http://schemas.openxmlformats.org/officeDocument/2006/relationships/slideMaster" Target="../slideMasters/slideMaster5.xml"/></Relationships>
</file>

<file path=ppt/slideLayouts/_rels/slideLayout191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91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918.xml.rels><?xml version="1.0" encoding="UTF-8" standalone="yes"?>
<Relationships xmlns="http://schemas.openxmlformats.org/package/2006/relationships"><Relationship Id="rId2" Type="http://schemas.openxmlformats.org/officeDocument/2006/relationships/image" Target="../media/image154.png"/><Relationship Id="rId1" Type="http://schemas.openxmlformats.org/officeDocument/2006/relationships/slideMaster" Target="../slideMasters/slideMaster5.xml"/></Relationships>
</file>

<file path=ppt/slideLayouts/_rels/slideLayout1919.xml.rels><?xml version="1.0" encoding="UTF-8" standalone="yes"?>
<Relationships xmlns="http://schemas.openxmlformats.org/package/2006/relationships"><Relationship Id="rId2" Type="http://schemas.openxmlformats.org/officeDocument/2006/relationships/image" Target="../media/image154.png"/><Relationship Id="rId1" Type="http://schemas.openxmlformats.org/officeDocument/2006/relationships/slideMaster" Target="../slideMasters/slideMaster5.xml"/></Relationships>
</file>

<file path=ppt/slideLayouts/_rels/slideLayout192.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920.xml.rels><?xml version="1.0" encoding="UTF-8" standalone="yes"?>
<Relationships xmlns="http://schemas.openxmlformats.org/package/2006/relationships"><Relationship Id="rId2" Type="http://schemas.openxmlformats.org/officeDocument/2006/relationships/image" Target="../media/image154.png"/><Relationship Id="rId1" Type="http://schemas.openxmlformats.org/officeDocument/2006/relationships/slideMaster" Target="../slideMasters/slideMaster5.xml"/></Relationships>
</file>

<file path=ppt/slideLayouts/_rels/slideLayout19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922.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19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924.xml.rels><?xml version="1.0" encoding="UTF-8" standalone="yes"?>
<Relationships xmlns="http://schemas.openxmlformats.org/package/2006/relationships"><Relationship Id="rId2" Type="http://schemas.openxmlformats.org/officeDocument/2006/relationships/image" Target="../media/image153.png"/><Relationship Id="rId1" Type="http://schemas.openxmlformats.org/officeDocument/2006/relationships/slideMaster" Target="../slideMasters/slideMaster5.xml"/></Relationships>
</file>

<file path=ppt/slideLayouts/_rels/slideLayout1925.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926.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1927.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92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192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3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193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193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1933.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1934.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935.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193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193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193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1939.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19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940.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1941.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194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194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194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194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194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194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194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94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95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95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95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95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954.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5.xml"/></Relationships>
</file>

<file path=ppt/slideLayouts/_rels/slideLayout1955.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95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67.png"/><Relationship Id="rId1" Type="http://schemas.openxmlformats.org/officeDocument/2006/relationships/slideMaster" Target="../slideMasters/slideMaster5.xml"/></Relationships>
</file>

<file path=ppt/slideLayouts/_rels/slideLayout1957.xml.rels><?xml version="1.0" encoding="UTF-8" standalone="yes"?>
<Relationships xmlns="http://schemas.openxmlformats.org/package/2006/relationships"><Relationship Id="rId2" Type="http://schemas.openxmlformats.org/officeDocument/2006/relationships/image" Target="../media/image168.png"/><Relationship Id="rId1" Type="http://schemas.openxmlformats.org/officeDocument/2006/relationships/slideMaster" Target="../slideMasters/slideMaster5.xml"/></Relationships>
</file>

<file path=ppt/slideLayouts/_rels/slideLayout1958.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959.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9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48.png"/><Relationship Id="rId1" Type="http://schemas.openxmlformats.org/officeDocument/2006/relationships/slideMaster" Target="../slideMasters/slideMaster1.xml"/></Relationships>
</file>

<file path=ppt/slideLayouts/_rels/slideLayout1960.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961.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962.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170.png"/><Relationship Id="rId1" Type="http://schemas.openxmlformats.org/officeDocument/2006/relationships/slideMaster" Target="../slideMasters/slideMaster5.xml"/></Relationships>
</file>

<file path=ppt/slideLayouts/_rels/slideLayout1963.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964.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965.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5.xml"/></Relationships>
</file>

<file path=ppt/slideLayouts/_rels/slideLayout196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96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74.png"/><Relationship Id="rId1" Type="http://schemas.openxmlformats.org/officeDocument/2006/relationships/slideMaster" Target="../slideMasters/slideMaster5.xml"/></Relationships>
</file>

<file path=ppt/slideLayouts/_rels/slideLayout1968.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image" Target="../media/image171.png"/><Relationship Id="rId1" Type="http://schemas.openxmlformats.org/officeDocument/2006/relationships/slideMaster" Target="../slideMasters/slideMaster5.xml"/></Relationships>
</file>

<file path=ppt/slideLayouts/_rels/slideLayout1969.xml.rels><?xml version="1.0" encoding="UTF-8" standalone="yes"?>
<Relationships xmlns="http://schemas.openxmlformats.org/package/2006/relationships"><Relationship Id="rId2" Type="http://schemas.openxmlformats.org/officeDocument/2006/relationships/image" Target="../media/image173.png"/><Relationship Id="rId1" Type="http://schemas.openxmlformats.org/officeDocument/2006/relationships/slideMaster" Target="../slideMasters/slideMaster5.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1.xml"/></Relationships>
</file>

<file path=ppt/slideLayouts/_rels/slideLayout1970.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971.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image" Target="../media/image170.png"/><Relationship Id="rId1" Type="http://schemas.openxmlformats.org/officeDocument/2006/relationships/slideMaster" Target="../slideMasters/slideMaster5.xml"/></Relationships>
</file>

<file path=ppt/slideLayouts/_rels/slideLayout1972.xml.rels><?xml version="1.0" encoding="UTF-8" standalone="yes"?>
<Relationships xmlns="http://schemas.openxmlformats.org/package/2006/relationships"><Relationship Id="rId2" Type="http://schemas.openxmlformats.org/officeDocument/2006/relationships/image" Target="../media/image175.png"/><Relationship Id="rId1" Type="http://schemas.openxmlformats.org/officeDocument/2006/relationships/slideMaster" Target="../slideMasters/slideMaster5.xml"/></Relationships>
</file>

<file path=ppt/slideLayouts/_rels/slideLayout1973.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974.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975.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976.xml.rels><?xml version="1.0" encoding="UTF-8" standalone="yes"?>
<Relationships xmlns="http://schemas.openxmlformats.org/package/2006/relationships"><Relationship Id="rId2" Type="http://schemas.openxmlformats.org/officeDocument/2006/relationships/image" Target="../media/image176.png"/><Relationship Id="rId1" Type="http://schemas.openxmlformats.org/officeDocument/2006/relationships/slideMaster" Target="../slideMasters/slideMaster5.xml"/></Relationships>
</file>

<file path=ppt/slideLayouts/_rels/slideLayout1977.xml.rels><?xml version="1.0" encoding="UTF-8" standalone="yes"?>
<Relationships xmlns="http://schemas.openxmlformats.org/package/2006/relationships"><Relationship Id="rId2" Type="http://schemas.openxmlformats.org/officeDocument/2006/relationships/image" Target="../media/image177.png"/><Relationship Id="rId1" Type="http://schemas.openxmlformats.org/officeDocument/2006/relationships/slideMaster" Target="../slideMasters/slideMaster5.xml"/></Relationships>
</file>

<file path=ppt/slideLayouts/_rels/slideLayout197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178.png"/><Relationship Id="rId1" Type="http://schemas.openxmlformats.org/officeDocument/2006/relationships/slideMaster" Target="../slideMasters/slideMaster5.xml"/></Relationships>
</file>

<file path=ppt/slideLayouts/_rels/slideLayout1979.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xml"/></Relationships>
</file>

<file path=ppt/slideLayouts/_rels/slideLayout1980.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179.png"/><Relationship Id="rId1" Type="http://schemas.openxmlformats.org/officeDocument/2006/relationships/slideMaster" Target="../slideMasters/slideMaster5.xml"/></Relationships>
</file>

<file path=ppt/slideLayouts/_rels/slideLayout1981.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982.xml.rels><?xml version="1.0" encoding="UTF-8" standalone="yes"?>
<Relationships xmlns="http://schemas.openxmlformats.org/package/2006/relationships"><Relationship Id="rId2" Type="http://schemas.openxmlformats.org/officeDocument/2006/relationships/image" Target="../media/image180.png"/><Relationship Id="rId1" Type="http://schemas.openxmlformats.org/officeDocument/2006/relationships/slideMaster" Target="../slideMasters/slideMaster5.xml"/></Relationships>
</file>

<file path=ppt/slideLayouts/_rels/slideLayout1983.xml.rels><?xml version="1.0" encoding="UTF-8" standalone="yes"?>
<Relationships xmlns="http://schemas.openxmlformats.org/package/2006/relationships"><Relationship Id="rId2" Type="http://schemas.openxmlformats.org/officeDocument/2006/relationships/image" Target="../media/image153.png"/><Relationship Id="rId1" Type="http://schemas.openxmlformats.org/officeDocument/2006/relationships/slideMaster" Target="../slideMasters/slideMaster5.xml"/></Relationships>
</file>

<file path=ppt/slideLayouts/_rels/slideLayout1984.xml.rels><?xml version="1.0" encoding="UTF-8" standalone="yes"?>
<Relationships xmlns="http://schemas.openxmlformats.org/package/2006/relationships"><Relationship Id="rId3" Type="http://schemas.openxmlformats.org/officeDocument/2006/relationships/image" Target="../media/image182.png"/><Relationship Id="rId7" Type="http://schemas.openxmlformats.org/officeDocument/2006/relationships/image" Target="../media/image186.png"/><Relationship Id="rId2" Type="http://schemas.openxmlformats.org/officeDocument/2006/relationships/image" Target="../media/image181.jpg"/><Relationship Id="rId1" Type="http://schemas.openxmlformats.org/officeDocument/2006/relationships/slideMaster" Target="../slideMasters/slideMaster5.xml"/><Relationship Id="rId6" Type="http://schemas.openxmlformats.org/officeDocument/2006/relationships/image" Target="../media/image185.png"/><Relationship Id="rId5" Type="http://schemas.openxmlformats.org/officeDocument/2006/relationships/image" Target="../media/image184.png"/><Relationship Id="rId4" Type="http://schemas.openxmlformats.org/officeDocument/2006/relationships/image" Target="../media/image183.png"/></Relationships>
</file>

<file path=ppt/slideLayouts/_rels/slideLayout198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198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198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198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989.xml.rels><?xml version="1.0" encoding="UTF-8" standalone="yes"?>
<Relationships xmlns="http://schemas.openxmlformats.org/package/2006/relationships"><Relationship Id="rId2" Type="http://schemas.openxmlformats.org/officeDocument/2006/relationships/image" Target="../media/image187.png"/><Relationship Id="rId1" Type="http://schemas.openxmlformats.org/officeDocument/2006/relationships/slideMaster" Target="../slideMasters/slideMaster5.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xml"/></Relationships>
</file>

<file path=ppt/slideLayouts/_rels/slideLayout1990.xml.rels><?xml version="1.0" encoding="UTF-8" standalone="yes"?>
<Relationships xmlns="http://schemas.openxmlformats.org/package/2006/relationships"><Relationship Id="rId2" Type="http://schemas.openxmlformats.org/officeDocument/2006/relationships/image" Target="../media/image188.png"/><Relationship Id="rId1" Type="http://schemas.openxmlformats.org/officeDocument/2006/relationships/slideMaster" Target="../slideMasters/slideMaster5.xml"/></Relationships>
</file>

<file path=ppt/slideLayouts/_rels/slideLayout1991.xml.rels><?xml version="1.0" encoding="UTF-8" standalone="yes"?>
<Relationships xmlns="http://schemas.openxmlformats.org/package/2006/relationships"><Relationship Id="rId2" Type="http://schemas.openxmlformats.org/officeDocument/2006/relationships/image" Target="../media/image189.png"/><Relationship Id="rId1" Type="http://schemas.openxmlformats.org/officeDocument/2006/relationships/slideMaster" Target="../slideMasters/slideMaster5.xml"/></Relationships>
</file>

<file path=ppt/slideLayouts/_rels/slideLayout19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9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5.xml"/></Relationships>
</file>

<file path=ppt/slideLayouts/_rels/slideLayout199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5.xml"/></Relationships>
</file>

<file path=ppt/slideLayouts/_rels/slideLayout199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5.xml"/></Relationships>
</file>

<file path=ppt/slideLayouts/_rels/slideLayout1997.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199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199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xml"/></Relationships>
</file>

<file path=ppt/slideLayouts/_rels/slideLayout2000.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2001.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200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2003.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2004.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2005.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2006.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2007.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200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2009.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20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48.png"/><Relationship Id="rId1" Type="http://schemas.openxmlformats.org/officeDocument/2006/relationships/slideMaster" Target="../slideMasters/slideMaster1.xml"/></Relationships>
</file>

<file path=ppt/slideLayouts/_rels/slideLayout2010.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201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201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201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201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201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5.xml"/></Relationships>
</file>

<file path=ppt/slideLayouts/_rels/slideLayout20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1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2019.xml.rels><?xml version="1.0" encoding="UTF-8" standalone="yes"?>
<Relationships xmlns="http://schemas.openxmlformats.org/package/2006/relationships"><Relationship Id="rId2" Type="http://schemas.openxmlformats.org/officeDocument/2006/relationships/image" Target="../media/image187.png"/><Relationship Id="rId1" Type="http://schemas.openxmlformats.org/officeDocument/2006/relationships/slideMaster" Target="../slideMasters/slideMaster5.xml"/></Relationships>
</file>

<file path=ppt/slideLayouts/_rels/slideLayout20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48.png"/><Relationship Id="rId1" Type="http://schemas.openxmlformats.org/officeDocument/2006/relationships/slideMaster" Target="../slideMasters/slideMaster1.xml"/></Relationships>
</file>

<file path=ppt/slideLayouts/_rels/slideLayout2020.xml.rels><?xml version="1.0" encoding="UTF-8" standalone="yes"?>
<Relationships xmlns="http://schemas.openxmlformats.org/package/2006/relationships"><Relationship Id="rId2" Type="http://schemas.openxmlformats.org/officeDocument/2006/relationships/image" Target="../media/image188.png"/><Relationship Id="rId1" Type="http://schemas.openxmlformats.org/officeDocument/2006/relationships/slideMaster" Target="../slideMasters/slideMaster5.xml"/></Relationships>
</file>

<file path=ppt/slideLayouts/_rels/slideLayout20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24.xml.rels><?xml version="1.0" encoding="UTF-8" standalone="yes"?>
<Relationships xmlns="http://schemas.openxmlformats.org/package/2006/relationships"><Relationship Id="rId2" Type="http://schemas.openxmlformats.org/officeDocument/2006/relationships/image" Target="../media/image155.png"/><Relationship Id="rId1" Type="http://schemas.openxmlformats.org/officeDocument/2006/relationships/slideMaster" Target="../slideMasters/slideMaster5.xml"/></Relationships>
</file>

<file path=ppt/slideLayouts/_rels/slideLayout2025.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202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202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2028.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029.xml.rels><?xml version="1.0" encoding="UTF-8" standalone="yes"?>
<Relationships xmlns="http://schemas.openxmlformats.org/package/2006/relationships"><Relationship Id="rId3" Type="http://schemas.openxmlformats.org/officeDocument/2006/relationships/image" Target="../media/image182.png"/><Relationship Id="rId7" Type="http://schemas.openxmlformats.org/officeDocument/2006/relationships/image" Target="../media/image186.png"/><Relationship Id="rId2" Type="http://schemas.openxmlformats.org/officeDocument/2006/relationships/image" Target="../media/image181.jpg"/><Relationship Id="rId1" Type="http://schemas.openxmlformats.org/officeDocument/2006/relationships/slideMaster" Target="../slideMasters/slideMaster5.xml"/><Relationship Id="rId6" Type="http://schemas.openxmlformats.org/officeDocument/2006/relationships/image" Target="../media/image185.png"/><Relationship Id="rId5" Type="http://schemas.openxmlformats.org/officeDocument/2006/relationships/image" Target="../media/image184.png"/><Relationship Id="rId4" Type="http://schemas.openxmlformats.org/officeDocument/2006/relationships/image" Target="../media/image183.png"/></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xml"/></Relationships>
</file>

<file path=ppt/slideLayouts/_rels/slideLayout2030.xml.rels><?xml version="1.0" encoding="UTF-8" standalone="yes"?>
<Relationships xmlns="http://schemas.openxmlformats.org/package/2006/relationships"><Relationship Id="rId2" Type="http://schemas.openxmlformats.org/officeDocument/2006/relationships/image" Target="../media/image190.png"/><Relationship Id="rId1" Type="http://schemas.openxmlformats.org/officeDocument/2006/relationships/slideMaster" Target="../slideMasters/slideMaster5.xml"/></Relationships>
</file>

<file path=ppt/slideLayouts/_rels/slideLayout2031.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image" Target="../media/image191.png"/><Relationship Id="rId1" Type="http://schemas.openxmlformats.org/officeDocument/2006/relationships/slideMaster" Target="../slideMasters/slideMaster6.xml"/></Relationships>
</file>

<file path=ppt/slideLayouts/_rels/slideLayout2032.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image" Target="../media/image191.png"/><Relationship Id="rId1" Type="http://schemas.openxmlformats.org/officeDocument/2006/relationships/slideMaster" Target="../slideMasters/slideMaster6.xml"/></Relationships>
</file>

<file path=ppt/slideLayouts/_rels/slideLayout2033.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image" Target="../media/image191.png"/><Relationship Id="rId1" Type="http://schemas.openxmlformats.org/officeDocument/2006/relationships/slideMaster" Target="../slideMasters/slideMaster6.xml"/></Relationships>
</file>

<file path=ppt/slideLayouts/_rels/slideLayout2034.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image" Target="../media/image191.png"/><Relationship Id="rId1" Type="http://schemas.openxmlformats.org/officeDocument/2006/relationships/slideMaster" Target="../slideMasters/slideMaster6.xml"/></Relationships>
</file>

<file path=ppt/slideLayouts/_rels/slideLayout2035.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image" Target="../media/image191.png"/><Relationship Id="rId1" Type="http://schemas.openxmlformats.org/officeDocument/2006/relationships/slideMaster" Target="../slideMasters/slideMaster6.xml"/></Relationships>
</file>

<file path=ppt/slideLayouts/_rels/slideLayout2036.xml.rels><?xml version="1.0" encoding="UTF-8" standalone="yes"?>
<Relationships xmlns="http://schemas.openxmlformats.org/package/2006/relationships"><Relationship Id="rId2" Type="http://schemas.openxmlformats.org/officeDocument/2006/relationships/image" Target="../media/image193.png"/><Relationship Id="rId1" Type="http://schemas.openxmlformats.org/officeDocument/2006/relationships/slideMaster" Target="../slideMasters/slideMaster6.xml"/></Relationships>
</file>

<file path=ppt/slideLayouts/_rels/slideLayout2037.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image" Target="../media/image191.png"/><Relationship Id="rId1" Type="http://schemas.openxmlformats.org/officeDocument/2006/relationships/slideMaster" Target="../slideMasters/slideMaster6.xml"/></Relationships>
</file>

<file path=ppt/slideLayouts/_rels/slideLayout2038.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image" Target="../media/image191.png"/><Relationship Id="rId1" Type="http://schemas.openxmlformats.org/officeDocument/2006/relationships/slideMaster" Target="../slideMasters/slideMaster6.xml"/></Relationships>
</file>

<file path=ppt/slideLayouts/_rels/slideLayout2039.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image" Target="../media/image191.png"/><Relationship Id="rId1" Type="http://schemas.openxmlformats.org/officeDocument/2006/relationships/slideMaster" Target="../slideMasters/slideMaster6.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xml"/></Relationships>
</file>

<file path=ppt/slideLayouts/_rels/slideLayout2040.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image" Target="../media/image191.png"/><Relationship Id="rId1" Type="http://schemas.openxmlformats.org/officeDocument/2006/relationships/slideMaster" Target="../slideMasters/slideMaster6.xml"/></Relationships>
</file>

<file path=ppt/slideLayouts/_rels/slideLayout2041.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image" Target="../media/image191.png"/><Relationship Id="rId1" Type="http://schemas.openxmlformats.org/officeDocument/2006/relationships/slideMaster" Target="../slideMasters/slideMaster6.xml"/></Relationships>
</file>

<file path=ppt/slideLayouts/_rels/slideLayout2042.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image" Target="../media/image194.png"/><Relationship Id="rId1" Type="http://schemas.openxmlformats.org/officeDocument/2006/relationships/slideMaster" Target="../slideMasters/slideMaster6.xml"/></Relationships>
</file>

<file path=ppt/slideLayouts/_rels/slideLayout2043.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image" Target="../media/image191.png"/><Relationship Id="rId1" Type="http://schemas.openxmlformats.org/officeDocument/2006/relationships/slideMaster" Target="../slideMasters/slideMaster6.xml"/></Relationships>
</file>

<file path=ppt/slideLayouts/_rels/slideLayout2044.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image" Target="../media/image194.png"/><Relationship Id="rId1" Type="http://schemas.openxmlformats.org/officeDocument/2006/relationships/slideMaster" Target="../slideMasters/slideMaster6.xml"/></Relationships>
</file>

<file path=ppt/slideLayouts/_rels/slideLayout2045.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image" Target="../media/image191.png"/><Relationship Id="rId1" Type="http://schemas.openxmlformats.org/officeDocument/2006/relationships/slideMaster" Target="../slideMasters/slideMaster6.xml"/></Relationships>
</file>

<file path=ppt/slideLayouts/_rels/slideLayout2046.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image" Target="../media/image194.png"/><Relationship Id="rId1" Type="http://schemas.openxmlformats.org/officeDocument/2006/relationships/slideMaster" Target="../slideMasters/slideMaster6.xml"/></Relationships>
</file>

<file path=ppt/slideLayouts/_rels/slideLayout2047.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image" Target="../media/image191.png"/><Relationship Id="rId1" Type="http://schemas.openxmlformats.org/officeDocument/2006/relationships/slideMaster" Target="../slideMasters/slideMaster6.xml"/></Relationships>
</file>

<file path=ppt/slideLayouts/_rels/slideLayout204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7.xml"/></Relationships>
</file>

<file path=ppt/slideLayouts/_rels/slideLayout2049.xml.rels><?xml version="1.0" encoding="UTF-8" standalone="yes"?>
<Relationships xmlns="http://schemas.openxmlformats.org/package/2006/relationships"><Relationship Id="rId2" Type="http://schemas.openxmlformats.org/officeDocument/2006/relationships/image" Target="../media/image190.png"/><Relationship Id="rId1" Type="http://schemas.openxmlformats.org/officeDocument/2006/relationships/slideMaster" Target="../slideMasters/slideMaster7.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xml"/></Relationships>
</file>

<file path=ppt/slideLayouts/_rels/slideLayout20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52.xml.rels><?xml version="1.0" encoding="UTF-8" standalone="yes"?>
<Relationships xmlns="http://schemas.openxmlformats.org/package/2006/relationships"><Relationship Id="rId2" Type="http://schemas.openxmlformats.org/officeDocument/2006/relationships/image" Target="../media/image195.png"/><Relationship Id="rId1" Type="http://schemas.openxmlformats.org/officeDocument/2006/relationships/slideMaster" Target="../slideMasters/slideMaster7.xml"/></Relationships>
</file>

<file path=ppt/slideLayouts/_rels/slideLayout2053.xml.rels><?xml version="1.0" encoding="UTF-8" standalone="yes"?>
<Relationships xmlns="http://schemas.openxmlformats.org/package/2006/relationships"><Relationship Id="rId2" Type="http://schemas.openxmlformats.org/officeDocument/2006/relationships/image" Target="../media/image196.png"/><Relationship Id="rId1" Type="http://schemas.openxmlformats.org/officeDocument/2006/relationships/slideMaster" Target="../slideMasters/slideMaster7.xml"/></Relationships>
</file>

<file path=ppt/slideLayouts/_rels/slideLayout2054.xml.rels><?xml version="1.0" encoding="UTF-8" standalone="yes"?>
<Relationships xmlns="http://schemas.openxmlformats.org/package/2006/relationships"><Relationship Id="rId2" Type="http://schemas.openxmlformats.org/officeDocument/2006/relationships/image" Target="../media/image197.png"/><Relationship Id="rId1" Type="http://schemas.openxmlformats.org/officeDocument/2006/relationships/slideMaster" Target="../slideMasters/slideMaster7.xml"/></Relationships>
</file>

<file path=ppt/slideLayouts/_rels/slideLayout2055.xml.rels><?xml version="1.0" encoding="UTF-8" standalone="yes"?>
<Relationships xmlns="http://schemas.openxmlformats.org/package/2006/relationships"><Relationship Id="rId2" Type="http://schemas.openxmlformats.org/officeDocument/2006/relationships/image" Target="../media/image198.png"/><Relationship Id="rId1" Type="http://schemas.openxmlformats.org/officeDocument/2006/relationships/slideMaster" Target="../slideMasters/slideMaster7.xml"/></Relationships>
</file>

<file path=ppt/slideLayouts/_rels/slideLayout2056.xml.rels><?xml version="1.0" encoding="UTF-8" standalone="yes"?>
<Relationships xmlns="http://schemas.openxmlformats.org/package/2006/relationships"><Relationship Id="rId2" Type="http://schemas.openxmlformats.org/officeDocument/2006/relationships/image" Target="../media/image197.png"/><Relationship Id="rId1" Type="http://schemas.openxmlformats.org/officeDocument/2006/relationships/slideMaster" Target="../slideMasters/slideMaster7.xml"/></Relationships>
</file>

<file path=ppt/slideLayouts/_rels/slideLayout2057.xml.rels><?xml version="1.0" encoding="UTF-8" standalone="yes"?>
<Relationships xmlns="http://schemas.openxmlformats.org/package/2006/relationships"><Relationship Id="rId2" Type="http://schemas.openxmlformats.org/officeDocument/2006/relationships/image" Target="../media/image199.png"/><Relationship Id="rId1" Type="http://schemas.openxmlformats.org/officeDocument/2006/relationships/slideMaster" Target="../slideMasters/slideMaster7.xml"/></Relationships>
</file>

<file path=ppt/slideLayouts/_rels/slideLayout2058.xml.rels><?xml version="1.0" encoding="UTF-8" standalone="yes"?>
<Relationships xmlns="http://schemas.openxmlformats.org/package/2006/relationships"><Relationship Id="rId2" Type="http://schemas.openxmlformats.org/officeDocument/2006/relationships/image" Target="../media/image195.png"/><Relationship Id="rId1" Type="http://schemas.openxmlformats.org/officeDocument/2006/relationships/slideMaster" Target="../slideMasters/slideMaster7.xml"/></Relationships>
</file>

<file path=ppt/slideLayouts/_rels/slideLayout2059.xml.rels><?xml version="1.0" encoding="UTF-8" standalone="yes"?>
<Relationships xmlns="http://schemas.openxmlformats.org/package/2006/relationships"><Relationship Id="rId2" Type="http://schemas.openxmlformats.org/officeDocument/2006/relationships/image" Target="../media/image196.png"/><Relationship Id="rId1" Type="http://schemas.openxmlformats.org/officeDocument/2006/relationships/slideMaster" Target="../slideMasters/slideMaster7.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xml"/></Relationships>
</file>

<file path=ppt/slideLayouts/_rels/slideLayout2060.xml.rels><?xml version="1.0" encoding="UTF-8" standalone="yes"?>
<Relationships xmlns="http://schemas.openxmlformats.org/package/2006/relationships"><Relationship Id="rId2" Type="http://schemas.openxmlformats.org/officeDocument/2006/relationships/image" Target="../media/image195.png"/><Relationship Id="rId1" Type="http://schemas.openxmlformats.org/officeDocument/2006/relationships/slideMaster" Target="../slideMasters/slideMaster7.xml"/></Relationships>
</file>

<file path=ppt/slideLayouts/_rels/slideLayout2061.xml.rels><?xml version="1.0" encoding="UTF-8" standalone="yes"?>
<Relationships xmlns="http://schemas.openxmlformats.org/package/2006/relationships"><Relationship Id="rId2" Type="http://schemas.openxmlformats.org/officeDocument/2006/relationships/image" Target="../media/image190.png"/><Relationship Id="rId1" Type="http://schemas.openxmlformats.org/officeDocument/2006/relationships/slideMaster" Target="../slideMasters/slideMaster7.xml"/></Relationships>
</file>

<file path=ppt/slideLayouts/_rels/slideLayout2062.xml.rels><?xml version="1.0" encoding="UTF-8" standalone="yes"?>
<Relationships xmlns="http://schemas.openxmlformats.org/package/2006/relationships"><Relationship Id="rId2" Type="http://schemas.openxmlformats.org/officeDocument/2006/relationships/image" Target="../media/image197.png"/><Relationship Id="rId1" Type="http://schemas.openxmlformats.org/officeDocument/2006/relationships/slideMaster" Target="../slideMasters/slideMaster7.xml"/></Relationships>
</file>

<file path=ppt/slideLayouts/_rels/slideLayout2063.xml.rels><?xml version="1.0" encoding="UTF-8" standalone="yes"?>
<Relationships xmlns="http://schemas.openxmlformats.org/package/2006/relationships"><Relationship Id="rId2" Type="http://schemas.openxmlformats.org/officeDocument/2006/relationships/image" Target="../media/image198.png"/><Relationship Id="rId1" Type="http://schemas.openxmlformats.org/officeDocument/2006/relationships/slideMaster" Target="../slideMasters/slideMaster7.xml"/></Relationships>
</file>

<file path=ppt/slideLayouts/_rels/slideLayout2064.xml.rels><?xml version="1.0" encoding="UTF-8" standalone="yes"?>
<Relationships xmlns="http://schemas.openxmlformats.org/package/2006/relationships"><Relationship Id="rId2" Type="http://schemas.openxmlformats.org/officeDocument/2006/relationships/image" Target="../media/image197.png"/><Relationship Id="rId1" Type="http://schemas.openxmlformats.org/officeDocument/2006/relationships/slideMaster" Target="../slideMasters/slideMaster7.xml"/></Relationships>
</file>

<file path=ppt/slideLayouts/_rels/slideLayout20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66.xml.rels><?xml version="1.0" encoding="UTF-8" standalone="yes"?>
<Relationships xmlns="http://schemas.openxmlformats.org/package/2006/relationships"><Relationship Id="rId2" Type="http://schemas.openxmlformats.org/officeDocument/2006/relationships/image" Target="../media/image195.png"/><Relationship Id="rId1" Type="http://schemas.openxmlformats.org/officeDocument/2006/relationships/slideMaster" Target="../slideMasters/slideMaster7.xml"/></Relationships>
</file>

<file path=ppt/slideLayouts/_rels/slideLayout2067.xml.rels><?xml version="1.0" encoding="UTF-8" standalone="yes"?>
<Relationships xmlns="http://schemas.openxmlformats.org/package/2006/relationships"><Relationship Id="rId2" Type="http://schemas.openxmlformats.org/officeDocument/2006/relationships/image" Target="../media/image195.png"/><Relationship Id="rId1" Type="http://schemas.openxmlformats.org/officeDocument/2006/relationships/slideMaster" Target="../slideMasters/slideMaster7.xml"/></Relationships>
</file>

<file path=ppt/slideLayouts/_rels/slideLayout2068.xml.rels><?xml version="1.0" encoding="UTF-8" standalone="yes"?>
<Relationships xmlns="http://schemas.openxmlformats.org/package/2006/relationships"><Relationship Id="rId2" Type="http://schemas.openxmlformats.org/officeDocument/2006/relationships/image" Target="../media/image200.png"/><Relationship Id="rId1" Type="http://schemas.openxmlformats.org/officeDocument/2006/relationships/slideMaster" Target="../slideMasters/slideMaster7.xml"/></Relationships>
</file>

<file path=ppt/slideLayouts/_rels/slideLayout2069.xml.rels><?xml version="1.0" encoding="UTF-8" standalone="yes"?>
<Relationships xmlns="http://schemas.openxmlformats.org/package/2006/relationships"><Relationship Id="rId2" Type="http://schemas.openxmlformats.org/officeDocument/2006/relationships/image" Target="../media/image200.png"/><Relationship Id="rId1" Type="http://schemas.openxmlformats.org/officeDocument/2006/relationships/slideMaster" Target="../slideMasters/slideMaster7.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xml"/></Relationships>
</file>

<file path=ppt/slideLayouts/_rels/slideLayout2070.xml.rels><?xml version="1.0" encoding="UTF-8" standalone="yes"?>
<Relationships xmlns="http://schemas.openxmlformats.org/package/2006/relationships"><Relationship Id="rId2" Type="http://schemas.openxmlformats.org/officeDocument/2006/relationships/image" Target="../media/image200.png"/><Relationship Id="rId1" Type="http://schemas.openxmlformats.org/officeDocument/2006/relationships/slideMaster" Target="../slideMasters/slideMaster7.xml"/></Relationships>
</file>

<file path=ppt/slideLayouts/_rels/slideLayout2071.xml.rels><?xml version="1.0" encoding="UTF-8" standalone="yes"?>
<Relationships xmlns="http://schemas.openxmlformats.org/package/2006/relationships"><Relationship Id="rId2" Type="http://schemas.openxmlformats.org/officeDocument/2006/relationships/image" Target="../media/image201.png"/><Relationship Id="rId1" Type="http://schemas.openxmlformats.org/officeDocument/2006/relationships/slideMaster" Target="../slideMasters/slideMaster7.xml"/></Relationships>
</file>

<file path=ppt/slideLayouts/_rels/slideLayout2072.xml.rels><?xml version="1.0" encoding="UTF-8" standalone="yes"?>
<Relationships xmlns="http://schemas.openxmlformats.org/package/2006/relationships"><Relationship Id="rId2" Type="http://schemas.openxmlformats.org/officeDocument/2006/relationships/image" Target="../media/image195.png"/><Relationship Id="rId1" Type="http://schemas.openxmlformats.org/officeDocument/2006/relationships/slideMaster" Target="../slideMasters/slideMaster7.xml"/></Relationships>
</file>

<file path=ppt/slideLayouts/_rels/slideLayout2073.xml.rels><?xml version="1.0" encoding="UTF-8" standalone="yes"?>
<Relationships xmlns="http://schemas.openxmlformats.org/package/2006/relationships"><Relationship Id="rId2" Type="http://schemas.openxmlformats.org/officeDocument/2006/relationships/image" Target="../media/image197.png"/><Relationship Id="rId1" Type="http://schemas.openxmlformats.org/officeDocument/2006/relationships/slideMaster" Target="../slideMasters/slideMaster7.xml"/></Relationships>
</file>

<file path=ppt/slideLayouts/_rels/slideLayout2074.xml.rels><?xml version="1.0" encoding="UTF-8" standalone="yes"?>
<Relationships xmlns="http://schemas.openxmlformats.org/package/2006/relationships"><Relationship Id="rId2" Type="http://schemas.openxmlformats.org/officeDocument/2006/relationships/image" Target="../media/image199.png"/><Relationship Id="rId1" Type="http://schemas.openxmlformats.org/officeDocument/2006/relationships/slideMaster" Target="../slideMasters/slideMaster7.xml"/></Relationships>
</file>

<file path=ppt/slideLayouts/_rels/slideLayout2075.xml.rels><?xml version="1.0" encoding="UTF-8" standalone="yes"?>
<Relationships xmlns="http://schemas.openxmlformats.org/package/2006/relationships"><Relationship Id="rId2" Type="http://schemas.openxmlformats.org/officeDocument/2006/relationships/image" Target="../media/image196.png"/><Relationship Id="rId1" Type="http://schemas.openxmlformats.org/officeDocument/2006/relationships/slideMaster" Target="../slideMasters/slideMaster7.xml"/></Relationships>
</file>

<file path=ppt/slideLayouts/_rels/slideLayout2076.xml.rels><?xml version="1.0" encoding="UTF-8" standalone="yes"?>
<Relationships xmlns="http://schemas.openxmlformats.org/package/2006/relationships"><Relationship Id="rId2" Type="http://schemas.openxmlformats.org/officeDocument/2006/relationships/image" Target="../media/image198.png"/><Relationship Id="rId1" Type="http://schemas.openxmlformats.org/officeDocument/2006/relationships/slideMaster" Target="../slideMasters/slideMaster7.xml"/></Relationships>
</file>

<file path=ppt/slideLayouts/_rels/slideLayout2077.xml.rels><?xml version="1.0" encoding="UTF-8" standalone="yes"?>
<Relationships xmlns="http://schemas.openxmlformats.org/package/2006/relationships"><Relationship Id="rId2" Type="http://schemas.openxmlformats.org/officeDocument/2006/relationships/image" Target="../media/image190.png"/><Relationship Id="rId1" Type="http://schemas.openxmlformats.org/officeDocument/2006/relationships/slideMaster" Target="../slideMasters/slideMaster7.xml"/></Relationships>
</file>

<file path=ppt/slideLayouts/_rels/slideLayout2078.xml.rels><?xml version="1.0" encoding="UTF-8" standalone="yes"?>
<Relationships xmlns="http://schemas.openxmlformats.org/package/2006/relationships"><Relationship Id="rId2" Type="http://schemas.openxmlformats.org/officeDocument/2006/relationships/image" Target="../media/image201.png"/><Relationship Id="rId1" Type="http://schemas.openxmlformats.org/officeDocument/2006/relationships/slideMaster" Target="../slideMasters/slideMaster7.xml"/></Relationships>
</file>

<file path=ppt/slideLayouts/_rels/slideLayout2079.xml.rels><?xml version="1.0" encoding="UTF-8" standalone="yes"?>
<Relationships xmlns="http://schemas.openxmlformats.org/package/2006/relationships"><Relationship Id="rId2" Type="http://schemas.openxmlformats.org/officeDocument/2006/relationships/image" Target="../media/image198.png"/><Relationship Id="rId1" Type="http://schemas.openxmlformats.org/officeDocument/2006/relationships/slideMaster" Target="../slideMasters/slideMaster7.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xml"/></Relationships>
</file>

<file path=ppt/slideLayouts/_rels/slideLayout2080.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199.png"/><Relationship Id="rId1" Type="http://schemas.openxmlformats.org/officeDocument/2006/relationships/slideMaster" Target="../slideMasters/slideMaster7.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2081.xml.rels><?xml version="1.0" encoding="UTF-8" standalone="yes"?>
<Relationships xmlns="http://schemas.openxmlformats.org/package/2006/relationships"><Relationship Id="rId2" Type="http://schemas.openxmlformats.org/officeDocument/2006/relationships/image" Target="../media/image195.png"/><Relationship Id="rId1" Type="http://schemas.openxmlformats.org/officeDocument/2006/relationships/slideMaster" Target="../slideMasters/slideMaster7.xml"/></Relationships>
</file>

<file path=ppt/slideLayouts/_rels/slideLayout2082.xml.rels><?xml version="1.0" encoding="UTF-8" standalone="yes"?>
<Relationships xmlns="http://schemas.openxmlformats.org/package/2006/relationships"><Relationship Id="rId2" Type="http://schemas.openxmlformats.org/officeDocument/2006/relationships/image" Target="../media/image198.png"/><Relationship Id="rId1" Type="http://schemas.openxmlformats.org/officeDocument/2006/relationships/slideMaster" Target="../slideMasters/slideMaster7.xml"/></Relationships>
</file>

<file path=ppt/slideLayouts/_rels/slideLayout2083.xml.rels><?xml version="1.0" encoding="UTF-8" standalone="yes"?>
<Relationships xmlns="http://schemas.openxmlformats.org/package/2006/relationships"><Relationship Id="rId2" Type="http://schemas.openxmlformats.org/officeDocument/2006/relationships/image" Target="../media/image200.png"/><Relationship Id="rId1" Type="http://schemas.openxmlformats.org/officeDocument/2006/relationships/slideMaster" Target="../slideMasters/slideMaster7.xml"/></Relationships>
</file>

<file path=ppt/slideLayouts/_rels/slideLayout2084.xml.rels><?xml version="1.0" encoding="UTF-8" standalone="yes"?>
<Relationships xmlns="http://schemas.openxmlformats.org/package/2006/relationships"><Relationship Id="rId2" Type="http://schemas.openxmlformats.org/officeDocument/2006/relationships/image" Target="../media/image200.png"/><Relationship Id="rId1" Type="http://schemas.openxmlformats.org/officeDocument/2006/relationships/slideMaster" Target="../slideMasters/slideMaster7.xml"/></Relationships>
</file>

<file path=ppt/slideLayouts/_rels/slideLayout2085.xml.rels><?xml version="1.0" encoding="UTF-8" standalone="yes"?>
<Relationships xmlns="http://schemas.openxmlformats.org/package/2006/relationships"><Relationship Id="rId2" Type="http://schemas.openxmlformats.org/officeDocument/2006/relationships/image" Target="../media/image201.png"/><Relationship Id="rId1" Type="http://schemas.openxmlformats.org/officeDocument/2006/relationships/slideMaster" Target="../slideMasters/slideMaster7.xml"/></Relationships>
</file>

<file path=ppt/slideLayouts/_rels/slideLayout2086.xml.rels><?xml version="1.0" encoding="UTF-8" standalone="yes"?>
<Relationships xmlns="http://schemas.openxmlformats.org/package/2006/relationships"><Relationship Id="rId2" Type="http://schemas.openxmlformats.org/officeDocument/2006/relationships/image" Target="../media/image195.png"/><Relationship Id="rId1" Type="http://schemas.openxmlformats.org/officeDocument/2006/relationships/slideMaster" Target="../slideMasters/slideMaster7.xml"/></Relationships>
</file>

<file path=ppt/slideLayouts/_rels/slideLayout2087.xml.rels><?xml version="1.0" encoding="UTF-8" standalone="yes"?>
<Relationships xmlns="http://schemas.openxmlformats.org/package/2006/relationships"><Relationship Id="rId2" Type="http://schemas.openxmlformats.org/officeDocument/2006/relationships/image" Target="../media/image197.png"/><Relationship Id="rId1" Type="http://schemas.openxmlformats.org/officeDocument/2006/relationships/slideMaster" Target="../slideMasters/slideMaster7.xml"/></Relationships>
</file>

<file path=ppt/slideLayouts/_rels/slideLayout2088.xml.rels><?xml version="1.0" encoding="UTF-8" standalone="yes"?>
<Relationships xmlns="http://schemas.openxmlformats.org/package/2006/relationships"><Relationship Id="rId2" Type="http://schemas.openxmlformats.org/officeDocument/2006/relationships/image" Target="../media/image199.png"/><Relationship Id="rId1" Type="http://schemas.openxmlformats.org/officeDocument/2006/relationships/slideMaster" Target="../slideMasters/slideMaster7.xml"/></Relationships>
</file>

<file path=ppt/slideLayouts/_rels/slideLayout2089.xml.rels><?xml version="1.0" encoding="UTF-8" standalone="yes"?>
<Relationships xmlns="http://schemas.openxmlformats.org/package/2006/relationships"><Relationship Id="rId2" Type="http://schemas.openxmlformats.org/officeDocument/2006/relationships/image" Target="../media/image196.png"/><Relationship Id="rId1" Type="http://schemas.openxmlformats.org/officeDocument/2006/relationships/slideMaster" Target="../slideMasters/slideMaster7.xml"/></Relationships>
</file>

<file path=ppt/slideLayouts/_rels/slideLayout20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90.xml.rels><?xml version="1.0" encoding="UTF-8" standalone="yes"?>
<Relationships xmlns="http://schemas.openxmlformats.org/package/2006/relationships"><Relationship Id="rId2" Type="http://schemas.openxmlformats.org/officeDocument/2006/relationships/image" Target="../media/image198.png"/><Relationship Id="rId1" Type="http://schemas.openxmlformats.org/officeDocument/2006/relationships/slideMaster" Target="../slideMasters/slideMaster7.xml"/></Relationships>
</file>

<file path=ppt/slideLayouts/_rels/slideLayout2091.xml.rels><?xml version="1.0" encoding="UTF-8" standalone="yes"?>
<Relationships xmlns="http://schemas.openxmlformats.org/package/2006/relationships"><Relationship Id="rId2" Type="http://schemas.openxmlformats.org/officeDocument/2006/relationships/image" Target="../media/image190.png"/><Relationship Id="rId1" Type="http://schemas.openxmlformats.org/officeDocument/2006/relationships/slideMaster" Target="../slideMasters/slideMaster7.xml"/></Relationships>
</file>

<file path=ppt/slideLayouts/_rels/slideLayout2092.xml.rels><?xml version="1.0" encoding="UTF-8" standalone="yes"?>
<Relationships xmlns="http://schemas.openxmlformats.org/package/2006/relationships"><Relationship Id="rId2" Type="http://schemas.openxmlformats.org/officeDocument/2006/relationships/image" Target="../media/image201.png"/><Relationship Id="rId1" Type="http://schemas.openxmlformats.org/officeDocument/2006/relationships/slideMaster" Target="../slideMasters/slideMaster7.xml"/></Relationships>
</file>

<file path=ppt/slideLayouts/_rels/slideLayout2093.xml.rels><?xml version="1.0" encoding="UTF-8" standalone="yes"?>
<Relationships xmlns="http://schemas.openxmlformats.org/package/2006/relationships"><Relationship Id="rId2" Type="http://schemas.openxmlformats.org/officeDocument/2006/relationships/image" Target="../media/image198.png"/><Relationship Id="rId1" Type="http://schemas.openxmlformats.org/officeDocument/2006/relationships/slideMaster" Target="../slideMasters/slideMaster7.xml"/></Relationships>
</file>

<file path=ppt/slideLayouts/_rels/slideLayout2094.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199.png"/><Relationship Id="rId1" Type="http://schemas.openxmlformats.org/officeDocument/2006/relationships/slideMaster" Target="../slideMasters/slideMaster7.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2095.xml.rels><?xml version="1.0" encoding="UTF-8" standalone="yes"?>
<Relationships xmlns="http://schemas.openxmlformats.org/package/2006/relationships"><Relationship Id="rId2" Type="http://schemas.openxmlformats.org/officeDocument/2006/relationships/image" Target="../media/image195.png"/><Relationship Id="rId1" Type="http://schemas.openxmlformats.org/officeDocument/2006/relationships/slideMaster" Target="../slideMasters/slideMaster7.xml"/></Relationships>
</file>

<file path=ppt/slideLayouts/_rels/slideLayout2096.xml.rels><?xml version="1.0" encoding="UTF-8" standalone="yes"?>
<Relationships xmlns="http://schemas.openxmlformats.org/package/2006/relationships"><Relationship Id="rId2" Type="http://schemas.openxmlformats.org/officeDocument/2006/relationships/image" Target="../media/image198.png"/><Relationship Id="rId1" Type="http://schemas.openxmlformats.org/officeDocument/2006/relationships/slideMaster" Target="../slideMasters/slideMaster7.xml"/></Relationships>
</file>

<file path=ppt/slideLayouts/_rels/slideLayout20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0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1.xml"/></Relationships>
</file>

<file path=ppt/slideLayouts/_rels/slideLayout21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1.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1.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1.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1.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3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3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3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3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4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40.jpg"/><Relationship Id="rId1" Type="http://schemas.openxmlformats.org/officeDocument/2006/relationships/slideMaster" Target="../slideMasters/slideMaster1.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1.xml"/></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1.xml"/></Relationships>
</file>

<file path=ppt/slideLayouts/_rels/slideLayout254.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1.xml"/></Relationships>
</file>

<file path=ppt/slideLayouts/_rels/slideLayout25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55.jpg"/><Relationship Id="rId1" Type="http://schemas.openxmlformats.org/officeDocument/2006/relationships/slideMaster" Target="../slideMasters/slideMaster1.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42.jpg"/><Relationship Id="rId1" Type="http://schemas.openxmlformats.org/officeDocument/2006/relationships/slideMaster" Target="../slideMasters/slideMaster1.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1.xml"/></Relationships>
</file>

<file path=ppt/slideLayouts/_rels/slideLayout2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1.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33.jpg"/><Relationship Id="rId1" Type="http://schemas.openxmlformats.org/officeDocument/2006/relationships/slideMaster" Target="../slideMasters/slideMaster1.xml"/></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61.jpg"/><Relationship Id="rId1" Type="http://schemas.openxmlformats.org/officeDocument/2006/relationships/slideMaster" Target="../slideMasters/slideMaster1.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1.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1.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32.jpg"/><Relationship Id="rId1" Type="http://schemas.openxmlformats.org/officeDocument/2006/relationships/slideMaster" Target="../slideMasters/slideMaster1.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28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8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9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0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30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30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30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0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313.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314.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1.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318.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8.png"/><Relationship Id="rId1" Type="http://schemas.openxmlformats.org/officeDocument/2006/relationships/slideMaster" Target="../slideMasters/slideMaster1.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321.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322.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1.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1.xml"/></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325.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74.png"/><Relationship Id="rId1" Type="http://schemas.openxmlformats.org/officeDocument/2006/relationships/slideMaster" Target="../slideMasters/slideMaster1.xml"/></Relationships>
</file>

<file path=ppt/slideLayouts/_rels/slideLayout326.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Master" Target="../slideMasters/slideMaster1.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Master" Target="../slideMasters/slideMaster1.xml"/></Relationships>
</file>

<file path=ppt/slideLayouts/_rels/slideLayout32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329.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5.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33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332.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1.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Master" Target="../slideMasters/slideMaster1.xml"/></Relationships>
</file>

<file path=ppt/slideLayouts/_rels/slideLayout335.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81.png"/><Relationship Id="rId1" Type="http://schemas.openxmlformats.org/officeDocument/2006/relationships/slideMaster" Target="../slideMasters/slideMaster1.xml"/></Relationships>
</file>

<file path=ppt/slideLayouts/_rels/slideLayout336.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68.png"/><Relationship Id="rId1" Type="http://schemas.openxmlformats.org/officeDocument/2006/relationships/slideMaster" Target="../slideMasters/slideMaster1.xml"/></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1.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339.xml.rels><?xml version="1.0" encoding="UTF-8" standalone="yes"?>
<Relationships xmlns="http://schemas.openxmlformats.org/package/2006/relationships"><Relationship Id="rId3" Type="http://schemas.openxmlformats.org/officeDocument/2006/relationships/image" Target="../media/image84.png"/><Relationship Id="rId7" Type="http://schemas.openxmlformats.org/officeDocument/2006/relationships/image" Target="../media/image88.png"/><Relationship Id="rId2" Type="http://schemas.openxmlformats.org/officeDocument/2006/relationships/image" Target="../media/image83.jpg"/><Relationship Id="rId1" Type="http://schemas.openxmlformats.org/officeDocument/2006/relationships/slideMaster" Target="../slideMasters/slideMaster1.xml"/><Relationship Id="rId6" Type="http://schemas.openxmlformats.org/officeDocument/2006/relationships/image" Target="../media/image87.png"/><Relationship Id="rId5" Type="http://schemas.openxmlformats.org/officeDocument/2006/relationships/image" Target="../media/image86.png"/><Relationship Id="rId4" Type="http://schemas.openxmlformats.org/officeDocument/2006/relationships/image" Target="../media/image85.png"/></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Master" Target="../slideMasters/slideMaster1.xml"/></Relationships>
</file>

<file path=ppt/slideLayouts/_rels/slideLayout346.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Master" Target="../slideMasters/slideMaster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1.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Master" Target="../slideMasters/slideMaster1.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Master" Target="../slideMasters/slideMaster1.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59.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3.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Master" Target="../slideMasters/slideMaster1.xml"/></Relationships>
</file>

<file path=ppt/slideLayouts/_rels/slideLayout361.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362.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97.png"/><Relationship Id="rId1" Type="http://schemas.openxmlformats.org/officeDocument/2006/relationships/slideMaster" Target="../slideMasters/slideMaster1.xml"/></Relationships>
</file>

<file path=ppt/slideLayouts/_rels/slideLayout363.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Master" Target="../slideMasters/slideMaster1.xml"/></Relationships>
</file>

<file path=ppt/slideLayouts/_rels/slideLayout364.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36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6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67.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100.png"/><Relationship Id="rId1" Type="http://schemas.openxmlformats.org/officeDocument/2006/relationships/slideMaster" Target="../slideMasters/slideMaster1.xml"/></Relationships>
</file>

<file path=ppt/slideLayouts/_rels/slideLayout368.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0.png"/><Relationship Id="rId1" Type="http://schemas.openxmlformats.org/officeDocument/2006/relationships/slideMaster" Target="../slideMasters/slideMaster1.xml"/></Relationships>
</file>

<file path=ppt/slideLayouts/_rels/slideLayout36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37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37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Master" Target="../slideMasters/slideMaster1.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Master" Target="../slideMasters/slideMaster1.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Master" Target="../slideMasters/slideMaster1.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Master" Target="../slideMasters/slideMaster1.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Master" Target="../slideMasters/slideMaster1.xml"/></Relationships>
</file>

<file path=ppt/slideLayouts/_rels/slideLayout383.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1.xml"/></Relationships>
</file>

<file path=ppt/slideLayouts/_rels/slideLayout384.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1.xml"/></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8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8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8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91.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Master" Target="../slideMasters/slideMaster1.xml"/></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Master" Target="../slideMasters/slideMaster1.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Master" Target="../slideMasters/slideMaster1.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Master" Target="../slideMasters/slideMaster1.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39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39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Master" Target="../slideMasters/slideMaster1.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Master" Target="../slideMasters/slideMaster1.xml"/></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0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41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1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18.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Master" Target="../slideMasters/slideMaster1.xml"/></Relationships>
</file>

<file path=ppt/slideLayouts/_rels/slideLayout419.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42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42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42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42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42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43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43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Master" Target="../slideMasters/slideMaster1.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Master" Target="../slideMasters/slideMaster1.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Master" Target="../slideMasters/slideMaster1.xml"/></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Master" Target="../slideMasters/slideMaster1.xml"/></Relationships>
</file>

<file path=ppt/slideLayouts/_rels/slideLayout443.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Master" Target="../slideMasters/slideMaster1.xml"/></Relationships>
</file>

<file path=ppt/slideLayouts/_rels/slideLayout44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8.png"/><Relationship Id="rId1" Type="http://schemas.openxmlformats.org/officeDocument/2006/relationships/slideMaster" Target="../slideMasters/slideMaster1.xml"/></Relationships>
</file>

<file path=ppt/slideLayouts/_rels/slideLayout44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8.png"/><Relationship Id="rId1" Type="http://schemas.openxmlformats.org/officeDocument/2006/relationships/slideMaster" Target="../slideMasters/slideMaster1.xml"/></Relationships>
</file>

<file path=ppt/slideLayouts/_rels/slideLayout446.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Master" Target="../slideMasters/slideMaster1.xml"/></Relationships>
</file>

<file path=ppt/slideLayouts/_rels/slideLayout447.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Master" Target="../slideMasters/slideMaster1.xml"/></Relationships>
</file>

<file path=ppt/slideLayouts/_rels/slideLayout448.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Master" Target="../slideMasters/slideMaster1.xml"/></Relationships>
</file>

<file path=ppt/slideLayouts/_rels/slideLayout449.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Master" Target="../slideMasters/slideMaster1.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Master" Target="../slideMasters/slideMaster1.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Master" Target="../slideMasters/slideMaster1.xml"/></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Master" Target="../slideMasters/slideMaster1.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45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1.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1.xml"/></Relationships>
</file>

<file path=ppt/slideLayouts/_rels/slideLayout46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9.png"/><Relationship Id="rId1" Type="http://schemas.openxmlformats.org/officeDocument/2006/relationships/slideMaster" Target="../slideMasters/slideMaster1.xml"/></Relationships>
</file>

<file path=ppt/slideLayouts/_rels/slideLayout46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9.png"/><Relationship Id="rId1" Type="http://schemas.openxmlformats.org/officeDocument/2006/relationships/slideMaster" Target="../slideMasters/slideMaster1.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1.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1.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1.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1.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1.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Master" Target="../slideMasters/slideMaster1.xml"/></Relationships>
</file>

<file path=ppt/slideLayouts/_rels/slideLayout47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48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48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486.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Master" Target="../slideMasters/slideMaster1.xml"/></Relationships>
</file>

<file path=ppt/slideLayouts/_rels/slideLayout48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6.png"/><Relationship Id="rId1" Type="http://schemas.openxmlformats.org/officeDocument/2006/relationships/slideMaster" Target="../slideMasters/slideMaster1.xml"/></Relationships>
</file>

<file path=ppt/slideLayouts/_rels/slideLayout48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6.png"/><Relationship Id="rId1" Type="http://schemas.openxmlformats.org/officeDocument/2006/relationships/slideMaster" Target="../slideMasters/slideMaster1.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Master" Target="../slideMasters/slideMaster1.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Master" Target="../slideMasters/slideMaster1.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Master" Target="../slideMasters/slideMaster1.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Master" Target="../slideMasters/slideMaster1.xml"/></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Master" Target="../slideMasters/slideMaster1.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Master" Target="../slideMasters/slideMaster1.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0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6.png"/><Relationship Id="rId1" Type="http://schemas.openxmlformats.org/officeDocument/2006/relationships/slideMaster" Target="../slideMasters/slideMaster1.xml"/></Relationships>
</file>

<file path=ppt/slideLayouts/_rels/slideLayout50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50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50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51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1.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1.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1.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1.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1.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1.xml"/></Relationships>
</file>

<file path=ppt/slideLayouts/_rels/slideLayout52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10.png"/><Relationship Id="rId1" Type="http://schemas.openxmlformats.org/officeDocument/2006/relationships/slideMaster" Target="../slideMasters/slideMaster1.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1.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1.xml"/></Relationships>
</file>

<file path=ppt/slideLayouts/_rels/slideLayout53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10.png"/><Relationship Id="rId1" Type="http://schemas.openxmlformats.org/officeDocument/2006/relationships/slideMaster" Target="../slideMasters/slideMaster1.xml"/></Relationships>
</file>

<file path=ppt/slideLayouts/_rels/slideLayout53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10.png"/><Relationship Id="rId1" Type="http://schemas.openxmlformats.org/officeDocument/2006/relationships/slideMaster" Target="../slideMasters/slideMaster1.xml"/></Relationships>
</file>

<file path=ppt/slideLayouts/_rels/slideLayout53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10.png"/><Relationship Id="rId1" Type="http://schemas.openxmlformats.org/officeDocument/2006/relationships/slideMaster" Target="../slideMasters/slideMaster1.xml"/></Relationships>
</file>

<file path=ppt/slideLayouts/_rels/slideLayout53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10.png"/><Relationship Id="rId1" Type="http://schemas.openxmlformats.org/officeDocument/2006/relationships/slideMaster" Target="../slideMasters/slideMaster1.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1.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1.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1.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1.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1.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1.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1.xml"/></Relationships>
</file>

<file path=ppt/slideLayouts/_rels/slideLayout54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54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54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4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5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1.xml"/></Relationships>
</file>

<file path=ppt/slideLayouts/_rels/slideLayout561.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1.xml"/></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1.xml"/></Relationships>
</file>

<file path=ppt/slideLayouts/_rels/slideLayout56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11.png"/><Relationship Id="rId1" Type="http://schemas.openxmlformats.org/officeDocument/2006/relationships/slideMaster" Target="../slideMasters/slideMaster1.xml"/></Relationships>
</file>

<file path=ppt/slideLayouts/_rels/slideLayout56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11.png"/><Relationship Id="rId1" Type="http://schemas.openxmlformats.org/officeDocument/2006/relationships/slideMaster" Target="../slideMasters/slideMaster1.xml"/></Relationships>
</file>

<file path=ppt/slideLayouts/_rels/slideLayout56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11.png"/><Relationship Id="rId1" Type="http://schemas.openxmlformats.org/officeDocument/2006/relationships/slideMaster" Target="../slideMasters/slideMaster1.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1.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1.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1.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Master" Target="../slideMasters/slideMaster1.xml"/></Relationships>
</file>

<file path=ppt/slideLayouts/_rels/slideLayout57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57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57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57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57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58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58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58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58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5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8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59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59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1.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1.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60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60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60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60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60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1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7.png"/><Relationship Id="rId1" Type="http://schemas.openxmlformats.org/officeDocument/2006/relationships/slideMaster" Target="../slideMasters/slideMaster1.xml"/></Relationships>
</file>

<file path=ppt/slideLayouts/_rels/slideLayout613.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Master" Target="../slideMasters/slideMaster1.xml"/></Relationships>
</file>

<file path=ppt/slideLayouts/_rels/slideLayout614.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Master" Target="../slideMasters/slideMaster1.xml"/></Relationships>
</file>

<file path=ppt/slideLayouts/_rels/slideLayout615.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Master" Target="../slideMasters/slideMaster1.xml"/></Relationships>
</file>

<file path=ppt/slideLayouts/_rels/slideLayout616.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Master" Target="../slideMasters/slideMaster1.xml"/></Relationships>
</file>

<file path=ppt/slideLayouts/_rels/slideLayout61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12.png"/><Relationship Id="rId1" Type="http://schemas.openxmlformats.org/officeDocument/2006/relationships/slideMaster" Target="../slideMasters/slideMaster1.xml"/></Relationships>
</file>

<file path=ppt/slideLayouts/_rels/slideLayout61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12.png"/><Relationship Id="rId1" Type="http://schemas.openxmlformats.org/officeDocument/2006/relationships/slideMaster" Target="../slideMasters/slideMaster1.xml"/></Relationships>
</file>

<file path=ppt/slideLayouts/_rels/slideLayout619.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20.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Master" Target="../slideMasters/slideMaster1.xml"/></Relationships>
</file>

<file path=ppt/slideLayouts/_rels/slideLayout62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12.png"/><Relationship Id="rId1" Type="http://schemas.openxmlformats.org/officeDocument/2006/relationships/slideMaster" Target="../slideMasters/slideMaster1.xml"/></Relationships>
</file>

<file path=ppt/slideLayouts/_rels/slideLayout622.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Master" Target="../slideMasters/slideMaster1.xml"/></Relationships>
</file>

<file path=ppt/slideLayouts/_rels/slideLayout623.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Master" Target="../slideMasters/slideMaster1.xml"/></Relationships>
</file>

<file path=ppt/slideLayouts/_rels/slideLayout624.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Master" Target="../slideMasters/slideMaster1.xml"/></Relationships>
</file>

<file path=ppt/slideLayouts/_rels/slideLayout625.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Master" Target="../slideMasters/slideMaster1.xml"/></Relationships>
</file>

<file path=ppt/slideLayouts/_rels/slideLayout626.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Master" Target="../slideMasters/slideMaster1.xml"/></Relationships>
</file>

<file path=ppt/slideLayouts/_rels/slideLayout627.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Master" Target="../slideMasters/slideMaster1.xml"/></Relationships>
</file>

<file path=ppt/slideLayouts/_rels/slideLayout628.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Master" Target="../slideMasters/slideMaster1.xml"/></Relationships>
</file>

<file path=ppt/slideLayouts/_rels/slideLayout629.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3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7.png"/><Relationship Id="rId1" Type="http://schemas.openxmlformats.org/officeDocument/2006/relationships/slideMaster" Target="../slideMasters/slideMaster1.xml"/></Relationships>
</file>

<file path=ppt/slideLayouts/_rels/slideLayout63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7.png"/><Relationship Id="rId1" Type="http://schemas.openxmlformats.org/officeDocument/2006/relationships/slideMaster" Target="../slideMasters/slideMaster1.xml"/></Relationships>
</file>

<file path=ppt/slideLayouts/_rels/slideLayout63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7.png"/><Relationship Id="rId1" Type="http://schemas.openxmlformats.org/officeDocument/2006/relationships/slideMaster" Target="../slideMasters/slideMaster1.xml"/></Relationships>
</file>

<file path=ppt/slideLayouts/_rels/slideLayout63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7.png"/><Relationship Id="rId1" Type="http://schemas.openxmlformats.org/officeDocument/2006/relationships/slideMaster" Target="../slideMasters/slideMaster1.xml"/></Relationships>
</file>

<file path=ppt/slideLayouts/_rels/slideLayout63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7.png"/><Relationship Id="rId1" Type="http://schemas.openxmlformats.org/officeDocument/2006/relationships/slideMaster" Target="../slideMasters/slideMaster1.xml"/></Relationships>
</file>

<file path=ppt/slideLayouts/_rels/slideLayout635.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Master" Target="../slideMasters/slideMaster1.xml"/></Relationships>
</file>

<file path=ppt/slideLayouts/_rels/slideLayout636.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Master" Target="../slideMasters/slideMaster1.xml"/></Relationships>
</file>

<file path=ppt/slideLayouts/_rels/slideLayout637.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Master" Target="../slideMasters/slideMaster1.xml"/></Relationships>
</file>

<file path=ppt/slideLayouts/_rels/slideLayout638.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Master" Target="../slideMasters/slideMaster1.xml"/></Relationships>
</file>

<file path=ppt/slideLayouts/_rels/slideLayout639.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Master" Target="../slideMasters/slideMaster1.xml"/></Relationships>
</file>

<file path=ppt/slideLayouts/_rels/slideLayout641.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Master" Target="../slideMasters/slideMaster1.xml"/></Relationships>
</file>

<file path=ppt/slideLayouts/_rels/slideLayout642.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Master" Target="../slideMasters/slideMaster1.xml"/></Relationships>
</file>

<file path=ppt/slideLayouts/_rels/slideLayout64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64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64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64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64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648.xml.rels><?xml version="1.0" encoding="UTF-8" standalone="yes"?>
<Relationships xmlns="http://schemas.openxmlformats.org/package/2006/relationships"><Relationship Id="rId3" Type="http://schemas.openxmlformats.org/officeDocument/2006/relationships/image" Target="../media/image84.png"/><Relationship Id="rId7" Type="http://schemas.openxmlformats.org/officeDocument/2006/relationships/image" Target="../media/image88.png"/><Relationship Id="rId2" Type="http://schemas.openxmlformats.org/officeDocument/2006/relationships/image" Target="../media/image83.jpg"/><Relationship Id="rId1" Type="http://schemas.openxmlformats.org/officeDocument/2006/relationships/slideMaster" Target="../slideMasters/slideMaster1.xml"/><Relationship Id="rId6" Type="http://schemas.openxmlformats.org/officeDocument/2006/relationships/image" Target="../media/image87.png"/><Relationship Id="rId5" Type="http://schemas.openxmlformats.org/officeDocument/2006/relationships/image" Target="../media/image86.png"/><Relationship Id="rId4" Type="http://schemas.openxmlformats.org/officeDocument/2006/relationships/image" Target="../media/image85.png"/></Relationships>
</file>

<file path=ppt/slideLayouts/_rels/slideLayout649.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50.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Master" Target="../slideMasters/slideMaster1.xml"/></Relationships>
</file>

<file path=ppt/slideLayouts/_rels/slideLayout651.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Master" Target="../slideMasters/slideMaster1.xml"/></Relationships>
</file>

<file path=ppt/slideLayouts/_rels/slideLayout652.xml.rels><?xml version="1.0" encoding="UTF-8" standalone="yes"?>
<Relationships xmlns="http://schemas.openxmlformats.org/package/2006/relationships"><Relationship Id="rId2" Type="http://schemas.openxmlformats.org/officeDocument/2006/relationships/image" Target="../media/image33.jpg"/><Relationship Id="rId1" Type="http://schemas.openxmlformats.org/officeDocument/2006/relationships/slideMaster" Target="../slideMasters/slideMaster1.xml"/></Relationships>
</file>

<file path=ppt/slideLayouts/_rels/slideLayout65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65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655.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1.xml"/></Relationships>
</file>

<file path=ppt/slideLayouts/_rels/slideLayout656.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Master" Target="../slideMasters/slideMaster1.xml"/></Relationships>
</file>

<file path=ppt/slideLayouts/_rels/slideLayout657.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Master" Target="../slideMasters/slideMaster1.xml"/></Relationships>
</file>

<file path=ppt/slideLayouts/_rels/slideLayout658.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Master" Target="../slideMasters/slideMaster1.xml"/></Relationships>
</file>

<file path=ppt/slideLayouts/_rels/slideLayout659.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52.png"/><Relationship Id="rId1" Type="http://schemas.openxmlformats.org/officeDocument/2006/relationships/slideMaster" Target="../slideMasters/slideMaster1.xml"/></Relationships>
</file>

<file path=ppt/slideLayouts/_rels/slideLayout66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66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66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66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66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66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66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66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66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67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67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67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67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52.png"/><Relationship Id="rId1" Type="http://schemas.openxmlformats.org/officeDocument/2006/relationships/slideMaster" Target="../slideMasters/slideMaster1.xml"/></Relationships>
</file>

<file path=ppt/slideLayouts/_rels/slideLayout67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7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7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679.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0.png"/><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68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68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68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68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68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68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68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68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68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69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695.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1.xml"/></Relationships>
</file>

<file path=ppt/slideLayouts/_rels/slideLayout69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9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9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69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70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702.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xml"/></Relationships>
</file>

<file path=ppt/slideLayouts/_rels/slideLayout703.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xml"/></Relationships>
</file>

<file path=ppt/slideLayouts/_rels/slideLayout704.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705.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xml"/></Relationships>
</file>

<file path=ppt/slideLayouts/_rels/slideLayout70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70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70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71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52.png"/><Relationship Id="rId1" Type="http://schemas.openxmlformats.org/officeDocument/2006/relationships/slideMaster" Target="../slideMasters/slideMaster1.xml"/></Relationships>
</file>

<file path=ppt/slideLayouts/_rels/slideLayout712.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xml"/></Relationships>
</file>

<file path=ppt/slideLayouts/_rels/slideLayout714.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xml"/></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xml"/></Relationships>
</file>

<file path=ppt/slideLayouts/_rels/slideLayout716.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xml"/></Relationships>
</file>

<file path=ppt/slideLayouts/_rels/slideLayout717.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xml"/></Relationships>
</file>

<file path=ppt/slideLayouts/_rels/slideLayout718.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xml"/></Relationships>
</file>

<file path=ppt/slideLayouts/_rels/slideLayout719.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721.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722.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723.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72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72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72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72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72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73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73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73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73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73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73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73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73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74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74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74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74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748.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75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75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75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75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5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5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75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2.xml.rels><?xml version="1.0" encoding="UTF-8" standalone="yes"?>
<Relationships xmlns="http://schemas.openxmlformats.org/package/2006/relationships"><Relationship Id="rId2" Type="http://schemas.openxmlformats.org/officeDocument/2006/relationships/image" Target="../media/image115.png"/><Relationship Id="rId1" Type="http://schemas.openxmlformats.org/officeDocument/2006/relationships/slideMaster" Target="../slideMasters/slideMaster1.xml"/></Relationships>
</file>

<file path=ppt/slideLayouts/_rels/slideLayout763.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Master" Target="../slideMasters/slideMaster1.xml"/></Relationships>
</file>

<file path=ppt/slideLayouts/_rels/slideLayout764.xml.rels><?xml version="1.0" encoding="UTF-8" standalone="yes"?>
<Relationships xmlns="http://schemas.openxmlformats.org/package/2006/relationships"><Relationship Id="rId2" Type="http://schemas.openxmlformats.org/officeDocument/2006/relationships/image" Target="../media/image117.png"/><Relationship Id="rId1" Type="http://schemas.openxmlformats.org/officeDocument/2006/relationships/slideMaster" Target="../slideMasters/slideMaster1.xml"/></Relationships>
</file>

<file path=ppt/slideLayouts/_rels/slideLayout765.xml.rels><?xml version="1.0" encoding="UTF-8" standalone="yes"?>
<Relationships xmlns="http://schemas.openxmlformats.org/package/2006/relationships"><Relationship Id="rId2" Type="http://schemas.openxmlformats.org/officeDocument/2006/relationships/image" Target="../media/image117.png"/><Relationship Id="rId1" Type="http://schemas.openxmlformats.org/officeDocument/2006/relationships/slideMaster" Target="../slideMasters/slideMaster1.xml"/></Relationships>
</file>

<file path=ppt/slideLayouts/_rels/slideLayout766.xml.rels><?xml version="1.0" encoding="UTF-8" standalone="yes"?>
<Relationships xmlns="http://schemas.openxmlformats.org/package/2006/relationships"><Relationship Id="rId2" Type="http://schemas.openxmlformats.org/officeDocument/2006/relationships/image" Target="../media/image117.png"/><Relationship Id="rId1" Type="http://schemas.openxmlformats.org/officeDocument/2006/relationships/slideMaster" Target="../slideMasters/slideMaster1.xml"/></Relationships>
</file>

<file path=ppt/slideLayouts/_rels/slideLayout767.xml.rels><?xml version="1.0" encoding="UTF-8" standalone="yes"?>
<Relationships xmlns="http://schemas.openxmlformats.org/package/2006/relationships"><Relationship Id="rId2" Type="http://schemas.openxmlformats.org/officeDocument/2006/relationships/image" Target="../media/image118.png"/><Relationship Id="rId1" Type="http://schemas.openxmlformats.org/officeDocument/2006/relationships/slideMaster" Target="../slideMasters/slideMaster1.xml"/></Relationships>
</file>

<file path=ppt/slideLayouts/_rels/slideLayout768.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Master" Target="../slideMasters/slideMaster1.xml"/></Relationships>
</file>

<file path=ppt/slideLayouts/_rels/slideLayout769.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Master" Target="../slideMasters/slideMaster1.xml"/></Relationships>
</file>

<file path=ppt/slideLayouts/_rels/slideLayout771.xml.rels><?xml version="1.0" encoding="UTF-8" standalone="yes"?>
<Relationships xmlns="http://schemas.openxmlformats.org/package/2006/relationships"><Relationship Id="rId2" Type="http://schemas.openxmlformats.org/officeDocument/2006/relationships/image" Target="../media/image120.png"/><Relationship Id="rId1" Type="http://schemas.openxmlformats.org/officeDocument/2006/relationships/slideMaster" Target="../slideMasters/slideMaster1.xml"/></Relationships>
</file>

<file path=ppt/slideLayouts/_rels/slideLayout772.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Master" Target="../slideMasters/slideMaster1.xml"/></Relationships>
</file>

<file path=ppt/slideLayouts/_rels/slideLayout773.xml.rels><?xml version="1.0" encoding="UTF-8" standalone="yes"?>
<Relationships xmlns="http://schemas.openxmlformats.org/package/2006/relationships"><Relationship Id="rId2" Type="http://schemas.openxmlformats.org/officeDocument/2006/relationships/image" Target="../media/image122.png"/><Relationship Id="rId1" Type="http://schemas.openxmlformats.org/officeDocument/2006/relationships/slideMaster" Target="../slideMasters/slideMaster1.xml"/></Relationships>
</file>

<file path=ppt/slideLayouts/_rels/slideLayout774.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Master" Target="../slideMasters/slideMaster1.xml"/></Relationships>
</file>

<file path=ppt/slideLayouts/_rels/slideLayout775.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Master" Target="../slideMasters/slideMaster1.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Master" Target="../slideMasters/slideMaster1.xml"/></Relationships>
</file>

<file path=ppt/slideLayouts/_rels/slideLayout777.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Master" Target="../slideMasters/slideMaster1.xml"/></Relationships>
</file>

<file path=ppt/slideLayouts/_rels/slideLayout778.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Master" Target="../slideMasters/slideMaster1.xml"/></Relationships>
</file>

<file path=ppt/slideLayouts/_rels/slideLayout779.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Master" Target="../slideMasters/slideMaster1.xml"/></Relationships>
</file>

<file path=ppt/slideLayouts/_rels/slideLayout781.xml.rels><?xml version="1.0" encoding="UTF-8" standalone="yes"?>
<Relationships xmlns="http://schemas.openxmlformats.org/package/2006/relationships"><Relationship Id="rId2" Type="http://schemas.openxmlformats.org/officeDocument/2006/relationships/image" Target="../media/image126.png"/><Relationship Id="rId1" Type="http://schemas.openxmlformats.org/officeDocument/2006/relationships/slideMaster" Target="../slideMasters/slideMaster1.xml"/></Relationships>
</file>

<file path=ppt/slideLayouts/_rels/slideLayout782.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xml"/></Relationships>
</file>

<file path=ppt/slideLayouts/_rels/slideLayout783.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1.xml"/></Relationships>
</file>

<file path=ppt/slideLayouts/_rels/slideLayout784.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Master" Target="../slideMasters/slideMaster1.xml"/></Relationships>
</file>

<file path=ppt/slideLayouts/_rels/slideLayout785.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Master" Target="../slideMasters/slideMaster1.xml"/></Relationships>
</file>

<file path=ppt/slideLayouts/_rels/slideLayout786.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Master" Target="../slideMasters/slideMaster1.xml"/></Relationships>
</file>

<file path=ppt/slideLayouts/_rels/slideLayout787.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Master" Target="../slideMasters/slideMaster1.xml"/></Relationships>
</file>

<file path=ppt/slideLayouts/_rels/slideLayout788.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Master" Target="../slideMasters/slideMaster1.xml"/></Relationships>
</file>

<file path=ppt/slideLayouts/_rels/slideLayout789.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791.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792.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793.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Master" Target="../slideMasters/slideMaster1.xml"/></Relationships>
</file>

<file path=ppt/slideLayouts/_rels/slideLayout794.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Master" Target="../slideMasters/slideMaster1.xml"/></Relationships>
</file>

<file path=ppt/slideLayouts/_rels/slideLayout795.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Master" Target="../slideMasters/slideMaster1.xml"/></Relationships>
</file>

<file path=ppt/slideLayouts/_rels/slideLayout796.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797.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798.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799.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1.xml"/></Relationships>
</file>

<file path=ppt/slideLayouts/_rels/slideLayout801.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1.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3.xml.rels><?xml version="1.0" encoding="UTF-8" standalone="yes"?>
<Relationships xmlns="http://schemas.openxmlformats.org/package/2006/relationships"><Relationship Id="rId2" Type="http://schemas.openxmlformats.org/officeDocument/2006/relationships/image" Target="../media/image117.png"/><Relationship Id="rId1" Type="http://schemas.openxmlformats.org/officeDocument/2006/relationships/slideMaster" Target="../slideMasters/slideMaster1.xml"/></Relationships>
</file>

<file path=ppt/slideLayouts/_rels/slideLayout804.xml.rels><?xml version="1.0" encoding="UTF-8" standalone="yes"?>
<Relationships xmlns="http://schemas.openxmlformats.org/package/2006/relationships"><Relationship Id="rId2" Type="http://schemas.openxmlformats.org/officeDocument/2006/relationships/image" Target="../media/image117.png"/><Relationship Id="rId1" Type="http://schemas.openxmlformats.org/officeDocument/2006/relationships/slideMaster" Target="../slideMasters/slideMaster1.xml"/></Relationships>
</file>

<file path=ppt/slideLayouts/_rels/slideLayout805.xml.rels><?xml version="1.0" encoding="UTF-8" standalone="yes"?>
<Relationships xmlns="http://schemas.openxmlformats.org/package/2006/relationships"><Relationship Id="rId2" Type="http://schemas.openxmlformats.org/officeDocument/2006/relationships/image" Target="../media/image117.png"/><Relationship Id="rId1" Type="http://schemas.openxmlformats.org/officeDocument/2006/relationships/slideMaster" Target="../slideMasters/slideMaster1.xml"/></Relationships>
</file>

<file path=ppt/slideLayouts/_rels/slideLayout806.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Master" Target="../slideMasters/slideMaster1.xml"/></Relationships>
</file>

<file path=ppt/slideLayouts/_rels/slideLayout807.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Master" Target="../slideMasters/slideMaster1.xml"/></Relationships>
</file>

<file path=ppt/slideLayouts/_rels/slideLayout808.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Master" Target="../slideMasters/slideMaster1.xml"/></Relationships>
</file>

<file path=ppt/slideLayouts/_rels/slideLayout809.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Master" Target="../slideMasters/slideMaster1.xml"/></Relationships>
</file>

<file path=ppt/slideLayouts/_rels/slideLayout811.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Master" Target="../slideMasters/slideMaster1.xml"/></Relationships>
</file>

<file path=ppt/slideLayouts/_rels/slideLayout812.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Master" Target="../slideMasters/slideMaster1.xml"/></Relationships>
</file>

<file path=ppt/slideLayouts/_rels/slideLayout813.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Master" Target="../slideMasters/slideMaster1.xml"/></Relationships>
</file>

<file path=ppt/slideLayouts/_rels/slideLayout814.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Master" Target="../slideMasters/slideMaster1.xml"/></Relationships>
</file>

<file path=ppt/slideLayouts/_rels/slideLayout815.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816.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817.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818.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819.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821.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Master" Target="../slideMasters/slideMaster1.xml"/></Relationships>
</file>

<file path=ppt/slideLayouts/_rels/slideLayout822.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Master" Target="../slideMasters/slideMaster1.xml"/></Relationships>
</file>

<file path=ppt/slideLayouts/_rels/slideLayout823.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Master" Target="../slideMasters/slideMaster1.xml"/></Relationships>
</file>

<file path=ppt/slideLayouts/_rels/slideLayout82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825.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826.xml.rels><?xml version="1.0" encoding="UTF-8" standalone="yes"?>
<Relationships xmlns="http://schemas.openxmlformats.org/package/2006/relationships"><Relationship Id="rId2" Type="http://schemas.openxmlformats.org/officeDocument/2006/relationships/image" Target="../media/image127.png"/><Relationship Id="rId1" Type="http://schemas.openxmlformats.org/officeDocument/2006/relationships/slideMaster" Target="../slideMasters/slideMaster1.xml"/></Relationships>
</file>

<file path=ppt/slideLayouts/_rels/slideLayout827.xml.rels><?xml version="1.0" encoding="UTF-8" standalone="yes"?>
<Relationships xmlns="http://schemas.openxmlformats.org/package/2006/relationships"><Relationship Id="rId2" Type="http://schemas.openxmlformats.org/officeDocument/2006/relationships/image" Target="../media/image127.png"/><Relationship Id="rId1" Type="http://schemas.openxmlformats.org/officeDocument/2006/relationships/slideMaster" Target="../slideMasters/slideMaster1.xml"/></Relationships>
</file>

<file path=ppt/slideLayouts/_rels/slideLayout828.xml.rels><?xml version="1.0" encoding="UTF-8" standalone="yes"?>
<Relationships xmlns="http://schemas.openxmlformats.org/package/2006/relationships"><Relationship Id="rId2" Type="http://schemas.openxmlformats.org/officeDocument/2006/relationships/image" Target="../media/image127.png"/><Relationship Id="rId1" Type="http://schemas.openxmlformats.org/officeDocument/2006/relationships/slideMaster" Target="../slideMasters/slideMaster1.xml"/></Relationships>
</file>

<file path=ppt/slideLayouts/_rels/slideLayout829.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1.xml"/></Relationships>
</file>

<file path=ppt/slideLayouts/_rels/slideLayout83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3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83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83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83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83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83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83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84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84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84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84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84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84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84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84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84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85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85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85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85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85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85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85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85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85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85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86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86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86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86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86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86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7.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Master" Target="../slideMasters/slideMaster1.xml"/></Relationships>
</file>

<file path=ppt/slideLayouts/_rels/slideLayout868.xml.rels><?xml version="1.0" encoding="UTF-8" standalone="yes"?>
<Relationships xmlns="http://schemas.openxmlformats.org/package/2006/relationships"><Relationship Id="rId2" Type="http://schemas.openxmlformats.org/officeDocument/2006/relationships/image" Target="../media/image129.png"/><Relationship Id="rId1" Type="http://schemas.openxmlformats.org/officeDocument/2006/relationships/slideMaster" Target="../slideMasters/slideMaster1.xml"/></Relationships>
</file>

<file path=ppt/slideLayouts/_rels/slideLayout869.xml.rels><?xml version="1.0" encoding="UTF-8" standalone="yes"?>
<Relationships xmlns="http://schemas.openxmlformats.org/package/2006/relationships"><Relationship Id="rId2" Type="http://schemas.openxmlformats.org/officeDocument/2006/relationships/image" Target="../media/image130.png"/><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870.xml.rels><?xml version="1.0" encoding="UTF-8" standalone="yes"?>
<Relationships xmlns="http://schemas.openxmlformats.org/package/2006/relationships"><Relationship Id="rId2" Type="http://schemas.openxmlformats.org/officeDocument/2006/relationships/image" Target="../media/image130.png"/><Relationship Id="rId1" Type="http://schemas.openxmlformats.org/officeDocument/2006/relationships/slideMaster" Target="../slideMasters/slideMaster1.xml"/></Relationships>
</file>

<file path=ppt/slideLayouts/_rels/slideLayout871.xml.rels><?xml version="1.0" encoding="UTF-8" standalone="yes"?>
<Relationships xmlns="http://schemas.openxmlformats.org/package/2006/relationships"><Relationship Id="rId2" Type="http://schemas.openxmlformats.org/officeDocument/2006/relationships/image" Target="../media/image130.png"/><Relationship Id="rId1" Type="http://schemas.openxmlformats.org/officeDocument/2006/relationships/slideMaster" Target="../slideMasters/slideMaster1.xml"/></Relationships>
</file>

<file path=ppt/slideLayouts/_rels/slideLayout872.xml.rels><?xml version="1.0" encoding="UTF-8" standalone="yes"?>
<Relationships xmlns="http://schemas.openxmlformats.org/package/2006/relationships"><Relationship Id="rId2" Type="http://schemas.openxmlformats.org/officeDocument/2006/relationships/image" Target="../media/image131.png"/><Relationship Id="rId1" Type="http://schemas.openxmlformats.org/officeDocument/2006/relationships/slideMaster" Target="../slideMasters/slideMaster1.xml"/></Relationships>
</file>

<file path=ppt/slideLayouts/_rels/slideLayout873.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Master" Target="../slideMasters/slideMaster1.xml"/></Relationships>
</file>

<file path=ppt/slideLayouts/_rels/slideLayout874.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Master" Target="../slideMasters/slideMaster1.xml"/></Relationships>
</file>

<file path=ppt/slideLayouts/_rels/slideLayout875.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Master" Target="../slideMasters/slideMaster1.xml"/></Relationships>
</file>

<file path=ppt/slideLayouts/_rels/slideLayout876.xml.rels><?xml version="1.0" encoding="UTF-8" standalone="yes"?>
<Relationships xmlns="http://schemas.openxmlformats.org/package/2006/relationships"><Relationship Id="rId2" Type="http://schemas.openxmlformats.org/officeDocument/2006/relationships/image" Target="../media/image120.png"/><Relationship Id="rId1" Type="http://schemas.openxmlformats.org/officeDocument/2006/relationships/slideMaster" Target="../slideMasters/slideMaster1.xml"/></Relationships>
</file>

<file path=ppt/slideLayouts/_rels/slideLayout877.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Master" Target="../slideMasters/slideMaster1.xml"/></Relationships>
</file>

<file path=ppt/slideLayouts/_rels/slideLayout878.xml.rels><?xml version="1.0" encoding="UTF-8" standalone="yes"?>
<Relationships xmlns="http://schemas.openxmlformats.org/package/2006/relationships"><Relationship Id="rId2" Type="http://schemas.openxmlformats.org/officeDocument/2006/relationships/image" Target="../media/image122.png"/><Relationship Id="rId1" Type="http://schemas.openxmlformats.org/officeDocument/2006/relationships/slideMaster" Target="../slideMasters/slideMaster1.xml"/></Relationships>
</file>

<file path=ppt/slideLayouts/_rels/slideLayout879.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80.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Master" Target="../slideMasters/slideMaster1.xml"/></Relationships>
</file>

<file path=ppt/slideLayouts/_rels/slideLayout881.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Master" Target="../slideMasters/slideMaster1.xml"/></Relationships>
</file>

<file path=ppt/slideLayouts/_rels/slideLayout882.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Master" Target="../slideMasters/slideMaster1.xml"/></Relationships>
</file>

<file path=ppt/slideLayouts/_rels/slideLayout883.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Master" Target="../slideMasters/slideMaster1.xml"/></Relationships>
</file>

<file path=ppt/slideLayouts/_rels/slideLayout884.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Master" Target="../slideMasters/slideMaster1.xml"/></Relationships>
</file>

<file path=ppt/slideLayouts/_rels/slideLayout885.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Master" Target="../slideMasters/slideMaster1.xml"/></Relationships>
</file>

<file path=ppt/slideLayouts/_rels/slideLayout886.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Master" Target="../slideMasters/slideMaster1.xml"/></Relationships>
</file>

<file path=ppt/slideLayouts/_rels/slideLayout887.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Master" Target="../slideMasters/slideMaster1.xml"/></Relationships>
</file>

<file path=ppt/slideLayouts/_rels/slideLayout888.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Master" Target="../slideMasters/slideMaster1.xml"/></Relationships>
</file>

<file path=ppt/slideLayouts/_rels/slideLayout889.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90.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Master" Target="../slideMasters/slideMaster1.xml"/></Relationships>
</file>

<file path=ppt/slideLayouts/_rels/slideLayout891.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Master" Target="../slideMasters/slideMaster1.xml"/></Relationships>
</file>

<file path=ppt/slideLayouts/_rels/slideLayout892.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Master" Target="../slideMasters/slideMaster1.xml"/></Relationships>
</file>

<file path=ppt/slideLayouts/_rels/slideLayout893.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Master" Target="../slideMasters/slideMaster1.xml"/></Relationships>
</file>

<file path=ppt/slideLayouts/_rels/slideLayout894.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Master" Target="../slideMasters/slideMaster1.xml"/></Relationships>
</file>

<file path=ppt/slideLayouts/_rels/slideLayout895.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Master" Target="../slideMasters/slideMaster1.xml"/></Relationships>
</file>

<file path=ppt/slideLayouts/_rels/slideLayout896.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Master" Target="../slideMasters/slideMaster1.xml"/></Relationships>
</file>

<file path=ppt/slideLayouts/_rels/slideLayout897.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Master" Target="../slideMasters/slideMaster1.xml"/></Relationships>
</file>

<file path=ppt/slideLayouts/_rels/slideLayout898.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Master" Target="../slideMasters/slideMaster1.xml"/></Relationships>
</file>

<file path=ppt/slideLayouts/_rels/slideLayout899.xml.rels><?xml version="1.0" encoding="UTF-8" standalone="yes"?>
<Relationships xmlns="http://schemas.openxmlformats.org/package/2006/relationships"><Relationship Id="rId2" Type="http://schemas.openxmlformats.org/officeDocument/2006/relationships/image" Target="../media/image138.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900.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Master" Target="../slideMasters/slideMaster1.xml"/></Relationships>
</file>

<file path=ppt/slideLayouts/_rels/slideLayout901.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Master" Target="../slideMasters/slideMaster1.xml"/></Relationships>
</file>

<file path=ppt/slideLayouts/_rels/slideLayout902.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Master" Target="../slideMasters/slideMaster1.xml"/></Relationships>
</file>

<file path=ppt/slideLayouts/_rels/slideLayout903.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Master" Target="../slideMasters/slideMaster1.xml"/></Relationships>
</file>

<file path=ppt/slideLayouts/_rels/slideLayout904.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Master" Target="../slideMasters/slideMaster1.xml"/></Relationships>
</file>

<file path=ppt/slideLayouts/_rels/slideLayout905.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Master" Target="../slideMasters/slideMaster1.xml"/></Relationships>
</file>

<file path=ppt/slideLayouts/_rels/slideLayout906.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1.xml"/></Relationships>
</file>

<file path=ppt/slideLayouts/_rels/slideLayout907.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1.xml"/></Relationships>
</file>

<file path=ppt/slideLayouts/_rels/slideLayout90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5.png"/><Relationship Id="rId1" Type="http://schemas.openxmlformats.org/officeDocument/2006/relationships/slideMaster" Target="../slideMasters/slideMaster1.xml"/></Relationships>
</file>

<file path=ppt/slideLayouts/_rels/slideLayout90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5.png"/><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910.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1.xml"/></Relationships>
</file>

<file path=ppt/slideLayouts/_rels/slideLayout911.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1.xml"/></Relationships>
</file>

<file path=ppt/slideLayouts/_rels/slideLayout912.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1.xml"/></Relationships>
</file>

<file path=ppt/slideLayouts/_rels/slideLayout913.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1.xml"/></Relationships>
</file>

<file path=ppt/slideLayouts/_rels/slideLayout914.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1.xml"/></Relationships>
</file>

<file path=ppt/slideLayouts/_rels/slideLayout915.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1.xml"/></Relationships>
</file>

<file path=ppt/slideLayouts/_rels/slideLayout916.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1.xml"/></Relationships>
</file>

<file path=ppt/slideLayouts/_rels/slideLayout917.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1.xml"/></Relationships>
</file>

<file path=ppt/slideLayouts/_rels/slideLayout918.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1.xml"/></Relationships>
</file>

<file path=ppt/slideLayouts/_rels/slideLayout91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920.xml.rels><?xml version="1.0" encoding="UTF-8" standalone="yes"?>
<Relationships xmlns="http://schemas.openxmlformats.org/package/2006/relationships"><Relationship Id="rId2" Type="http://schemas.openxmlformats.org/officeDocument/2006/relationships/image" Target="../media/image55.jpg"/><Relationship Id="rId1" Type="http://schemas.openxmlformats.org/officeDocument/2006/relationships/slideMaster" Target="../slideMasters/slideMaster1.xml"/></Relationships>
</file>

<file path=ppt/slideLayouts/_rels/slideLayout921.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Master" Target="../slideMasters/slideMaster1.xml"/></Relationships>
</file>

<file path=ppt/slideLayouts/_rels/slideLayout922.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Master" Target="../slideMasters/slideMaster1.xml"/></Relationships>
</file>

<file path=ppt/slideLayouts/_rels/slideLayout923.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Master" Target="../slideMasters/slideMaster1.xml"/></Relationships>
</file>

<file path=ppt/slideLayouts/_rels/slideLayout924.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Master" Target="../slideMasters/slideMaster1.xml"/></Relationships>
</file>

<file path=ppt/slideLayouts/_rels/slideLayout92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926.xml.rels><?xml version="1.0" encoding="UTF-8" standalone="yes"?>
<Relationships xmlns="http://schemas.openxmlformats.org/package/2006/relationships"><Relationship Id="rId2" Type="http://schemas.openxmlformats.org/officeDocument/2006/relationships/image" Target="../media/image55.jpg"/><Relationship Id="rId1" Type="http://schemas.openxmlformats.org/officeDocument/2006/relationships/slideMaster" Target="../slideMasters/slideMaster1.xml"/></Relationships>
</file>

<file path=ppt/slideLayouts/_rels/slideLayout927.xml.rels><?xml version="1.0" encoding="UTF-8" standalone="yes"?>
<Relationships xmlns="http://schemas.openxmlformats.org/package/2006/relationships"><Relationship Id="rId2" Type="http://schemas.openxmlformats.org/officeDocument/2006/relationships/image" Target="../media/image55.jpg"/><Relationship Id="rId1" Type="http://schemas.openxmlformats.org/officeDocument/2006/relationships/slideMaster" Target="../slideMasters/slideMaster1.xml"/></Relationships>
</file>

<file path=ppt/slideLayouts/_rels/slideLayout92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92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93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93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93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933.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Master" Target="../slideMasters/slideMaster1.xml"/></Relationships>
</file>

<file path=ppt/slideLayouts/_rels/slideLayout934.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Master" Target="../slideMasters/slideMaster1.xml"/></Relationships>
</file>

<file path=ppt/slideLayouts/_rels/slideLayout935.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Master" Target="../slideMasters/slideMaster1.xml"/></Relationships>
</file>

<file path=ppt/slideLayouts/_rels/slideLayout93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93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93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939.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94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94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94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943.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1.xml"/></Relationships>
</file>

<file path=ppt/slideLayouts/_rels/slideLayout944.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1.xml"/></Relationships>
</file>

<file path=ppt/slideLayouts/_rels/slideLayout945.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Master" Target="../slideMasters/slideMaster1.xml"/></Relationships>
</file>

<file path=ppt/slideLayouts/_rels/slideLayout94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94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94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94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950.xml.rels><?xml version="1.0" encoding="UTF-8" standalone="yes"?>
<Relationships xmlns="http://schemas.openxmlformats.org/package/2006/relationships"><Relationship Id="rId2" Type="http://schemas.openxmlformats.org/officeDocument/2006/relationships/image" Target="../media/image126.png"/><Relationship Id="rId1" Type="http://schemas.openxmlformats.org/officeDocument/2006/relationships/slideMaster" Target="../slideMasters/slideMaster1.xml"/></Relationships>
</file>

<file path=ppt/slideLayouts/_rels/slideLayout95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95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95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95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95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95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95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95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95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960.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961.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96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963.xml.rels><?xml version="1.0" encoding="UTF-8" standalone="yes"?>
<Relationships xmlns="http://schemas.openxmlformats.org/package/2006/relationships"><Relationship Id="rId2" Type="http://schemas.openxmlformats.org/officeDocument/2006/relationships/image" Target="../media/image127.png"/><Relationship Id="rId1" Type="http://schemas.openxmlformats.org/officeDocument/2006/relationships/slideMaster" Target="../slideMasters/slideMaster1.xml"/></Relationships>
</file>

<file path=ppt/slideLayouts/_rels/slideLayout964.xml.rels><?xml version="1.0" encoding="UTF-8" standalone="yes"?>
<Relationships xmlns="http://schemas.openxmlformats.org/package/2006/relationships"><Relationship Id="rId2" Type="http://schemas.openxmlformats.org/officeDocument/2006/relationships/image" Target="../media/image127.png"/><Relationship Id="rId1" Type="http://schemas.openxmlformats.org/officeDocument/2006/relationships/slideMaster" Target="../slideMasters/slideMaster1.xml"/></Relationships>
</file>

<file path=ppt/slideLayouts/_rels/slideLayout965.xml.rels><?xml version="1.0" encoding="UTF-8" standalone="yes"?>
<Relationships xmlns="http://schemas.openxmlformats.org/package/2006/relationships"><Relationship Id="rId2" Type="http://schemas.openxmlformats.org/officeDocument/2006/relationships/image" Target="../media/image127.png"/><Relationship Id="rId1" Type="http://schemas.openxmlformats.org/officeDocument/2006/relationships/slideMaster" Target="../slideMasters/slideMaster1.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96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97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97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7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9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74.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97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7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7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7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97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98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981.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100.png"/><Relationship Id="rId1" Type="http://schemas.openxmlformats.org/officeDocument/2006/relationships/slideMaster" Target="../slideMasters/slideMaster1.xml"/></Relationships>
</file>

<file path=ppt/slideLayouts/_rels/slideLayout98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983.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Master" Target="../slideMasters/slideMaster1.xml"/></Relationships>
</file>

<file path=ppt/slideLayouts/_rels/slideLayout98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6.png"/><Relationship Id="rId1" Type="http://schemas.openxmlformats.org/officeDocument/2006/relationships/slideMaster" Target="../slideMasters/slideMaster1.xml"/></Relationships>
</file>

<file path=ppt/slideLayouts/_rels/slideLayout985.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Master" Target="../slideMasters/slideMaster1.xml"/></Relationships>
</file>

<file path=ppt/slideLayouts/_rels/slideLayout98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6.png"/><Relationship Id="rId1" Type="http://schemas.openxmlformats.org/officeDocument/2006/relationships/slideMaster" Target="../slideMasters/slideMaster1.xml"/></Relationships>
</file>

<file path=ppt/slideLayouts/_rels/slideLayout98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6.png"/><Relationship Id="rId1" Type="http://schemas.openxmlformats.org/officeDocument/2006/relationships/slideMaster" Target="../slideMasters/slideMaster1.xml"/></Relationships>
</file>

<file path=ppt/slideLayouts/_rels/slideLayout98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98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99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991.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xml"/></Relationships>
</file>

<file path=ppt/slideLayouts/_rels/slideLayout992.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xml"/></Relationships>
</file>

<file path=ppt/slideLayouts/_rels/slideLayout993.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xml"/></Relationships>
</file>

<file path=ppt/slideLayouts/_rels/slideLayout994.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995.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996.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99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9.xml.rels><?xml version="1.0" encoding="UTF-8" standalone="yes"?>
<Relationships xmlns="http://schemas.openxmlformats.org/package/2006/relationships"><Relationship Id="rId2" Type="http://schemas.openxmlformats.org/officeDocument/2006/relationships/image" Target="../media/image115.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14"/>
        <p:cNvGrpSpPr/>
        <p:nvPr/>
      </p:nvGrpSpPr>
      <p:grpSpPr>
        <a:xfrm>
          <a:off x="0" y="0"/>
          <a:ext cx="0" cy="0"/>
          <a:chOff x="0" y="0"/>
          <a:chExt cx="0" cy="0"/>
        </a:xfrm>
      </p:grpSpPr>
      <p:sp>
        <p:nvSpPr>
          <p:cNvPr id="15" name="Google Shape;15;p61"/>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 name="Google Shape;16;p61"/>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 name="Google Shape;17;p61"/>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 name="Google Shape;18;p61"/>
          <p:cNvSpPr>
            <a:spLocks noGrp="1"/>
          </p:cNvSpPr>
          <p:nvPr>
            <p:ph type="pic" idx="2"/>
          </p:nvPr>
        </p:nvSpPr>
        <p:spPr>
          <a:xfrm>
            <a:off x="7118684" y="233915"/>
            <a:ext cx="5073316" cy="5943600"/>
          </a:xfrm>
          <a:prstGeom prst="rect">
            <a:avLst/>
          </a:prstGeom>
          <a:noFill/>
          <a:ln>
            <a:noFill/>
          </a:ln>
        </p:spPr>
      </p:sp>
      <p:grpSp>
        <p:nvGrpSpPr>
          <p:cNvPr id="19" name="Google Shape;19;p61"/>
          <p:cNvGrpSpPr/>
          <p:nvPr/>
        </p:nvGrpSpPr>
        <p:grpSpPr>
          <a:xfrm>
            <a:off x="0" y="5020349"/>
            <a:ext cx="12192000" cy="1837653"/>
            <a:chOff x="0" y="5020348"/>
            <a:chExt cx="12192000" cy="1837653"/>
          </a:xfrm>
        </p:grpSpPr>
        <p:sp>
          <p:nvSpPr>
            <p:cNvPr id="20" name="Google Shape;20;p6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 name="Google Shape;21;p6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2" name="Google Shape;22;p6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7_Blank">
  <p:cSld name="7_Blank">
    <p:spTree>
      <p:nvGrpSpPr>
        <p:cNvPr id="1" name="Shape 99"/>
        <p:cNvGrpSpPr/>
        <p:nvPr/>
      </p:nvGrpSpPr>
      <p:grpSpPr>
        <a:xfrm>
          <a:off x="0" y="0"/>
          <a:ext cx="0" cy="0"/>
          <a:chOff x="0" y="0"/>
          <a:chExt cx="0" cy="0"/>
        </a:xfrm>
      </p:grpSpPr>
      <p:sp>
        <p:nvSpPr>
          <p:cNvPr id="100" name="Google Shape;100;p7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 name="Google Shape;101;p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 name="Google Shape;102;p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3" name="Google Shape;103;p78"/>
          <p:cNvGrpSpPr/>
          <p:nvPr/>
        </p:nvGrpSpPr>
        <p:grpSpPr>
          <a:xfrm>
            <a:off x="7191543" y="1"/>
            <a:ext cx="5000459" cy="1425992"/>
            <a:chOff x="7191542" y="1"/>
            <a:chExt cx="5000459" cy="1425992"/>
          </a:xfrm>
        </p:grpSpPr>
        <p:pic>
          <p:nvPicPr>
            <p:cNvPr id="104" name="Google Shape;104;p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 name="Google Shape;105;p78"/>
            <p:cNvGrpSpPr/>
            <p:nvPr/>
          </p:nvGrpSpPr>
          <p:grpSpPr>
            <a:xfrm>
              <a:off x="7191542" y="1"/>
              <a:ext cx="5000459" cy="1425992"/>
              <a:chOff x="7186272" y="0"/>
              <a:chExt cx="5005729" cy="1427495"/>
            </a:xfrm>
          </p:grpSpPr>
          <p:sp>
            <p:nvSpPr>
              <p:cNvPr id="106" name="Google Shape;106;p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7" name="Google Shape;107;p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1054"/>
        <p:cNvGrpSpPr/>
        <p:nvPr/>
      </p:nvGrpSpPr>
      <p:grpSpPr>
        <a:xfrm>
          <a:off x="0" y="0"/>
          <a:ext cx="0" cy="0"/>
          <a:chOff x="0" y="0"/>
          <a:chExt cx="0" cy="0"/>
        </a:xfrm>
      </p:grpSpPr>
      <p:sp>
        <p:nvSpPr>
          <p:cNvPr id="1055" name="Google Shape;1055;p19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56" name="Google Shape;1056;p19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7" name="Google Shape;1057;p19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8" name="Google Shape;1058;p1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59" name="Google Shape;1059;p1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0" name="Google Shape;1060;p1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61" name="Google Shape;1061;p195"/>
          <p:cNvGrpSpPr/>
          <p:nvPr/>
        </p:nvGrpSpPr>
        <p:grpSpPr>
          <a:xfrm>
            <a:off x="7191542" y="1"/>
            <a:ext cx="5000459" cy="1425992"/>
            <a:chOff x="7191542" y="1"/>
            <a:chExt cx="5000459" cy="1425992"/>
          </a:xfrm>
        </p:grpSpPr>
        <p:pic>
          <p:nvPicPr>
            <p:cNvPr id="1062" name="Google Shape;1062;p1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3" name="Google Shape;1063;p195"/>
            <p:cNvGrpSpPr/>
            <p:nvPr/>
          </p:nvGrpSpPr>
          <p:grpSpPr>
            <a:xfrm>
              <a:off x="7191542" y="1"/>
              <a:ext cx="5000459" cy="1425992"/>
              <a:chOff x="7186272" y="0"/>
              <a:chExt cx="5005729" cy="1427495"/>
            </a:xfrm>
          </p:grpSpPr>
          <p:sp>
            <p:nvSpPr>
              <p:cNvPr id="1064" name="Google Shape;1064;p1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65" name="Google Shape;1065;p1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66" name="Google Shape;1066;p19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10">
    <p:spTree>
      <p:nvGrpSpPr>
        <p:cNvPr id="1" name="Shape 9754"/>
        <p:cNvGrpSpPr/>
        <p:nvPr/>
      </p:nvGrpSpPr>
      <p:grpSpPr>
        <a:xfrm>
          <a:off x="0" y="0"/>
          <a:ext cx="0" cy="0"/>
          <a:chOff x="0" y="0"/>
          <a:chExt cx="0" cy="0"/>
        </a:xfrm>
      </p:grpSpPr>
      <p:sp>
        <p:nvSpPr>
          <p:cNvPr id="9755" name="Google Shape;9755;p1095"/>
          <p:cNvSpPr txBox="1">
            <a:spLocks noGrp="1"/>
          </p:cNvSpPr>
          <p:nvPr>
            <p:ph type="body" idx="1"/>
          </p:nvPr>
        </p:nvSpPr>
        <p:spPr>
          <a:xfrm>
            <a:off x="2826556" y="5400860"/>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56" name="Google Shape;9756;p1095"/>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57" name="Google Shape;9757;p109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9758" name="Google Shape;9758;p10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59" name="Google Shape;9759;p10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9760" name="Google Shape;9760;p1095"/>
          <p:cNvSpPr/>
          <p:nvPr/>
        </p:nvSpPr>
        <p:spPr>
          <a:xfrm rot="10800000">
            <a:off x="3"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9761" name="Google Shape;9761;p1095"/>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9762" name="Google Shape;9762;p1095"/>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9763" name="Google Shape;9763;p1095"/>
          <p:cNvPicPr preferRelativeResize="0"/>
          <p:nvPr/>
        </p:nvPicPr>
        <p:blipFill rotWithShape="1">
          <a:blip r:embed="rId2">
            <a:alphaModFix/>
          </a:blip>
          <a:srcRect/>
          <a:stretch/>
        </p:blipFill>
        <p:spPr>
          <a:xfrm>
            <a:off x="2829837" y="4178329"/>
            <a:ext cx="4395959" cy="1140163"/>
          </a:xfrm>
          <a:prstGeom prst="rect">
            <a:avLst/>
          </a:prstGeom>
          <a:noFill/>
          <a:ln>
            <a:noFill/>
          </a:ln>
        </p:spPr>
      </p:pic>
    </p:spTree>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16">
    <p:spTree>
      <p:nvGrpSpPr>
        <p:cNvPr id="1" name="Shape 9764"/>
        <p:cNvGrpSpPr/>
        <p:nvPr/>
      </p:nvGrpSpPr>
      <p:grpSpPr>
        <a:xfrm>
          <a:off x="0" y="0"/>
          <a:ext cx="0" cy="0"/>
          <a:chOff x="0" y="0"/>
          <a:chExt cx="0" cy="0"/>
        </a:xfrm>
      </p:grpSpPr>
      <p:sp>
        <p:nvSpPr>
          <p:cNvPr id="9765" name="Google Shape;9765;p1096"/>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66" name="Google Shape;9766;p109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9767" name="Google Shape;9767;p1096"/>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9768" name="Google Shape;9768;p1096"/>
          <p:cNvSpPr txBox="1">
            <a:spLocks noGrp="1"/>
          </p:cNvSpPr>
          <p:nvPr>
            <p:ph type="body" idx="1"/>
          </p:nvPr>
        </p:nvSpPr>
        <p:spPr>
          <a:xfrm>
            <a:off x="848784"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9769" name="Google Shape;9769;p109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matchingName="1_Title and Content">
  <p:cSld name="1_Title and Content 16">
    <p:spTree>
      <p:nvGrpSpPr>
        <p:cNvPr id="1" name="Shape 9770"/>
        <p:cNvGrpSpPr/>
        <p:nvPr/>
      </p:nvGrpSpPr>
      <p:grpSpPr>
        <a:xfrm>
          <a:off x="0" y="0"/>
          <a:ext cx="0" cy="0"/>
          <a:chOff x="0" y="0"/>
          <a:chExt cx="0" cy="0"/>
        </a:xfrm>
      </p:grpSpPr>
      <p:sp>
        <p:nvSpPr>
          <p:cNvPr id="9771" name="Google Shape;9771;p109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9772" name="Google Shape;9772;p1097"/>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9773" name="Google Shape;9773;p1097"/>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9774" name="Google Shape;9774;p1097"/>
          <p:cNvSpPr txBox="1">
            <a:spLocks noGrp="1"/>
          </p:cNvSpPr>
          <p:nvPr>
            <p:ph type="title"/>
          </p:nvPr>
        </p:nvSpPr>
        <p:spPr>
          <a:xfrm>
            <a:off x="848989"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75" name="Google Shape;9775;p1097"/>
          <p:cNvSpPr txBox="1">
            <a:spLocks noGrp="1"/>
          </p:cNvSpPr>
          <p:nvPr>
            <p:ph type="body" idx="1"/>
          </p:nvPr>
        </p:nvSpPr>
        <p:spPr>
          <a:xfrm>
            <a:off x="848989"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16">
    <p:spTree>
      <p:nvGrpSpPr>
        <p:cNvPr id="1" name="Shape 9776"/>
        <p:cNvGrpSpPr/>
        <p:nvPr/>
      </p:nvGrpSpPr>
      <p:grpSpPr>
        <a:xfrm>
          <a:off x="0" y="0"/>
          <a:ext cx="0" cy="0"/>
          <a:chOff x="0" y="0"/>
          <a:chExt cx="0" cy="0"/>
        </a:xfrm>
      </p:grpSpPr>
      <p:sp>
        <p:nvSpPr>
          <p:cNvPr id="9777" name="Google Shape;9777;p109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9778" name="Google Shape;9778;p1098"/>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9779" name="Google Shape;9779;p1098"/>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80" name="Google Shape;9780;p1098"/>
          <p:cNvSpPr txBox="1">
            <a:spLocks noGrp="1"/>
          </p:cNvSpPr>
          <p:nvPr>
            <p:ph type="body" idx="2"/>
          </p:nvPr>
        </p:nvSpPr>
        <p:spPr>
          <a:xfrm>
            <a:off x="5549398"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81" name="Google Shape;9781;p1098"/>
          <p:cNvSpPr txBox="1">
            <a:spLocks noGrp="1"/>
          </p:cNvSpPr>
          <p:nvPr>
            <p:ph type="title"/>
          </p:nvPr>
        </p:nvSpPr>
        <p:spPr>
          <a:xfrm>
            <a:off x="5549398"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782" name="Google Shape;9782;p109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11">
    <p:spTree>
      <p:nvGrpSpPr>
        <p:cNvPr id="1" name="Shape 9783"/>
        <p:cNvGrpSpPr/>
        <p:nvPr/>
      </p:nvGrpSpPr>
      <p:grpSpPr>
        <a:xfrm>
          <a:off x="0" y="0"/>
          <a:ext cx="0" cy="0"/>
          <a:chOff x="0" y="0"/>
          <a:chExt cx="0" cy="0"/>
        </a:xfrm>
      </p:grpSpPr>
      <p:sp>
        <p:nvSpPr>
          <p:cNvPr id="9784" name="Google Shape;9784;p1099"/>
          <p:cNvSpPr txBox="1">
            <a:spLocks noGrp="1"/>
          </p:cNvSpPr>
          <p:nvPr>
            <p:ph type="body" idx="1"/>
          </p:nvPr>
        </p:nvSpPr>
        <p:spPr>
          <a:xfrm>
            <a:off x="2826556" y="5400860"/>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85" name="Google Shape;9785;p1099"/>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86" name="Google Shape;9786;p109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9787" name="Google Shape;9787;p10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88" name="Google Shape;9788;p10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9789" name="Google Shape;9789;p1099"/>
          <p:cNvSpPr/>
          <p:nvPr/>
        </p:nvSpPr>
        <p:spPr>
          <a:xfrm rot="10800000">
            <a:off x="3"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9790" name="Google Shape;9790;p1099"/>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9791" name="Google Shape;9791;p1099"/>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9792" name="Google Shape;9792;p1099"/>
          <p:cNvPicPr preferRelativeResize="0"/>
          <p:nvPr/>
        </p:nvPicPr>
        <p:blipFill rotWithShape="1">
          <a:blip r:embed="rId2">
            <a:alphaModFix/>
          </a:blip>
          <a:srcRect/>
          <a:stretch/>
        </p:blipFill>
        <p:spPr>
          <a:xfrm>
            <a:off x="2829837" y="4178329"/>
            <a:ext cx="4395959" cy="1140163"/>
          </a:xfrm>
          <a:prstGeom prst="rect">
            <a:avLst/>
          </a:prstGeom>
          <a:noFill/>
          <a:ln>
            <a:noFill/>
          </a:ln>
        </p:spPr>
      </p:pic>
    </p:spTree>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17">
    <p:spTree>
      <p:nvGrpSpPr>
        <p:cNvPr id="1" name="Shape 9793"/>
        <p:cNvGrpSpPr/>
        <p:nvPr/>
      </p:nvGrpSpPr>
      <p:grpSpPr>
        <a:xfrm>
          <a:off x="0" y="0"/>
          <a:ext cx="0" cy="0"/>
          <a:chOff x="0" y="0"/>
          <a:chExt cx="0" cy="0"/>
        </a:xfrm>
      </p:grpSpPr>
      <p:sp>
        <p:nvSpPr>
          <p:cNvPr id="9794" name="Google Shape;9794;p1100"/>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95" name="Google Shape;9795;p110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9796" name="Google Shape;9796;p1100"/>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9797" name="Google Shape;9797;p1100"/>
          <p:cNvSpPr txBox="1">
            <a:spLocks noGrp="1"/>
          </p:cNvSpPr>
          <p:nvPr>
            <p:ph type="body" idx="1"/>
          </p:nvPr>
        </p:nvSpPr>
        <p:spPr>
          <a:xfrm>
            <a:off x="848784"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9798" name="Google Shape;9798;p110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matchingName="1_Title and Content">
  <p:cSld name="1_Title and Content 17">
    <p:spTree>
      <p:nvGrpSpPr>
        <p:cNvPr id="1" name="Shape 9799"/>
        <p:cNvGrpSpPr/>
        <p:nvPr/>
      </p:nvGrpSpPr>
      <p:grpSpPr>
        <a:xfrm>
          <a:off x="0" y="0"/>
          <a:ext cx="0" cy="0"/>
          <a:chOff x="0" y="0"/>
          <a:chExt cx="0" cy="0"/>
        </a:xfrm>
      </p:grpSpPr>
      <p:sp>
        <p:nvSpPr>
          <p:cNvPr id="9800" name="Google Shape;9800;p110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9801" name="Google Shape;9801;p110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9802" name="Google Shape;9802;p1101"/>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9803" name="Google Shape;9803;p1101"/>
          <p:cNvSpPr txBox="1">
            <a:spLocks noGrp="1"/>
          </p:cNvSpPr>
          <p:nvPr>
            <p:ph type="title"/>
          </p:nvPr>
        </p:nvSpPr>
        <p:spPr>
          <a:xfrm>
            <a:off x="848989"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804" name="Google Shape;9804;p1101"/>
          <p:cNvSpPr txBox="1">
            <a:spLocks noGrp="1"/>
          </p:cNvSpPr>
          <p:nvPr>
            <p:ph type="body" idx="1"/>
          </p:nvPr>
        </p:nvSpPr>
        <p:spPr>
          <a:xfrm>
            <a:off x="848989"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17">
    <p:spTree>
      <p:nvGrpSpPr>
        <p:cNvPr id="1" name="Shape 9805"/>
        <p:cNvGrpSpPr/>
        <p:nvPr/>
      </p:nvGrpSpPr>
      <p:grpSpPr>
        <a:xfrm>
          <a:off x="0" y="0"/>
          <a:ext cx="0" cy="0"/>
          <a:chOff x="0" y="0"/>
          <a:chExt cx="0" cy="0"/>
        </a:xfrm>
      </p:grpSpPr>
      <p:sp>
        <p:nvSpPr>
          <p:cNvPr id="9806" name="Google Shape;9806;p110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9807" name="Google Shape;9807;p1102"/>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9808" name="Google Shape;9808;p1102"/>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09" name="Google Shape;9809;p1102"/>
          <p:cNvSpPr txBox="1">
            <a:spLocks noGrp="1"/>
          </p:cNvSpPr>
          <p:nvPr>
            <p:ph type="body" idx="2"/>
          </p:nvPr>
        </p:nvSpPr>
        <p:spPr>
          <a:xfrm>
            <a:off x="5549398"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10" name="Google Shape;9810;p1102"/>
          <p:cNvSpPr txBox="1">
            <a:spLocks noGrp="1"/>
          </p:cNvSpPr>
          <p:nvPr>
            <p:ph type="title"/>
          </p:nvPr>
        </p:nvSpPr>
        <p:spPr>
          <a:xfrm>
            <a:off x="5549398"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811" name="Google Shape;9811;p110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12">
    <p:spTree>
      <p:nvGrpSpPr>
        <p:cNvPr id="1" name="Shape 9812"/>
        <p:cNvGrpSpPr/>
        <p:nvPr/>
      </p:nvGrpSpPr>
      <p:grpSpPr>
        <a:xfrm>
          <a:off x="0" y="0"/>
          <a:ext cx="0" cy="0"/>
          <a:chOff x="0" y="0"/>
          <a:chExt cx="0" cy="0"/>
        </a:xfrm>
      </p:grpSpPr>
      <p:sp>
        <p:nvSpPr>
          <p:cNvPr id="9813" name="Google Shape;9813;p1103"/>
          <p:cNvSpPr txBox="1">
            <a:spLocks noGrp="1"/>
          </p:cNvSpPr>
          <p:nvPr>
            <p:ph type="body" idx="1"/>
          </p:nvPr>
        </p:nvSpPr>
        <p:spPr>
          <a:xfrm>
            <a:off x="2826556" y="5400860"/>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14" name="Google Shape;9814;p1103"/>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815" name="Google Shape;9815;p110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9816" name="Google Shape;9816;p11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817" name="Google Shape;9817;p11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9818" name="Google Shape;9818;p1103"/>
          <p:cNvSpPr/>
          <p:nvPr/>
        </p:nvSpPr>
        <p:spPr>
          <a:xfrm rot="10800000">
            <a:off x="3"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9819" name="Google Shape;9819;p1103"/>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9820" name="Google Shape;9820;p1103"/>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9821" name="Google Shape;9821;p1103"/>
          <p:cNvPicPr preferRelativeResize="0"/>
          <p:nvPr/>
        </p:nvPicPr>
        <p:blipFill rotWithShape="1">
          <a:blip r:embed="rId2">
            <a:alphaModFix/>
          </a:blip>
          <a:srcRect/>
          <a:stretch/>
        </p:blipFill>
        <p:spPr>
          <a:xfrm>
            <a:off x="2829837" y="4178329"/>
            <a:ext cx="4395959" cy="1140163"/>
          </a:xfrm>
          <a:prstGeom prst="rect">
            <a:avLst/>
          </a:prstGeom>
          <a:noFill/>
          <a:ln>
            <a:noFill/>
          </a:ln>
        </p:spPr>
      </p:pic>
    </p:spTree>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13">
    <p:spTree>
      <p:nvGrpSpPr>
        <p:cNvPr id="1" name="Shape 9822"/>
        <p:cNvGrpSpPr/>
        <p:nvPr/>
      </p:nvGrpSpPr>
      <p:grpSpPr>
        <a:xfrm>
          <a:off x="0" y="0"/>
          <a:ext cx="0" cy="0"/>
          <a:chOff x="0" y="0"/>
          <a:chExt cx="0" cy="0"/>
        </a:xfrm>
      </p:grpSpPr>
      <p:sp>
        <p:nvSpPr>
          <p:cNvPr id="9823" name="Google Shape;9823;p1104"/>
          <p:cNvSpPr txBox="1">
            <a:spLocks noGrp="1"/>
          </p:cNvSpPr>
          <p:nvPr>
            <p:ph type="body" idx="1"/>
          </p:nvPr>
        </p:nvSpPr>
        <p:spPr>
          <a:xfrm>
            <a:off x="2826556" y="5400860"/>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24" name="Google Shape;9824;p1104"/>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825" name="Google Shape;9825;p110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9826" name="Google Shape;9826;p11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827" name="Google Shape;9827;p11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9828" name="Google Shape;9828;p1104"/>
          <p:cNvSpPr/>
          <p:nvPr/>
        </p:nvSpPr>
        <p:spPr>
          <a:xfrm rot="10800000">
            <a:off x="3"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9829" name="Google Shape;9829;p1104"/>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9830" name="Google Shape;9830;p1104"/>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9831" name="Google Shape;9831;p1104"/>
          <p:cNvPicPr preferRelativeResize="0"/>
          <p:nvPr/>
        </p:nvPicPr>
        <p:blipFill rotWithShape="1">
          <a:blip r:embed="rId2">
            <a:alphaModFix/>
          </a:blip>
          <a:srcRect/>
          <a:stretch/>
        </p:blipFill>
        <p:spPr>
          <a:xfrm>
            <a:off x="2829837" y="4178329"/>
            <a:ext cx="4395959" cy="1140163"/>
          </a:xfrm>
          <a:prstGeom prst="rect">
            <a:avLst/>
          </a:prstGeom>
          <a:noFill/>
          <a:ln>
            <a:noFill/>
          </a:ln>
        </p:spPr>
      </p:pic>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Divider">
  <p:cSld name="Divider 15">
    <p:bg>
      <p:bgPr>
        <a:solidFill>
          <a:schemeClr val="lt2"/>
        </a:solidFill>
        <a:effectLst/>
      </p:bgPr>
    </p:bg>
    <p:spTree>
      <p:nvGrpSpPr>
        <p:cNvPr id="1" name="Shape 1067"/>
        <p:cNvGrpSpPr/>
        <p:nvPr/>
      </p:nvGrpSpPr>
      <p:grpSpPr>
        <a:xfrm>
          <a:off x="0" y="0"/>
          <a:ext cx="0" cy="0"/>
          <a:chOff x="0" y="0"/>
          <a:chExt cx="0" cy="0"/>
        </a:xfrm>
      </p:grpSpPr>
      <p:grpSp>
        <p:nvGrpSpPr>
          <p:cNvPr id="1068" name="Google Shape;1068;p196"/>
          <p:cNvGrpSpPr/>
          <p:nvPr/>
        </p:nvGrpSpPr>
        <p:grpSpPr>
          <a:xfrm>
            <a:off x="0" y="5020347"/>
            <a:ext cx="12192000" cy="1837653"/>
            <a:chOff x="0" y="5020347"/>
            <a:chExt cx="12192000" cy="1837653"/>
          </a:xfrm>
        </p:grpSpPr>
        <p:sp>
          <p:nvSpPr>
            <p:cNvPr id="1069" name="Google Shape;1069;p19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70" name="Google Shape;1070;p19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71" name="Google Shape;1071;p19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72" name="Google Shape;1072;p19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73" name="Google Shape;1073;p19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74" name="Google Shape;1074;p19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14">
    <p:spTree>
      <p:nvGrpSpPr>
        <p:cNvPr id="1" name="Shape 9832"/>
        <p:cNvGrpSpPr/>
        <p:nvPr/>
      </p:nvGrpSpPr>
      <p:grpSpPr>
        <a:xfrm>
          <a:off x="0" y="0"/>
          <a:ext cx="0" cy="0"/>
          <a:chOff x="0" y="0"/>
          <a:chExt cx="0" cy="0"/>
        </a:xfrm>
      </p:grpSpPr>
      <p:sp>
        <p:nvSpPr>
          <p:cNvPr id="9833" name="Google Shape;9833;p1105"/>
          <p:cNvSpPr txBox="1">
            <a:spLocks noGrp="1"/>
          </p:cNvSpPr>
          <p:nvPr>
            <p:ph type="body" idx="1"/>
          </p:nvPr>
        </p:nvSpPr>
        <p:spPr>
          <a:xfrm>
            <a:off x="2826556" y="5400860"/>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34" name="Google Shape;9834;p1105"/>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835" name="Google Shape;9835;p110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9836" name="Google Shape;9836;p11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837" name="Google Shape;9837;p11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9838" name="Google Shape;9838;p1105"/>
          <p:cNvSpPr/>
          <p:nvPr/>
        </p:nvSpPr>
        <p:spPr>
          <a:xfrm rot="10800000">
            <a:off x="3"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9839" name="Google Shape;9839;p1105"/>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9840" name="Google Shape;9840;p1105"/>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9841" name="Google Shape;9841;p1105"/>
          <p:cNvPicPr preferRelativeResize="0"/>
          <p:nvPr/>
        </p:nvPicPr>
        <p:blipFill rotWithShape="1">
          <a:blip r:embed="rId2">
            <a:alphaModFix/>
          </a:blip>
          <a:srcRect/>
          <a:stretch/>
        </p:blipFill>
        <p:spPr>
          <a:xfrm>
            <a:off x="2829837" y="4178329"/>
            <a:ext cx="4395959" cy="1140163"/>
          </a:xfrm>
          <a:prstGeom prst="rect">
            <a:avLst/>
          </a:prstGeom>
          <a:noFill/>
          <a:ln>
            <a:noFill/>
          </a:ln>
        </p:spPr>
      </p:pic>
    </p:spTree>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18">
    <p:spTree>
      <p:nvGrpSpPr>
        <p:cNvPr id="1" name="Shape 9842"/>
        <p:cNvGrpSpPr/>
        <p:nvPr/>
      </p:nvGrpSpPr>
      <p:grpSpPr>
        <a:xfrm>
          <a:off x="0" y="0"/>
          <a:ext cx="0" cy="0"/>
          <a:chOff x="0" y="0"/>
          <a:chExt cx="0" cy="0"/>
        </a:xfrm>
      </p:grpSpPr>
      <p:sp>
        <p:nvSpPr>
          <p:cNvPr id="9843" name="Google Shape;9843;p1106"/>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844" name="Google Shape;9844;p110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9845" name="Google Shape;9845;p1106"/>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9846" name="Google Shape;9846;p1106"/>
          <p:cNvSpPr txBox="1">
            <a:spLocks noGrp="1"/>
          </p:cNvSpPr>
          <p:nvPr>
            <p:ph type="body" idx="1"/>
          </p:nvPr>
        </p:nvSpPr>
        <p:spPr>
          <a:xfrm>
            <a:off x="848784"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9847" name="Google Shape;9847;p110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a:alphaModFix/>
          </a:blip>
          <a:stretch>
            <a:fillRect/>
          </a:stretch>
        </a:blipFill>
        <a:effectLst/>
      </p:bgPr>
    </p:bg>
    <p:spTree>
      <p:nvGrpSpPr>
        <p:cNvPr id="1" name="Shape 9848"/>
        <p:cNvGrpSpPr/>
        <p:nvPr/>
      </p:nvGrpSpPr>
      <p:grpSpPr>
        <a:xfrm>
          <a:off x="0" y="0"/>
          <a:ext cx="0" cy="0"/>
          <a:chOff x="0" y="0"/>
          <a:chExt cx="0" cy="0"/>
        </a:xfrm>
      </p:grpSpPr>
      <p:sp>
        <p:nvSpPr>
          <p:cNvPr id="9849" name="Google Shape;9849;p1107"/>
          <p:cNvSpPr txBox="1">
            <a:spLocks noGrp="1"/>
          </p:cNvSpPr>
          <p:nvPr>
            <p:ph type="title"/>
          </p:nvPr>
        </p:nvSpPr>
        <p:spPr>
          <a:xfrm>
            <a:off x="940200" y="728833"/>
            <a:ext cx="10311600" cy="7636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1"/>
              </a:buClr>
              <a:buSzPts val="3000"/>
              <a:buFont typeface="Calibri"/>
              <a:buNone/>
              <a:defRPr b="1">
                <a:solidFill>
                  <a:schemeClr val="accent1"/>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850" name="Google Shape;9850;p1107"/>
          <p:cNvSpPr txBox="1">
            <a:spLocks noGrp="1"/>
          </p:cNvSpPr>
          <p:nvPr>
            <p:ph type="subTitle" idx="1"/>
          </p:nvPr>
        </p:nvSpPr>
        <p:spPr>
          <a:xfrm>
            <a:off x="965900" y="4155847"/>
            <a:ext cx="2560800" cy="843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1400"/>
              <a:buNone/>
              <a:defRPr/>
            </a:lvl1pPr>
            <a:lvl2pPr lvl="1" algn="r">
              <a:lnSpc>
                <a:spcPct val="100000"/>
              </a:lnSpc>
              <a:spcBef>
                <a:spcPts val="0"/>
              </a:spcBef>
              <a:spcAft>
                <a:spcPts val="0"/>
              </a:spcAft>
              <a:buClr>
                <a:schemeClr val="dk1"/>
              </a:buClr>
              <a:buSzPts val="1400"/>
              <a:buNone/>
              <a:defRPr>
                <a:solidFill>
                  <a:schemeClr val="dk1"/>
                </a:solidFill>
              </a:defRPr>
            </a:lvl2pPr>
            <a:lvl3pPr lvl="2" algn="r">
              <a:lnSpc>
                <a:spcPct val="100000"/>
              </a:lnSpc>
              <a:spcBef>
                <a:spcPts val="0"/>
              </a:spcBef>
              <a:spcAft>
                <a:spcPts val="0"/>
              </a:spcAft>
              <a:buClr>
                <a:schemeClr val="dk1"/>
              </a:buClr>
              <a:buSzPts val="1400"/>
              <a:buNone/>
              <a:defRPr>
                <a:solidFill>
                  <a:schemeClr val="dk1"/>
                </a:solidFill>
              </a:defRPr>
            </a:lvl3pPr>
            <a:lvl4pPr lvl="3" algn="r">
              <a:lnSpc>
                <a:spcPct val="100000"/>
              </a:lnSpc>
              <a:spcBef>
                <a:spcPts val="0"/>
              </a:spcBef>
              <a:spcAft>
                <a:spcPts val="0"/>
              </a:spcAft>
              <a:buClr>
                <a:schemeClr val="dk1"/>
              </a:buClr>
              <a:buSzPts val="1400"/>
              <a:buNone/>
              <a:defRPr>
                <a:solidFill>
                  <a:schemeClr val="dk1"/>
                </a:solidFill>
              </a:defRPr>
            </a:lvl4pPr>
            <a:lvl5pPr lvl="4" algn="r">
              <a:lnSpc>
                <a:spcPct val="100000"/>
              </a:lnSpc>
              <a:spcBef>
                <a:spcPts val="0"/>
              </a:spcBef>
              <a:spcAft>
                <a:spcPts val="0"/>
              </a:spcAft>
              <a:buClr>
                <a:schemeClr val="dk1"/>
              </a:buClr>
              <a:buSzPts val="1400"/>
              <a:buNone/>
              <a:defRPr>
                <a:solidFill>
                  <a:schemeClr val="dk1"/>
                </a:solidFill>
              </a:defRPr>
            </a:lvl5pPr>
            <a:lvl6pPr lvl="5" algn="r">
              <a:lnSpc>
                <a:spcPct val="90000"/>
              </a:lnSpc>
              <a:spcBef>
                <a:spcPts val="0"/>
              </a:spcBef>
              <a:spcAft>
                <a:spcPts val="0"/>
              </a:spcAft>
              <a:buClr>
                <a:schemeClr val="dk1"/>
              </a:buClr>
              <a:buSzPts val="1400"/>
              <a:buNone/>
              <a:defRPr>
                <a:solidFill>
                  <a:schemeClr val="dk1"/>
                </a:solidFill>
              </a:defRPr>
            </a:lvl6pPr>
            <a:lvl7pPr lvl="6" algn="r">
              <a:lnSpc>
                <a:spcPct val="90000"/>
              </a:lnSpc>
              <a:spcBef>
                <a:spcPts val="0"/>
              </a:spcBef>
              <a:spcAft>
                <a:spcPts val="0"/>
              </a:spcAft>
              <a:buClr>
                <a:schemeClr val="dk1"/>
              </a:buClr>
              <a:buSzPts val="1400"/>
              <a:buNone/>
              <a:defRPr>
                <a:solidFill>
                  <a:schemeClr val="dk1"/>
                </a:solidFill>
              </a:defRPr>
            </a:lvl7pPr>
            <a:lvl8pPr lvl="7" algn="r">
              <a:lnSpc>
                <a:spcPct val="90000"/>
              </a:lnSpc>
              <a:spcBef>
                <a:spcPts val="0"/>
              </a:spcBef>
              <a:spcAft>
                <a:spcPts val="0"/>
              </a:spcAft>
              <a:buClr>
                <a:schemeClr val="dk1"/>
              </a:buClr>
              <a:buSzPts val="1400"/>
              <a:buNone/>
              <a:defRPr>
                <a:solidFill>
                  <a:schemeClr val="dk1"/>
                </a:solidFill>
              </a:defRPr>
            </a:lvl8pPr>
            <a:lvl9pPr lvl="8" algn="r">
              <a:lnSpc>
                <a:spcPct val="90000"/>
              </a:lnSpc>
              <a:spcBef>
                <a:spcPts val="0"/>
              </a:spcBef>
              <a:spcAft>
                <a:spcPts val="0"/>
              </a:spcAft>
              <a:buClr>
                <a:schemeClr val="dk1"/>
              </a:buClr>
              <a:buSzPts val="1400"/>
              <a:buNone/>
              <a:defRPr>
                <a:solidFill>
                  <a:schemeClr val="dk1"/>
                </a:solidFill>
              </a:defRPr>
            </a:lvl9pPr>
          </a:lstStyle>
          <a:p>
            <a:endParaRPr/>
          </a:p>
        </p:txBody>
      </p:sp>
      <p:sp>
        <p:nvSpPr>
          <p:cNvPr id="9851" name="Google Shape;9851;p1107"/>
          <p:cNvSpPr txBox="1">
            <a:spLocks noGrp="1"/>
          </p:cNvSpPr>
          <p:nvPr>
            <p:ph type="subTitle" idx="2"/>
          </p:nvPr>
        </p:nvSpPr>
        <p:spPr>
          <a:xfrm>
            <a:off x="965900" y="3474547"/>
            <a:ext cx="2560800" cy="642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2000"/>
              <a:buNone/>
              <a:defRPr sz="3067">
                <a:latin typeface="Grandstander SemiBold"/>
                <a:ea typeface="Grandstander SemiBold"/>
                <a:cs typeface="Grandstander SemiBold"/>
                <a:sym typeface="Grandstander SemiBold"/>
              </a:defRPr>
            </a:lvl1pPr>
            <a:lvl2pPr lvl="1" algn="r">
              <a:lnSpc>
                <a:spcPct val="100000"/>
              </a:lnSpc>
              <a:spcBef>
                <a:spcPts val="0"/>
              </a:spcBef>
              <a:spcAft>
                <a:spcPts val="0"/>
              </a:spcAft>
              <a:buClr>
                <a:schemeClr val="dk1"/>
              </a:buClr>
              <a:buSzPts val="2000"/>
              <a:buNone/>
              <a:defRPr sz="2667">
                <a:solidFill>
                  <a:schemeClr val="dk1"/>
                </a:solidFill>
              </a:defRPr>
            </a:lvl2pPr>
            <a:lvl3pPr lvl="2" algn="r">
              <a:lnSpc>
                <a:spcPct val="100000"/>
              </a:lnSpc>
              <a:spcBef>
                <a:spcPts val="0"/>
              </a:spcBef>
              <a:spcAft>
                <a:spcPts val="0"/>
              </a:spcAft>
              <a:buClr>
                <a:schemeClr val="dk1"/>
              </a:buClr>
              <a:buSzPts val="2000"/>
              <a:buNone/>
              <a:defRPr sz="2667">
                <a:solidFill>
                  <a:schemeClr val="dk1"/>
                </a:solidFill>
              </a:defRPr>
            </a:lvl3pPr>
            <a:lvl4pPr lvl="3" algn="r">
              <a:lnSpc>
                <a:spcPct val="100000"/>
              </a:lnSpc>
              <a:spcBef>
                <a:spcPts val="0"/>
              </a:spcBef>
              <a:spcAft>
                <a:spcPts val="0"/>
              </a:spcAft>
              <a:buClr>
                <a:schemeClr val="dk1"/>
              </a:buClr>
              <a:buSzPts val="2000"/>
              <a:buNone/>
              <a:defRPr sz="2667">
                <a:solidFill>
                  <a:schemeClr val="dk1"/>
                </a:solidFill>
              </a:defRPr>
            </a:lvl4pPr>
            <a:lvl5pPr lvl="4" algn="r">
              <a:lnSpc>
                <a:spcPct val="100000"/>
              </a:lnSpc>
              <a:spcBef>
                <a:spcPts val="0"/>
              </a:spcBef>
              <a:spcAft>
                <a:spcPts val="0"/>
              </a:spcAft>
              <a:buClr>
                <a:schemeClr val="dk1"/>
              </a:buClr>
              <a:buSzPts val="2000"/>
              <a:buNone/>
              <a:defRPr sz="2667">
                <a:solidFill>
                  <a:schemeClr val="dk1"/>
                </a:solidFill>
              </a:defRPr>
            </a:lvl5pPr>
            <a:lvl6pPr lvl="5" algn="r">
              <a:lnSpc>
                <a:spcPct val="90000"/>
              </a:lnSpc>
              <a:spcBef>
                <a:spcPts val="0"/>
              </a:spcBef>
              <a:spcAft>
                <a:spcPts val="0"/>
              </a:spcAft>
              <a:buClr>
                <a:schemeClr val="dk1"/>
              </a:buClr>
              <a:buSzPts val="2000"/>
              <a:buNone/>
              <a:defRPr sz="2667">
                <a:solidFill>
                  <a:schemeClr val="dk1"/>
                </a:solidFill>
              </a:defRPr>
            </a:lvl6pPr>
            <a:lvl7pPr lvl="6" algn="r">
              <a:lnSpc>
                <a:spcPct val="90000"/>
              </a:lnSpc>
              <a:spcBef>
                <a:spcPts val="0"/>
              </a:spcBef>
              <a:spcAft>
                <a:spcPts val="0"/>
              </a:spcAft>
              <a:buClr>
                <a:schemeClr val="dk1"/>
              </a:buClr>
              <a:buSzPts val="2000"/>
              <a:buNone/>
              <a:defRPr sz="2667">
                <a:solidFill>
                  <a:schemeClr val="dk1"/>
                </a:solidFill>
              </a:defRPr>
            </a:lvl7pPr>
            <a:lvl8pPr lvl="7" algn="r">
              <a:lnSpc>
                <a:spcPct val="90000"/>
              </a:lnSpc>
              <a:spcBef>
                <a:spcPts val="0"/>
              </a:spcBef>
              <a:spcAft>
                <a:spcPts val="0"/>
              </a:spcAft>
              <a:buClr>
                <a:schemeClr val="dk1"/>
              </a:buClr>
              <a:buSzPts val="2000"/>
              <a:buNone/>
              <a:defRPr sz="2667">
                <a:solidFill>
                  <a:schemeClr val="dk1"/>
                </a:solidFill>
              </a:defRPr>
            </a:lvl8pPr>
            <a:lvl9pPr lvl="8" algn="r">
              <a:lnSpc>
                <a:spcPct val="90000"/>
              </a:lnSpc>
              <a:spcBef>
                <a:spcPts val="0"/>
              </a:spcBef>
              <a:spcAft>
                <a:spcPts val="0"/>
              </a:spcAft>
              <a:buClr>
                <a:schemeClr val="dk1"/>
              </a:buClr>
              <a:buSzPts val="2000"/>
              <a:buNone/>
              <a:defRPr sz="2667">
                <a:solidFill>
                  <a:schemeClr val="dk1"/>
                </a:solidFill>
              </a:defRPr>
            </a:lvl9pPr>
          </a:lstStyle>
          <a:p>
            <a:endParaRPr/>
          </a:p>
        </p:txBody>
      </p:sp>
      <p:sp>
        <p:nvSpPr>
          <p:cNvPr id="9852" name="Google Shape;9852;p1107"/>
          <p:cNvSpPr txBox="1">
            <a:spLocks noGrp="1"/>
          </p:cNvSpPr>
          <p:nvPr>
            <p:ph type="subTitle" idx="3"/>
          </p:nvPr>
        </p:nvSpPr>
        <p:spPr>
          <a:xfrm>
            <a:off x="4815600" y="4155847"/>
            <a:ext cx="2560800" cy="843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1400"/>
              <a:buNone/>
              <a:defRPr/>
            </a:lvl1pPr>
            <a:lvl2pPr lvl="1" algn="r">
              <a:lnSpc>
                <a:spcPct val="100000"/>
              </a:lnSpc>
              <a:spcBef>
                <a:spcPts val="0"/>
              </a:spcBef>
              <a:spcAft>
                <a:spcPts val="0"/>
              </a:spcAft>
              <a:buClr>
                <a:schemeClr val="dk1"/>
              </a:buClr>
              <a:buSzPts val="1400"/>
              <a:buNone/>
              <a:defRPr>
                <a:solidFill>
                  <a:schemeClr val="dk1"/>
                </a:solidFill>
              </a:defRPr>
            </a:lvl2pPr>
            <a:lvl3pPr lvl="2" algn="r">
              <a:lnSpc>
                <a:spcPct val="100000"/>
              </a:lnSpc>
              <a:spcBef>
                <a:spcPts val="0"/>
              </a:spcBef>
              <a:spcAft>
                <a:spcPts val="0"/>
              </a:spcAft>
              <a:buClr>
                <a:schemeClr val="dk1"/>
              </a:buClr>
              <a:buSzPts val="1400"/>
              <a:buNone/>
              <a:defRPr>
                <a:solidFill>
                  <a:schemeClr val="dk1"/>
                </a:solidFill>
              </a:defRPr>
            </a:lvl3pPr>
            <a:lvl4pPr lvl="3" algn="r">
              <a:lnSpc>
                <a:spcPct val="100000"/>
              </a:lnSpc>
              <a:spcBef>
                <a:spcPts val="0"/>
              </a:spcBef>
              <a:spcAft>
                <a:spcPts val="0"/>
              </a:spcAft>
              <a:buClr>
                <a:schemeClr val="dk1"/>
              </a:buClr>
              <a:buSzPts val="1400"/>
              <a:buNone/>
              <a:defRPr>
                <a:solidFill>
                  <a:schemeClr val="dk1"/>
                </a:solidFill>
              </a:defRPr>
            </a:lvl4pPr>
            <a:lvl5pPr lvl="4" algn="r">
              <a:lnSpc>
                <a:spcPct val="100000"/>
              </a:lnSpc>
              <a:spcBef>
                <a:spcPts val="0"/>
              </a:spcBef>
              <a:spcAft>
                <a:spcPts val="0"/>
              </a:spcAft>
              <a:buClr>
                <a:schemeClr val="dk1"/>
              </a:buClr>
              <a:buSzPts val="1400"/>
              <a:buNone/>
              <a:defRPr>
                <a:solidFill>
                  <a:schemeClr val="dk1"/>
                </a:solidFill>
              </a:defRPr>
            </a:lvl5pPr>
            <a:lvl6pPr lvl="5" algn="r">
              <a:lnSpc>
                <a:spcPct val="90000"/>
              </a:lnSpc>
              <a:spcBef>
                <a:spcPts val="0"/>
              </a:spcBef>
              <a:spcAft>
                <a:spcPts val="0"/>
              </a:spcAft>
              <a:buClr>
                <a:schemeClr val="dk1"/>
              </a:buClr>
              <a:buSzPts val="1400"/>
              <a:buNone/>
              <a:defRPr>
                <a:solidFill>
                  <a:schemeClr val="dk1"/>
                </a:solidFill>
              </a:defRPr>
            </a:lvl6pPr>
            <a:lvl7pPr lvl="6" algn="r">
              <a:lnSpc>
                <a:spcPct val="90000"/>
              </a:lnSpc>
              <a:spcBef>
                <a:spcPts val="0"/>
              </a:spcBef>
              <a:spcAft>
                <a:spcPts val="0"/>
              </a:spcAft>
              <a:buClr>
                <a:schemeClr val="dk1"/>
              </a:buClr>
              <a:buSzPts val="1400"/>
              <a:buNone/>
              <a:defRPr>
                <a:solidFill>
                  <a:schemeClr val="dk1"/>
                </a:solidFill>
              </a:defRPr>
            </a:lvl7pPr>
            <a:lvl8pPr lvl="7" algn="r">
              <a:lnSpc>
                <a:spcPct val="90000"/>
              </a:lnSpc>
              <a:spcBef>
                <a:spcPts val="0"/>
              </a:spcBef>
              <a:spcAft>
                <a:spcPts val="0"/>
              </a:spcAft>
              <a:buClr>
                <a:schemeClr val="dk1"/>
              </a:buClr>
              <a:buSzPts val="1400"/>
              <a:buNone/>
              <a:defRPr>
                <a:solidFill>
                  <a:schemeClr val="dk1"/>
                </a:solidFill>
              </a:defRPr>
            </a:lvl8pPr>
            <a:lvl9pPr lvl="8" algn="r">
              <a:lnSpc>
                <a:spcPct val="90000"/>
              </a:lnSpc>
              <a:spcBef>
                <a:spcPts val="0"/>
              </a:spcBef>
              <a:spcAft>
                <a:spcPts val="0"/>
              </a:spcAft>
              <a:buClr>
                <a:schemeClr val="dk1"/>
              </a:buClr>
              <a:buSzPts val="1400"/>
              <a:buNone/>
              <a:defRPr>
                <a:solidFill>
                  <a:schemeClr val="dk1"/>
                </a:solidFill>
              </a:defRPr>
            </a:lvl9pPr>
          </a:lstStyle>
          <a:p>
            <a:endParaRPr/>
          </a:p>
        </p:txBody>
      </p:sp>
      <p:sp>
        <p:nvSpPr>
          <p:cNvPr id="9853" name="Google Shape;9853;p1107"/>
          <p:cNvSpPr txBox="1">
            <a:spLocks noGrp="1"/>
          </p:cNvSpPr>
          <p:nvPr>
            <p:ph type="subTitle" idx="4"/>
          </p:nvPr>
        </p:nvSpPr>
        <p:spPr>
          <a:xfrm>
            <a:off x="4815600" y="3474547"/>
            <a:ext cx="2560800" cy="642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2000"/>
              <a:buNone/>
              <a:defRPr sz="3067">
                <a:latin typeface="Grandstander SemiBold"/>
                <a:ea typeface="Grandstander SemiBold"/>
                <a:cs typeface="Grandstander SemiBold"/>
                <a:sym typeface="Grandstander SemiBold"/>
              </a:defRPr>
            </a:lvl1pPr>
            <a:lvl2pPr lvl="1" algn="r">
              <a:lnSpc>
                <a:spcPct val="100000"/>
              </a:lnSpc>
              <a:spcBef>
                <a:spcPts val="0"/>
              </a:spcBef>
              <a:spcAft>
                <a:spcPts val="0"/>
              </a:spcAft>
              <a:buClr>
                <a:schemeClr val="dk1"/>
              </a:buClr>
              <a:buSzPts val="2000"/>
              <a:buNone/>
              <a:defRPr sz="2667">
                <a:solidFill>
                  <a:schemeClr val="dk1"/>
                </a:solidFill>
              </a:defRPr>
            </a:lvl2pPr>
            <a:lvl3pPr lvl="2" algn="r">
              <a:lnSpc>
                <a:spcPct val="100000"/>
              </a:lnSpc>
              <a:spcBef>
                <a:spcPts val="0"/>
              </a:spcBef>
              <a:spcAft>
                <a:spcPts val="0"/>
              </a:spcAft>
              <a:buClr>
                <a:schemeClr val="dk1"/>
              </a:buClr>
              <a:buSzPts val="2000"/>
              <a:buNone/>
              <a:defRPr sz="2667">
                <a:solidFill>
                  <a:schemeClr val="dk1"/>
                </a:solidFill>
              </a:defRPr>
            </a:lvl3pPr>
            <a:lvl4pPr lvl="3" algn="r">
              <a:lnSpc>
                <a:spcPct val="100000"/>
              </a:lnSpc>
              <a:spcBef>
                <a:spcPts val="0"/>
              </a:spcBef>
              <a:spcAft>
                <a:spcPts val="0"/>
              </a:spcAft>
              <a:buClr>
                <a:schemeClr val="dk1"/>
              </a:buClr>
              <a:buSzPts val="2000"/>
              <a:buNone/>
              <a:defRPr sz="2667">
                <a:solidFill>
                  <a:schemeClr val="dk1"/>
                </a:solidFill>
              </a:defRPr>
            </a:lvl4pPr>
            <a:lvl5pPr lvl="4" algn="r">
              <a:lnSpc>
                <a:spcPct val="100000"/>
              </a:lnSpc>
              <a:spcBef>
                <a:spcPts val="0"/>
              </a:spcBef>
              <a:spcAft>
                <a:spcPts val="0"/>
              </a:spcAft>
              <a:buClr>
                <a:schemeClr val="dk1"/>
              </a:buClr>
              <a:buSzPts val="2000"/>
              <a:buNone/>
              <a:defRPr sz="2667">
                <a:solidFill>
                  <a:schemeClr val="dk1"/>
                </a:solidFill>
              </a:defRPr>
            </a:lvl5pPr>
            <a:lvl6pPr lvl="5" algn="r">
              <a:lnSpc>
                <a:spcPct val="90000"/>
              </a:lnSpc>
              <a:spcBef>
                <a:spcPts val="0"/>
              </a:spcBef>
              <a:spcAft>
                <a:spcPts val="0"/>
              </a:spcAft>
              <a:buClr>
                <a:schemeClr val="dk1"/>
              </a:buClr>
              <a:buSzPts val="2000"/>
              <a:buNone/>
              <a:defRPr sz="2667">
                <a:solidFill>
                  <a:schemeClr val="dk1"/>
                </a:solidFill>
              </a:defRPr>
            </a:lvl6pPr>
            <a:lvl7pPr lvl="6" algn="r">
              <a:lnSpc>
                <a:spcPct val="90000"/>
              </a:lnSpc>
              <a:spcBef>
                <a:spcPts val="0"/>
              </a:spcBef>
              <a:spcAft>
                <a:spcPts val="0"/>
              </a:spcAft>
              <a:buClr>
                <a:schemeClr val="dk1"/>
              </a:buClr>
              <a:buSzPts val="2000"/>
              <a:buNone/>
              <a:defRPr sz="2667">
                <a:solidFill>
                  <a:schemeClr val="dk1"/>
                </a:solidFill>
              </a:defRPr>
            </a:lvl7pPr>
            <a:lvl8pPr lvl="7" algn="r">
              <a:lnSpc>
                <a:spcPct val="90000"/>
              </a:lnSpc>
              <a:spcBef>
                <a:spcPts val="0"/>
              </a:spcBef>
              <a:spcAft>
                <a:spcPts val="0"/>
              </a:spcAft>
              <a:buClr>
                <a:schemeClr val="dk1"/>
              </a:buClr>
              <a:buSzPts val="2000"/>
              <a:buNone/>
              <a:defRPr sz="2667">
                <a:solidFill>
                  <a:schemeClr val="dk1"/>
                </a:solidFill>
              </a:defRPr>
            </a:lvl8pPr>
            <a:lvl9pPr lvl="8" algn="r">
              <a:lnSpc>
                <a:spcPct val="90000"/>
              </a:lnSpc>
              <a:spcBef>
                <a:spcPts val="0"/>
              </a:spcBef>
              <a:spcAft>
                <a:spcPts val="0"/>
              </a:spcAft>
              <a:buClr>
                <a:schemeClr val="dk1"/>
              </a:buClr>
              <a:buSzPts val="2000"/>
              <a:buNone/>
              <a:defRPr sz="2667">
                <a:solidFill>
                  <a:schemeClr val="dk1"/>
                </a:solidFill>
              </a:defRPr>
            </a:lvl9pPr>
          </a:lstStyle>
          <a:p>
            <a:endParaRPr/>
          </a:p>
        </p:txBody>
      </p:sp>
      <p:sp>
        <p:nvSpPr>
          <p:cNvPr id="9854" name="Google Shape;9854;p1107"/>
          <p:cNvSpPr txBox="1">
            <a:spLocks noGrp="1"/>
          </p:cNvSpPr>
          <p:nvPr>
            <p:ph type="subTitle" idx="5"/>
          </p:nvPr>
        </p:nvSpPr>
        <p:spPr>
          <a:xfrm>
            <a:off x="8665300" y="4155847"/>
            <a:ext cx="2560800" cy="843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1400"/>
              <a:buNone/>
              <a:defRPr/>
            </a:lvl1pPr>
            <a:lvl2pPr lvl="1" algn="r">
              <a:lnSpc>
                <a:spcPct val="100000"/>
              </a:lnSpc>
              <a:spcBef>
                <a:spcPts val="0"/>
              </a:spcBef>
              <a:spcAft>
                <a:spcPts val="0"/>
              </a:spcAft>
              <a:buClr>
                <a:schemeClr val="dk1"/>
              </a:buClr>
              <a:buSzPts val="1400"/>
              <a:buNone/>
              <a:defRPr>
                <a:solidFill>
                  <a:schemeClr val="dk1"/>
                </a:solidFill>
              </a:defRPr>
            </a:lvl2pPr>
            <a:lvl3pPr lvl="2" algn="r">
              <a:lnSpc>
                <a:spcPct val="100000"/>
              </a:lnSpc>
              <a:spcBef>
                <a:spcPts val="0"/>
              </a:spcBef>
              <a:spcAft>
                <a:spcPts val="0"/>
              </a:spcAft>
              <a:buClr>
                <a:schemeClr val="dk1"/>
              </a:buClr>
              <a:buSzPts val="1400"/>
              <a:buNone/>
              <a:defRPr>
                <a:solidFill>
                  <a:schemeClr val="dk1"/>
                </a:solidFill>
              </a:defRPr>
            </a:lvl3pPr>
            <a:lvl4pPr lvl="3" algn="r">
              <a:lnSpc>
                <a:spcPct val="100000"/>
              </a:lnSpc>
              <a:spcBef>
                <a:spcPts val="0"/>
              </a:spcBef>
              <a:spcAft>
                <a:spcPts val="0"/>
              </a:spcAft>
              <a:buClr>
                <a:schemeClr val="dk1"/>
              </a:buClr>
              <a:buSzPts val="1400"/>
              <a:buNone/>
              <a:defRPr>
                <a:solidFill>
                  <a:schemeClr val="dk1"/>
                </a:solidFill>
              </a:defRPr>
            </a:lvl4pPr>
            <a:lvl5pPr lvl="4" algn="r">
              <a:lnSpc>
                <a:spcPct val="100000"/>
              </a:lnSpc>
              <a:spcBef>
                <a:spcPts val="0"/>
              </a:spcBef>
              <a:spcAft>
                <a:spcPts val="0"/>
              </a:spcAft>
              <a:buClr>
                <a:schemeClr val="dk1"/>
              </a:buClr>
              <a:buSzPts val="1400"/>
              <a:buNone/>
              <a:defRPr>
                <a:solidFill>
                  <a:schemeClr val="dk1"/>
                </a:solidFill>
              </a:defRPr>
            </a:lvl5pPr>
            <a:lvl6pPr lvl="5" algn="r">
              <a:lnSpc>
                <a:spcPct val="90000"/>
              </a:lnSpc>
              <a:spcBef>
                <a:spcPts val="0"/>
              </a:spcBef>
              <a:spcAft>
                <a:spcPts val="0"/>
              </a:spcAft>
              <a:buClr>
                <a:schemeClr val="dk1"/>
              </a:buClr>
              <a:buSzPts val="1400"/>
              <a:buNone/>
              <a:defRPr>
                <a:solidFill>
                  <a:schemeClr val="dk1"/>
                </a:solidFill>
              </a:defRPr>
            </a:lvl6pPr>
            <a:lvl7pPr lvl="6" algn="r">
              <a:lnSpc>
                <a:spcPct val="90000"/>
              </a:lnSpc>
              <a:spcBef>
                <a:spcPts val="0"/>
              </a:spcBef>
              <a:spcAft>
                <a:spcPts val="0"/>
              </a:spcAft>
              <a:buClr>
                <a:schemeClr val="dk1"/>
              </a:buClr>
              <a:buSzPts val="1400"/>
              <a:buNone/>
              <a:defRPr>
                <a:solidFill>
                  <a:schemeClr val="dk1"/>
                </a:solidFill>
              </a:defRPr>
            </a:lvl7pPr>
            <a:lvl8pPr lvl="7" algn="r">
              <a:lnSpc>
                <a:spcPct val="90000"/>
              </a:lnSpc>
              <a:spcBef>
                <a:spcPts val="0"/>
              </a:spcBef>
              <a:spcAft>
                <a:spcPts val="0"/>
              </a:spcAft>
              <a:buClr>
                <a:schemeClr val="dk1"/>
              </a:buClr>
              <a:buSzPts val="1400"/>
              <a:buNone/>
              <a:defRPr>
                <a:solidFill>
                  <a:schemeClr val="dk1"/>
                </a:solidFill>
              </a:defRPr>
            </a:lvl8pPr>
            <a:lvl9pPr lvl="8" algn="r">
              <a:lnSpc>
                <a:spcPct val="90000"/>
              </a:lnSpc>
              <a:spcBef>
                <a:spcPts val="0"/>
              </a:spcBef>
              <a:spcAft>
                <a:spcPts val="0"/>
              </a:spcAft>
              <a:buClr>
                <a:schemeClr val="dk1"/>
              </a:buClr>
              <a:buSzPts val="1400"/>
              <a:buNone/>
              <a:defRPr>
                <a:solidFill>
                  <a:schemeClr val="dk1"/>
                </a:solidFill>
              </a:defRPr>
            </a:lvl9pPr>
          </a:lstStyle>
          <a:p>
            <a:endParaRPr/>
          </a:p>
        </p:txBody>
      </p:sp>
      <p:sp>
        <p:nvSpPr>
          <p:cNvPr id="9855" name="Google Shape;9855;p1107"/>
          <p:cNvSpPr txBox="1">
            <a:spLocks noGrp="1"/>
          </p:cNvSpPr>
          <p:nvPr>
            <p:ph type="subTitle" idx="6"/>
          </p:nvPr>
        </p:nvSpPr>
        <p:spPr>
          <a:xfrm>
            <a:off x="8665300" y="3474547"/>
            <a:ext cx="2560800" cy="642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2000"/>
              <a:buNone/>
              <a:defRPr sz="3067">
                <a:latin typeface="Grandstander SemiBold"/>
                <a:ea typeface="Grandstander SemiBold"/>
                <a:cs typeface="Grandstander SemiBold"/>
                <a:sym typeface="Grandstander SemiBold"/>
              </a:defRPr>
            </a:lvl1pPr>
            <a:lvl2pPr lvl="1" algn="r">
              <a:lnSpc>
                <a:spcPct val="100000"/>
              </a:lnSpc>
              <a:spcBef>
                <a:spcPts val="0"/>
              </a:spcBef>
              <a:spcAft>
                <a:spcPts val="0"/>
              </a:spcAft>
              <a:buClr>
                <a:schemeClr val="dk1"/>
              </a:buClr>
              <a:buSzPts val="2000"/>
              <a:buNone/>
              <a:defRPr sz="2667">
                <a:solidFill>
                  <a:schemeClr val="dk1"/>
                </a:solidFill>
              </a:defRPr>
            </a:lvl2pPr>
            <a:lvl3pPr lvl="2" algn="r">
              <a:lnSpc>
                <a:spcPct val="100000"/>
              </a:lnSpc>
              <a:spcBef>
                <a:spcPts val="0"/>
              </a:spcBef>
              <a:spcAft>
                <a:spcPts val="0"/>
              </a:spcAft>
              <a:buClr>
                <a:schemeClr val="dk1"/>
              </a:buClr>
              <a:buSzPts val="2000"/>
              <a:buNone/>
              <a:defRPr sz="2667">
                <a:solidFill>
                  <a:schemeClr val="dk1"/>
                </a:solidFill>
              </a:defRPr>
            </a:lvl3pPr>
            <a:lvl4pPr lvl="3" algn="r">
              <a:lnSpc>
                <a:spcPct val="100000"/>
              </a:lnSpc>
              <a:spcBef>
                <a:spcPts val="0"/>
              </a:spcBef>
              <a:spcAft>
                <a:spcPts val="0"/>
              </a:spcAft>
              <a:buClr>
                <a:schemeClr val="dk1"/>
              </a:buClr>
              <a:buSzPts val="2000"/>
              <a:buNone/>
              <a:defRPr sz="2667">
                <a:solidFill>
                  <a:schemeClr val="dk1"/>
                </a:solidFill>
              </a:defRPr>
            </a:lvl4pPr>
            <a:lvl5pPr lvl="4" algn="r">
              <a:lnSpc>
                <a:spcPct val="100000"/>
              </a:lnSpc>
              <a:spcBef>
                <a:spcPts val="0"/>
              </a:spcBef>
              <a:spcAft>
                <a:spcPts val="0"/>
              </a:spcAft>
              <a:buClr>
                <a:schemeClr val="dk1"/>
              </a:buClr>
              <a:buSzPts val="2000"/>
              <a:buNone/>
              <a:defRPr sz="2667">
                <a:solidFill>
                  <a:schemeClr val="dk1"/>
                </a:solidFill>
              </a:defRPr>
            </a:lvl5pPr>
            <a:lvl6pPr lvl="5" algn="r">
              <a:lnSpc>
                <a:spcPct val="90000"/>
              </a:lnSpc>
              <a:spcBef>
                <a:spcPts val="0"/>
              </a:spcBef>
              <a:spcAft>
                <a:spcPts val="0"/>
              </a:spcAft>
              <a:buClr>
                <a:schemeClr val="dk1"/>
              </a:buClr>
              <a:buSzPts val="2000"/>
              <a:buNone/>
              <a:defRPr sz="2667">
                <a:solidFill>
                  <a:schemeClr val="dk1"/>
                </a:solidFill>
              </a:defRPr>
            </a:lvl6pPr>
            <a:lvl7pPr lvl="6" algn="r">
              <a:lnSpc>
                <a:spcPct val="90000"/>
              </a:lnSpc>
              <a:spcBef>
                <a:spcPts val="0"/>
              </a:spcBef>
              <a:spcAft>
                <a:spcPts val="0"/>
              </a:spcAft>
              <a:buClr>
                <a:schemeClr val="dk1"/>
              </a:buClr>
              <a:buSzPts val="2000"/>
              <a:buNone/>
              <a:defRPr sz="2667">
                <a:solidFill>
                  <a:schemeClr val="dk1"/>
                </a:solidFill>
              </a:defRPr>
            </a:lvl7pPr>
            <a:lvl8pPr lvl="7" algn="r">
              <a:lnSpc>
                <a:spcPct val="90000"/>
              </a:lnSpc>
              <a:spcBef>
                <a:spcPts val="0"/>
              </a:spcBef>
              <a:spcAft>
                <a:spcPts val="0"/>
              </a:spcAft>
              <a:buClr>
                <a:schemeClr val="dk1"/>
              </a:buClr>
              <a:buSzPts val="2000"/>
              <a:buNone/>
              <a:defRPr sz="2667">
                <a:solidFill>
                  <a:schemeClr val="dk1"/>
                </a:solidFill>
              </a:defRPr>
            </a:lvl8pPr>
            <a:lvl9pPr lvl="8" algn="r">
              <a:lnSpc>
                <a:spcPct val="90000"/>
              </a:lnSpc>
              <a:spcBef>
                <a:spcPts val="0"/>
              </a:spcBef>
              <a:spcAft>
                <a:spcPts val="0"/>
              </a:spcAft>
              <a:buClr>
                <a:schemeClr val="dk1"/>
              </a:buClr>
              <a:buSzPts val="2000"/>
              <a:buNone/>
              <a:defRPr sz="2667">
                <a:solidFill>
                  <a:schemeClr val="dk1"/>
                </a:solidFill>
              </a:defRPr>
            </a:lvl9pPr>
          </a:lstStyle>
          <a:p>
            <a:endParaRPr/>
          </a:p>
        </p:txBody>
      </p:sp>
      <p:sp>
        <p:nvSpPr>
          <p:cNvPr id="9856" name="Google Shape;9856;p1107"/>
          <p:cNvSpPr/>
          <p:nvPr/>
        </p:nvSpPr>
        <p:spPr>
          <a:xfrm>
            <a:off x="1351665" y="203699"/>
            <a:ext cx="796171" cy="525133"/>
          </a:xfrm>
          <a:custGeom>
            <a:avLst/>
            <a:gdLst/>
            <a:ahLst/>
            <a:cxnLst/>
            <a:rect l="l" t="t" r="r" b="b"/>
            <a:pathLst>
              <a:path w="3883" h="2561" extrusionOk="0">
                <a:moveTo>
                  <a:pt x="1937" y="396"/>
                </a:moveTo>
                <a:cubicBezTo>
                  <a:pt x="2091" y="545"/>
                  <a:pt x="2123" y="722"/>
                  <a:pt x="2080" y="834"/>
                </a:cubicBezTo>
                <a:cubicBezTo>
                  <a:pt x="2058" y="895"/>
                  <a:pt x="2020" y="928"/>
                  <a:pt x="1974" y="928"/>
                </a:cubicBezTo>
                <a:cubicBezTo>
                  <a:pt x="1946" y="928"/>
                  <a:pt x="1916" y="916"/>
                  <a:pt x="1884" y="890"/>
                </a:cubicBezTo>
                <a:cubicBezTo>
                  <a:pt x="1778" y="798"/>
                  <a:pt x="1803" y="583"/>
                  <a:pt x="1937" y="396"/>
                </a:cubicBezTo>
                <a:close/>
                <a:moveTo>
                  <a:pt x="3119" y="966"/>
                </a:moveTo>
                <a:lnTo>
                  <a:pt x="3119" y="966"/>
                </a:lnTo>
                <a:cubicBezTo>
                  <a:pt x="3089" y="1175"/>
                  <a:pt x="2961" y="1330"/>
                  <a:pt x="2789" y="1352"/>
                </a:cubicBezTo>
                <a:cubicBezTo>
                  <a:pt x="2780" y="1354"/>
                  <a:pt x="2769" y="1354"/>
                  <a:pt x="2761" y="1354"/>
                </a:cubicBezTo>
                <a:cubicBezTo>
                  <a:pt x="2714" y="1354"/>
                  <a:pt x="2714" y="1339"/>
                  <a:pt x="2714" y="1328"/>
                </a:cubicBezTo>
                <a:cubicBezTo>
                  <a:pt x="2710" y="1239"/>
                  <a:pt x="2878" y="1020"/>
                  <a:pt x="3119" y="966"/>
                </a:cubicBezTo>
                <a:close/>
                <a:moveTo>
                  <a:pt x="1080" y="1498"/>
                </a:moveTo>
                <a:cubicBezTo>
                  <a:pt x="1110" y="1498"/>
                  <a:pt x="1137" y="1526"/>
                  <a:pt x="1156" y="1549"/>
                </a:cubicBezTo>
                <a:cubicBezTo>
                  <a:pt x="1239" y="1656"/>
                  <a:pt x="1258" y="1773"/>
                  <a:pt x="1212" y="1869"/>
                </a:cubicBezTo>
                <a:cubicBezTo>
                  <a:pt x="1163" y="1971"/>
                  <a:pt x="1041" y="2037"/>
                  <a:pt x="897" y="2039"/>
                </a:cubicBezTo>
                <a:cubicBezTo>
                  <a:pt x="867" y="1847"/>
                  <a:pt x="924" y="1645"/>
                  <a:pt x="1001" y="1552"/>
                </a:cubicBezTo>
                <a:cubicBezTo>
                  <a:pt x="1027" y="1518"/>
                  <a:pt x="1056" y="1498"/>
                  <a:pt x="1080" y="1498"/>
                </a:cubicBezTo>
                <a:close/>
                <a:moveTo>
                  <a:pt x="2367" y="1666"/>
                </a:moveTo>
                <a:cubicBezTo>
                  <a:pt x="2376" y="1666"/>
                  <a:pt x="2399" y="1688"/>
                  <a:pt x="2418" y="1749"/>
                </a:cubicBezTo>
                <a:cubicBezTo>
                  <a:pt x="2465" y="1890"/>
                  <a:pt x="2435" y="2047"/>
                  <a:pt x="2337" y="2160"/>
                </a:cubicBezTo>
                <a:cubicBezTo>
                  <a:pt x="2248" y="2001"/>
                  <a:pt x="2257" y="1828"/>
                  <a:pt x="2308" y="1728"/>
                </a:cubicBezTo>
                <a:cubicBezTo>
                  <a:pt x="2331" y="1684"/>
                  <a:pt x="2357" y="1666"/>
                  <a:pt x="2367" y="1666"/>
                </a:cubicBezTo>
                <a:close/>
                <a:moveTo>
                  <a:pt x="2426" y="115"/>
                </a:moveTo>
                <a:cubicBezTo>
                  <a:pt x="2525" y="115"/>
                  <a:pt x="2626" y="145"/>
                  <a:pt x="2723" y="207"/>
                </a:cubicBezTo>
                <a:cubicBezTo>
                  <a:pt x="2963" y="362"/>
                  <a:pt x="3110" y="598"/>
                  <a:pt x="3121" y="847"/>
                </a:cubicBezTo>
                <a:cubicBezTo>
                  <a:pt x="2823" y="898"/>
                  <a:pt x="2591" y="1171"/>
                  <a:pt x="2597" y="1332"/>
                </a:cubicBezTo>
                <a:cubicBezTo>
                  <a:pt x="2601" y="1397"/>
                  <a:pt x="2642" y="1467"/>
                  <a:pt x="2758" y="1467"/>
                </a:cubicBezTo>
                <a:cubicBezTo>
                  <a:pt x="2772" y="1467"/>
                  <a:pt x="2786" y="1466"/>
                  <a:pt x="2801" y="1464"/>
                </a:cubicBezTo>
                <a:cubicBezTo>
                  <a:pt x="3033" y="1435"/>
                  <a:pt x="3206" y="1228"/>
                  <a:pt x="3231" y="954"/>
                </a:cubicBezTo>
                <a:cubicBezTo>
                  <a:pt x="3361" y="958"/>
                  <a:pt x="3480" y="1017"/>
                  <a:pt x="3587" y="1132"/>
                </a:cubicBezTo>
                <a:cubicBezTo>
                  <a:pt x="3770" y="1326"/>
                  <a:pt x="3727" y="1558"/>
                  <a:pt x="3657" y="1718"/>
                </a:cubicBezTo>
                <a:cubicBezTo>
                  <a:pt x="3499" y="2084"/>
                  <a:pt x="3055" y="2418"/>
                  <a:pt x="2727" y="2418"/>
                </a:cubicBezTo>
                <a:cubicBezTo>
                  <a:pt x="2724" y="2418"/>
                  <a:pt x="2721" y="2418"/>
                  <a:pt x="2717" y="2418"/>
                </a:cubicBezTo>
                <a:cubicBezTo>
                  <a:pt x="2638" y="2418"/>
                  <a:pt x="2561" y="2392"/>
                  <a:pt x="2497" y="2343"/>
                </a:cubicBezTo>
                <a:cubicBezTo>
                  <a:pt x="2463" y="2318"/>
                  <a:pt x="2431" y="2288"/>
                  <a:pt x="2403" y="2256"/>
                </a:cubicBezTo>
                <a:cubicBezTo>
                  <a:pt x="2542" y="2111"/>
                  <a:pt x="2589" y="1903"/>
                  <a:pt x="2527" y="1715"/>
                </a:cubicBezTo>
                <a:cubicBezTo>
                  <a:pt x="2482" y="1573"/>
                  <a:pt x="2408" y="1552"/>
                  <a:pt x="2365" y="1552"/>
                </a:cubicBezTo>
                <a:cubicBezTo>
                  <a:pt x="2306" y="1552"/>
                  <a:pt x="2246" y="1596"/>
                  <a:pt x="2206" y="1675"/>
                </a:cubicBezTo>
                <a:cubicBezTo>
                  <a:pt x="2135" y="1813"/>
                  <a:pt x="2127" y="2037"/>
                  <a:pt x="2252" y="2239"/>
                </a:cubicBezTo>
                <a:cubicBezTo>
                  <a:pt x="2120" y="2339"/>
                  <a:pt x="1876" y="2445"/>
                  <a:pt x="1424" y="2445"/>
                </a:cubicBezTo>
                <a:lnTo>
                  <a:pt x="1378" y="2445"/>
                </a:lnTo>
                <a:cubicBezTo>
                  <a:pt x="1097" y="2441"/>
                  <a:pt x="975" y="2294"/>
                  <a:pt x="924" y="2152"/>
                </a:cubicBezTo>
                <a:cubicBezTo>
                  <a:pt x="1101" y="2141"/>
                  <a:pt x="1246" y="2054"/>
                  <a:pt x="1312" y="1915"/>
                </a:cubicBezTo>
                <a:cubicBezTo>
                  <a:pt x="1380" y="1779"/>
                  <a:pt x="1354" y="1620"/>
                  <a:pt x="1244" y="1477"/>
                </a:cubicBezTo>
                <a:cubicBezTo>
                  <a:pt x="1182" y="1398"/>
                  <a:pt x="1120" y="1383"/>
                  <a:pt x="1078" y="1383"/>
                </a:cubicBezTo>
                <a:cubicBezTo>
                  <a:pt x="1018" y="1383"/>
                  <a:pt x="958" y="1415"/>
                  <a:pt x="909" y="1477"/>
                </a:cubicBezTo>
                <a:cubicBezTo>
                  <a:pt x="820" y="1588"/>
                  <a:pt x="750" y="1805"/>
                  <a:pt x="778" y="2026"/>
                </a:cubicBezTo>
                <a:cubicBezTo>
                  <a:pt x="639" y="1996"/>
                  <a:pt x="509" y="1935"/>
                  <a:pt x="397" y="1847"/>
                </a:cubicBezTo>
                <a:cubicBezTo>
                  <a:pt x="105" y="1630"/>
                  <a:pt x="167" y="1326"/>
                  <a:pt x="207" y="1207"/>
                </a:cubicBezTo>
                <a:cubicBezTo>
                  <a:pt x="294" y="943"/>
                  <a:pt x="526" y="730"/>
                  <a:pt x="726" y="730"/>
                </a:cubicBezTo>
                <a:cubicBezTo>
                  <a:pt x="730" y="730"/>
                  <a:pt x="733" y="730"/>
                  <a:pt x="736" y="730"/>
                </a:cubicBezTo>
                <a:cubicBezTo>
                  <a:pt x="781" y="730"/>
                  <a:pt x="825" y="744"/>
                  <a:pt x="863" y="768"/>
                </a:cubicBezTo>
                <a:cubicBezTo>
                  <a:pt x="872" y="774"/>
                  <a:pt x="881" y="776"/>
                  <a:pt x="891" y="776"/>
                </a:cubicBezTo>
                <a:cubicBezTo>
                  <a:pt x="923" y="776"/>
                  <a:pt x="953" y="747"/>
                  <a:pt x="950" y="711"/>
                </a:cubicBezTo>
                <a:cubicBezTo>
                  <a:pt x="948" y="709"/>
                  <a:pt x="912" y="407"/>
                  <a:pt x="1054" y="245"/>
                </a:cubicBezTo>
                <a:cubicBezTo>
                  <a:pt x="1115" y="175"/>
                  <a:pt x="1201" y="141"/>
                  <a:pt x="1312" y="141"/>
                </a:cubicBezTo>
                <a:cubicBezTo>
                  <a:pt x="1391" y="141"/>
                  <a:pt x="1482" y="158"/>
                  <a:pt x="1586" y="194"/>
                </a:cubicBezTo>
                <a:cubicBezTo>
                  <a:pt x="1680" y="224"/>
                  <a:pt x="1767" y="266"/>
                  <a:pt x="1848" y="321"/>
                </a:cubicBezTo>
                <a:cubicBezTo>
                  <a:pt x="1691" y="539"/>
                  <a:pt x="1635" y="828"/>
                  <a:pt x="1810" y="975"/>
                </a:cubicBezTo>
                <a:cubicBezTo>
                  <a:pt x="1854" y="1017"/>
                  <a:pt x="1914" y="1041"/>
                  <a:pt x="1976" y="1043"/>
                </a:cubicBezTo>
                <a:cubicBezTo>
                  <a:pt x="2069" y="1043"/>
                  <a:pt x="2150" y="977"/>
                  <a:pt x="2188" y="871"/>
                </a:cubicBezTo>
                <a:cubicBezTo>
                  <a:pt x="2242" y="719"/>
                  <a:pt x="2206" y="492"/>
                  <a:pt x="2010" y="307"/>
                </a:cubicBezTo>
                <a:cubicBezTo>
                  <a:pt x="2130" y="182"/>
                  <a:pt x="2276" y="115"/>
                  <a:pt x="2426" y="115"/>
                </a:cubicBezTo>
                <a:close/>
                <a:moveTo>
                  <a:pt x="2427" y="0"/>
                </a:moveTo>
                <a:cubicBezTo>
                  <a:pt x="2246" y="0"/>
                  <a:pt x="2065" y="85"/>
                  <a:pt x="1925" y="234"/>
                </a:cubicBezTo>
                <a:cubicBezTo>
                  <a:pt x="1831" y="170"/>
                  <a:pt x="1731" y="121"/>
                  <a:pt x="1625" y="85"/>
                </a:cubicBezTo>
                <a:cubicBezTo>
                  <a:pt x="1510" y="47"/>
                  <a:pt x="1407" y="29"/>
                  <a:pt x="1315" y="29"/>
                </a:cubicBezTo>
                <a:cubicBezTo>
                  <a:pt x="1170" y="29"/>
                  <a:pt x="1054" y="76"/>
                  <a:pt x="971" y="170"/>
                </a:cubicBezTo>
                <a:cubicBezTo>
                  <a:pt x="850" y="309"/>
                  <a:pt x="833" y="511"/>
                  <a:pt x="833" y="630"/>
                </a:cubicBezTo>
                <a:cubicBezTo>
                  <a:pt x="799" y="622"/>
                  <a:pt x="765" y="617"/>
                  <a:pt x="731" y="617"/>
                </a:cubicBezTo>
                <a:cubicBezTo>
                  <a:pt x="482" y="617"/>
                  <a:pt x="205" y="860"/>
                  <a:pt x="103" y="1171"/>
                </a:cubicBezTo>
                <a:cubicBezTo>
                  <a:pt x="1" y="1475"/>
                  <a:pt x="86" y="1756"/>
                  <a:pt x="333" y="1939"/>
                </a:cubicBezTo>
                <a:cubicBezTo>
                  <a:pt x="488" y="2056"/>
                  <a:pt x="650" y="2128"/>
                  <a:pt x="805" y="2147"/>
                </a:cubicBezTo>
                <a:cubicBezTo>
                  <a:pt x="878" y="2405"/>
                  <a:pt x="1084" y="2554"/>
                  <a:pt x="1376" y="2560"/>
                </a:cubicBezTo>
                <a:lnTo>
                  <a:pt x="1424" y="2560"/>
                </a:lnTo>
                <a:cubicBezTo>
                  <a:pt x="1814" y="2560"/>
                  <a:pt x="2123" y="2482"/>
                  <a:pt x="2320" y="2333"/>
                </a:cubicBezTo>
                <a:cubicBezTo>
                  <a:pt x="2352" y="2369"/>
                  <a:pt x="2389" y="2403"/>
                  <a:pt x="2427" y="2433"/>
                </a:cubicBezTo>
                <a:cubicBezTo>
                  <a:pt x="2509" y="2499"/>
                  <a:pt x="2612" y="2533"/>
                  <a:pt x="2717" y="2533"/>
                </a:cubicBezTo>
                <a:cubicBezTo>
                  <a:pt x="2721" y="2533"/>
                  <a:pt x="2724" y="2533"/>
                  <a:pt x="2727" y="2533"/>
                </a:cubicBezTo>
                <a:cubicBezTo>
                  <a:pt x="3104" y="2533"/>
                  <a:pt x="3587" y="2173"/>
                  <a:pt x="3765" y="1762"/>
                </a:cubicBezTo>
                <a:cubicBezTo>
                  <a:pt x="3883" y="1494"/>
                  <a:pt x="3848" y="1241"/>
                  <a:pt x="3674" y="1056"/>
                </a:cubicBezTo>
                <a:cubicBezTo>
                  <a:pt x="3544" y="917"/>
                  <a:pt x="3397" y="845"/>
                  <a:pt x="3238" y="841"/>
                </a:cubicBezTo>
                <a:cubicBezTo>
                  <a:pt x="3223" y="556"/>
                  <a:pt x="3059" y="285"/>
                  <a:pt x="2784" y="111"/>
                </a:cubicBezTo>
                <a:cubicBezTo>
                  <a:pt x="2680" y="41"/>
                  <a:pt x="2555" y="2"/>
                  <a:pt x="2427"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9857" name="Google Shape;9857;p1107"/>
          <p:cNvSpPr/>
          <p:nvPr/>
        </p:nvSpPr>
        <p:spPr>
          <a:xfrm>
            <a:off x="9178342" y="6390768"/>
            <a:ext cx="175257" cy="174817"/>
          </a:xfrm>
          <a:custGeom>
            <a:avLst/>
            <a:gdLst/>
            <a:ahLst/>
            <a:cxnLst/>
            <a:rect l="l" t="t" r="r" b="b"/>
            <a:pathLst>
              <a:path w="795" h="793" extrusionOk="0">
                <a:moveTo>
                  <a:pt x="400" y="116"/>
                </a:moveTo>
                <a:cubicBezTo>
                  <a:pt x="474" y="116"/>
                  <a:pt x="546" y="146"/>
                  <a:pt x="597" y="199"/>
                </a:cubicBezTo>
                <a:cubicBezTo>
                  <a:pt x="773" y="375"/>
                  <a:pt x="648" y="677"/>
                  <a:pt x="399" y="677"/>
                </a:cubicBezTo>
                <a:cubicBezTo>
                  <a:pt x="243" y="677"/>
                  <a:pt x="118" y="552"/>
                  <a:pt x="118" y="396"/>
                </a:cubicBezTo>
                <a:cubicBezTo>
                  <a:pt x="118" y="241"/>
                  <a:pt x="245" y="116"/>
                  <a:pt x="400" y="116"/>
                </a:cubicBezTo>
                <a:close/>
                <a:moveTo>
                  <a:pt x="399" y="1"/>
                </a:moveTo>
                <a:cubicBezTo>
                  <a:pt x="180" y="1"/>
                  <a:pt x="3" y="177"/>
                  <a:pt x="3" y="396"/>
                </a:cubicBezTo>
                <a:cubicBezTo>
                  <a:pt x="1" y="614"/>
                  <a:pt x="180" y="792"/>
                  <a:pt x="397" y="792"/>
                </a:cubicBezTo>
                <a:lnTo>
                  <a:pt x="399" y="792"/>
                </a:lnTo>
                <a:cubicBezTo>
                  <a:pt x="618" y="792"/>
                  <a:pt x="795" y="614"/>
                  <a:pt x="795" y="396"/>
                </a:cubicBezTo>
                <a:cubicBezTo>
                  <a:pt x="795" y="177"/>
                  <a:pt x="616" y="1"/>
                  <a:pt x="39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grpSp>
        <p:nvGrpSpPr>
          <p:cNvPr id="9858" name="Google Shape;9858;p1107"/>
          <p:cNvGrpSpPr/>
          <p:nvPr/>
        </p:nvGrpSpPr>
        <p:grpSpPr>
          <a:xfrm>
            <a:off x="6201451" y="6065439"/>
            <a:ext cx="237645" cy="237645"/>
            <a:chOff x="5944424" y="1865453"/>
            <a:chExt cx="178234" cy="178234"/>
          </a:xfrm>
        </p:grpSpPr>
        <p:sp>
          <p:nvSpPr>
            <p:cNvPr id="9859" name="Google Shape;9859;p1107"/>
            <p:cNvSpPr/>
            <p:nvPr/>
          </p:nvSpPr>
          <p:spPr>
            <a:xfrm>
              <a:off x="6029571" y="1865453"/>
              <a:ext cx="20171" cy="178234"/>
            </a:xfrm>
            <a:custGeom>
              <a:avLst/>
              <a:gdLst/>
              <a:ahLst/>
              <a:cxnLst/>
              <a:rect l="l" t="t" r="r" b="b"/>
              <a:pathLst>
                <a:path w="122" h="1078" extrusionOk="0">
                  <a:moveTo>
                    <a:pt x="65" y="1"/>
                  </a:moveTo>
                  <a:cubicBezTo>
                    <a:pt x="33" y="1"/>
                    <a:pt x="7" y="26"/>
                    <a:pt x="7" y="58"/>
                  </a:cubicBezTo>
                  <a:lnTo>
                    <a:pt x="1" y="1020"/>
                  </a:lnTo>
                  <a:cubicBezTo>
                    <a:pt x="1" y="1052"/>
                    <a:pt x="26" y="1078"/>
                    <a:pt x="58" y="1078"/>
                  </a:cubicBezTo>
                  <a:cubicBezTo>
                    <a:pt x="90" y="1078"/>
                    <a:pt x="116" y="1052"/>
                    <a:pt x="116" y="1020"/>
                  </a:cubicBezTo>
                  <a:lnTo>
                    <a:pt x="122" y="58"/>
                  </a:lnTo>
                  <a:cubicBezTo>
                    <a:pt x="122" y="26"/>
                    <a:pt x="96" y="1"/>
                    <a:pt x="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9860" name="Google Shape;9860;p1107"/>
            <p:cNvSpPr/>
            <p:nvPr/>
          </p:nvSpPr>
          <p:spPr>
            <a:xfrm>
              <a:off x="5962115" y="1898189"/>
              <a:ext cx="158393" cy="110611"/>
            </a:xfrm>
            <a:custGeom>
              <a:avLst/>
              <a:gdLst/>
              <a:ahLst/>
              <a:cxnLst/>
              <a:rect l="l" t="t" r="r" b="b"/>
              <a:pathLst>
                <a:path w="958" h="669" extrusionOk="0">
                  <a:moveTo>
                    <a:pt x="873" y="0"/>
                  </a:moveTo>
                  <a:cubicBezTo>
                    <a:pt x="863" y="0"/>
                    <a:pt x="852" y="4"/>
                    <a:pt x="841" y="11"/>
                  </a:cubicBezTo>
                  <a:lnTo>
                    <a:pt x="47" y="565"/>
                  </a:lnTo>
                  <a:cubicBezTo>
                    <a:pt x="0" y="597"/>
                    <a:pt x="23" y="669"/>
                    <a:pt x="79" y="669"/>
                  </a:cubicBezTo>
                  <a:cubicBezTo>
                    <a:pt x="89" y="669"/>
                    <a:pt x="102" y="667"/>
                    <a:pt x="111" y="658"/>
                  </a:cubicBezTo>
                  <a:lnTo>
                    <a:pt x="907" y="105"/>
                  </a:lnTo>
                  <a:cubicBezTo>
                    <a:pt x="957" y="70"/>
                    <a:pt x="922" y="0"/>
                    <a:pt x="8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9861" name="Google Shape;9861;p1107"/>
            <p:cNvSpPr/>
            <p:nvPr/>
          </p:nvSpPr>
          <p:spPr>
            <a:xfrm>
              <a:off x="5976829" y="1891080"/>
              <a:ext cx="124003" cy="124499"/>
            </a:xfrm>
            <a:custGeom>
              <a:avLst/>
              <a:gdLst/>
              <a:ahLst/>
              <a:cxnLst/>
              <a:rect l="l" t="t" r="r" b="b"/>
              <a:pathLst>
                <a:path w="750" h="753" extrusionOk="0">
                  <a:moveTo>
                    <a:pt x="84" y="1"/>
                  </a:moveTo>
                  <a:cubicBezTo>
                    <a:pt x="40" y="1"/>
                    <a:pt x="0" y="58"/>
                    <a:pt x="45" y="101"/>
                  </a:cubicBezTo>
                  <a:lnTo>
                    <a:pt x="645" y="735"/>
                  </a:lnTo>
                  <a:cubicBezTo>
                    <a:pt x="656" y="746"/>
                    <a:pt x="671" y="752"/>
                    <a:pt x="688" y="752"/>
                  </a:cubicBezTo>
                  <a:cubicBezTo>
                    <a:pt x="703" y="752"/>
                    <a:pt x="715" y="746"/>
                    <a:pt x="726" y="735"/>
                  </a:cubicBezTo>
                  <a:cubicBezTo>
                    <a:pt x="747" y="714"/>
                    <a:pt x="750" y="680"/>
                    <a:pt x="728" y="657"/>
                  </a:cubicBezTo>
                  <a:lnTo>
                    <a:pt x="128" y="22"/>
                  </a:lnTo>
                  <a:cubicBezTo>
                    <a:pt x="115" y="7"/>
                    <a:pt x="99" y="1"/>
                    <a:pt x="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9862" name="Google Shape;9862;p1107"/>
            <p:cNvSpPr/>
            <p:nvPr/>
          </p:nvSpPr>
          <p:spPr>
            <a:xfrm>
              <a:off x="5944424" y="1941838"/>
              <a:ext cx="178234" cy="20502"/>
            </a:xfrm>
            <a:custGeom>
              <a:avLst/>
              <a:gdLst/>
              <a:ahLst/>
              <a:cxnLst/>
              <a:rect l="l" t="t" r="r" b="b"/>
              <a:pathLst>
                <a:path w="1078" h="124" extrusionOk="0">
                  <a:moveTo>
                    <a:pt x="1003" y="1"/>
                  </a:moveTo>
                  <a:lnTo>
                    <a:pt x="77" y="9"/>
                  </a:lnTo>
                  <a:cubicBezTo>
                    <a:pt x="1" y="9"/>
                    <a:pt x="1" y="124"/>
                    <a:pt x="77" y="124"/>
                  </a:cubicBezTo>
                  <a:lnTo>
                    <a:pt x="1003" y="113"/>
                  </a:lnTo>
                  <a:cubicBezTo>
                    <a:pt x="1077" y="113"/>
                    <a:pt x="1077" y="1"/>
                    <a:pt x="10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grpSp>
      <p:sp>
        <p:nvSpPr>
          <p:cNvPr id="9863" name="Google Shape;9863;p1107"/>
          <p:cNvSpPr/>
          <p:nvPr/>
        </p:nvSpPr>
        <p:spPr>
          <a:xfrm>
            <a:off x="5251942" y="6239918"/>
            <a:ext cx="175257" cy="174817"/>
          </a:xfrm>
          <a:custGeom>
            <a:avLst/>
            <a:gdLst/>
            <a:ahLst/>
            <a:cxnLst/>
            <a:rect l="l" t="t" r="r" b="b"/>
            <a:pathLst>
              <a:path w="795" h="793" extrusionOk="0">
                <a:moveTo>
                  <a:pt x="400" y="116"/>
                </a:moveTo>
                <a:cubicBezTo>
                  <a:pt x="474" y="116"/>
                  <a:pt x="546" y="146"/>
                  <a:pt x="597" y="199"/>
                </a:cubicBezTo>
                <a:cubicBezTo>
                  <a:pt x="773" y="375"/>
                  <a:pt x="648" y="677"/>
                  <a:pt x="399" y="677"/>
                </a:cubicBezTo>
                <a:cubicBezTo>
                  <a:pt x="243" y="677"/>
                  <a:pt x="118" y="552"/>
                  <a:pt x="118" y="396"/>
                </a:cubicBezTo>
                <a:cubicBezTo>
                  <a:pt x="118" y="241"/>
                  <a:pt x="245" y="116"/>
                  <a:pt x="400" y="116"/>
                </a:cubicBezTo>
                <a:close/>
                <a:moveTo>
                  <a:pt x="399" y="1"/>
                </a:moveTo>
                <a:cubicBezTo>
                  <a:pt x="180" y="1"/>
                  <a:pt x="3" y="177"/>
                  <a:pt x="3" y="396"/>
                </a:cubicBezTo>
                <a:cubicBezTo>
                  <a:pt x="1" y="614"/>
                  <a:pt x="180" y="792"/>
                  <a:pt x="397" y="792"/>
                </a:cubicBezTo>
                <a:lnTo>
                  <a:pt x="399" y="792"/>
                </a:lnTo>
                <a:cubicBezTo>
                  <a:pt x="618" y="792"/>
                  <a:pt x="795" y="614"/>
                  <a:pt x="795" y="396"/>
                </a:cubicBezTo>
                <a:cubicBezTo>
                  <a:pt x="795" y="177"/>
                  <a:pt x="616" y="1"/>
                  <a:pt x="39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9864" name="Google Shape;9864;p1107"/>
          <p:cNvSpPr/>
          <p:nvPr/>
        </p:nvSpPr>
        <p:spPr>
          <a:xfrm>
            <a:off x="7711337" y="6361544"/>
            <a:ext cx="231635" cy="233253"/>
          </a:xfrm>
          <a:custGeom>
            <a:avLst/>
            <a:gdLst/>
            <a:ahLst/>
            <a:cxnLst/>
            <a:rect l="l" t="t" r="r" b="b"/>
            <a:pathLst>
              <a:path w="1281" h="1290" extrusionOk="0">
                <a:moveTo>
                  <a:pt x="686" y="166"/>
                </a:moveTo>
                <a:cubicBezTo>
                  <a:pt x="703" y="221"/>
                  <a:pt x="720" y="296"/>
                  <a:pt x="731" y="343"/>
                </a:cubicBezTo>
                <a:cubicBezTo>
                  <a:pt x="763" y="470"/>
                  <a:pt x="769" y="500"/>
                  <a:pt x="784" y="521"/>
                </a:cubicBezTo>
                <a:cubicBezTo>
                  <a:pt x="801" y="543"/>
                  <a:pt x="825" y="553"/>
                  <a:pt x="952" y="598"/>
                </a:cubicBezTo>
                <a:cubicBezTo>
                  <a:pt x="997" y="615"/>
                  <a:pt x="1065" y="639"/>
                  <a:pt x="1114" y="660"/>
                </a:cubicBezTo>
                <a:cubicBezTo>
                  <a:pt x="1044" y="692"/>
                  <a:pt x="927" y="736"/>
                  <a:pt x="825" y="773"/>
                </a:cubicBezTo>
                <a:cubicBezTo>
                  <a:pt x="810" y="777"/>
                  <a:pt x="799" y="787"/>
                  <a:pt x="793" y="802"/>
                </a:cubicBezTo>
                <a:cubicBezTo>
                  <a:pt x="742" y="919"/>
                  <a:pt x="678" y="1051"/>
                  <a:pt x="635" y="1128"/>
                </a:cubicBezTo>
                <a:cubicBezTo>
                  <a:pt x="608" y="1047"/>
                  <a:pt x="567" y="905"/>
                  <a:pt x="537" y="781"/>
                </a:cubicBezTo>
                <a:cubicBezTo>
                  <a:pt x="531" y="760"/>
                  <a:pt x="514" y="743"/>
                  <a:pt x="493" y="739"/>
                </a:cubicBezTo>
                <a:cubicBezTo>
                  <a:pt x="373" y="717"/>
                  <a:pt x="235" y="685"/>
                  <a:pt x="161" y="664"/>
                </a:cubicBezTo>
                <a:cubicBezTo>
                  <a:pt x="278" y="602"/>
                  <a:pt x="399" y="549"/>
                  <a:pt x="522" y="500"/>
                </a:cubicBezTo>
                <a:cubicBezTo>
                  <a:pt x="537" y="494"/>
                  <a:pt x="550" y="483"/>
                  <a:pt x="556" y="466"/>
                </a:cubicBezTo>
                <a:cubicBezTo>
                  <a:pt x="595" y="364"/>
                  <a:pt x="637" y="264"/>
                  <a:pt x="686" y="166"/>
                </a:cubicBezTo>
                <a:close/>
                <a:moveTo>
                  <a:pt x="699" y="0"/>
                </a:moveTo>
                <a:cubicBezTo>
                  <a:pt x="663" y="0"/>
                  <a:pt x="612" y="0"/>
                  <a:pt x="456" y="402"/>
                </a:cubicBezTo>
                <a:cubicBezTo>
                  <a:pt x="27" y="577"/>
                  <a:pt x="12" y="632"/>
                  <a:pt x="5" y="656"/>
                </a:cubicBezTo>
                <a:cubicBezTo>
                  <a:pt x="1" y="675"/>
                  <a:pt x="3" y="696"/>
                  <a:pt x="16" y="713"/>
                </a:cubicBezTo>
                <a:cubicBezTo>
                  <a:pt x="27" y="728"/>
                  <a:pt x="58" y="773"/>
                  <a:pt x="435" y="845"/>
                </a:cubicBezTo>
                <a:cubicBezTo>
                  <a:pt x="546" y="1288"/>
                  <a:pt x="586" y="1288"/>
                  <a:pt x="629" y="1288"/>
                </a:cubicBezTo>
                <a:lnTo>
                  <a:pt x="631" y="1290"/>
                </a:lnTo>
                <a:cubicBezTo>
                  <a:pt x="665" y="1288"/>
                  <a:pt x="705" y="1285"/>
                  <a:pt x="886" y="873"/>
                </a:cubicBezTo>
                <a:cubicBezTo>
                  <a:pt x="999" y="832"/>
                  <a:pt x="1212" y="751"/>
                  <a:pt x="1257" y="713"/>
                </a:cubicBezTo>
                <a:cubicBezTo>
                  <a:pt x="1274" y="696"/>
                  <a:pt x="1280" y="673"/>
                  <a:pt x="1278" y="649"/>
                </a:cubicBezTo>
                <a:cubicBezTo>
                  <a:pt x="1267" y="596"/>
                  <a:pt x="1210" y="570"/>
                  <a:pt x="991" y="490"/>
                </a:cubicBezTo>
                <a:cubicBezTo>
                  <a:pt x="948" y="475"/>
                  <a:pt x="899" y="458"/>
                  <a:pt x="876" y="447"/>
                </a:cubicBezTo>
                <a:cubicBezTo>
                  <a:pt x="869" y="421"/>
                  <a:pt x="854" y="364"/>
                  <a:pt x="842" y="315"/>
                </a:cubicBezTo>
                <a:cubicBezTo>
                  <a:pt x="805" y="160"/>
                  <a:pt x="778" y="64"/>
                  <a:pt x="752" y="28"/>
                </a:cubicBezTo>
                <a:cubicBezTo>
                  <a:pt x="737" y="11"/>
                  <a:pt x="718" y="2"/>
                  <a:pt x="69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grpSp>
        <p:nvGrpSpPr>
          <p:cNvPr id="9865" name="Google Shape;9865;p1107"/>
          <p:cNvGrpSpPr/>
          <p:nvPr/>
        </p:nvGrpSpPr>
        <p:grpSpPr>
          <a:xfrm rot="7900333">
            <a:off x="10097470" y="5899624"/>
            <a:ext cx="823607" cy="569267"/>
            <a:chOff x="2591975" y="3584475"/>
            <a:chExt cx="106375" cy="73525"/>
          </a:xfrm>
        </p:grpSpPr>
        <p:sp>
          <p:nvSpPr>
            <p:cNvPr id="9866" name="Google Shape;9866;p1107"/>
            <p:cNvSpPr/>
            <p:nvPr/>
          </p:nvSpPr>
          <p:spPr>
            <a:xfrm>
              <a:off x="2603675" y="3597200"/>
              <a:ext cx="81125" cy="43450"/>
            </a:xfrm>
            <a:custGeom>
              <a:avLst/>
              <a:gdLst/>
              <a:ahLst/>
              <a:cxnLst/>
              <a:rect l="l" t="t" r="r" b="b"/>
              <a:pathLst>
                <a:path w="3245" h="1738" extrusionOk="0">
                  <a:moveTo>
                    <a:pt x="722" y="0"/>
                  </a:moveTo>
                  <a:cubicBezTo>
                    <a:pt x="330" y="0"/>
                    <a:pt x="57" y="69"/>
                    <a:pt x="50" y="71"/>
                  </a:cubicBezTo>
                  <a:cubicBezTo>
                    <a:pt x="18" y="79"/>
                    <a:pt x="1" y="109"/>
                    <a:pt x="9" y="141"/>
                  </a:cubicBezTo>
                  <a:cubicBezTo>
                    <a:pt x="15" y="166"/>
                    <a:pt x="38" y="183"/>
                    <a:pt x="63" y="183"/>
                  </a:cubicBezTo>
                  <a:cubicBezTo>
                    <a:pt x="68" y="183"/>
                    <a:pt x="73" y="183"/>
                    <a:pt x="78" y="181"/>
                  </a:cubicBezTo>
                  <a:cubicBezTo>
                    <a:pt x="108" y="173"/>
                    <a:pt x="375" y="107"/>
                    <a:pt x="747" y="107"/>
                  </a:cubicBezTo>
                  <a:cubicBezTo>
                    <a:pt x="1459" y="107"/>
                    <a:pt x="2556" y="349"/>
                    <a:pt x="3127" y="1703"/>
                  </a:cubicBezTo>
                  <a:cubicBezTo>
                    <a:pt x="3136" y="1724"/>
                    <a:pt x="3157" y="1737"/>
                    <a:pt x="3180" y="1737"/>
                  </a:cubicBezTo>
                  <a:cubicBezTo>
                    <a:pt x="3187" y="1737"/>
                    <a:pt x="3195" y="1735"/>
                    <a:pt x="3202" y="1733"/>
                  </a:cubicBezTo>
                  <a:cubicBezTo>
                    <a:pt x="3231" y="1720"/>
                    <a:pt x="3244" y="1688"/>
                    <a:pt x="3231" y="1658"/>
                  </a:cubicBezTo>
                  <a:cubicBezTo>
                    <a:pt x="2638" y="246"/>
                    <a:pt x="1466" y="0"/>
                    <a:pt x="7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9867" name="Google Shape;9867;p1107"/>
            <p:cNvSpPr/>
            <p:nvPr/>
          </p:nvSpPr>
          <p:spPr>
            <a:xfrm>
              <a:off x="2663325" y="3619650"/>
              <a:ext cx="35025" cy="38350"/>
            </a:xfrm>
            <a:custGeom>
              <a:avLst/>
              <a:gdLst/>
              <a:ahLst/>
              <a:cxnLst/>
              <a:rect l="l" t="t" r="r" b="b"/>
              <a:pathLst>
                <a:path w="1401" h="1534" extrusionOk="0">
                  <a:moveTo>
                    <a:pt x="939" y="147"/>
                  </a:moveTo>
                  <a:cubicBezTo>
                    <a:pt x="1035" y="348"/>
                    <a:pt x="1239" y="1218"/>
                    <a:pt x="1205" y="1418"/>
                  </a:cubicBezTo>
                  <a:cubicBezTo>
                    <a:pt x="1022" y="1395"/>
                    <a:pt x="301" y="1007"/>
                    <a:pt x="141" y="863"/>
                  </a:cubicBezTo>
                  <a:cubicBezTo>
                    <a:pt x="181" y="850"/>
                    <a:pt x="279" y="833"/>
                    <a:pt x="520" y="833"/>
                  </a:cubicBezTo>
                  <a:cubicBezTo>
                    <a:pt x="665" y="833"/>
                    <a:pt x="792" y="839"/>
                    <a:pt x="792" y="839"/>
                  </a:cubicBezTo>
                  <a:cubicBezTo>
                    <a:pt x="794" y="839"/>
                    <a:pt x="797" y="840"/>
                    <a:pt x="799" y="840"/>
                  </a:cubicBezTo>
                  <a:cubicBezTo>
                    <a:pt x="813" y="840"/>
                    <a:pt x="826" y="833"/>
                    <a:pt x="837" y="822"/>
                  </a:cubicBezTo>
                  <a:cubicBezTo>
                    <a:pt x="848" y="811"/>
                    <a:pt x="854" y="797"/>
                    <a:pt x="854" y="780"/>
                  </a:cubicBezTo>
                  <a:cubicBezTo>
                    <a:pt x="852" y="775"/>
                    <a:pt x="839" y="428"/>
                    <a:pt x="939" y="147"/>
                  </a:cubicBezTo>
                  <a:close/>
                  <a:moveTo>
                    <a:pt x="928" y="1"/>
                  </a:moveTo>
                  <a:cubicBezTo>
                    <a:pt x="903" y="1"/>
                    <a:pt x="867" y="13"/>
                    <a:pt x="843" y="73"/>
                  </a:cubicBezTo>
                  <a:cubicBezTo>
                    <a:pt x="748" y="307"/>
                    <a:pt x="737" y="597"/>
                    <a:pt x="737" y="722"/>
                  </a:cubicBezTo>
                  <a:cubicBezTo>
                    <a:pt x="684" y="720"/>
                    <a:pt x="603" y="718"/>
                    <a:pt x="518" y="718"/>
                  </a:cubicBezTo>
                  <a:cubicBezTo>
                    <a:pt x="98" y="718"/>
                    <a:pt x="39" y="771"/>
                    <a:pt x="18" y="820"/>
                  </a:cubicBezTo>
                  <a:cubicBezTo>
                    <a:pt x="1" y="854"/>
                    <a:pt x="9" y="892"/>
                    <a:pt x="35" y="918"/>
                  </a:cubicBezTo>
                  <a:cubicBezTo>
                    <a:pt x="164" y="1069"/>
                    <a:pt x="1024" y="1533"/>
                    <a:pt x="1220" y="1533"/>
                  </a:cubicBezTo>
                  <a:cubicBezTo>
                    <a:pt x="1223" y="1533"/>
                    <a:pt x="1225" y="1533"/>
                    <a:pt x="1228" y="1533"/>
                  </a:cubicBezTo>
                  <a:cubicBezTo>
                    <a:pt x="1247" y="1533"/>
                    <a:pt x="1267" y="1527"/>
                    <a:pt x="1284" y="1516"/>
                  </a:cubicBezTo>
                  <a:cubicBezTo>
                    <a:pt x="1401" y="1420"/>
                    <a:pt x="1171" y="443"/>
                    <a:pt x="1088" y="213"/>
                  </a:cubicBezTo>
                  <a:cubicBezTo>
                    <a:pt x="1033" y="60"/>
                    <a:pt x="988" y="1"/>
                    <a:pt x="9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9868" name="Google Shape;9868;p1107"/>
            <p:cNvSpPr/>
            <p:nvPr/>
          </p:nvSpPr>
          <p:spPr>
            <a:xfrm>
              <a:off x="2591975" y="3584475"/>
              <a:ext cx="57700" cy="30100"/>
            </a:xfrm>
            <a:custGeom>
              <a:avLst/>
              <a:gdLst/>
              <a:ahLst/>
              <a:cxnLst/>
              <a:rect l="l" t="t" r="r" b="b"/>
              <a:pathLst>
                <a:path w="2308" h="1204" extrusionOk="0">
                  <a:moveTo>
                    <a:pt x="1214" y="116"/>
                  </a:moveTo>
                  <a:cubicBezTo>
                    <a:pt x="1552" y="116"/>
                    <a:pt x="1731" y="146"/>
                    <a:pt x="1784" y="175"/>
                  </a:cubicBezTo>
                  <a:cubicBezTo>
                    <a:pt x="1952" y="265"/>
                    <a:pt x="2112" y="599"/>
                    <a:pt x="2176" y="763"/>
                  </a:cubicBezTo>
                  <a:cubicBezTo>
                    <a:pt x="2037" y="865"/>
                    <a:pt x="1891" y="952"/>
                    <a:pt x="1735" y="1027"/>
                  </a:cubicBezTo>
                  <a:cubicBezTo>
                    <a:pt x="1648" y="1065"/>
                    <a:pt x="1361" y="1091"/>
                    <a:pt x="1001" y="1091"/>
                  </a:cubicBezTo>
                  <a:cubicBezTo>
                    <a:pt x="520" y="1091"/>
                    <a:pt x="173" y="1048"/>
                    <a:pt x="116" y="1016"/>
                  </a:cubicBezTo>
                  <a:cubicBezTo>
                    <a:pt x="126" y="961"/>
                    <a:pt x="365" y="805"/>
                    <a:pt x="626" y="682"/>
                  </a:cubicBezTo>
                  <a:cubicBezTo>
                    <a:pt x="646" y="673"/>
                    <a:pt x="658" y="654"/>
                    <a:pt x="660" y="635"/>
                  </a:cubicBezTo>
                  <a:cubicBezTo>
                    <a:pt x="660" y="612"/>
                    <a:pt x="652" y="593"/>
                    <a:pt x="633" y="582"/>
                  </a:cubicBezTo>
                  <a:cubicBezTo>
                    <a:pt x="537" y="522"/>
                    <a:pt x="279" y="350"/>
                    <a:pt x="188" y="226"/>
                  </a:cubicBezTo>
                  <a:cubicBezTo>
                    <a:pt x="286" y="173"/>
                    <a:pt x="726" y="116"/>
                    <a:pt x="1214" y="116"/>
                  </a:cubicBezTo>
                  <a:close/>
                  <a:moveTo>
                    <a:pt x="1214" y="1"/>
                  </a:moveTo>
                  <a:cubicBezTo>
                    <a:pt x="1203" y="1"/>
                    <a:pt x="173" y="3"/>
                    <a:pt x="75" y="180"/>
                  </a:cubicBezTo>
                  <a:cubicBezTo>
                    <a:pt x="58" y="205"/>
                    <a:pt x="60" y="239"/>
                    <a:pt x="77" y="265"/>
                  </a:cubicBezTo>
                  <a:cubicBezTo>
                    <a:pt x="150" y="388"/>
                    <a:pt x="365" y="541"/>
                    <a:pt x="486" y="622"/>
                  </a:cubicBezTo>
                  <a:cubicBezTo>
                    <a:pt x="297" y="718"/>
                    <a:pt x="13" y="880"/>
                    <a:pt x="3" y="1005"/>
                  </a:cubicBezTo>
                  <a:cubicBezTo>
                    <a:pt x="1" y="1044"/>
                    <a:pt x="18" y="1080"/>
                    <a:pt x="52" y="1101"/>
                  </a:cubicBezTo>
                  <a:cubicBezTo>
                    <a:pt x="196" y="1199"/>
                    <a:pt x="920" y="1203"/>
                    <a:pt x="1003" y="1203"/>
                  </a:cubicBezTo>
                  <a:cubicBezTo>
                    <a:pt x="1146" y="1203"/>
                    <a:pt x="1629" y="1197"/>
                    <a:pt x="1782" y="1129"/>
                  </a:cubicBezTo>
                  <a:cubicBezTo>
                    <a:pt x="2018" y="1025"/>
                    <a:pt x="2269" y="837"/>
                    <a:pt x="2280" y="829"/>
                  </a:cubicBezTo>
                  <a:cubicBezTo>
                    <a:pt x="2301" y="814"/>
                    <a:pt x="2308" y="786"/>
                    <a:pt x="2301" y="763"/>
                  </a:cubicBezTo>
                  <a:cubicBezTo>
                    <a:pt x="2293" y="742"/>
                    <a:pt x="2099" y="209"/>
                    <a:pt x="1837" y="71"/>
                  </a:cubicBezTo>
                  <a:cubicBezTo>
                    <a:pt x="1720" y="9"/>
                    <a:pt x="1397" y="1"/>
                    <a:pt x="121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grpSp>
      <p:sp>
        <p:nvSpPr>
          <p:cNvPr id="9869" name="Google Shape;9869;p1107"/>
          <p:cNvSpPr/>
          <p:nvPr/>
        </p:nvSpPr>
        <p:spPr>
          <a:xfrm>
            <a:off x="240200" y="922468"/>
            <a:ext cx="407832" cy="376325"/>
          </a:xfrm>
          <a:custGeom>
            <a:avLst/>
            <a:gdLst/>
            <a:ahLst/>
            <a:cxnLst/>
            <a:rect l="l" t="t" r="r" b="b"/>
            <a:pathLst>
              <a:path w="1850" h="1707" extrusionOk="0">
                <a:moveTo>
                  <a:pt x="392" y="224"/>
                </a:moveTo>
                <a:lnTo>
                  <a:pt x="392" y="224"/>
                </a:lnTo>
                <a:cubicBezTo>
                  <a:pt x="511" y="262"/>
                  <a:pt x="626" y="311"/>
                  <a:pt x="737" y="368"/>
                </a:cubicBezTo>
                <a:cubicBezTo>
                  <a:pt x="669" y="422"/>
                  <a:pt x="594" y="481"/>
                  <a:pt x="513" y="543"/>
                </a:cubicBezTo>
                <a:cubicBezTo>
                  <a:pt x="415" y="345"/>
                  <a:pt x="394" y="258"/>
                  <a:pt x="392" y="224"/>
                </a:cubicBezTo>
                <a:close/>
                <a:moveTo>
                  <a:pt x="1333" y="119"/>
                </a:moveTo>
                <a:lnTo>
                  <a:pt x="1333" y="119"/>
                </a:lnTo>
                <a:cubicBezTo>
                  <a:pt x="1335" y="198"/>
                  <a:pt x="1326" y="358"/>
                  <a:pt x="1309" y="547"/>
                </a:cubicBezTo>
                <a:cubicBezTo>
                  <a:pt x="1196" y="479"/>
                  <a:pt x="1075" y="413"/>
                  <a:pt x="954" y="349"/>
                </a:cubicBezTo>
                <a:cubicBezTo>
                  <a:pt x="1194" y="177"/>
                  <a:pt x="1292" y="130"/>
                  <a:pt x="1333" y="119"/>
                </a:cubicBezTo>
                <a:close/>
                <a:moveTo>
                  <a:pt x="1407" y="739"/>
                </a:moveTo>
                <a:cubicBezTo>
                  <a:pt x="1616" y="871"/>
                  <a:pt x="1692" y="943"/>
                  <a:pt x="1718" y="975"/>
                </a:cubicBezTo>
                <a:cubicBezTo>
                  <a:pt x="1671" y="988"/>
                  <a:pt x="1569" y="1003"/>
                  <a:pt x="1375" y="1015"/>
                </a:cubicBezTo>
                <a:cubicBezTo>
                  <a:pt x="1386" y="926"/>
                  <a:pt x="1397" y="834"/>
                  <a:pt x="1407" y="739"/>
                </a:cubicBezTo>
                <a:close/>
                <a:moveTo>
                  <a:pt x="477" y="719"/>
                </a:moveTo>
                <a:cubicBezTo>
                  <a:pt x="528" y="815"/>
                  <a:pt x="586" y="920"/>
                  <a:pt x="650" y="1026"/>
                </a:cubicBezTo>
                <a:cubicBezTo>
                  <a:pt x="379" y="1020"/>
                  <a:pt x="228" y="1000"/>
                  <a:pt x="158" y="985"/>
                </a:cubicBezTo>
                <a:cubicBezTo>
                  <a:pt x="222" y="932"/>
                  <a:pt x="339" y="830"/>
                  <a:pt x="477" y="719"/>
                </a:cubicBezTo>
                <a:close/>
                <a:moveTo>
                  <a:pt x="852" y="424"/>
                </a:moveTo>
                <a:cubicBezTo>
                  <a:pt x="1003" y="502"/>
                  <a:pt x="1160" y="590"/>
                  <a:pt x="1299" y="673"/>
                </a:cubicBezTo>
                <a:cubicBezTo>
                  <a:pt x="1288" y="792"/>
                  <a:pt x="1273" y="911"/>
                  <a:pt x="1258" y="1020"/>
                </a:cubicBezTo>
                <a:cubicBezTo>
                  <a:pt x="1144" y="1026"/>
                  <a:pt x="1022" y="1029"/>
                  <a:pt x="899" y="1029"/>
                </a:cubicBezTo>
                <a:cubicBezTo>
                  <a:pt x="861" y="1029"/>
                  <a:pt x="823" y="1029"/>
                  <a:pt x="786" y="1028"/>
                </a:cubicBezTo>
                <a:cubicBezTo>
                  <a:pt x="703" y="894"/>
                  <a:pt x="628" y="762"/>
                  <a:pt x="567" y="645"/>
                </a:cubicBezTo>
                <a:cubicBezTo>
                  <a:pt x="671" y="564"/>
                  <a:pt x="767" y="490"/>
                  <a:pt x="852" y="424"/>
                </a:cubicBezTo>
                <a:close/>
                <a:moveTo>
                  <a:pt x="1243" y="1134"/>
                </a:moveTo>
                <a:cubicBezTo>
                  <a:pt x="1203" y="1405"/>
                  <a:pt x="1171" y="1520"/>
                  <a:pt x="1152" y="1569"/>
                </a:cubicBezTo>
                <a:cubicBezTo>
                  <a:pt x="1045" y="1432"/>
                  <a:pt x="945" y="1290"/>
                  <a:pt x="856" y="1143"/>
                </a:cubicBezTo>
                <a:cubicBezTo>
                  <a:pt x="988" y="1143"/>
                  <a:pt x="1120" y="1141"/>
                  <a:pt x="1243" y="1134"/>
                </a:cubicBezTo>
                <a:close/>
                <a:moveTo>
                  <a:pt x="1358" y="0"/>
                </a:moveTo>
                <a:cubicBezTo>
                  <a:pt x="1357" y="0"/>
                  <a:pt x="1355" y="0"/>
                  <a:pt x="1354" y="0"/>
                </a:cubicBezTo>
                <a:cubicBezTo>
                  <a:pt x="1299" y="0"/>
                  <a:pt x="1190" y="34"/>
                  <a:pt x="841" y="290"/>
                </a:cubicBezTo>
                <a:cubicBezTo>
                  <a:pt x="709" y="224"/>
                  <a:pt x="503" y="128"/>
                  <a:pt x="396" y="107"/>
                </a:cubicBezTo>
                <a:cubicBezTo>
                  <a:pt x="388" y="104"/>
                  <a:pt x="379" y="103"/>
                  <a:pt x="370" y="103"/>
                </a:cubicBezTo>
                <a:cubicBezTo>
                  <a:pt x="339" y="103"/>
                  <a:pt x="309" y="118"/>
                  <a:pt x="292" y="147"/>
                </a:cubicBezTo>
                <a:cubicBezTo>
                  <a:pt x="264" y="194"/>
                  <a:pt x="258" y="287"/>
                  <a:pt x="424" y="615"/>
                </a:cubicBezTo>
                <a:cubicBezTo>
                  <a:pt x="207" y="792"/>
                  <a:pt x="35" y="939"/>
                  <a:pt x="28" y="945"/>
                </a:cubicBezTo>
                <a:cubicBezTo>
                  <a:pt x="7" y="966"/>
                  <a:pt x="0" y="998"/>
                  <a:pt x="13" y="1026"/>
                </a:cubicBezTo>
                <a:cubicBezTo>
                  <a:pt x="30" y="1062"/>
                  <a:pt x="58" y="1130"/>
                  <a:pt x="722" y="1141"/>
                </a:cubicBezTo>
                <a:cubicBezTo>
                  <a:pt x="803" y="1271"/>
                  <a:pt x="1048" y="1660"/>
                  <a:pt x="1131" y="1698"/>
                </a:cubicBezTo>
                <a:cubicBezTo>
                  <a:pt x="1139" y="1703"/>
                  <a:pt x="1150" y="1705"/>
                  <a:pt x="1160" y="1707"/>
                </a:cubicBezTo>
                <a:lnTo>
                  <a:pt x="1162" y="1705"/>
                </a:lnTo>
                <a:cubicBezTo>
                  <a:pt x="1214" y="1705"/>
                  <a:pt x="1277" y="1705"/>
                  <a:pt x="1360" y="1128"/>
                </a:cubicBezTo>
                <a:cubicBezTo>
                  <a:pt x="1739" y="1107"/>
                  <a:pt x="1795" y="1071"/>
                  <a:pt x="1812" y="1058"/>
                </a:cubicBezTo>
                <a:cubicBezTo>
                  <a:pt x="1835" y="1043"/>
                  <a:pt x="1850" y="1015"/>
                  <a:pt x="1848" y="988"/>
                </a:cubicBezTo>
                <a:cubicBezTo>
                  <a:pt x="1848" y="951"/>
                  <a:pt x="1846" y="875"/>
                  <a:pt x="1420" y="611"/>
                </a:cubicBezTo>
                <a:cubicBezTo>
                  <a:pt x="1439" y="409"/>
                  <a:pt x="1454" y="173"/>
                  <a:pt x="1448" y="81"/>
                </a:cubicBezTo>
                <a:cubicBezTo>
                  <a:pt x="1443" y="36"/>
                  <a:pt x="1405" y="0"/>
                  <a:pt x="135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grpSp>
        <p:nvGrpSpPr>
          <p:cNvPr id="9870" name="Google Shape;9870;p1107"/>
          <p:cNvGrpSpPr/>
          <p:nvPr/>
        </p:nvGrpSpPr>
        <p:grpSpPr>
          <a:xfrm>
            <a:off x="240200" y="1816020"/>
            <a:ext cx="237645" cy="237645"/>
            <a:chOff x="5944424" y="1865453"/>
            <a:chExt cx="178234" cy="178234"/>
          </a:xfrm>
        </p:grpSpPr>
        <p:sp>
          <p:nvSpPr>
            <p:cNvPr id="9871" name="Google Shape;9871;p1107"/>
            <p:cNvSpPr/>
            <p:nvPr/>
          </p:nvSpPr>
          <p:spPr>
            <a:xfrm>
              <a:off x="6029571" y="1865453"/>
              <a:ext cx="20171" cy="178234"/>
            </a:xfrm>
            <a:custGeom>
              <a:avLst/>
              <a:gdLst/>
              <a:ahLst/>
              <a:cxnLst/>
              <a:rect l="l" t="t" r="r" b="b"/>
              <a:pathLst>
                <a:path w="122" h="1078" extrusionOk="0">
                  <a:moveTo>
                    <a:pt x="65" y="1"/>
                  </a:moveTo>
                  <a:cubicBezTo>
                    <a:pt x="33" y="1"/>
                    <a:pt x="7" y="26"/>
                    <a:pt x="7" y="58"/>
                  </a:cubicBezTo>
                  <a:lnTo>
                    <a:pt x="1" y="1020"/>
                  </a:lnTo>
                  <a:cubicBezTo>
                    <a:pt x="1" y="1052"/>
                    <a:pt x="26" y="1078"/>
                    <a:pt x="58" y="1078"/>
                  </a:cubicBezTo>
                  <a:cubicBezTo>
                    <a:pt x="90" y="1078"/>
                    <a:pt x="116" y="1052"/>
                    <a:pt x="116" y="1020"/>
                  </a:cubicBezTo>
                  <a:lnTo>
                    <a:pt x="122" y="58"/>
                  </a:lnTo>
                  <a:cubicBezTo>
                    <a:pt x="122" y="26"/>
                    <a:pt x="96" y="1"/>
                    <a:pt x="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9872" name="Google Shape;9872;p1107"/>
            <p:cNvSpPr/>
            <p:nvPr/>
          </p:nvSpPr>
          <p:spPr>
            <a:xfrm>
              <a:off x="5962115" y="1898189"/>
              <a:ext cx="158393" cy="110611"/>
            </a:xfrm>
            <a:custGeom>
              <a:avLst/>
              <a:gdLst/>
              <a:ahLst/>
              <a:cxnLst/>
              <a:rect l="l" t="t" r="r" b="b"/>
              <a:pathLst>
                <a:path w="958" h="669" extrusionOk="0">
                  <a:moveTo>
                    <a:pt x="873" y="0"/>
                  </a:moveTo>
                  <a:cubicBezTo>
                    <a:pt x="863" y="0"/>
                    <a:pt x="852" y="4"/>
                    <a:pt x="841" y="11"/>
                  </a:cubicBezTo>
                  <a:lnTo>
                    <a:pt x="47" y="565"/>
                  </a:lnTo>
                  <a:cubicBezTo>
                    <a:pt x="0" y="597"/>
                    <a:pt x="23" y="669"/>
                    <a:pt x="79" y="669"/>
                  </a:cubicBezTo>
                  <a:cubicBezTo>
                    <a:pt x="89" y="669"/>
                    <a:pt x="102" y="667"/>
                    <a:pt x="111" y="658"/>
                  </a:cubicBezTo>
                  <a:lnTo>
                    <a:pt x="907" y="105"/>
                  </a:lnTo>
                  <a:cubicBezTo>
                    <a:pt x="957" y="70"/>
                    <a:pt x="922" y="0"/>
                    <a:pt x="8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9873" name="Google Shape;9873;p1107"/>
            <p:cNvSpPr/>
            <p:nvPr/>
          </p:nvSpPr>
          <p:spPr>
            <a:xfrm>
              <a:off x="5976829" y="1891080"/>
              <a:ext cx="124003" cy="124499"/>
            </a:xfrm>
            <a:custGeom>
              <a:avLst/>
              <a:gdLst/>
              <a:ahLst/>
              <a:cxnLst/>
              <a:rect l="l" t="t" r="r" b="b"/>
              <a:pathLst>
                <a:path w="750" h="753" extrusionOk="0">
                  <a:moveTo>
                    <a:pt x="84" y="1"/>
                  </a:moveTo>
                  <a:cubicBezTo>
                    <a:pt x="40" y="1"/>
                    <a:pt x="0" y="58"/>
                    <a:pt x="45" y="101"/>
                  </a:cubicBezTo>
                  <a:lnTo>
                    <a:pt x="645" y="735"/>
                  </a:lnTo>
                  <a:cubicBezTo>
                    <a:pt x="656" y="746"/>
                    <a:pt x="671" y="752"/>
                    <a:pt x="688" y="752"/>
                  </a:cubicBezTo>
                  <a:cubicBezTo>
                    <a:pt x="703" y="752"/>
                    <a:pt x="715" y="746"/>
                    <a:pt x="726" y="735"/>
                  </a:cubicBezTo>
                  <a:cubicBezTo>
                    <a:pt x="747" y="714"/>
                    <a:pt x="750" y="680"/>
                    <a:pt x="728" y="657"/>
                  </a:cubicBezTo>
                  <a:lnTo>
                    <a:pt x="128" y="22"/>
                  </a:lnTo>
                  <a:cubicBezTo>
                    <a:pt x="115" y="7"/>
                    <a:pt x="99" y="1"/>
                    <a:pt x="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9874" name="Google Shape;9874;p1107"/>
            <p:cNvSpPr/>
            <p:nvPr/>
          </p:nvSpPr>
          <p:spPr>
            <a:xfrm>
              <a:off x="5944424" y="1941838"/>
              <a:ext cx="178234" cy="20502"/>
            </a:xfrm>
            <a:custGeom>
              <a:avLst/>
              <a:gdLst/>
              <a:ahLst/>
              <a:cxnLst/>
              <a:rect l="l" t="t" r="r" b="b"/>
              <a:pathLst>
                <a:path w="1078" h="124" extrusionOk="0">
                  <a:moveTo>
                    <a:pt x="1003" y="1"/>
                  </a:moveTo>
                  <a:lnTo>
                    <a:pt x="77" y="9"/>
                  </a:lnTo>
                  <a:cubicBezTo>
                    <a:pt x="1" y="9"/>
                    <a:pt x="1" y="124"/>
                    <a:pt x="77" y="124"/>
                  </a:cubicBezTo>
                  <a:lnTo>
                    <a:pt x="1003" y="113"/>
                  </a:lnTo>
                  <a:cubicBezTo>
                    <a:pt x="1077" y="113"/>
                    <a:pt x="1077" y="1"/>
                    <a:pt x="10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grpSp>
      <p:sp>
        <p:nvSpPr>
          <p:cNvPr id="9875" name="Google Shape;9875;p1107"/>
          <p:cNvSpPr/>
          <p:nvPr/>
        </p:nvSpPr>
        <p:spPr>
          <a:xfrm>
            <a:off x="812951" y="363084"/>
            <a:ext cx="72800" cy="728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9876" name="Google Shape;9876;p1107"/>
          <p:cNvSpPr/>
          <p:nvPr/>
        </p:nvSpPr>
        <p:spPr>
          <a:xfrm>
            <a:off x="10587851" y="363116"/>
            <a:ext cx="407832" cy="376325"/>
          </a:xfrm>
          <a:custGeom>
            <a:avLst/>
            <a:gdLst/>
            <a:ahLst/>
            <a:cxnLst/>
            <a:rect l="l" t="t" r="r" b="b"/>
            <a:pathLst>
              <a:path w="1850" h="1707" extrusionOk="0">
                <a:moveTo>
                  <a:pt x="392" y="224"/>
                </a:moveTo>
                <a:lnTo>
                  <a:pt x="392" y="224"/>
                </a:lnTo>
                <a:cubicBezTo>
                  <a:pt x="511" y="262"/>
                  <a:pt x="626" y="311"/>
                  <a:pt x="737" y="368"/>
                </a:cubicBezTo>
                <a:cubicBezTo>
                  <a:pt x="669" y="422"/>
                  <a:pt x="594" y="481"/>
                  <a:pt x="513" y="543"/>
                </a:cubicBezTo>
                <a:cubicBezTo>
                  <a:pt x="415" y="345"/>
                  <a:pt x="394" y="258"/>
                  <a:pt x="392" y="224"/>
                </a:cubicBezTo>
                <a:close/>
                <a:moveTo>
                  <a:pt x="1333" y="119"/>
                </a:moveTo>
                <a:lnTo>
                  <a:pt x="1333" y="119"/>
                </a:lnTo>
                <a:cubicBezTo>
                  <a:pt x="1335" y="198"/>
                  <a:pt x="1326" y="358"/>
                  <a:pt x="1309" y="547"/>
                </a:cubicBezTo>
                <a:cubicBezTo>
                  <a:pt x="1196" y="479"/>
                  <a:pt x="1075" y="413"/>
                  <a:pt x="954" y="349"/>
                </a:cubicBezTo>
                <a:cubicBezTo>
                  <a:pt x="1194" y="177"/>
                  <a:pt x="1292" y="130"/>
                  <a:pt x="1333" y="119"/>
                </a:cubicBezTo>
                <a:close/>
                <a:moveTo>
                  <a:pt x="1407" y="739"/>
                </a:moveTo>
                <a:cubicBezTo>
                  <a:pt x="1616" y="871"/>
                  <a:pt x="1692" y="943"/>
                  <a:pt x="1718" y="975"/>
                </a:cubicBezTo>
                <a:cubicBezTo>
                  <a:pt x="1671" y="988"/>
                  <a:pt x="1569" y="1003"/>
                  <a:pt x="1375" y="1015"/>
                </a:cubicBezTo>
                <a:cubicBezTo>
                  <a:pt x="1386" y="926"/>
                  <a:pt x="1397" y="834"/>
                  <a:pt x="1407" y="739"/>
                </a:cubicBezTo>
                <a:close/>
                <a:moveTo>
                  <a:pt x="477" y="719"/>
                </a:moveTo>
                <a:cubicBezTo>
                  <a:pt x="528" y="815"/>
                  <a:pt x="586" y="920"/>
                  <a:pt x="650" y="1026"/>
                </a:cubicBezTo>
                <a:cubicBezTo>
                  <a:pt x="379" y="1020"/>
                  <a:pt x="228" y="1000"/>
                  <a:pt x="158" y="985"/>
                </a:cubicBezTo>
                <a:cubicBezTo>
                  <a:pt x="222" y="932"/>
                  <a:pt x="339" y="830"/>
                  <a:pt x="477" y="719"/>
                </a:cubicBezTo>
                <a:close/>
                <a:moveTo>
                  <a:pt x="852" y="424"/>
                </a:moveTo>
                <a:cubicBezTo>
                  <a:pt x="1003" y="502"/>
                  <a:pt x="1160" y="590"/>
                  <a:pt x="1299" y="673"/>
                </a:cubicBezTo>
                <a:cubicBezTo>
                  <a:pt x="1288" y="792"/>
                  <a:pt x="1273" y="911"/>
                  <a:pt x="1258" y="1020"/>
                </a:cubicBezTo>
                <a:cubicBezTo>
                  <a:pt x="1144" y="1026"/>
                  <a:pt x="1022" y="1029"/>
                  <a:pt x="899" y="1029"/>
                </a:cubicBezTo>
                <a:cubicBezTo>
                  <a:pt x="861" y="1029"/>
                  <a:pt x="823" y="1029"/>
                  <a:pt x="786" y="1028"/>
                </a:cubicBezTo>
                <a:cubicBezTo>
                  <a:pt x="703" y="894"/>
                  <a:pt x="628" y="762"/>
                  <a:pt x="567" y="645"/>
                </a:cubicBezTo>
                <a:cubicBezTo>
                  <a:pt x="671" y="564"/>
                  <a:pt x="767" y="490"/>
                  <a:pt x="852" y="424"/>
                </a:cubicBezTo>
                <a:close/>
                <a:moveTo>
                  <a:pt x="1243" y="1134"/>
                </a:moveTo>
                <a:cubicBezTo>
                  <a:pt x="1203" y="1405"/>
                  <a:pt x="1171" y="1520"/>
                  <a:pt x="1152" y="1569"/>
                </a:cubicBezTo>
                <a:cubicBezTo>
                  <a:pt x="1045" y="1432"/>
                  <a:pt x="945" y="1290"/>
                  <a:pt x="856" y="1143"/>
                </a:cubicBezTo>
                <a:cubicBezTo>
                  <a:pt x="988" y="1143"/>
                  <a:pt x="1120" y="1141"/>
                  <a:pt x="1243" y="1134"/>
                </a:cubicBezTo>
                <a:close/>
                <a:moveTo>
                  <a:pt x="1358" y="0"/>
                </a:moveTo>
                <a:cubicBezTo>
                  <a:pt x="1357" y="0"/>
                  <a:pt x="1355" y="0"/>
                  <a:pt x="1354" y="0"/>
                </a:cubicBezTo>
                <a:cubicBezTo>
                  <a:pt x="1299" y="0"/>
                  <a:pt x="1190" y="34"/>
                  <a:pt x="841" y="290"/>
                </a:cubicBezTo>
                <a:cubicBezTo>
                  <a:pt x="709" y="224"/>
                  <a:pt x="503" y="128"/>
                  <a:pt x="396" y="107"/>
                </a:cubicBezTo>
                <a:cubicBezTo>
                  <a:pt x="388" y="104"/>
                  <a:pt x="379" y="103"/>
                  <a:pt x="370" y="103"/>
                </a:cubicBezTo>
                <a:cubicBezTo>
                  <a:pt x="339" y="103"/>
                  <a:pt x="309" y="118"/>
                  <a:pt x="292" y="147"/>
                </a:cubicBezTo>
                <a:cubicBezTo>
                  <a:pt x="264" y="194"/>
                  <a:pt x="258" y="287"/>
                  <a:pt x="424" y="615"/>
                </a:cubicBezTo>
                <a:cubicBezTo>
                  <a:pt x="207" y="792"/>
                  <a:pt x="35" y="939"/>
                  <a:pt x="28" y="945"/>
                </a:cubicBezTo>
                <a:cubicBezTo>
                  <a:pt x="7" y="966"/>
                  <a:pt x="0" y="998"/>
                  <a:pt x="13" y="1026"/>
                </a:cubicBezTo>
                <a:cubicBezTo>
                  <a:pt x="30" y="1062"/>
                  <a:pt x="58" y="1130"/>
                  <a:pt x="722" y="1141"/>
                </a:cubicBezTo>
                <a:cubicBezTo>
                  <a:pt x="803" y="1271"/>
                  <a:pt x="1048" y="1660"/>
                  <a:pt x="1131" y="1698"/>
                </a:cubicBezTo>
                <a:cubicBezTo>
                  <a:pt x="1139" y="1703"/>
                  <a:pt x="1150" y="1705"/>
                  <a:pt x="1160" y="1707"/>
                </a:cubicBezTo>
                <a:lnTo>
                  <a:pt x="1162" y="1705"/>
                </a:lnTo>
                <a:cubicBezTo>
                  <a:pt x="1214" y="1705"/>
                  <a:pt x="1277" y="1705"/>
                  <a:pt x="1360" y="1128"/>
                </a:cubicBezTo>
                <a:cubicBezTo>
                  <a:pt x="1739" y="1107"/>
                  <a:pt x="1795" y="1071"/>
                  <a:pt x="1812" y="1058"/>
                </a:cubicBezTo>
                <a:cubicBezTo>
                  <a:pt x="1835" y="1043"/>
                  <a:pt x="1850" y="1015"/>
                  <a:pt x="1848" y="988"/>
                </a:cubicBezTo>
                <a:cubicBezTo>
                  <a:pt x="1848" y="951"/>
                  <a:pt x="1846" y="875"/>
                  <a:pt x="1420" y="611"/>
                </a:cubicBezTo>
                <a:cubicBezTo>
                  <a:pt x="1439" y="409"/>
                  <a:pt x="1454" y="173"/>
                  <a:pt x="1448" y="81"/>
                </a:cubicBezTo>
                <a:cubicBezTo>
                  <a:pt x="1443" y="36"/>
                  <a:pt x="1405" y="0"/>
                  <a:pt x="135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9877" name="Google Shape;9877;p1107"/>
          <p:cNvSpPr/>
          <p:nvPr/>
        </p:nvSpPr>
        <p:spPr>
          <a:xfrm>
            <a:off x="11549076" y="1064552"/>
            <a:ext cx="175257" cy="174817"/>
          </a:xfrm>
          <a:custGeom>
            <a:avLst/>
            <a:gdLst/>
            <a:ahLst/>
            <a:cxnLst/>
            <a:rect l="l" t="t" r="r" b="b"/>
            <a:pathLst>
              <a:path w="795" h="793" extrusionOk="0">
                <a:moveTo>
                  <a:pt x="400" y="116"/>
                </a:moveTo>
                <a:cubicBezTo>
                  <a:pt x="474" y="116"/>
                  <a:pt x="546" y="146"/>
                  <a:pt x="597" y="199"/>
                </a:cubicBezTo>
                <a:cubicBezTo>
                  <a:pt x="773" y="375"/>
                  <a:pt x="648" y="677"/>
                  <a:pt x="399" y="677"/>
                </a:cubicBezTo>
                <a:cubicBezTo>
                  <a:pt x="243" y="677"/>
                  <a:pt x="118" y="552"/>
                  <a:pt x="118" y="396"/>
                </a:cubicBezTo>
                <a:cubicBezTo>
                  <a:pt x="118" y="241"/>
                  <a:pt x="245" y="116"/>
                  <a:pt x="400" y="116"/>
                </a:cubicBezTo>
                <a:close/>
                <a:moveTo>
                  <a:pt x="399" y="1"/>
                </a:moveTo>
                <a:cubicBezTo>
                  <a:pt x="180" y="1"/>
                  <a:pt x="3" y="177"/>
                  <a:pt x="3" y="396"/>
                </a:cubicBezTo>
                <a:cubicBezTo>
                  <a:pt x="1" y="614"/>
                  <a:pt x="180" y="792"/>
                  <a:pt x="397" y="792"/>
                </a:cubicBezTo>
                <a:lnTo>
                  <a:pt x="399" y="792"/>
                </a:lnTo>
                <a:cubicBezTo>
                  <a:pt x="618" y="792"/>
                  <a:pt x="795" y="614"/>
                  <a:pt x="795" y="396"/>
                </a:cubicBezTo>
                <a:cubicBezTo>
                  <a:pt x="795" y="177"/>
                  <a:pt x="616" y="1"/>
                  <a:pt x="39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Tree>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9878"/>
        <p:cNvGrpSpPr/>
        <p:nvPr/>
      </p:nvGrpSpPr>
      <p:grpSpPr>
        <a:xfrm>
          <a:off x="0" y="0"/>
          <a:ext cx="0" cy="0"/>
          <a:chOff x="0" y="0"/>
          <a:chExt cx="0" cy="0"/>
        </a:xfrm>
      </p:grpSpPr>
      <p:sp>
        <p:nvSpPr>
          <p:cNvPr id="9879" name="Google Shape;9879;p1108"/>
          <p:cNvSpPr txBox="1">
            <a:spLocks noGrp="1"/>
          </p:cNvSpPr>
          <p:nvPr>
            <p:ph type="title"/>
          </p:nvPr>
        </p:nvSpPr>
        <p:spPr>
          <a:xfrm>
            <a:off x="808367" y="1342867"/>
            <a:ext cx="6795200" cy="13776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Clr>
                <a:schemeClr val="accent1"/>
              </a:buClr>
              <a:buSzPts val="3000"/>
              <a:buFont typeface="Calibri"/>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sp>
        <p:nvSpPr>
          <p:cNvPr id="9880" name="Google Shape;9880;p1108"/>
          <p:cNvSpPr txBox="1">
            <a:spLocks noGrp="1"/>
          </p:cNvSpPr>
          <p:nvPr>
            <p:ph type="subTitle" idx="1"/>
          </p:nvPr>
        </p:nvSpPr>
        <p:spPr>
          <a:xfrm>
            <a:off x="950967" y="2665151"/>
            <a:ext cx="5726400" cy="25452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600"/>
              <a:buFont typeface="Open Sans Light"/>
              <a:buChar char="●"/>
              <a:defRPr/>
            </a:lvl1pPr>
            <a:lvl2pPr lvl="1" algn="ctr">
              <a:lnSpc>
                <a:spcPct val="100000"/>
              </a:lnSpc>
              <a:spcBef>
                <a:spcPts val="0"/>
              </a:spcBef>
              <a:spcAft>
                <a:spcPts val="0"/>
              </a:spcAft>
              <a:buClr>
                <a:srgbClr val="E76A28"/>
              </a:buClr>
              <a:buSzPts val="1600"/>
              <a:buFont typeface="Nunito Light"/>
              <a:buChar char="○"/>
              <a:defRPr/>
            </a:lvl2pPr>
            <a:lvl3pPr lvl="2" algn="ctr">
              <a:lnSpc>
                <a:spcPct val="100000"/>
              </a:lnSpc>
              <a:spcBef>
                <a:spcPts val="0"/>
              </a:spcBef>
              <a:spcAft>
                <a:spcPts val="0"/>
              </a:spcAft>
              <a:buClr>
                <a:srgbClr val="E76A28"/>
              </a:buClr>
              <a:buSzPts val="1500"/>
              <a:buFont typeface="Nunito Light"/>
              <a:buChar char="■"/>
              <a:defRPr/>
            </a:lvl3pPr>
            <a:lvl4pPr lvl="3" algn="ctr">
              <a:lnSpc>
                <a:spcPct val="100000"/>
              </a:lnSpc>
              <a:spcBef>
                <a:spcPts val="0"/>
              </a:spcBef>
              <a:spcAft>
                <a:spcPts val="0"/>
              </a:spcAft>
              <a:buClr>
                <a:srgbClr val="E76A28"/>
              </a:buClr>
              <a:buSzPts val="1500"/>
              <a:buFont typeface="Nunito Light"/>
              <a:buChar char="●"/>
              <a:defRPr/>
            </a:lvl4pPr>
            <a:lvl5pPr lvl="4" algn="ctr">
              <a:lnSpc>
                <a:spcPct val="100000"/>
              </a:lnSpc>
              <a:spcBef>
                <a:spcPts val="0"/>
              </a:spcBef>
              <a:spcAft>
                <a:spcPts val="0"/>
              </a:spcAft>
              <a:buClr>
                <a:srgbClr val="E76A28"/>
              </a:buClr>
              <a:buSzPts val="1200"/>
              <a:buFont typeface="Nunito Light"/>
              <a:buChar char="○"/>
              <a:defRPr/>
            </a:lvl5pPr>
            <a:lvl6pPr lvl="5" algn="ctr">
              <a:lnSpc>
                <a:spcPct val="100000"/>
              </a:lnSpc>
              <a:spcBef>
                <a:spcPts val="0"/>
              </a:spcBef>
              <a:spcAft>
                <a:spcPts val="0"/>
              </a:spcAft>
              <a:buClr>
                <a:srgbClr val="999999"/>
              </a:buClr>
              <a:buSzPts val="1200"/>
              <a:buFont typeface="Nunito Light"/>
              <a:buChar char="■"/>
              <a:defRPr/>
            </a:lvl6pPr>
            <a:lvl7pPr lvl="6" algn="ctr">
              <a:lnSpc>
                <a:spcPct val="100000"/>
              </a:lnSpc>
              <a:spcBef>
                <a:spcPts val="0"/>
              </a:spcBef>
              <a:spcAft>
                <a:spcPts val="0"/>
              </a:spcAft>
              <a:buClr>
                <a:srgbClr val="999999"/>
              </a:buClr>
              <a:buSzPts val="1300"/>
              <a:buFont typeface="Nunito Light"/>
              <a:buChar char="●"/>
              <a:defRPr/>
            </a:lvl7pPr>
            <a:lvl8pPr lvl="7" algn="ctr">
              <a:lnSpc>
                <a:spcPct val="100000"/>
              </a:lnSpc>
              <a:spcBef>
                <a:spcPts val="0"/>
              </a:spcBef>
              <a:spcAft>
                <a:spcPts val="0"/>
              </a:spcAft>
              <a:buClr>
                <a:srgbClr val="999999"/>
              </a:buClr>
              <a:buSzPts val="1300"/>
              <a:buFont typeface="Nunito Light"/>
              <a:buChar char="○"/>
              <a:defRPr/>
            </a:lvl8pPr>
            <a:lvl9pPr lvl="8" algn="ctr">
              <a:lnSpc>
                <a:spcPct val="100000"/>
              </a:lnSpc>
              <a:spcBef>
                <a:spcPts val="0"/>
              </a:spcBef>
              <a:spcAft>
                <a:spcPts val="0"/>
              </a:spcAft>
              <a:buClr>
                <a:srgbClr val="999999"/>
              </a:buClr>
              <a:buSzPts val="1200"/>
              <a:buFont typeface="Nunito Light"/>
              <a:buChar char="■"/>
              <a:defRPr/>
            </a:lvl9pPr>
          </a:lstStyle>
          <a:p>
            <a:endParaRPr/>
          </a:p>
        </p:txBody>
      </p:sp>
      <p:sp>
        <p:nvSpPr>
          <p:cNvPr id="9881" name="Google Shape;9881;p1108"/>
          <p:cNvSpPr/>
          <p:nvPr/>
        </p:nvSpPr>
        <p:spPr>
          <a:xfrm rot="5400000">
            <a:off x="6319675" y="855208"/>
            <a:ext cx="10335063" cy="4711617"/>
          </a:xfrm>
          <a:custGeom>
            <a:avLst/>
            <a:gdLst/>
            <a:ahLst/>
            <a:cxnLst/>
            <a:rect l="l" t="t" r="r" b="b"/>
            <a:pathLst>
              <a:path w="3216306" h="1466271" extrusionOk="0">
                <a:moveTo>
                  <a:pt x="1469603" y="233317"/>
                </a:moveTo>
                <a:cubicBezTo>
                  <a:pt x="1469603" y="233317"/>
                  <a:pt x="1248132" y="292545"/>
                  <a:pt x="864100" y="233317"/>
                </a:cubicBezTo>
                <a:cubicBezTo>
                  <a:pt x="480068" y="174090"/>
                  <a:pt x="15252" y="270042"/>
                  <a:pt x="490" y="683642"/>
                </a:cubicBezTo>
                <a:cubicBezTo>
                  <a:pt x="-14271" y="1097242"/>
                  <a:pt x="303152" y="1665526"/>
                  <a:pt x="1107850" y="1296391"/>
                </a:cubicBezTo>
                <a:cubicBezTo>
                  <a:pt x="1912547" y="927257"/>
                  <a:pt x="1978975" y="1473578"/>
                  <a:pt x="2554820" y="1466197"/>
                </a:cubicBezTo>
                <a:cubicBezTo>
                  <a:pt x="3130665" y="1458816"/>
                  <a:pt x="3594446" y="498580"/>
                  <a:pt x="2768911" y="85655"/>
                </a:cubicBezTo>
                <a:cubicBezTo>
                  <a:pt x="2458823" y="-69389"/>
                  <a:pt x="2215209" y="-10297"/>
                  <a:pt x="1469603" y="233317"/>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grpSp>
        <p:nvGrpSpPr>
          <p:cNvPr id="9882" name="Google Shape;9882;p1108"/>
          <p:cNvGrpSpPr/>
          <p:nvPr/>
        </p:nvGrpSpPr>
        <p:grpSpPr>
          <a:xfrm rot="-1800009">
            <a:off x="398129" y="478584"/>
            <a:ext cx="745827" cy="481509"/>
            <a:chOff x="4752662" y="5120821"/>
            <a:chExt cx="502310" cy="324294"/>
          </a:xfrm>
        </p:grpSpPr>
        <p:sp>
          <p:nvSpPr>
            <p:cNvPr id="9883" name="Google Shape;9883;p1108"/>
            <p:cNvSpPr/>
            <p:nvPr/>
          </p:nvSpPr>
          <p:spPr>
            <a:xfrm>
              <a:off x="4752662" y="5120821"/>
              <a:ext cx="502310" cy="324294"/>
            </a:xfrm>
            <a:custGeom>
              <a:avLst/>
              <a:gdLst/>
              <a:ahLst/>
              <a:cxnLst/>
              <a:rect l="l" t="t" r="r" b="b"/>
              <a:pathLst>
                <a:path w="502310" h="324294" extrusionOk="0">
                  <a:moveTo>
                    <a:pt x="460786" y="0"/>
                  </a:moveTo>
                  <a:cubicBezTo>
                    <a:pt x="483719" y="0"/>
                    <a:pt x="502311" y="0"/>
                    <a:pt x="502311" y="0"/>
                  </a:cubicBezTo>
                  <a:lnTo>
                    <a:pt x="502311" y="324295"/>
                  </a:lnTo>
                  <a:cubicBezTo>
                    <a:pt x="502311" y="324295"/>
                    <a:pt x="483719" y="324295"/>
                    <a:pt x="460786" y="324295"/>
                  </a:cubicBezTo>
                  <a:lnTo>
                    <a:pt x="41525" y="324295"/>
                  </a:lnTo>
                  <a:cubicBezTo>
                    <a:pt x="18591" y="324295"/>
                    <a:pt x="0" y="324295"/>
                    <a:pt x="0" y="324295"/>
                  </a:cubicBezTo>
                  <a:lnTo>
                    <a:pt x="0" y="0"/>
                  </a:lnTo>
                  <a:cubicBezTo>
                    <a:pt x="0" y="0"/>
                    <a:pt x="18591" y="0"/>
                    <a:pt x="41525" y="0"/>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9884" name="Google Shape;9884;p1108"/>
            <p:cNvSpPr/>
            <p:nvPr/>
          </p:nvSpPr>
          <p:spPr>
            <a:xfrm>
              <a:off x="4949768" y="5209890"/>
              <a:ext cx="154730" cy="146218"/>
            </a:xfrm>
            <a:custGeom>
              <a:avLst/>
              <a:gdLst/>
              <a:ahLst/>
              <a:cxnLst/>
              <a:rect l="l" t="t" r="r" b="b"/>
              <a:pathLst>
                <a:path w="154730" h="146218" extrusionOk="0">
                  <a:moveTo>
                    <a:pt x="0" y="0"/>
                  </a:moveTo>
                  <a:lnTo>
                    <a:pt x="0" y="146218"/>
                  </a:lnTo>
                  <a:lnTo>
                    <a:pt x="154730" y="69917"/>
                  </a:lnTo>
                  <a:lnTo>
                    <a:pt x="0" y="0"/>
                  </a:lnTo>
                  <a:close/>
                </a:path>
              </a:pathLst>
            </a:custGeom>
            <a:solidFill>
              <a:schemeClr val="lt1"/>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9885" name="Google Shape;9885;p1108"/>
            <p:cNvSpPr/>
            <p:nvPr/>
          </p:nvSpPr>
          <p:spPr>
            <a:xfrm>
              <a:off x="4949768" y="5209890"/>
              <a:ext cx="154730" cy="146218"/>
            </a:xfrm>
            <a:custGeom>
              <a:avLst/>
              <a:gdLst/>
              <a:ahLst/>
              <a:cxnLst/>
              <a:rect l="l" t="t" r="r" b="b"/>
              <a:pathLst>
                <a:path w="154730" h="146218" extrusionOk="0">
                  <a:moveTo>
                    <a:pt x="0" y="146218"/>
                  </a:moveTo>
                  <a:lnTo>
                    <a:pt x="0" y="0"/>
                  </a:lnTo>
                  <a:lnTo>
                    <a:pt x="154730" y="69917"/>
                  </a:lnTo>
                </a:path>
              </a:pathLst>
            </a:custGeom>
            <a:noFill/>
            <a:ln w="10925" cap="flat" cmpd="sng">
              <a:solidFill>
                <a:schemeClr val="dk1"/>
              </a:solidFill>
              <a:prstDash val="solid"/>
              <a:miter lim="8000"/>
              <a:headEnd type="none" w="sm" len="sm"/>
              <a:tailEnd type="none" w="sm" len="sm"/>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grpSp>
    </p:spTree>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matchingName="3_Title Slide">
  <p:cSld name="3_Title Slide 3">
    <p:spTree>
      <p:nvGrpSpPr>
        <p:cNvPr id="1" name="Shape 9886"/>
        <p:cNvGrpSpPr/>
        <p:nvPr/>
      </p:nvGrpSpPr>
      <p:grpSpPr>
        <a:xfrm>
          <a:off x="0" y="0"/>
          <a:ext cx="0" cy="0"/>
          <a:chOff x="0" y="0"/>
          <a:chExt cx="0" cy="0"/>
        </a:xfrm>
      </p:grpSpPr>
      <p:sp>
        <p:nvSpPr>
          <p:cNvPr id="9887" name="Google Shape;9887;p1109"/>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9888" name="Google Shape;9888;p1109"/>
          <p:cNvPicPr preferRelativeResize="0"/>
          <p:nvPr/>
        </p:nvPicPr>
        <p:blipFill rotWithShape="1">
          <a:blip r:embed="rId2">
            <a:alphaModFix/>
          </a:blip>
          <a:srcRect/>
          <a:stretch/>
        </p:blipFill>
        <p:spPr>
          <a:xfrm>
            <a:off x="7945967" y="408519"/>
            <a:ext cx="3706284" cy="1813983"/>
          </a:xfrm>
          <a:prstGeom prst="rect">
            <a:avLst/>
          </a:prstGeom>
          <a:noFill/>
          <a:ln>
            <a:noFill/>
          </a:ln>
        </p:spPr>
      </p:pic>
      <p:grpSp>
        <p:nvGrpSpPr>
          <p:cNvPr id="9889" name="Google Shape;9889;p1109"/>
          <p:cNvGrpSpPr/>
          <p:nvPr/>
        </p:nvGrpSpPr>
        <p:grpSpPr>
          <a:xfrm>
            <a:off x="1" y="0"/>
            <a:ext cx="1862667" cy="6629400"/>
            <a:chOff x="-15876" y="0"/>
            <a:chExt cx="1927803" cy="6858000"/>
          </a:xfrm>
        </p:grpSpPr>
        <p:sp>
          <p:nvSpPr>
            <p:cNvPr id="9890" name="Google Shape;9890;p1109"/>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9891" name="Google Shape;9891;p1109"/>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9892" name="Google Shape;9892;p1109"/>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9893" name="Google Shape;9893;p1109"/>
          <p:cNvSpPr txBox="1">
            <a:spLocks noGrp="1"/>
          </p:cNvSpPr>
          <p:nvPr>
            <p:ph type="ctrTitle"/>
          </p:nvPr>
        </p:nvSpPr>
        <p:spPr>
          <a:xfrm>
            <a:off x="1621873" y="1806430"/>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4"/>
              <a:buFont typeface="Calibri"/>
              <a:buNone/>
              <a:defRPr sz="5334">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894" name="Google Shape;9894;p1109"/>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95" name="Google Shape;9895;p1109"/>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10">
    <p:spTree>
      <p:nvGrpSpPr>
        <p:cNvPr id="1" name="Shape 9896"/>
        <p:cNvGrpSpPr/>
        <p:nvPr/>
      </p:nvGrpSpPr>
      <p:grpSpPr>
        <a:xfrm>
          <a:off x="0" y="0"/>
          <a:ext cx="0" cy="0"/>
          <a:chOff x="0" y="0"/>
          <a:chExt cx="0" cy="0"/>
        </a:xfrm>
      </p:grpSpPr>
      <p:sp>
        <p:nvSpPr>
          <p:cNvPr id="9897" name="Google Shape;9897;p1110"/>
          <p:cNvSpPr/>
          <p:nvPr/>
        </p:nvSpPr>
        <p:spPr>
          <a:xfrm>
            <a:off x="-10584" y="6620934"/>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9898" name="Google Shape;9898;p1110"/>
          <p:cNvSpPr txBox="1">
            <a:spLocks noGrp="1"/>
          </p:cNvSpPr>
          <p:nvPr>
            <p:ph type="title"/>
          </p:nvPr>
        </p:nvSpPr>
        <p:spPr>
          <a:xfrm>
            <a:off x="218115" y="224841"/>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899" name="Google Shape;9899;p1110"/>
          <p:cNvSpPr txBox="1">
            <a:spLocks noGrp="1"/>
          </p:cNvSpPr>
          <p:nvPr>
            <p:ph type="body" idx="1"/>
          </p:nvPr>
        </p:nvSpPr>
        <p:spPr>
          <a:xfrm>
            <a:off x="218115" y="917198"/>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00" name="Google Shape;9900;p1110"/>
          <p:cNvSpPr txBox="1">
            <a:spLocks noGrp="1"/>
          </p:cNvSpPr>
          <p:nvPr>
            <p:ph type="body" idx="2"/>
          </p:nvPr>
        </p:nvSpPr>
        <p:spPr>
          <a:xfrm>
            <a:off x="3858938" y="5969002"/>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01" name="Google Shape;9901;p11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9902" name="Google Shape;9902;p1110"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2" y="5969001"/>
            <a:ext cx="3704343" cy="651933"/>
          </a:xfrm>
          <a:prstGeom prst="rect">
            <a:avLst/>
          </a:prstGeom>
          <a:noFill/>
          <a:ln>
            <a:noFill/>
          </a:ln>
        </p:spPr>
      </p:pic>
    </p:spTree>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matchingName="Title and Content">
  <p:cSld name="30_Title and Content 3">
    <p:spTree>
      <p:nvGrpSpPr>
        <p:cNvPr id="1" name="Shape 9903"/>
        <p:cNvGrpSpPr/>
        <p:nvPr/>
      </p:nvGrpSpPr>
      <p:grpSpPr>
        <a:xfrm>
          <a:off x="0" y="0"/>
          <a:ext cx="0" cy="0"/>
          <a:chOff x="0" y="0"/>
          <a:chExt cx="0" cy="0"/>
        </a:xfrm>
      </p:grpSpPr>
      <p:grpSp>
        <p:nvGrpSpPr>
          <p:cNvPr id="9904" name="Google Shape;9904;p1111"/>
          <p:cNvGrpSpPr/>
          <p:nvPr/>
        </p:nvGrpSpPr>
        <p:grpSpPr>
          <a:xfrm>
            <a:off x="7191543" y="1"/>
            <a:ext cx="5000459" cy="1425992"/>
            <a:chOff x="7191542" y="1"/>
            <a:chExt cx="5000459" cy="1425992"/>
          </a:xfrm>
        </p:grpSpPr>
        <p:pic>
          <p:nvPicPr>
            <p:cNvPr id="9905" name="Google Shape;9905;p11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06" name="Google Shape;9906;p1111"/>
            <p:cNvGrpSpPr/>
            <p:nvPr/>
          </p:nvGrpSpPr>
          <p:grpSpPr>
            <a:xfrm>
              <a:off x="7191542" y="1"/>
              <a:ext cx="5000459" cy="1425992"/>
              <a:chOff x="7186272" y="0"/>
              <a:chExt cx="5005729" cy="1427495"/>
            </a:xfrm>
          </p:grpSpPr>
          <p:sp>
            <p:nvSpPr>
              <p:cNvPr id="9907" name="Google Shape;9907;p1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9908" name="Google Shape;9908;p1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grpSp>
      </p:grpSp>
      <p:sp>
        <p:nvSpPr>
          <p:cNvPr id="9909" name="Google Shape;9909;p1111"/>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10" name="Google Shape;9910;p1111"/>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11" name="Google Shape;9911;p111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912" name="Google Shape;9912;p1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13" name="Google Shape;9913;p1111"/>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matchingName="38_Quotation">
  <p:cSld name="38_Quotation 3">
    <p:spTree>
      <p:nvGrpSpPr>
        <p:cNvPr id="1" name="Shape 9914"/>
        <p:cNvGrpSpPr/>
        <p:nvPr/>
      </p:nvGrpSpPr>
      <p:grpSpPr>
        <a:xfrm>
          <a:off x="0" y="0"/>
          <a:ext cx="0" cy="0"/>
          <a:chOff x="0" y="0"/>
          <a:chExt cx="0" cy="0"/>
        </a:xfrm>
      </p:grpSpPr>
      <p:sp>
        <p:nvSpPr>
          <p:cNvPr id="9915" name="Google Shape;9915;p111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916" name="Google Shape;9916;p111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17" name="Google Shape;9917;p11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18" name="Google Shape;9918;p111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919" name="Google Shape;9919;p11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20" name="Google Shape;9920;p11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921" name="Google Shape;9921;p1112"/>
          <p:cNvGrpSpPr/>
          <p:nvPr/>
        </p:nvGrpSpPr>
        <p:grpSpPr>
          <a:xfrm>
            <a:off x="7191543" y="1"/>
            <a:ext cx="5000459" cy="1425992"/>
            <a:chOff x="7191542" y="1"/>
            <a:chExt cx="5000459" cy="1425992"/>
          </a:xfrm>
        </p:grpSpPr>
        <p:pic>
          <p:nvPicPr>
            <p:cNvPr id="9922" name="Google Shape;9922;p11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23" name="Google Shape;9923;p1112"/>
            <p:cNvGrpSpPr/>
            <p:nvPr/>
          </p:nvGrpSpPr>
          <p:grpSpPr>
            <a:xfrm>
              <a:off x="7191542" y="1"/>
              <a:ext cx="5000459" cy="1425992"/>
              <a:chOff x="7186272" y="0"/>
              <a:chExt cx="5005729" cy="1427495"/>
            </a:xfrm>
          </p:grpSpPr>
          <p:sp>
            <p:nvSpPr>
              <p:cNvPr id="9924" name="Google Shape;9924;p11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925" name="Google Shape;9925;p11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926" name="Google Shape;9926;p111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matchingName="Cover">
  <p:cSld name="Cover 40">
    <p:spTree>
      <p:nvGrpSpPr>
        <p:cNvPr id="1" name="Shape 9927"/>
        <p:cNvGrpSpPr/>
        <p:nvPr/>
      </p:nvGrpSpPr>
      <p:grpSpPr>
        <a:xfrm>
          <a:off x="0" y="0"/>
          <a:ext cx="0" cy="0"/>
          <a:chOff x="0" y="0"/>
          <a:chExt cx="0" cy="0"/>
        </a:xfrm>
      </p:grpSpPr>
      <p:sp>
        <p:nvSpPr>
          <p:cNvPr id="9928" name="Google Shape;9928;p111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929" name="Google Shape;9929;p111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30" name="Google Shape;9930;p111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931" name="Google Shape;9931;p1113"/>
          <p:cNvSpPr>
            <a:spLocks noGrp="1"/>
          </p:cNvSpPr>
          <p:nvPr>
            <p:ph type="pic" idx="2"/>
          </p:nvPr>
        </p:nvSpPr>
        <p:spPr>
          <a:xfrm>
            <a:off x="7118684" y="233915"/>
            <a:ext cx="5073316" cy="5943600"/>
          </a:xfrm>
          <a:prstGeom prst="rect">
            <a:avLst/>
          </a:prstGeom>
          <a:noFill/>
          <a:ln>
            <a:noFill/>
          </a:ln>
        </p:spPr>
      </p:sp>
      <p:grpSp>
        <p:nvGrpSpPr>
          <p:cNvPr id="9932" name="Google Shape;9932;p1113"/>
          <p:cNvGrpSpPr/>
          <p:nvPr/>
        </p:nvGrpSpPr>
        <p:grpSpPr>
          <a:xfrm>
            <a:off x="0" y="5020348"/>
            <a:ext cx="12192000" cy="1837653"/>
            <a:chOff x="0" y="5020348"/>
            <a:chExt cx="12192000" cy="1837653"/>
          </a:xfrm>
        </p:grpSpPr>
        <p:sp>
          <p:nvSpPr>
            <p:cNvPr id="9933" name="Google Shape;9933;p111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934" name="Google Shape;9934;p111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935" name="Google Shape;9935;p111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matchingName="Quotation">
  <p:cSld name="Quotation 28">
    <p:spTree>
      <p:nvGrpSpPr>
        <p:cNvPr id="1" name="Shape 9936"/>
        <p:cNvGrpSpPr/>
        <p:nvPr/>
      </p:nvGrpSpPr>
      <p:grpSpPr>
        <a:xfrm>
          <a:off x="0" y="0"/>
          <a:ext cx="0" cy="0"/>
          <a:chOff x="0" y="0"/>
          <a:chExt cx="0" cy="0"/>
        </a:xfrm>
      </p:grpSpPr>
      <p:sp>
        <p:nvSpPr>
          <p:cNvPr id="9937" name="Google Shape;9937;p11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938" name="Google Shape;9938;p11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39" name="Google Shape;9939;p11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40" name="Google Shape;9940;p11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941" name="Google Shape;9941;p11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42" name="Google Shape;9942;p11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943" name="Google Shape;9943;p1114"/>
          <p:cNvGrpSpPr/>
          <p:nvPr/>
        </p:nvGrpSpPr>
        <p:grpSpPr>
          <a:xfrm>
            <a:off x="7191542" y="1"/>
            <a:ext cx="5000459" cy="1425992"/>
            <a:chOff x="7191542" y="1"/>
            <a:chExt cx="5000459" cy="1425992"/>
          </a:xfrm>
        </p:grpSpPr>
        <p:pic>
          <p:nvPicPr>
            <p:cNvPr id="9944" name="Google Shape;9944;p11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45" name="Google Shape;9945;p1114"/>
            <p:cNvGrpSpPr/>
            <p:nvPr/>
          </p:nvGrpSpPr>
          <p:grpSpPr>
            <a:xfrm>
              <a:off x="7191542" y="1"/>
              <a:ext cx="5000459" cy="1425992"/>
              <a:chOff x="7186272" y="0"/>
              <a:chExt cx="5005729" cy="1427495"/>
            </a:xfrm>
          </p:grpSpPr>
          <p:sp>
            <p:nvSpPr>
              <p:cNvPr id="9946" name="Google Shape;9946;p11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947" name="Google Shape;9947;p11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948" name="Google Shape;9948;p111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1075"/>
        <p:cNvGrpSpPr/>
        <p:nvPr/>
      </p:nvGrpSpPr>
      <p:grpSpPr>
        <a:xfrm>
          <a:off x="0" y="0"/>
          <a:ext cx="0" cy="0"/>
          <a:chOff x="0" y="0"/>
          <a:chExt cx="0" cy="0"/>
        </a:xfrm>
      </p:grpSpPr>
      <p:sp>
        <p:nvSpPr>
          <p:cNvPr id="1076" name="Google Shape;1076;p19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77" name="Google Shape;1077;p19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78" name="Google Shape;1078;p19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9" name="Google Shape;1079;p1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80" name="Google Shape;1080;p1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1" name="Google Shape;1081;p1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82" name="Google Shape;1082;p197"/>
          <p:cNvGrpSpPr/>
          <p:nvPr/>
        </p:nvGrpSpPr>
        <p:grpSpPr>
          <a:xfrm>
            <a:off x="7191542" y="1"/>
            <a:ext cx="5000459" cy="1425992"/>
            <a:chOff x="7191542" y="1"/>
            <a:chExt cx="5000459" cy="1425992"/>
          </a:xfrm>
        </p:grpSpPr>
        <p:pic>
          <p:nvPicPr>
            <p:cNvPr id="1083" name="Google Shape;1083;p1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4" name="Google Shape;1084;p197"/>
            <p:cNvGrpSpPr/>
            <p:nvPr/>
          </p:nvGrpSpPr>
          <p:grpSpPr>
            <a:xfrm>
              <a:off x="7191542" y="1"/>
              <a:ext cx="5000459" cy="1425992"/>
              <a:chOff x="7186272" y="0"/>
              <a:chExt cx="5005729" cy="1427495"/>
            </a:xfrm>
          </p:grpSpPr>
          <p:sp>
            <p:nvSpPr>
              <p:cNvPr id="1085" name="Google Shape;1085;p1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86" name="Google Shape;1086;p1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87" name="Google Shape;1087;p19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matchingName="Divider">
  <p:cSld name="Divider 40">
    <p:bg>
      <p:bgPr>
        <a:solidFill>
          <a:schemeClr val="lt2"/>
        </a:solidFill>
        <a:effectLst/>
      </p:bgPr>
    </p:bg>
    <p:spTree>
      <p:nvGrpSpPr>
        <p:cNvPr id="1" name="Shape 9949"/>
        <p:cNvGrpSpPr/>
        <p:nvPr/>
      </p:nvGrpSpPr>
      <p:grpSpPr>
        <a:xfrm>
          <a:off x="0" y="0"/>
          <a:ext cx="0" cy="0"/>
          <a:chOff x="0" y="0"/>
          <a:chExt cx="0" cy="0"/>
        </a:xfrm>
      </p:grpSpPr>
      <p:grpSp>
        <p:nvGrpSpPr>
          <p:cNvPr id="9950" name="Google Shape;9950;p1115"/>
          <p:cNvGrpSpPr/>
          <p:nvPr/>
        </p:nvGrpSpPr>
        <p:grpSpPr>
          <a:xfrm>
            <a:off x="0" y="5020347"/>
            <a:ext cx="12192000" cy="1837653"/>
            <a:chOff x="0" y="5020347"/>
            <a:chExt cx="12192000" cy="1837653"/>
          </a:xfrm>
        </p:grpSpPr>
        <p:sp>
          <p:nvSpPr>
            <p:cNvPr id="9951" name="Google Shape;9951;p111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952" name="Google Shape;9952;p111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953" name="Google Shape;9953;p111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954" name="Google Shape;9954;p111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955" name="Google Shape;9955;p111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56" name="Google Shape;9956;p111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matchingName="Quotation">
  <p:cSld name="Quotation 29">
    <p:spTree>
      <p:nvGrpSpPr>
        <p:cNvPr id="1" name="Shape 9957"/>
        <p:cNvGrpSpPr/>
        <p:nvPr/>
      </p:nvGrpSpPr>
      <p:grpSpPr>
        <a:xfrm>
          <a:off x="0" y="0"/>
          <a:ext cx="0" cy="0"/>
          <a:chOff x="0" y="0"/>
          <a:chExt cx="0" cy="0"/>
        </a:xfrm>
      </p:grpSpPr>
      <p:sp>
        <p:nvSpPr>
          <p:cNvPr id="9958" name="Google Shape;9958;p111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959" name="Google Shape;9959;p111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60" name="Google Shape;9960;p111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61" name="Google Shape;9961;p11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962" name="Google Shape;9962;p11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63" name="Google Shape;9963;p11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964" name="Google Shape;9964;p1116"/>
          <p:cNvGrpSpPr/>
          <p:nvPr/>
        </p:nvGrpSpPr>
        <p:grpSpPr>
          <a:xfrm>
            <a:off x="7191542" y="1"/>
            <a:ext cx="5000459" cy="1425992"/>
            <a:chOff x="7191542" y="1"/>
            <a:chExt cx="5000459" cy="1425992"/>
          </a:xfrm>
        </p:grpSpPr>
        <p:pic>
          <p:nvPicPr>
            <p:cNvPr id="9965" name="Google Shape;9965;p11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66" name="Google Shape;9966;p1116"/>
            <p:cNvGrpSpPr/>
            <p:nvPr/>
          </p:nvGrpSpPr>
          <p:grpSpPr>
            <a:xfrm>
              <a:off x="7191542" y="1"/>
              <a:ext cx="5000459" cy="1425992"/>
              <a:chOff x="7186272" y="0"/>
              <a:chExt cx="5005729" cy="1427495"/>
            </a:xfrm>
          </p:grpSpPr>
          <p:sp>
            <p:nvSpPr>
              <p:cNvPr id="9967" name="Google Shape;9967;p11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968" name="Google Shape;9968;p11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969" name="Google Shape;9969;p111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matchingName="Title and Content">
  <p:cSld name="Title and Content 11">
    <p:spTree>
      <p:nvGrpSpPr>
        <p:cNvPr id="1" name="Shape 9970"/>
        <p:cNvGrpSpPr/>
        <p:nvPr/>
      </p:nvGrpSpPr>
      <p:grpSpPr>
        <a:xfrm>
          <a:off x="0" y="0"/>
          <a:ext cx="0" cy="0"/>
          <a:chOff x="0" y="0"/>
          <a:chExt cx="0" cy="0"/>
        </a:xfrm>
      </p:grpSpPr>
      <p:grpSp>
        <p:nvGrpSpPr>
          <p:cNvPr id="9971" name="Google Shape;9971;p1117"/>
          <p:cNvGrpSpPr/>
          <p:nvPr/>
        </p:nvGrpSpPr>
        <p:grpSpPr>
          <a:xfrm>
            <a:off x="7191542" y="1"/>
            <a:ext cx="5000459" cy="1425992"/>
            <a:chOff x="7191542" y="1"/>
            <a:chExt cx="5000459" cy="1425992"/>
          </a:xfrm>
        </p:grpSpPr>
        <p:pic>
          <p:nvPicPr>
            <p:cNvPr id="9972" name="Google Shape;9972;p11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73" name="Google Shape;9973;p1117"/>
            <p:cNvGrpSpPr/>
            <p:nvPr/>
          </p:nvGrpSpPr>
          <p:grpSpPr>
            <a:xfrm>
              <a:off x="7191542" y="1"/>
              <a:ext cx="5000459" cy="1425992"/>
              <a:chOff x="7186272" y="0"/>
              <a:chExt cx="5005729" cy="1427495"/>
            </a:xfrm>
          </p:grpSpPr>
          <p:sp>
            <p:nvSpPr>
              <p:cNvPr id="9974" name="Google Shape;9974;p11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975" name="Google Shape;9975;p11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976" name="Google Shape;9976;p111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77" name="Google Shape;9977;p111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78" name="Google Shape;9978;p11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979" name="Google Shape;9979;p11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80" name="Google Shape;9980;p11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9987"/>
        <p:cNvGrpSpPr/>
        <p:nvPr/>
      </p:nvGrpSpPr>
      <p:grpSpPr>
        <a:xfrm>
          <a:off x="0" y="0"/>
          <a:ext cx="0" cy="0"/>
          <a:chOff x="0" y="0"/>
          <a:chExt cx="0" cy="0"/>
        </a:xfrm>
      </p:grpSpPr>
      <p:sp>
        <p:nvSpPr>
          <p:cNvPr id="9988" name="Google Shape;9988;p1238"/>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89" name="Google Shape;9989;p1238"/>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90" name="Google Shape;9990;p1238"/>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91" name="Google Shape;9991;p1238"/>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92" name="Google Shape;9992;p1238"/>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9993"/>
        <p:cNvGrpSpPr/>
        <p:nvPr/>
      </p:nvGrpSpPr>
      <p:grpSpPr>
        <a:xfrm>
          <a:off x="0" y="0"/>
          <a:ext cx="0" cy="0"/>
          <a:chOff x="0" y="0"/>
          <a:chExt cx="0" cy="0"/>
        </a:xfrm>
      </p:grpSpPr>
      <p:sp>
        <p:nvSpPr>
          <p:cNvPr id="9994" name="Google Shape;9994;p75"/>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95" name="Google Shape;9995;p75"/>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96" name="Google Shape;9996;p75"/>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matchingName="Picture with Caption" type="picTx">
  <p:cSld name="PICTURE_WITH_CAPTION_TEXT">
    <p:spTree>
      <p:nvGrpSpPr>
        <p:cNvPr id="1" name="Shape 9997"/>
        <p:cNvGrpSpPr/>
        <p:nvPr/>
      </p:nvGrpSpPr>
      <p:grpSpPr>
        <a:xfrm>
          <a:off x="0" y="0"/>
          <a:ext cx="0" cy="0"/>
          <a:chOff x="0" y="0"/>
          <a:chExt cx="0" cy="0"/>
        </a:xfrm>
      </p:grpSpPr>
      <p:sp>
        <p:nvSpPr>
          <p:cNvPr id="9998" name="Google Shape;9998;p77"/>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Play"/>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99" name="Google Shape;9999;p77"/>
          <p:cNvSpPr>
            <a:spLocks noGrp="1"/>
          </p:cNvSpPr>
          <p:nvPr>
            <p:ph type="pic" idx="2"/>
          </p:nvPr>
        </p:nvSpPr>
        <p:spPr>
          <a:xfrm>
            <a:off x="5183188" y="987425"/>
            <a:ext cx="6172200" cy="4873625"/>
          </a:xfrm>
          <a:prstGeom prst="rect">
            <a:avLst/>
          </a:prstGeom>
          <a:noFill/>
          <a:ln>
            <a:noFill/>
          </a:ln>
        </p:spPr>
      </p:sp>
      <p:sp>
        <p:nvSpPr>
          <p:cNvPr id="10000" name="Google Shape;10000;p77"/>
          <p:cNvSpPr txBox="1">
            <a:spLocks noGrp="1"/>
          </p:cNvSpPr>
          <p:nvPr>
            <p:ph type="body" idx="1"/>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10001" name="Google Shape;10001;p77"/>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02" name="Google Shape;10002;p77"/>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03" name="Google Shape;10003;p77"/>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0004"/>
        <p:cNvGrpSpPr/>
        <p:nvPr/>
      </p:nvGrpSpPr>
      <p:grpSpPr>
        <a:xfrm>
          <a:off x="0" y="0"/>
          <a:ext cx="0" cy="0"/>
          <a:chOff x="0" y="0"/>
          <a:chExt cx="0" cy="0"/>
        </a:xfrm>
      </p:grpSpPr>
      <p:sp>
        <p:nvSpPr>
          <p:cNvPr id="10005" name="Google Shape;10005;p93"/>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rmAutofit/>
          </a:bodyPr>
          <a:lstStyle>
            <a:lvl1pPr lvl="0" algn="ctr">
              <a:lnSpc>
                <a:spcPct val="90000"/>
              </a:lnSpc>
              <a:spcBef>
                <a:spcPts val="0"/>
              </a:spcBef>
              <a:spcAft>
                <a:spcPts val="0"/>
              </a:spcAft>
              <a:buClr>
                <a:schemeClr val="dk1"/>
              </a:buClr>
              <a:buSzPts val="6000"/>
              <a:buFont typeface="Play"/>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06" name="Google Shape;10006;p93"/>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rmAutofit/>
          </a:bodyPr>
          <a:lstStyle>
            <a:lvl1pPr lvl="0" algn="ctr">
              <a:lnSpc>
                <a:spcPct val="90000"/>
              </a:lnSpc>
              <a:spcBef>
                <a:spcPts val="1000"/>
              </a:spcBef>
              <a:spcAft>
                <a:spcPts val="0"/>
              </a:spcAft>
              <a:buClr>
                <a:schemeClr val="dk1"/>
              </a:buClr>
              <a:buSzPts val="2400"/>
              <a:buNone/>
              <a:defRPr sz="2400"/>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007" name="Google Shape;10007;p93"/>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08" name="Google Shape;10008;p93"/>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09" name="Google Shape;10009;p93"/>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0010"/>
        <p:cNvGrpSpPr/>
        <p:nvPr/>
      </p:nvGrpSpPr>
      <p:grpSpPr>
        <a:xfrm>
          <a:off x="0" y="0"/>
          <a:ext cx="0" cy="0"/>
          <a:chOff x="0" y="0"/>
          <a:chExt cx="0" cy="0"/>
        </a:xfrm>
      </p:grpSpPr>
      <p:sp>
        <p:nvSpPr>
          <p:cNvPr id="10011" name="Google Shape;10011;p94"/>
          <p:cNvSpPr txBox="1">
            <a:spLocks noGrp="1"/>
          </p:cNvSpPr>
          <p:nvPr>
            <p:ph type="title"/>
          </p:nvPr>
        </p:nvSpPr>
        <p:spPr>
          <a:xfrm>
            <a:off x="831850" y="1709738"/>
            <a:ext cx="10515600" cy="2852737"/>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6000"/>
              <a:buFont typeface="Play"/>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12" name="Google Shape;10012;p94"/>
          <p:cNvSpPr txBox="1">
            <a:spLocks noGrp="1"/>
          </p:cNvSpPr>
          <p:nvPr>
            <p:ph type="body" idx="1"/>
          </p:nvPr>
        </p:nvSpPr>
        <p:spPr>
          <a:xfrm>
            <a:off x="831850" y="4589463"/>
            <a:ext cx="10515600" cy="1500187"/>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rgbClr val="757575"/>
              </a:buClr>
              <a:buSzPts val="2400"/>
              <a:buNone/>
              <a:defRPr sz="2400">
                <a:solidFill>
                  <a:srgbClr val="757575"/>
                </a:solidFill>
              </a:defRPr>
            </a:lvl1pPr>
            <a:lvl2pPr marL="914400" lvl="1" indent="-228600" algn="l">
              <a:lnSpc>
                <a:spcPct val="90000"/>
              </a:lnSpc>
              <a:spcBef>
                <a:spcPts val="500"/>
              </a:spcBef>
              <a:spcAft>
                <a:spcPts val="0"/>
              </a:spcAft>
              <a:buClr>
                <a:srgbClr val="757575"/>
              </a:buClr>
              <a:buSzPts val="2000"/>
              <a:buNone/>
              <a:defRPr sz="2000">
                <a:solidFill>
                  <a:srgbClr val="757575"/>
                </a:solidFill>
              </a:defRPr>
            </a:lvl2pPr>
            <a:lvl3pPr marL="1371600" lvl="2" indent="-228600" algn="l">
              <a:lnSpc>
                <a:spcPct val="90000"/>
              </a:lnSpc>
              <a:spcBef>
                <a:spcPts val="500"/>
              </a:spcBef>
              <a:spcAft>
                <a:spcPts val="0"/>
              </a:spcAft>
              <a:buClr>
                <a:srgbClr val="757575"/>
              </a:buClr>
              <a:buSzPts val="1800"/>
              <a:buNone/>
              <a:defRPr sz="1800">
                <a:solidFill>
                  <a:srgbClr val="757575"/>
                </a:solidFill>
              </a:defRPr>
            </a:lvl3pPr>
            <a:lvl4pPr marL="1828800" lvl="3" indent="-228600" algn="l">
              <a:lnSpc>
                <a:spcPct val="90000"/>
              </a:lnSpc>
              <a:spcBef>
                <a:spcPts val="500"/>
              </a:spcBef>
              <a:spcAft>
                <a:spcPts val="0"/>
              </a:spcAft>
              <a:buClr>
                <a:srgbClr val="757575"/>
              </a:buClr>
              <a:buSzPts val="1600"/>
              <a:buNone/>
              <a:defRPr sz="1600">
                <a:solidFill>
                  <a:srgbClr val="757575"/>
                </a:solidFill>
              </a:defRPr>
            </a:lvl4pPr>
            <a:lvl5pPr marL="2286000" lvl="4" indent="-228600" algn="l">
              <a:lnSpc>
                <a:spcPct val="90000"/>
              </a:lnSpc>
              <a:spcBef>
                <a:spcPts val="500"/>
              </a:spcBef>
              <a:spcAft>
                <a:spcPts val="0"/>
              </a:spcAft>
              <a:buClr>
                <a:srgbClr val="757575"/>
              </a:buClr>
              <a:buSzPts val="1600"/>
              <a:buNone/>
              <a:defRPr sz="1600">
                <a:solidFill>
                  <a:srgbClr val="757575"/>
                </a:solidFill>
              </a:defRPr>
            </a:lvl5pPr>
            <a:lvl6pPr marL="2743200" lvl="5" indent="-228600" algn="l">
              <a:lnSpc>
                <a:spcPct val="90000"/>
              </a:lnSpc>
              <a:spcBef>
                <a:spcPts val="500"/>
              </a:spcBef>
              <a:spcAft>
                <a:spcPts val="0"/>
              </a:spcAft>
              <a:buClr>
                <a:srgbClr val="757575"/>
              </a:buClr>
              <a:buSzPts val="1600"/>
              <a:buNone/>
              <a:defRPr sz="1600">
                <a:solidFill>
                  <a:srgbClr val="757575"/>
                </a:solidFill>
              </a:defRPr>
            </a:lvl6pPr>
            <a:lvl7pPr marL="3200400" lvl="6" indent="-228600" algn="l">
              <a:lnSpc>
                <a:spcPct val="90000"/>
              </a:lnSpc>
              <a:spcBef>
                <a:spcPts val="500"/>
              </a:spcBef>
              <a:spcAft>
                <a:spcPts val="0"/>
              </a:spcAft>
              <a:buClr>
                <a:srgbClr val="757575"/>
              </a:buClr>
              <a:buSzPts val="1600"/>
              <a:buNone/>
              <a:defRPr sz="1600">
                <a:solidFill>
                  <a:srgbClr val="757575"/>
                </a:solidFill>
              </a:defRPr>
            </a:lvl7pPr>
            <a:lvl8pPr marL="3657600" lvl="7" indent="-228600" algn="l">
              <a:lnSpc>
                <a:spcPct val="90000"/>
              </a:lnSpc>
              <a:spcBef>
                <a:spcPts val="500"/>
              </a:spcBef>
              <a:spcAft>
                <a:spcPts val="0"/>
              </a:spcAft>
              <a:buClr>
                <a:srgbClr val="757575"/>
              </a:buClr>
              <a:buSzPts val="1600"/>
              <a:buNone/>
              <a:defRPr sz="1600">
                <a:solidFill>
                  <a:srgbClr val="757575"/>
                </a:solidFill>
              </a:defRPr>
            </a:lvl8pPr>
            <a:lvl9pPr marL="4114800" lvl="8" indent="-228600" algn="l">
              <a:lnSpc>
                <a:spcPct val="90000"/>
              </a:lnSpc>
              <a:spcBef>
                <a:spcPts val="500"/>
              </a:spcBef>
              <a:spcAft>
                <a:spcPts val="0"/>
              </a:spcAft>
              <a:buClr>
                <a:srgbClr val="757575"/>
              </a:buClr>
              <a:buSzPts val="1600"/>
              <a:buNone/>
              <a:defRPr sz="1600">
                <a:solidFill>
                  <a:srgbClr val="757575"/>
                </a:solidFill>
              </a:defRPr>
            </a:lvl9pPr>
          </a:lstStyle>
          <a:p>
            <a:endParaRPr/>
          </a:p>
        </p:txBody>
      </p:sp>
      <p:sp>
        <p:nvSpPr>
          <p:cNvPr id="10013" name="Google Shape;10013;p94"/>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14" name="Google Shape;10014;p94"/>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15" name="Google Shape;10015;p94"/>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10016"/>
        <p:cNvGrpSpPr/>
        <p:nvPr/>
      </p:nvGrpSpPr>
      <p:grpSpPr>
        <a:xfrm>
          <a:off x="0" y="0"/>
          <a:ext cx="0" cy="0"/>
          <a:chOff x="0" y="0"/>
          <a:chExt cx="0" cy="0"/>
        </a:xfrm>
      </p:grpSpPr>
      <p:sp>
        <p:nvSpPr>
          <p:cNvPr id="10017" name="Google Shape;10017;p95"/>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18" name="Google Shape;10018;p95"/>
          <p:cNvSpPr txBox="1">
            <a:spLocks noGrp="1"/>
          </p:cNvSpPr>
          <p:nvPr>
            <p:ph type="body" idx="1"/>
          </p:nvPr>
        </p:nvSpPr>
        <p:spPr>
          <a:xfrm>
            <a:off x="838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19" name="Google Shape;10019;p95"/>
          <p:cNvSpPr txBox="1">
            <a:spLocks noGrp="1"/>
          </p:cNvSpPr>
          <p:nvPr>
            <p:ph type="body" idx="2"/>
          </p:nvPr>
        </p:nvSpPr>
        <p:spPr>
          <a:xfrm>
            <a:off x="6172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20" name="Google Shape;10020;p95"/>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21" name="Google Shape;10021;p95"/>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22" name="Google Shape;10022;p95"/>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0023"/>
        <p:cNvGrpSpPr/>
        <p:nvPr/>
      </p:nvGrpSpPr>
      <p:grpSpPr>
        <a:xfrm>
          <a:off x="0" y="0"/>
          <a:ext cx="0" cy="0"/>
          <a:chOff x="0" y="0"/>
          <a:chExt cx="0" cy="0"/>
        </a:xfrm>
      </p:grpSpPr>
      <p:sp>
        <p:nvSpPr>
          <p:cNvPr id="10024" name="Google Shape;10024;p96"/>
          <p:cNvSpPr txBox="1">
            <a:spLocks noGrp="1"/>
          </p:cNvSpPr>
          <p:nvPr>
            <p:ph type="title"/>
          </p:nvPr>
        </p:nvSpPr>
        <p:spPr>
          <a:xfrm>
            <a:off x="839788"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25" name="Google Shape;10025;p96"/>
          <p:cNvSpPr txBox="1">
            <a:spLocks noGrp="1"/>
          </p:cNvSpPr>
          <p:nvPr>
            <p:ph type="body" idx="1"/>
          </p:nvPr>
        </p:nvSpPr>
        <p:spPr>
          <a:xfrm>
            <a:off x="839788" y="1681163"/>
            <a:ext cx="5157787"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026" name="Google Shape;10026;p96"/>
          <p:cNvSpPr txBox="1">
            <a:spLocks noGrp="1"/>
          </p:cNvSpPr>
          <p:nvPr>
            <p:ph type="body" idx="2"/>
          </p:nvPr>
        </p:nvSpPr>
        <p:spPr>
          <a:xfrm>
            <a:off x="839788" y="2505075"/>
            <a:ext cx="5157787"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27" name="Google Shape;10027;p96"/>
          <p:cNvSpPr txBox="1">
            <a:spLocks noGrp="1"/>
          </p:cNvSpPr>
          <p:nvPr>
            <p:ph type="body" idx="3"/>
          </p:nvPr>
        </p:nvSpPr>
        <p:spPr>
          <a:xfrm>
            <a:off x="6172200" y="1681163"/>
            <a:ext cx="5183188"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028" name="Google Shape;10028;p96"/>
          <p:cNvSpPr txBox="1">
            <a:spLocks noGrp="1"/>
          </p:cNvSpPr>
          <p:nvPr>
            <p:ph type="body" idx="4"/>
          </p:nvPr>
        </p:nvSpPr>
        <p:spPr>
          <a:xfrm>
            <a:off x="6172200" y="2505075"/>
            <a:ext cx="5183188"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29" name="Google Shape;10029;p96"/>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30" name="Google Shape;10030;p96"/>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31" name="Google Shape;10031;p96"/>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Photo Slide">
  <p:cSld name="Photo Slide 8">
    <p:spTree>
      <p:nvGrpSpPr>
        <p:cNvPr id="1" name="Shape 1088"/>
        <p:cNvGrpSpPr/>
        <p:nvPr/>
      </p:nvGrpSpPr>
      <p:grpSpPr>
        <a:xfrm>
          <a:off x="0" y="0"/>
          <a:ext cx="0" cy="0"/>
          <a:chOff x="0" y="0"/>
          <a:chExt cx="0" cy="0"/>
        </a:xfrm>
      </p:grpSpPr>
      <p:sp>
        <p:nvSpPr>
          <p:cNvPr id="1089" name="Google Shape;1089;p19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90" name="Google Shape;1090;p19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91" name="Google Shape;1091;p198"/>
          <p:cNvGrpSpPr/>
          <p:nvPr/>
        </p:nvGrpSpPr>
        <p:grpSpPr>
          <a:xfrm>
            <a:off x="0" y="5379426"/>
            <a:ext cx="2807368" cy="753891"/>
            <a:chOff x="0" y="5379426"/>
            <a:chExt cx="2807368" cy="753891"/>
          </a:xfrm>
        </p:grpSpPr>
        <p:sp>
          <p:nvSpPr>
            <p:cNvPr id="1092" name="Google Shape;1092;p19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93" name="Google Shape;1093;p19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094" name="Google Shape;1094;p198"/>
          <p:cNvSpPr>
            <a:spLocks noGrp="1"/>
          </p:cNvSpPr>
          <p:nvPr>
            <p:ph type="pic" idx="2"/>
          </p:nvPr>
        </p:nvSpPr>
        <p:spPr>
          <a:xfrm>
            <a:off x="2807368" y="457202"/>
            <a:ext cx="8915400" cy="5943598"/>
          </a:xfrm>
          <a:prstGeom prst="rect">
            <a:avLst/>
          </a:prstGeom>
          <a:noFill/>
          <a:ln>
            <a:noFill/>
          </a:ln>
        </p:spPr>
      </p:sp>
      <p:pic>
        <p:nvPicPr>
          <p:cNvPr id="1095" name="Google Shape;1095;p19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0032"/>
        <p:cNvGrpSpPr/>
        <p:nvPr/>
      </p:nvGrpSpPr>
      <p:grpSpPr>
        <a:xfrm>
          <a:off x="0" y="0"/>
          <a:ext cx="0" cy="0"/>
          <a:chOff x="0" y="0"/>
          <a:chExt cx="0" cy="0"/>
        </a:xfrm>
      </p:grpSpPr>
      <p:sp>
        <p:nvSpPr>
          <p:cNvPr id="10033" name="Google Shape;10033;p97"/>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34" name="Google Shape;10034;p97"/>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35" name="Google Shape;10035;p97"/>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36" name="Google Shape;10036;p97"/>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0037"/>
        <p:cNvGrpSpPr/>
        <p:nvPr/>
      </p:nvGrpSpPr>
      <p:grpSpPr>
        <a:xfrm>
          <a:off x="0" y="0"/>
          <a:ext cx="0" cy="0"/>
          <a:chOff x="0" y="0"/>
          <a:chExt cx="0" cy="0"/>
        </a:xfrm>
      </p:grpSpPr>
      <p:sp>
        <p:nvSpPr>
          <p:cNvPr id="10038" name="Google Shape;10038;p98"/>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Play"/>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39" name="Google Shape;10039;p98"/>
          <p:cNvSpPr txBox="1">
            <a:spLocks noGrp="1"/>
          </p:cNvSpPr>
          <p:nvPr>
            <p:ph type="body" idx="1"/>
          </p:nvPr>
        </p:nvSpPr>
        <p:spPr>
          <a:xfrm>
            <a:off x="5183188" y="987425"/>
            <a:ext cx="6172200" cy="4873625"/>
          </a:xfrm>
          <a:prstGeom prst="rect">
            <a:avLst/>
          </a:prstGeom>
          <a:noFill/>
          <a:ln>
            <a:noFill/>
          </a:ln>
        </p:spPr>
        <p:txBody>
          <a:bodyPr spcFirstLastPara="1" wrap="square" lIns="91425" tIns="45700" rIns="91425" bIns="45700" anchor="t" anchorCtr="0">
            <a:normAutofit/>
          </a:bodyPr>
          <a:lstStyle>
            <a:lvl1pPr marL="457200" lvl="0" indent="-431800" algn="l">
              <a:lnSpc>
                <a:spcPct val="90000"/>
              </a:lnSpc>
              <a:spcBef>
                <a:spcPts val="1000"/>
              </a:spcBef>
              <a:spcAft>
                <a:spcPts val="0"/>
              </a:spcAft>
              <a:buClr>
                <a:schemeClr val="dk1"/>
              </a:buClr>
              <a:buSzPts val="3200"/>
              <a:buChar char="•"/>
              <a:defRPr sz="3200"/>
            </a:lvl1pPr>
            <a:lvl2pPr marL="914400" lvl="1" indent="-406400" algn="l">
              <a:lnSpc>
                <a:spcPct val="90000"/>
              </a:lnSpc>
              <a:spcBef>
                <a:spcPts val="500"/>
              </a:spcBef>
              <a:spcAft>
                <a:spcPts val="0"/>
              </a:spcAft>
              <a:buClr>
                <a:schemeClr val="dk1"/>
              </a:buClr>
              <a:buSzPts val="2800"/>
              <a:buChar char="•"/>
              <a:defRPr sz="2800"/>
            </a:lvl2pPr>
            <a:lvl3pPr marL="1371600" lvl="2" indent="-381000" algn="l">
              <a:lnSpc>
                <a:spcPct val="90000"/>
              </a:lnSpc>
              <a:spcBef>
                <a:spcPts val="500"/>
              </a:spcBef>
              <a:spcAft>
                <a:spcPts val="0"/>
              </a:spcAft>
              <a:buClr>
                <a:schemeClr val="dk1"/>
              </a:buClr>
              <a:buSzPts val="2400"/>
              <a:buChar char="•"/>
              <a:defRPr sz="2400"/>
            </a:lvl3pPr>
            <a:lvl4pPr marL="1828800" lvl="3" indent="-355600" algn="l">
              <a:lnSpc>
                <a:spcPct val="90000"/>
              </a:lnSpc>
              <a:spcBef>
                <a:spcPts val="500"/>
              </a:spcBef>
              <a:spcAft>
                <a:spcPts val="0"/>
              </a:spcAft>
              <a:buClr>
                <a:schemeClr val="dk1"/>
              </a:buClr>
              <a:buSzPts val="2000"/>
              <a:buChar char="•"/>
              <a:defRPr sz="2000"/>
            </a:lvl4pPr>
            <a:lvl5pPr marL="2286000" lvl="4" indent="-355600" algn="l">
              <a:lnSpc>
                <a:spcPct val="90000"/>
              </a:lnSpc>
              <a:spcBef>
                <a:spcPts val="500"/>
              </a:spcBef>
              <a:spcAft>
                <a:spcPts val="0"/>
              </a:spcAft>
              <a:buClr>
                <a:schemeClr val="dk1"/>
              </a:buClr>
              <a:buSzPts val="2000"/>
              <a:buChar char="•"/>
              <a:defRPr sz="2000"/>
            </a:lvl5pPr>
            <a:lvl6pPr marL="2743200" lvl="5" indent="-355600" algn="l">
              <a:lnSpc>
                <a:spcPct val="90000"/>
              </a:lnSpc>
              <a:spcBef>
                <a:spcPts val="5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0040" name="Google Shape;10040;p98"/>
          <p:cNvSpPr txBox="1">
            <a:spLocks noGrp="1"/>
          </p:cNvSpPr>
          <p:nvPr>
            <p:ph type="body" idx="2"/>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10041" name="Google Shape;10041;p98"/>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42" name="Google Shape;10042;p98"/>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43" name="Google Shape;10043;p98"/>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matchingName="Title and Vertical Text" type="vertTx">
  <p:cSld name="VERTICAL_TEXT">
    <p:spTree>
      <p:nvGrpSpPr>
        <p:cNvPr id="1" name="Shape 10044"/>
        <p:cNvGrpSpPr/>
        <p:nvPr/>
      </p:nvGrpSpPr>
      <p:grpSpPr>
        <a:xfrm>
          <a:off x="0" y="0"/>
          <a:ext cx="0" cy="0"/>
          <a:chOff x="0" y="0"/>
          <a:chExt cx="0" cy="0"/>
        </a:xfrm>
      </p:grpSpPr>
      <p:sp>
        <p:nvSpPr>
          <p:cNvPr id="10045" name="Google Shape;10045;p99"/>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46" name="Google Shape;10046;p99"/>
          <p:cNvSpPr txBox="1">
            <a:spLocks noGrp="1"/>
          </p:cNvSpPr>
          <p:nvPr>
            <p:ph type="body" idx="1"/>
          </p:nvPr>
        </p:nvSpPr>
        <p:spPr>
          <a:xfrm rot="5400000">
            <a:off x="3920331" y="-1256506"/>
            <a:ext cx="4351338" cy="105156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47" name="Google Shape;10047;p99"/>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48" name="Google Shape;10048;p99"/>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49" name="Google Shape;10049;p99"/>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_TITLE_AND_VERTICAL_TEXT">
    <p:spTree>
      <p:nvGrpSpPr>
        <p:cNvPr id="1" name="Shape 10050"/>
        <p:cNvGrpSpPr/>
        <p:nvPr/>
      </p:nvGrpSpPr>
      <p:grpSpPr>
        <a:xfrm>
          <a:off x="0" y="0"/>
          <a:ext cx="0" cy="0"/>
          <a:chOff x="0" y="0"/>
          <a:chExt cx="0" cy="0"/>
        </a:xfrm>
      </p:grpSpPr>
      <p:sp>
        <p:nvSpPr>
          <p:cNvPr id="10051" name="Google Shape;10051;p1294"/>
          <p:cNvSpPr txBox="1">
            <a:spLocks noGrp="1"/>
          </p:cNvSpPr>
          <p:nvPr>
            <p:ph type="title"/>
          </p:nvPr>
        </p:nvSpPr>
        <p:spPr>
          <a:xfrm rot="5400000">
            <a:off x="7133431" y="1956594"/>
            <a:ext cx="5811838" cy="2628900"/>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52" name="Google Shape;10052;p1294"/>
          <p:cNvSpPr txBox="1">
            <a:spLocks noGrp="1"/>
          </p:cNvSpPr>
          <p:nvPr>
            <p:ph type="body" idx="1"/>
          </p:nvPr>
        </p:nvSpPr>
        <p:spPr>
          <a:xfrm rot="5400000">
            <a:off x="1799431" y="-596106"/>
            <a:ext cx="5811838" cy="77343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53" name="Google Shape;10053;p1294"/>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54" name="Google Shape;10054;p1294"/>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55" name="Google Shape;10055;p1294"/>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10056"/>
        <p:cNvGrpSpPr/>
        <p:nvPr/>
      </p:nvGrpSpPr>
      <p:grpSpPr>
        <a:xfrm>
          <a:off x="0" y="0"/>
          <a:ext cx="0" cy="0"/>
          <a:chOff x="0" y="0"/>
          <a:chExt cx="0" cy="0"/>
        </a:xfrm>
      </p:grpSpPr>
      <p:sp>
        <p:nvSpPr>
          <p:cNvPr id="10057" name="Google Shape;10057;p129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0058" name="Google Shape;10058;p129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90000"/>
              </a:lnSpc>
              <a:spcBef>
                <a:spcPts val="0"/>
              </a:spcBef>
              <a:spcAft>
                <a:spcPts val="0"/>
              </a:spcAft>
              <a:buClr>
                <a:schemeClr val="dk1"/>
              </a:buClr>
              <a:buSzPts val="4000"/>
              <a:buFont typeface="Play"/>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59" name="Google Shape;10059;p129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Clr>
                <a:schemeClr val="dk1"/>
              </a:buClr>
              <a:buSzPts val="2400"/>
              <a:buNone/>
              <a:defRPr sz="2400">
                <a:solidFill>
                  <a:schemeClr val="dk1"/>
                </a:solidFill>
              </a:defRPr>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060" name="Google Shape;10060;p1295"/>
          <p:cNvSpPr>
            <a:spLocks noGrp="1"/>
          </p:cNvSpPr>
          <p:nvPr>
            <p:ph type="pic" idx="2"/>
          </p:nvPr>
        </p:nvSpPr>
        <p:spPr>
          <a:xfrm>
            <a:off x="7118684" y="233915"/>
            <a:ext cx="5073316" cy="5943600"/>
          </a:xfrm>
          <a:prstGeom prst="rect">
            <a:avLst/>
          </a:prstGeom>
          <a:noFill/>
          <a:ln>
            <a:noFill/>
          </a:ln>
        </p:spPr>
      </p:sp>
      <p:grpSp>
        <p:nvGrpSpPr>
          <p:cNvPr id="10061" name="Google Shape;10061;p1295"/>
          <p:cNvGrpSpPr/>
          <p:nvPr/>
        </p:nvGrpSpPr>
        <p:grpSpPr>
          <a:xfrm>
            <a:off x="0" y="5020348"/>
            <a:ext cx="12192000" cy="1837653"/>
            <a:chOff x="0" y="5020348"/>
            <a:chExt cx="12192000" cy="1837653"/>
          </a:xfrm>
        </p:grpSpPr>
        <p:sp>
          <p:nvSpPr>
            <p:cNvPr id="10062" name="Google Shape;10062;p129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12501B"/>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0063" name="Google Shape;10063;p129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10064" name="Google Shape;10064;p129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10065"/>
        <p:cNvGrpSpPr/>
        <p:nvPr/>
      </p:nvGrpSpPr>
      <p:grpSpPr>
        <a:xfrm>
          <a:off x="0" y="0"/>
          <a:ext cx="0" cy="0"/>
          <a:chOff x="0" y="0"/>
          <a:chExt cx="0" cy="0"/>
        </a:xfrm>
      </p:grpSpPr>
      <p:sp>
        <p:nvSpPr>
          <p:cNvPr id="10066" name="Google Shape;10066;p1296"/>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2800"/>
              <a:buNone/>
              <a:defRPr b="0">
                <a:solidFill>
                  <a:schemeClr val="dk1"/>
                </a:solidFill>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067" name="Google Shape;10067;p129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068" name="Google Shape;10068;p1296"/>
          <p:cNvGrpSpPr/>
          <p:nvPr/>
        </p:nvGrpSpPr>
        <p:grpSpPr>
          <a:xfrm>
            <a:off x="0" y="5379427"/>
            <a:ext cx="2807368" cy="753891"/>
            <a:chOff x="0" y="5379426"/>
            <a:chExt cx="2807368" cy="753891"/>
          </a:xfrm>
        </p:grpSpPr>
        <p:sp>
          <p:nvSpPr>
            <p:cNvPr id="10069" name="Google Shape;10069;p129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12501B"/>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0070" name="Google Shape;10070;p129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10071" name="Google Shape;10071;p1296"/>
          <p:cNvSpPr>
            <a:spLocks noGrp="1"/>
          </p:cNvSpPr>
          <p:nvPr>
            <p:ph type="pic" idx="2"/>
          </p:nvPr>
        </p:nvSpPr>
        <p:spPr>
          <a:xfrm>
            <a:off x="2807368" y="457202"/>
            <a:ext cx="8915400" cy="5943598"/>
          </a:xfrm>
          <a:prstGeom prst="rect">
            <a:avLst/>
          </a:prstGeom>
          <a:noFill/>
          <a:ln>
            <a:noFill/>
          </a:ln>
        </p:spPr>
      </p:sp>
      <p:pic>
        <p:nvPicPr>
          <p:cNvPr id="10072" name="Google Shape;10072;p1296"/>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10073"/>
        <p:cNvGrpSpPr/>
        <p:nvPr/>
      </p:nvGrpSpPr>
      <p:grpSpPr>
        <a:xfrm>
          <a:off x="0" y="0"/>
          <a:ext cx="0" cy="0"/>
          <a:chOff x="0" y="0"/>
          <a:chExt cx="0" cy="0"/>
        </a:xfrm>
      </p:grpSpPr>
      <p:sp>
        <p:nvSpPr>
          <p:cNvPr id="10074" name="Google Shape;10074;p10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0075" name="Google Shape;10075;p10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90000"/>
              </a:lnSpc>
              <a:spcBef>
                <a:spcPts val="0"/>
              </a:spcBef>
              <a:spcAft>
                <a:spcPts val="0"/>
              </a:spcAft>
              <a:buClr>
                <a:schemeClr val="dk1"/>
              </a:buClr>
              <a:buSzPts val="4000"/>
              <a:buFont typeface="Play"/>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76" name="Google Shape;10076;p10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Clr>
                <a:schemeClr val="dk1"/>
              </a:buClr>
              <a:buSzPts val="2400"/>
              <a:buNone/>
              <a:defRPr sz="2400">
                <a:solidFill>
                  <a:schemeClr val="dk1"/>
                </a:solidFill>
              </a:defRPr>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077" name="Google Shape;10077;p103"/>
          <p:cNvSpPr>
            <a:spLocks noGrp="1"/>
          </p:cNvSpPr>
          <p:nvPr>
            <p:ph type="pic" idx="2"/>
          </p:nvPr>
        </p:nvSpPr>
        <p:spPr>
          <a:xfrm>
            <a:off x="7118684" y="233915"/>
            <a:ext cx="5073316" cy="5943600"/>
          </a:xfrm>
          <a:prstGeom prst="rect">
            <a:avLst/>
          </a:prstGeom>
          <a:noFill/>
          <a:ln>
            <a:noFill/>
          </a:ln>
        </p:spPr>
      </p:sp>
      <p:grpSp>
        <p:nvGrpSpPr>
          <p:cNvPr id="10078" name="Google Shape;10078;p103"/>
          <p:cNvGrpSpPr/>
          <p:nvPr/>
        </p:nvGrpSpPr>
        <p:grpSpPr>
          <a:xfrm>
            <a:off x="0" y="5020348"/>
            <a:ext cx="12192000" cy="1837653"/>
            <a:chOff x="0" y="5020348"/>
            <a:chExt cx="12192000" cy="1837653"/>
          </a:xfrm>
        </p:grpSpPr>
        <p:sp>
          <p:nvSpPr>
            <p:cNvPr id="10079" name="Google Shape;10079;p10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12501B"/>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0080" name="Google Shape;10080;p10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10081" name="Google Shape;10081;p10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10082"/>
        <p:cNvGrpSpPr/>
        <p:nvPr/>
      </p:nvGrpSpPr>
      <p:grpSpPr>
        <a:xfrm>
          <a:off x="0" y="0"/>
          <a:ext cx="0" cy="0"/>
          <a:chOff x="0" y="0"/>
          <a:chExt cx="0" cy="0"/>
        </a:xfrm>
      </p:grpSpPr>
      <p:sp>
        <p:nvSpPr>
          <p:cNvPr id="10083" name="Google Shape;10083;p104"/>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2800"/>
              <a:buNone/>
              <a:defRPr b="0">
                <a:solidFill>
                  <a:schemeClr val="dk1"/>
                </a:solidFill>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084" name="Google Shape;10084;p10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085" name="Google Shape;10085;p104"/>
          <p:cNvGrpSpPr/>
          <p:nvPr/>
        </p:nvGrpSpPr>
        <p:grpSpPr>
          <a:xfrm>
            <a:off x="0" y="5379427"/>
            <a:ext cx="2807368" cy="753891"/>
            <a:chOff x="0" y="5379426"/>
            <a:chExt cx="2807368" cy="753891"/>
          </a:xfrm>
        </p:grpSpPr>
        <p:sp>
          <p:nvSpPr>
            <p:cNvPr id="10086" name="Google Shape;10086;p10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12501B"/>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0087" name="Google Shape;10087;p10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10088" name="Google Shape;10088;p104"/>
          <p:cNvSpPr>
            <a:spLocks noGrp="1"/>
          </p:cNvSpPr>
          <p:nvPr>
            <p:ph type="pic" idx="2"/>
          </p:nvPr>
        </p:nvSpPr>
        <p:spPr>
          <a:xfrm>
            <a:off x="2807368" y="457202"/>
            <a:ext cx="8915400" cy="5943598"/>
          </a:xfrm>
          <a:prstGeom prst="rect">
            <a:avLst/>
          </a:prstGeom>
          <a:noFill/>
          <a:ln>
            <a:noFill/>
          </a:ln>
        </p:spPr>
      </p:sp>
      <p:pic>
        <p:nvPicPr>
          <p:cNvPr id="10089" name="Google Shape;10089;p104"/>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matchingName="Cover">
  <p:cSld name="Cover 3">
    <p:spTree>
      <p:nvGrpSpPr>
        <p:cNvPr id="1" name="Shape 10090"/>
        <p:cNvGrpSpPr/>
        <p:nvPr/>
      </p:nvGrpSpPr>
      <p:grpSpPr>
        <a:xfrm>
          <a:off x="0" y="0"/>
          <a:ext cx="0" cy="0"/>
          <a:chOff x="0" y="0"/>
          <a:chExt cx="0" cy="0"/>
        </a:xfrm>
      </p:grpSpPr>
      <p:sp>
        <p:nvSpPr>
          <p:cNvPr id="10091" name="Google Shape;10091;p129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0092" name="Google Shape;10092;p129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90000"/>
              </a:lnSpc>
              <a:spcBef>
                <a:spcPts val="0"/>
              </a:spcBef>
              <a:spcAft>
                <a:spcPts val="0"/>
              </a:spcAft>
              <a:buClr>
                <a:schemeClr val="dk1"/>
              </a:buClr>
              <a:buSzPts val="4000"/>
              <a:buFont typeface="Play"/>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93" name="Google Shape;10093;p129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Clr>
                <a:schemeClr val="dk1"/>
              </a:buClr>
              <a:buSzPts val="2400"/>
              <a:buNone/>
              <a:defRPr sz="2400">
                <a:solidFill>
                  <a:schemeClr val="dk1"/>
                </a:solidFill>
              </a:defRPr>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094" name="Google Shape;10094;p1297"/>
          <p:cNvSpPr>
            <a:spLocks noGrp="1"/>
          </p:cNvSpPr>
          <p:nvPr>
            <p:ph type="pic" idx="2"/>
          </p:nvPr>
        </p:nvSpPr>
        <p:spPr>
          <a:xfrm>
            <a:off x="7118684" y="233915"/>
            <a:ext cx="5073316" cy="5943600"/>
          </a:xfrm>
          <a:prstGeom prst="rect">
            <a:avLst/>
          </a:prstGeom>
          <a:noFill/>
          <a:ln>
            <a:noFill/>
          </a:ln>
        </p:spPr>
      </p:sp>
      <p:grpSp>
        <p:nvGrpSpPr>
          <p:cNvPr id="10095" name="Google Shape;10095;p1297"/>
          <p:cNvGrpSpPr/>
          <p:nvPr/>
        </p:nvGrpSpPr>
        <p:grpSpPr>
          <a:xfrm>
            <a:off x="0" y="5020348"/>
            <a:ext cx="12192000" cy="1837653"/>
            <a:chOff x="0" y="5020348"/>
            <a:chExt cx="12192000" cy="1837653"/>
          </a:xfrm>
        </p:grpSpPr>
        <p:sp>
          <p:nvSpPr>
            <p:cNvPr id="10096" name="Google Shape;10096;p129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12501B"/>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0097" name="Google Shape;10097;p129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10098" name="Google Shape;10098;p129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matchingName="Photo Slide">
  <p:cSld name="Photo Slide 3">
    <p:spTree>
      <p:nvGrpSpPr>
        <p:cNvPr id="1" name="Shape 10099"/>
        <p:cNvGrpSpPr/>
        <p:nvPr/>
      </p:nvGrpSpPr>
      <p:grpSpPr>
        <a:xfrm>
          <a:off x="0" y="0"/>
          <a:ext cx="0" cy="0"/>
          <a:chOff x="0" y="0"/>
          <a:chExt cx="0" cy="0"/>
        </a:xfrm>
      </p:grpSpPr>
      <p:sp>
        <p:nvSpPr>
          <p:cNvPr id="10100" name="Google Shape;10100;p1298"/>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2800"/>
              <a:buNone/>
              <a:defRPr b="0">
                <a:solidFill>
                  <a:schemeClr val="dk1"/>
                </a:solidFill>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101" name="Google Shape;10101;p129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102" name="Google Shape;10102;p1298"/>
          <p:cNvGrpSpPr/>
          <p:nvPr/>
        </p:nvGrpSpPr>
        <p:grpSpPr>
          <a:xfrm>
            <a:off x="0" y="5379427"/>
            <a:ext cx="2807368" cy="753891"/>
            <a:chOff x="0" y="5379426"/>
            <a:chExt cx="2807368" cy="753891"/>
          </a:xfrm>
        </p:grpSpPr>
        <p:sp>
          <p:nvSpPr>
            <p:cNvPr id="10103" name="Google Shape;10103;p129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12501B"/>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0104" name="Google Shape;10104;p129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10105" name="Google Shape;10105;p1298"/>
          <p:cNvSpPr>
            <a:spLocks noGrp="1"/>
          </p:cNvSpPr>
          <p:nvPr>
            <p:ph type="pic" idx="2"/>
          </p:nvPr>
        </p:nvSpPr>
        <p:spPr>
          <a:xfrm>
            <a:off x="2807368" y="457202"/>
            <a:ext cx="8915400" cy="5943598"/>
          </a:xfrm>
          <a:prstGeom prst="rect">
            <a:avLst/>
          </a:prstGeom>
          <a:noFill/>
          <a:ln>
            <a:noFill/>
          </a:ln>
        </p:spPr>
      </p:sp>
      <p:pic>
        <p:nvPicPr>
          <p:cNvPr id="10106" name="Google Shape;10106;p1298"/>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Title and Content">
  <p:cSld name="Title and Content 7">
    <p:spTree>
      <p:nvGrpSpPr>
        <p:cNvPr id="1" name="Shape 1096"/>
        <p:cNvGrpSpPr/>
        <p:nvPr/>
      </p:nvGrpSpPr>
      <p:grpSpPr>
        <a:xfrm>
          <a:off x="0" y="0"/>
          <a:ext cx="0" cy="0"/>
          <a:chOff x="0" y="0"/>
          <a:chExt cx="0" cy="0"/>
        </a:xfrm>
      </p:grpSpPr>
      <p:grpSp>
        <p:nvGrpSpPr>
          <p:cNvPr id="1097" name="Google Shape;1097;p199"/>
          <p:cNvGrpSpPr/>
          <p:nvPr/>
        </p:nvGrpSpPr>
        <p:grpSpPr>
          <a:xfrm>
            <a:off x="7191542" y="1"/>
            <a:ext cx="5000459" cy="1425992"/>
            <a:chOff x="7191542" y="1"/>
            <a:chExt cx="5000459" cy="1425992"/>
          </a:xfrm>
        </p:grpSpPr>
        <p:pic>
          <p:nvPicPr>
            <p:cNvPr id="1098" name="Google Shape;1098;p1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9" name="Google Shape;1099;p199"/>
            <p:cNvGrpSpPr/>
            <p:nvPr/>
          </p:nvGrpSpPr>
          <p:grpSpPr>
            <a:xfrm>
              <a:off x="7191542" y="1"/>
              <a:ext cx="5000459" cy="1425992"/>
              <a:chOff x="7186272" y="0"/>
              <a:chExt cx="5005729" cy="1427495"/>
            </a:xfrm>
          </p:grpSpPr>
          <p:sp>
            <p:nvSpPr>
              <p:cNvPr id="1100" name="Google Shape;1100;p1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01" name="Google Shape;1101;p1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02" name="Google Shape;1102;p19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03" name="Google Shape;1103;p19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4" name="Google Shape;1104;p1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05" name="Google Shape;1105;p1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6" name="Google Shape;1106;p1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10107"/>
        <p:cNvGrpSpPr/>
        <p:nvPr/>
      </p:nvGrpSpPr>
      <p:grpSpPr>
        <a:xfrm>
          <a:off x="0" y="0"/>
          <a:ext cx="0" cy="0"/>
          <a:chOff x="0" y="0"/>
          <a:chExt cx="0" cy="0"/>
        </a:xfrm>
      </p:grpSpPr>
      <p:grpSp>
        <p:nvGrpSpPr>
          <p:cNvPr id="10108" name="Google Shape;10108;p1299"/>
          <p:cNvGrpSpPr/>
          <p:nvPr/>
        </p:nvGrpSpPr>
        <p:grpSpPr>
          <a:xfrm>
            <a:off x="0" y="5020348"/>
            <a:ext cx="12192000" cy="1837653"/>
            <a:chOff x="0" y="5020347"/>
            <a:chExt cx="12192000" cy="1837653"/>
          </a:xfrm>
        </p:grpSpPr>
        <p:sp>
          <p:nvSpPr>
            <p:cNvPr id="10109" name="Google Shape;10109;p129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0110" name="Google Shape;10110;p129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12501B"/>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10111" name="Google Shape;10111;p129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pic>
          <p:nvPicPr>
            <p:cNvPr id="10112" name="Google Shape;10112;p129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113" name="Google Shape;10113;p1299"/>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114" name="Google Shape;10114;p1299"/>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Clr>
                <a:schemeClr val="dk1"/>
              </a:buClr>
              <a:buSzPts val="2400"/>
              <a:buNone/>
              <a:defRPr sz="2400">
                <a:solidFill>
                  <a:schemeClr val="dk1"/>
                </a:solidFill>
              </a:defRPr>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matchingName="Title and Content">
  <p:cSld name="30_Title and Content">
    <p:spTree>
      <p:nvGrpSpPr>
        <p:cNvPr id="1" name="Shape 10115"/>
        <p:cNvGrpSpPr/>
        <p:nvPr/>
      </p:nvGrpSpPr>
      <p:grpSpPr>
        <a:xfrm>
          <a:off x="0" y="0"/>
          <a:ext cx="0" cy="0"/>
          <a:chOff x="0" y="0"/>
          <a:chExt cx="0" cy="0"/>
        </a:xfrm>
      </p:grpSpPr>
      <p:grpSp>
        <p:nvGrpSpPr>
          <p:cNvPr id="10116" name="Google Shape;10116;p108"/>
          <p:cNvGrpSpPr/>
          <p:nvPr/>
        </p:nvGrpSpPr>
        <p:grpSpPr>
          <a:xfrm>
            <a:off x="7191543" y="1"/>
            <a:ext cx="5000459" cy="1425992"/>
            <a:chOff x="7191542" y="1"/>
            <a:chExt cx="5000459" cy="1425992"/>
          </a:xfrm>
        </p:grpSpPr>
        <p:pic>
          <p:nvPicPr>
            <p:cNvPr id="10117" name="Google Shape;10117;p1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18" name="Google Shape;10118;p108"/>
            <p:cNvGrpSpPr/>
            <p:nvPr/>
          </p:nvGrpSpPr>
          <p:grpSpPr>
            <a:xfrm>
              <a:off x="7191542" y="1"/>
              <a:ext cx="5000459" cy="1425992"/>
              <a:chOff x="7186272" y="0"/>
              <a:chExt cx="5005729" cy="1427495"/>
            </a:xfrm>
          </p:grpSpPr>
          <p:sp>
            <p:nvSpPr>
              <p:cNvPr id="10119" name="Google Shape;10119;p1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120" name="Google Shape;10120;p1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121" name="Google Shape;10121;p108"/>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Play"/>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122" name="Google Shape;10122;p108"/>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Clr>
                <a:schemeClr val="dk1"/>
              </a:buClr>
              <a:buSzPts val="1800"/>
              <a:buChar char="•"/>
              <a:defRPr/>
            </a:lvl1pPr>
            <a:lvl2pPr marL="914400" lvl="1" indent="-342900" algn="l">
              <a:lnSpc>
                <a:spcPct val="100000"/>
              </a:lnSpc>
              <a:spcBef>
                <a:spcPts val="1000"/>
              </a:spcBef>
              <a:spcAft>
                <a:spcPts val="0"/>
              </a:spcAft>
              <a:buClr>
                <a:schemeClr val="dk1"/>
              </a:buClr>
              <a:buSzPts val="1800"/>
              <a:buChar char="•"/>
              <a:defRPr/>
            </a:lvl2pPr>
            <a:lvl3pPr marL="1371600" lvl="2" indent="-342900" algn="l">
              <a:lnSpc>
                <a:spcPct val="100000"/>
              </a:lnSpc>
              <a:spcBef>
                <a:spcPts val="1000"/>
              </a:spcBef>
              <a:spcAft>
                <a:spcPts val="0"/>
              </a:spcAft>
              <a:buClr>
                <a:schemeClr val="dk1"/>
              </a:buClr>
              <a:buSzPts val="1800"/>
              <a:buChar char="•"/>
              <a:defRPr/>
            </a:lvl3pPr>
            <a:lvl4pPr marL="1828800" lvl="3" indent="-342900" algn="l">
              <a:lnSpc>
                <a:spcPct val="100000"/>
              </a:lnSpc>
              <a:spcBef>
                <a:spcPts val="1000"/>
              </a:spcBef>
              <a:spcAft>
                <a:spcPts val="0"/>
              </a:spcAft>
              <a:buClr>
                <a:schemeClr val="dk1"/>
              </a:buClr>
              <a:buSzPts val="1800"/>
              <a:buChar char="•"/>
              <a:defRPr/>
            </a:lvl4pPr>
            <a:lvl5pPr marL="2286000" lvl="4" indent="-342900" algn="l">
              <a:lnSpc>
                <a:spcPct val="100000"/>
              </a:lnSpc>
              <a:spcBef>
                <a:spcPts val="1000"/>
              </a:spcBef>
              <a:spcAft>
                <a:spcPts val="0"/>
              </a:spcAft>
              <a:buClr>
                <a:schemeClr val="dk1"/>
              </a:buClr>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23" name="Google Shape;10123;p10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24" name="Google Shape;10124;p1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25" name="Google Shape;10125;p108"/>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757575"/>
              </a:buClr>
              <a:buSzPts val="1400"/>
              <a:buFont typeface="Arial"/>
              <a:buNone/>
              <a:defRPr/>
            </a:lvl1pPr>
            <a:lvl2pPr lvl="1" algn="l">
              <a:lnSpc>
                <a:spcPct val="100000"/>
              </a:lnSpc>
              <a:spcBef>
                <a:spcPts val="0"/>
              </a:spcBef>
              <a:spcAft>
                <a:spcPts val="0"/>
              </a:spcAft>
              <a:buClr>
                <a:schemeClr val="dk1"/>
              </a:buClr>
              <a:buSzPts val="1400"/>
              <a:buFont typeface="Arial"/>
              <a:buNone/>
              <a:defRPr/>
            </a:lvl2pPr>
            <a:lvl3pPr lvl="2" algn="l">
              <a:lnSpc>
                <a:spcPct val="100000"/>
              </a:lnSpc>
              <a:spcBef>
                <a:spcPts val="0"/>
              </a:spcBef>
              <a:spcAft>
                <a:spcPts val="0"/>
              </a:spcAft>
              <a:buClr>
                <a:schemeClr val="dk1"/>
              </a:buClr>
              <a:buSzPts val="1400"/>
              <a:buFont typeface="Arial"/>
              <a:buNone/>
              <a:defRPr/>
            </a:lvl3pPr>
            <a:lvl4pPr lvl="3" algn="l">
              <a:lnSpc>
                <a:spcPct val="100000"/>
              </a:lnSpc>
              <a:spcBef>
                <a:spcPts val="0"/>
              </a:spcBef>
              <a:spcAft>
                <a:spcPts val="0"/>
              </a:spcAft>
              <a:buClr>
                <a:schemeClr val="dk1"/>
              </a:buClr>
              <a:buSzPts val="1400"/>
              <a:buFont typeface="Arial"/>
              <a:buNone/>
              <a:defRPr/>
            </a:lvl4pPr>
            <a:lvl5pPr lvl="4" algn="l">
              <a:lnSpc>
                <a:spcPct val="100000"/>
              </a:lnSpc>
              <a:spcBef>
                <a:spcPts val="0"/>
              </a:spcBef>
              <a:spcAft>
                <a:spcPts val="0"/>
              </a:spcAft>
              <a:buClr>
                <a:schemeClr val="dk1"/>
              </a:buClr>
              <a:buSzPts val="1400"/>
              <a:buFont typeface="Arial"/>
              <a:buNone/>
              <a:defRPr/>
            </a:lvl5pPr>
            <a:lvl6pPr lvl="5" algn="l">
              <a:lnSpc>
                <a:spcPct val="100000"/>
              </a:lnSpc>
              <a:spcBef>
                <a:spcPts val="0"/>
              </a:spcBef>
              <a:spcAft>
                <a:spcPts val="0"/>
              </a:spcAft>
              <a:buClr>
                <a:schemeClr val="dk1"/>
              </a:buClr>
              <a:buSzPts val="1400"/>
              <a:buFont typeface="Arial"/>
              <a:buNone/>
              <a:defRPr/>
            </a:lvl6pPr>
            <a:lvl7pPr lvl="6" algn="l">
              <a:lnSpc>
                <a:spcPct val="100000"/>
              </a:lnSpc>
              <a:spcBef>
                <a:spcPts val="0"/>
              </a:spcBef>
              <a:spcAft>
                <a:spcPts val="0"/>
              </a:spcAft>
              <a:buClr>
                <a:schemeClr val="dk1"/>
              </a:buClr>
              <a:buSzPts val="1400"/>
              <a:buFont typeface="Arial"/>
              <a:buNone/>
              <a:defRPr/>
            </a:lvl7pPr>
            <a:lvl8pPr lvl="7" algn="l">
              <a:lnSpc>
                <a:spcPct val="100000"/>
              </a:lnSpc>
              <a:spcBef>
                <a:spcPts val="0"/>
              </a:spcBef>
              <a:spcAft>
                <a:spcPts val="0"/>
              </a:spcAft>
              <a:buClr>
                <a:schemeClr val="dk1"/>
              </a:buClr>
              <a:buSzPts val="1400"/>
              <a:buFont typeface="Arial"/>
              <a:buNone/>
              <a:defRPr/>
            </a:lvl8pPr>
            <a:lvl9pPr lvl="8" algn="l">
              <a:lnSpc>
                <a:spcPct val="100000"/>
              </a:lnSpc>
              <a:spcBef>
                <a:spcPts val="0"/>
              </a:spcBef>
              <a:spcAft>
                <a:spcPts val="0"/>
              </a:spcAft>
              <a:buClr>
                <a:schemeClr val="dk1"/>
              </a:buClr>
              <a:buSzPts val="1400"/>
              <a:buFont typeface="Arial"/>
              <a:buNone/>
              <a:defRPr/>
            </a:lvl9pPr>
          </a:lstStyle>
          <a:p>
            <a:endParaRPr/>
          </a:p>
        </p:txBody>
      </p:sp>
    </p:spTree>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matchingName="Table of Contents">
  <p:cSld name="CUSTOM">
    <p:bg>
      <p:bgPr>
        <a:blipFill>
          <a:blip r:embed="rId2">
            <a:alphaModFix/>
          </a:blip>
          <a:stretch>
            <a:fillRect/>
          </a:stretch>
        </a:blipFill>
        <a:effectLst/>
      </p:bgPr>
    </p:bg>
    <p:spTree>
      <p:nvGrpSpPr>
        <p:cNvPr id="1" name="Shape 10129"/>
        <p:cNvGrpSpPr/>
        <p:nvPr/>
      </p:nvGrpSpPr>
      <p:grpSpPr>
        <a:xfrm>
          <a:off x="0" y="0"/>
          <a:ext cx="0" cy="0"/>
          <a:chOff x="0" y="0"/>
          <a:chExt cx="0" cy="0"/>
        </a:xfrm>
      </p:grpSpPr>
      <p:sp>
        <p:nvSpPr>
          <p:cNvPr id="10130" name="Google Shape;10130;p1240"/>
          <p:cNvSpPr txBox="1">
            <a:spLocks noGrp="1"/>
          </p:cNvSpPr>
          <p:nvPr>
            <p:ph type="title"/>
          </p:nvPr>
        </p:nvSpPr>
        <p:spPr>
          <a:xfrm>
            <a:off x="940200" y="728833"/>
            <a:ext cx="10311600" cy="7636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3000"/>
              <a:buNone/>
              <a:defRPr b="1">
                <a:solidFill>
                  <a:schemeClr val="accent1"/>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131" name="Google Shape;10131;p1240"/>
          <p:cNvSpPr txBox="1">
            <a:spLocks noGrp="1"/>
          </p:cNvSpPr>
          <p:nvPr>
            <p:ph type="title" idx="2"/>
          </p:nvPr>
        </p:nvSpPr>
        <p:spPr>
          <a:xfrm flipH="1">
            <a:off x="1566684" y="2433137"/>
            <a:ext cx="1233200" cy="10180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500"/>
              <a:buNone/>
              <a:defRPr sz="5333" b="1">
                <a:solidFill>
                  <a:schemeClr val="accent6"/>
                </a:solidFill>
              </a:defRPr>
            </a:lvl1pPr>
            <a:lvl2pPr lvl="1" algn="r">
              <a:lnSpc>
                <a:spcPct val="100000"/>
              </a:lnSpc>
              <a:spcBef>
                <a:spcPts val="0"/>
              </a:spcBef>
              <a:spcAft>
                <a:spcPts val="0"/>
              </a:spcAft>
              <a:buSzPts val="2500"/>
              <a:buNone/>
              <a:defRPr sz="3333"/>
            </a:lvl2pPr>
            <a:lvl3pPr lvl="2" algn="r">
              <a:lnSpc>
                <a:spcPct val="100000"/>
              </a:lnSpc>
              <a:spcBef>
                <a:spcPts val="0"/>
              </a:spcBef>
              <a:spcAft>
                <a:spcPts val="0"/>
              </a:spcAft>
              <a:buSzPts val="2500"/>
              <a:buNone/>
              <a:defRPr sz="3333"/>
            </a:lvl3pPr>
            <a:lvl4pPr lvl="3" algn="r">
              <a:lnSpc>
                <a:spcPct val="100000"/>
              </a:lnSpc>
              <a:spcBef>
                <a:spcPts val="0"/>
              </a:spcBef>
              <a:spcAft>
                <a:spcPts val="0"/>
              </a:spcAft>
              <a:buSzPts val="2500"/>
              <a:buNone/>
              <a:defRPr sz="3333"/>
            </a:lvl4pPr>
            <a:lvl5pPr lvl="4" algn="r">
              <a:lnSpc>
                <a:spcPct val="100000"/>
              </a:lnSpc>
              <a:spcBef>
                <a:spcPts val="0"/>
              </a:spcBef>
              <a:spcAft>
                <a:spcPts val="0"/>
              </a:spcAft>
              <a:buSzPts val="2500"/>
              <a:buNone/>
              <a:defRPr sz="3333"/>
            </a:lvl5pPr>
            <a:lvl6pPr lvl="5" algn="r">
              <a:lnSpc>
                <a:spcPct val="100000"/>
              </a:lnSpc>
              <a:spcBef>
                <a:spcPts val="0"/>
              </a:spcBef>
              <a:spcAft>
                <a:spcPts val="0"/>
              </a:spcAft>
              <a:buSzPts val="2500"/>
              <a:buNone/>
              <a:defRPr sz="3333"/>
            </a:lvl6pPr>
            <a:lvl7pPr lvl="6" algn="r">
              <a:lnSpc>
                <a:spcPct val="100000"/>
              </a:lnSpc>
              <a:spcBef>
                <a:spcPts val="0"/>
              </a:spcBef>
              <a:spcAft>
                <a:spcPts val="0"/>
              </a:spcAft>
              <a:buSzPts val="2500"/>
              <a:buNone/>
              <a:defRPr sz="3333"/>
            </a:lvl7pPr>
            <a:lvl8pPr lvl="7" algn="r">
              <a:lnSpc>
                <a:spcPct val="100000"/>
              </a:lnSpc>
              <a:spcBef>
                <a:spcPts val="0"/>
              </a:spcBef>
              <a:spcAft>
                <a:spcPts val="0"/>
              </a:spcAft>
              <a:buSzPts val="2500"/>
              <a:buNone/>
              <a:defRPr sz="3333"/>
            </a:lvl8pPr>
            <a:lvl9pPr lvl="8" algn="r">
              <a:lnSpc>
                <a:spcPct val="100000"/>
              </a:lnSpc>
              <a:spcBef>
                <a:spcPts val="0"/>
              </a:spcBef>
              <a:spcAft>
                <a:spcPts val="0"/>
              </a:spcAft>
              <a:buSzPts val="2500"/>
              <a:buNone/>
              <a:defRPr sz="3333"/>
            </a:lvl9pPr>
          </a:lstStyle>
          <a:p>
            <a:endParaRPr/>
          </a:p>
        </p:txBody>
      </p:sp>
      <p:sp>
        <p:nvSpPr>
          <p:cNvPr id="10132" name="Google Shape;10132;p1240"/>
          <p:cNvSpPr txBox="1">
            <a:spLocks noGrp="1"/>
          </p:cNvSpPr>
          <p:nvPr>
            <p:ph type="subTitle" idx="1"/>
          </p:nvPr>
        </p:nvSpPr>
        <p:spPr>
          <a:xfrm>
            <a:off x="965884" y="4865720"/>
            <a:ext cx="2434800" cy="843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1400"/>
              <a:buNone/>
              <a:defRPr/>
            </a:lvl1pPr>
            <a:lvl2pPr lvl="1" algn="r">
              <a:lnSpc>
                <a:spcPct val="100000"/>
              </a:lnSpc>
              <a:spcBef>
                <a:spcPts val="0"/>
              </a:spcBef>
              <a:spcAft>
                <a:spcPts val="0"/>
              </a:spcAft>
              <a:buClr>
                <a:schemeClr val="dk1"/>
              </a:buClr>
              <a:buSzPts val="1400"/>
              <a:buNone/>
              <a:defRPr>
                <a:solidFill>
                  <a:schemeClr val="dk1"/>
                </a:solidFill>
              </a:defRPr>
            </a:lvl2pPr>
            <a:lvl3pPr lvl="2" algn="r">
              <a:lnSpc>
                <a:spcPct val="100000"/>
              </a:lnSpc>
              <a:spcBef>
                <a:spcPts val="0"/>
              </a:spcBef>
              <a:spcAft>
                <a:spcPts val="0"/>
              </a:spcAft>
              <a:buClr>
                <a:schemeClr val="dk1"/>
              </a:buClr>
              <a:buSzPts val="1400"/>
              <a:buNone/>
              <a:defRPr>
                <a:solidFill>
                  <a:schemeClr val="dk1"/>
                </a:solidFill>
              </a:defRPr>
            </a:lvl3pPr>
            <a:lvl4pPr lvl="3" algn="r">
              <a:lnSpc>
                <a:spcPct val="100000"/>
              </a:lnSpc>
              <a:spcBef>
                <a:spcPts val="0"/>
              </a:spcBef>
              <a:spcAft>
                <a:spcPts val="0"/>
              </a:spcAft>
              <a:buClr>
                <a:schemeClr val="dk1"/>
              </a:buClr>
              <a:buSzPts val="1400"/>
              <a:buNone/>
              <a:defRPr>
                <a:solidFill>
                  <a:schemeClr val="dk1"/>
                </a:solidFill>
              </a:defRPr>
            </a:lvl4pPr>
            <a:lvl5pPr lvl="4" algn="r">
              <a:lnSpc>
                <a:spcPct val="100000"/>
              </a:lnSpc>
              <a:spcBef>
                <a:spcPts val="0"/>
              </a:spcBef>
              <a:spcAft>
                <a:spcPts val="0"/>
              </a:spcAft>
              <a:buClr>
                <a:schemeClr val="dk1"/>
              </a:buClr>
              <a:buSzPts val="1400"/>
              <a:buNone/>
              <a:defRPr>
                <a:solidFill>
                  <a:schemeClr val="dk1"/>
                </a:solidFill>
              </a:defRPr>
            </a:lvl5pPr>
            <a:lvl6pPr lvl="5" algn="r">
              <a:lnSpc>
                <a:spcPct val="100000"/>
              </a:lnSpc>
              <a:spcBef>
                <a:spcPts val="0"/>
              </a:spcBef>
              <a:spcAft>
                <a:spcPts val="0"/>
              </a:spcAft>
              <a:buClr>
                <a:schemeClr val="dk1"/>
              </a:buClr>
              <a:buSzPts val="1400"/>
              <a:buNone/>
              <a:defRPr>
                <a:solidFill>
                  <a:schemeClr val="dk1"/>
                </a:solidFill>
              </a:defRPr>
            </a:lvl6pPr>
            <a:lvl7pPr lvl="6" algn="r">
              <a:lnSpc>
                <a:spcPct val="100000"/>
              </a:lnSpc>
              <a:spcBef>
                <a:spcPts val="0"/>
              </a:spcBef>
              <a:spcAft>
                <a:spcPts val="0"/>
              </a:spcAft>
              <a:buClr>
                <a:schemeClr val="dk1"/>
              </a:buClr>
              <a:buSzPts val="1400"/>
              <a:buNone/>
              <a:defRPr>
                <a:solidFill>
                  <a:schemeClr val="dk1"/>
                </a:solidFill>
              </a:defRPr>
            </a:lvl7pPr>
            <a:lvl8pPr lvl="7" algn="r">
              <a:lnSpc>
                <a:spcPct val="100000"/>
              </a:lnSpc>
              <a:spcBef>
                <a:spcPts val="0"/>
              </a:spcBef>
              <a:spcAft>
                <a:spcPts val="0"/>
              </a:spcAft>
              <a:buClr>
                <a:schemeClr val="dk1"/>
              </a:buClr>
              <a:buSzPts val="1400"/>
              <a:buNone/>
              <a:defRPr>
                <a:solidFill>
                  <a:schemeClr val="dk1"/>
                </a:solidFill>
              </a:defRPr>
            </a:lvl8pPr>
            <a:lvl9pPr lvl="8" algn="r">
              <a:lnSpc>
                <a:spcPct val="100000"/>
              </a:lnSpc>
              <a:spcBef>
                <a:spcPts val="0"/>
              </a:spcBef>
              <a:spcAft>
                <a:spcPts val="0"/>
              </a:spcAft>
              <a:buClr>
                <a:schemeClr val="dk1"/>
              </a:buClr>
              <a:buSzPts val="1400"/>
              <a:buNone/>
              <a:defRPr>
                <a:solidFill>
                  <a:schemeClr val="dk1"/>
                </a:solidFill>
              </a:defRPr>
            </a:lvl9pPr>
          </a:lstStyle>
          <a:p>
            <a:endParaRPr/>
          </a:p>
        </p:txBody>
      </p:sp>
      <p:sp>
        <p:nvSpPr>
          <p:cNvPr id="10133" name="Google Shape;10133;p1240"/>
          <p:cNvSpPr txBox="1">
            <a:spLocks noGrp="1"/>
          </p:cNvSpPr>
          <p:nvPr>
            <p:ph type="subTitle" idx="3"/>
          </p:nvPr>
        </p:nvSpPr>
        <p:spPr>
          <a:xfrm>
            <a:off x="965884" y="3801400"/>
            <a:ext cx="2434800" cy="9140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2000"/>
              <a:buNone/>
              <a:defRPr sz="3067">
                <a:latin typeface="Grandstander SemiBold"/>
                <a:ea typeface="Grandstander SemiBold"/>
                <a:cs typeface="Grandstander SemiBold"/>
                <a:sym typeface="Grandstander SemiBold"/>
              </a:defRPr>
            </a:lvl1pPr>
            <a:lvl2pPr lvl="1" algn="r">
              <a:lnSpc>
                <a:spcPct val="100000"/>
              </a:lnSpc>
              <a:spcBef>
                <a:spcPts val="0"/>
              </a:spcBef>
              <a:spcAft>
                <a:spcPts val="0"/>
              </a:spcAft>
              <a:buClr>
                <a:schemeClr val="dk1"/>
              </a:buClr>
              <a:buSzPts val="2000"/>
              <a:buNone/>
              <a:defRPr sz="2667">
                <a:solidFill>
                  <a:schemeClr val="dk1"/>
                </a:solidFill>
              </a:defRPr>
            </a:lvl2pPr>
            <a:lvl3pPr lvl="2" algn="r">
              <a:lnSpc>
                <a:spcPct val="100000"/>
              </a:lnSpc>
              <a:spcBef>
                <a:spcPts val="0"/>
              </a:spcBef>
              <a:spcAft>
                <a:spcPts val="0"/>
              </a:spcAft>
              <a:buClr>
                <a:schemeClr val="dk1"/>
              </a:buClr>
              <a:buSzPts val="2000"/>
              <a:buNone/>
              <a:defRPr sz="2667">
                <a:solidFill>
                  <a:schemeClr val="dk1"/>
                </a:solidFill>
              </a:defRPr>
            </a:lvl3pPr>
            <a:lvl4pPr lvl="3" algn="r">
              <a:lnSpc>
                <a:spcPct val="100000"/>
              </a:lnSpc>
              <a:spcBef>
                <a:spcPts val="0"/>
              </a:spcBef>
              <a:spcAft>
                <a:spcPts val="0"/>
              </a:spcAft>
              <a:buClr>
                <a:schemeClr val="dk1"/>
              </a:buClr>
              <a:buSzPts val="2000"/>
              <a:buNone/>
              <a:defRPr sz="2667">
                <a:solidFill>
                  <a:schemeClr val="dk1"/>
                </a:solidFill>
              </a:defRPr>
            </a:lvl4pPr>
            <a:lvl5pPr lvl="4" algn="r">
              <a:lnSpc>
                <a:spcPct val="100000"/>
              </a:lnSpc>
              <a:spcBef>
                <a:spcPts val="0"/>
              </a:spcBef>
              <a:spcAft>
                <a:spcPts val="0"/>
              </a:spcAft>
              <a:buClr>
                <a:schemeClr val="dk1"/>
              </a:buClr>
              <a:buSzPts val="2000"/>
              <a:buNone/>
              <a:defRPr sz="2667">
                <a:solidFill>
                  <a:schemeClr val="dk1"/>
                </a:solidFill>
              </a:defRPr>
            </a:lvl5pPr>
            <a:lvl6pPr lvl="5" algn="r">
              <a:lnSpc>
                <a:spcPct val="100000"/>
              </a:lnSpc>
              <a:spcBef>
                <a:spcPts val="0"/>
              </a:spcBef>
              <a:spcAft>
                <a:spcPts val="0"/>
              </a:spcAft>
              <a:buClr>
                <a:schemeClr val="dk1"/>
              </a:buClr>
              <a:buSzPts val="2000"/>
              <a:buNone/>
              <a:defRPr sz="2667">
                <a:solidFill>
                  <a:schemeClr val="dk1"/>
                </a:solidFill>
              </a:defRPr>
            </a:lvl6pPr>
            <a:lvl7pPr lvl="6" algn="r">
              <a:lnSpc>
                <a:spcPct val="100000"/>
              </a:lnSpc>
              <a:spcBef>
                <a:spcPts val="0"/>
              </a:spcBef>
              <a:spcAft>
                <a:spcPts val="0"/>
              </a:spcAft>
              <a:buClr>
                <a:schemeClr val="dk1"/>
              </a:buClr>
              <a:buSzPts val="2000"/>
              <a:buNone/>
              <a:defRPr sz="2667">
                <a:solidFill>
                  <a:schemeClr val="dk1"/>
                </a:solidFill>
              </a:defRPr>
            </a:lvl7pPr>
            <a:lvl8pPr lvl="7" algn="r">
              <a:lnSpc>
                <a:spcPct val="100000"/>
              </a:lnSpc>
              <a:spcBef>
                <a:spcPts val="0"/>
              </a:spcBef>
              <a:spcAft>
                <a:spcPts val="0"/>
              </a:spcAft>
              <a:buClr>
                <a:schemeClr val="dk1"/>
              </a:buClr>
              <a:buSzPts val="2000"/>
              <a:buNone/>
              <a:defRPr sz="2667">
                <a:solidFill>
                  <a:schemeClr val="dk1"/>
                </a:solidFill>
              </a:defRPr>
            </a:lvl8pPr>
            <a:lvl9pPr lvl="8" algn="r">
              <a:lnSpc>
                <a:spcPct val="100000"/>
              </a:lnSpc>
              <a:spcBef>
                <a:spcPts val="0"/>
              </a:spcBef>
              <a:spcAft>
                <a:spcPts val="0"/>
              </a:spcAft>
              <a:buClr>
                <a:schemeClr val="dk1"/>
              </a:buClr>
              <a:buSzPts val="2000"/>
              <a:buNone/>
              <a:defRPr sz="2667">
                <a:solidFill>
                  <a:schemeClr val="dk1"/>
                </a:solidFill>
              </a:defRPr>
            </a:lvl9pPr>
          </a:lstStyle>
          <a:p>
            <a:endParaRPr/>
          </a:p>
        </p:txBody>
      </p:sp>
      <p:sp>
        <p:nvSpPr>
          <p:cNvPr id="10134" name="Google Shape;10134;p1240"/>
          <p:cNvSpPr txBox="1">
            <a:spLocks noGrp="1"/>
          </p:cNvSpPr>
          <p:nvPr>
            <p:ph type="title" idx="4"/>
          </p:nvPr>
        </p:nvSpPr>
        <p:spPr>
          <a:xfrm flipH="1">
            <a:off x="4176901" y="2433137"/>
            <a:ext cx="1233200" cy="10180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500"/>
              <a:buNone/>
              <a:defRPr sz="5333" b="1">
                <a:solidFill>
                  <a:schemeClr val="accent6"/>
                </a:solidFill>
              </a:defRPr>
            </a:lvl1pPr>
            <a:lvl2pPr lvl="1" algn="r">
              <a:lnSpc>
                <a:spcPct val="100000"/>
              </a:lnSpc>
              <a:spcBef>
                <a:spcPts val="0"/>
              </a:spcBef>
              <a:spcAft>
                <a:spcPts val="0"/>
              </a:spcAft>
              <a:buSzPts val="2500"/>
              <a:buNone/>
              <a:defRPr sz="3333"/>
            </a:lvl2pPr>
            <a:lvl3pPr lvl="2" algn="r">
              <a:lnSpc>
                <a:spcPct val="100000"/>
              </a:lnSpc>
              <a:spcBef>
                <a:spcPts val="0"/>
              </a:spcBef>
              <a:spcAft>
                <a:spcPts val="0"/>
              </a:spcAft>
              <a:buSzPts val="2500"/>
              <a:buNone/>
              <a:defRPr sz="3333"/>
            </a:lvl3pPr>
            <a:lvl4pPr lvl="3" algn="r">
              <a:lnSpc>
                <a:spcPct val="100000"/>
              </a:lnSpc>
              <a:spcBef>
                <a:spcPts val="0"/>
              </a:spcBef>
              <a:spcAft>
                <a:spcPts val="0"/>
              </a:spcAft>
              <a:buSzPts val="2500"/>
              <a:buNone/>
              <a:defRPr sz="3333"/>
            </a:lvl4pPr>
            <a:lvl5pPr lvl="4" algn="r">
              <a:lnSpc>
                <a:spcPct val="100000"/>
              </a:lnSpc>
              <a:spcBef>
                <a:spcPts val="0"/>
              </a:spcBef>
              <a:spcAft>
                <a:spcPts val="0"/>
              </a:spcAft>
              <a:buSzPts val="2500"/>
              <a:buNone/>
              <a:defRPr sz="3333"/>
            </a:lvl5pPr>
            <a:lvl6pPr lvl="5" algn="r">
              <a:lnSpc>
                <a:spcPct val="100000"/>
              </a:lnSpc>
              <a:spcBef>
                <a:spcPts val="0"/>
              </a:spcBef>
              <a:spcAft>
                <a:spcPts val="0"/>
              </a:spcAft>
              <a:buSzPts val="2500"/>
              <a:buNone/>
              <a:defRPr sz="3333"/>
            </a:lvl6pPr>
            <a:lvl7pPr lvl="6" algn="r">
              <a:lnSpc>
                <a:spcPct val="100000"/>
              </a:lnSpc>
              <a:spcBef>
                <a:spcPts val="0"/>
              </a:spcBef>
              <a:spcAft>
                <a:spcPts val="0"/>
              </a:spcAft>
              <a:buSzPts val="2500"/>
              <a:buNone/>
              <a:defRPr sz="3333"/>
            </a:lvl7pPr>
            <a:lvl8pPr lvl="7" algn="r">
              <a:lnSpc>
                <a:spcPct val="100000"/>
              </a:lnSpc>
              <a:spcBef>
                <a:spcPts val="0"/>
              </a:spcBef>
              <a:spcAft>
                <a:spcPts val="0"/>
              </a:spcAft>
              <a:buSzPts val="2500"/>
              <a:buNone/>
              <a:defRPr sz="3333"/>
            </a:lvl8pPr>
            <a:lvl9pPr lvl="8" algn="r">
              <a:lnSpc>
                <a:spcPct val="100000"/>
              </a:lnSpc>
              <a:spcBef>
                <a:spcPts val="0"/>
              </a:spcBef>
              <a:spcAft>
                <a:spcPts val="0"/>
              </a:spcAft>
              <a:buSzPts val="2500"/>
              <a:buNone/>
              <a:defRPr sz="3333"/>
            </a:lvl9pPr>
          </a:lstStyle>
          <a:p>
            <a:endParaRPr/>
          </a:p>
        </p:txBody>
      </p:sp>
      <p:sp>
        <p:nvSpPr>
          <p:cNvPr id="10135" name="Google Shape;10135;p1240"/>
          <p:cNvSpPr txBox="1">
            <a:spLocks noGrp="1"/>
          </p:cNvSpPr>
          <p:nvPr>
            <p:ph type="subTitle" idx="5"/>
          </p:nvPr>
        </p:nvSpPr>
        <p:spPr>
          <a:xfrm>
            <a:off x="3576084" y="4865720"/>
            <a:ext cx="2434800" cy="843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1400"/>
              <a:buNone/>
              <a:defRPr/>
            </a:lvl1pPr>
            <a:lvl2pPr lvl="1" algn="r">
              <a:lnSpc>
                <a:spcPct val="100000"/>
              </a:lnSpc>
              <a:spcBef>
                <a:spcPts val="0"/>
              </a:spcBef>
              <a:spcAft>
                <a:spcPts val="0"/>
              </a:spcAft>
              <a:buClr>
                <a:schemeClr val="dk1"/>
              </a:buClr>
              <a:buSzPts val="1400"/>
              <a:buNone/>
              <a:defRPr>
                <a:solidFill>
                  <a:schemeClr val="dk1"/>
                </a:solidFill>
              </a:defRPr>
            </a:lvl2pPr>
            <a:lvl3pPr lvl="2" algn="r">
              <a:lnSpc>
                <a:spcPct val="100000"/>
              </a:lnSpc>
              <a:spcBef>
                <a:spcPts val="0"/>
              </a:spcBef>
              <a:spcAft>
                <a:spcPts val="0"/>
              </a:spcAft>
              <a:buClr>
                <a:schemeClr val="dk1"/>
              </a:buClr>
              <a:buSzPts val="1400"/>
              <a:buNone/>
              <a:defRPr>
                <a:solidFill>
                  <a:schemeClr val="dk1"/>
                </a:solidFill>
              </a:defRPr>
            </a:lvl3pPr>
            <a:lvl4pPr lvl="3" algn="r">
              <a:lnSpc>
                <a:spcPct val="100000"/>
              </a:lnSpc>
              <a:spcBef>
                <a:spcPts val="0"/>
              </a:spcBef>
              <a:spcAft>
                <a:spcPts val="0"/>
              </a:spcAft>
              <a:buClr>
                <a:schemeClr val="dk1"/>
              </a:buClr>
              <a:buSzPts val="1400"/>
              <a:buNone/>
              <a:defRPr>
                <a:solidFill>
                  <a:schemeClr val="dk1"/>
                </a:solidFill>
              </a:defRPr>
            </a:lvl4pPr>
            <a:lvl5pPr lvl="4" algn="r">
              <a:lnSpc>
                <a:spcPct val="100000"/>
              </a:lnSpc>
              <a:spcBef>
                <a:spcPts val="0"/>
              </a:spcBef>
              <a:spcAft>
                <a:spcPts val="0"/>
              </a:spcAft>
              <a:buClr>
                <a:schemeClr val="dk1"/>
              </a:buClr>
              <a:buSzPts val="1400"/>
              <a:buNone/>
              <a:defRPr>
                <a:solidFill>
                  <a:schemeClr val="dk1"/>
                </a:solidFill>
              </a:defRPr>
            </a:lvl5pPr>
            <a:lvl6pPr lvl="5" algn="r">
              <a:lnSpc>
                <a:spcPct val="100000"/>
              </a:lnSpc>
              <a:spcBef>
                <a:spcPts val="0"/>
              </a:spcBef>
              <a:spcAft>
                <a:spcPts val="0"/>
              </a:spcAft>
              <a:buClr>
                <a:schemeClr val="dk1"/>
              </a:buClr>
              <a:buSzPts val="1400"/>
              <a:buNone/>
              <a:defRPr>
                <a:solidFill>
                  <a:schemeClr val="dk1"/>
                </a:solidFill>
              </a:defRPr>
            </a:lvl6pPr>
            <a:lvl7pPr lvl="6" algn="r">
              <a:lnSpc>
                <a:spcPct val="100000"/>
              </a:lnSpc>
              <a:spcBef>
                <a:spcPts val="0"/>
              </a:spcBef>
              <a:spcAft>
                <a:spcPts val="0"/>
              </a:spcAft>
              <a:buClr>
                <a:schemeClr val="dk1"/>
              </a:buClr>
              <a:buSzPts val="1400"/>
              <a:buNone/>
              <a:defRPr>
                <a:solidFill>
                  <a:schemeClr val="dk1"/>
                </a:solidFill>
              </a:defRPr>
            </a:lvl7pPr>
            <a:lvl8pPr lvl="7" algn="r">
              <a:lnSpc>
                <a:spcPct val="100000"/>
              </a:lnSpc>
              <a:spcBef>
                <a:spcPts val="0"/>
              </a:spcBef>
              <a:spcAft>
                <a:spcPts val="0"/>
              </a:spcAft>
              <a:buClr>
                <a:schemeClr val="dk1"/>
              </a:buClr>
              <a:buSzPts val="1400"/>
              <a:buNone/>
              <a:defRPr>
                <a:solidFill>
                  <a:schemeClr val="dk1"/>
                </a:solidFill>
              </a:defRPr>
            </a:lvl8pPr>
            <a:lvl9pPr lvl="8" algn="r">
              <a:lnSpc>
                <a:spcPct val="100000"/>
              </a:lnSpc>
              <a:spcBef>
                <a:spcPts val="0"/>
              </a:spcBef>
              <a:spcAft>
                <a:spcPts val="0"/>
              </a:spcAft>
              <a:buClr>
                <a:schemeClr val="dk1"/>
              </a:buClr>
              <a:buSzPts val="1400"/>
              <a:buNone/>
              <a:defRPr>
                <a:solidFill>
                  <a:schemeClr val="dk1"/>
                </a:solidFill>
              </a:defRPr>
            </a:lvl9pPr>
          </a:lstStyle>
          <a:p>
            <a:endParaRPr/>
          </a:p>
        </p:txBody>
      </p:sp>
      <p:sp>
        <p:nvSpPr>
          <p:cNvPr id="10136" name="Google Shape;10136;p1240"/>
          <p:cNvSpPr txBox="1">
            <a:spLocks noGrp="1"/>
          </p:cNvSpPr>
          <p:nvPr>
            <p:ph type="subTitle" idx="6"/>
          </p:nvPr>
        </p:nvSpPr>
        <p:spPr>
          <a:xfrm>
            <a:off x="3576084" y="3801400"/>
            <a:ext cx="2434800" cy="9140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2000"/>
              <a:buNone/>
              <a:defRPr sz="3067">
                <a:latin typeface="Grandstander SemiBold"/>
                <a:ea typeface="Grandstander SemiBold"/>
                <a:cs typeface="Grandstander SemiBold"/>
                <a:sym typeface="Grandstander SemiBold"/>
              </a:defRPr>
            </a:lvl1pPr>
            <a:lvl2pPr lvl="1" algn="r">
              <a:lnSpc>
                <a:spcPct val="100000"/>
              </a:lnSpc>
              <a:spcBef>
                <a:spcPts val="0"/>
              </a:spcBef>
              <a:spcAft>
                <a:spcPts val="0"/>
              </a:spcAft>
              <a:buClr>
                <a:schemeClr val="dk1"/>
              </a:buClr>
              <a:buSzPts val="2000"/>
              <a:buNone/>
              <a:defRPr sz="2667">
                <a:solidFill>
                  <a:schemeClr val="dk1"/>
                </a:solidFill>
              </a:defRPr>
            </a:lvl2pPr>
            <a:lvl3pPr lvl="2" algn="r">
              <a:lnSpc>
                <a:spcPct val="100000"/>
              </a:lnSpc>
              <a:spcBef>
                <a:spcPts val="0"/>
              </a:spcBef>
              <a:spcAft>
                <a:spcPts val="0"/>
              </a:spcAft>
              <a:buClr>
                <a:schemeClr val="dk1"/>
              </a:buClr>
              <a:buSzPts val="2000"/>
              <a:buNone/>
              <a:defRPr sz="2667">
                <a:solidFill>
                  <a:schemeClr val="dk1"/>
                </a:solidFill>
              </a:defRPr>
            </a:lvl3pPr>
            <a:lvl4pPr lvl="3" algn="r">
              <a:lnSpc>
                <a:spcPct val="100000"/>
              </a:lnSpc>
              <a:spcBef>
                <a:spcPts val="0"/>
              </a:spcBef>
              <a:spcAft>
                <a:spcPts val="0"/>
              </a:spcAft>
              <a:buClr>
                <a:schemeClr val="dk1"/>
              </a:buClr>
              <a:buSzPts val="2000"/>
              <a:buNone/>
              <a:defRPr sz="2667">
                <a:solidFill>
                  <a:schemeClr val="dk1"/>
                </a:solidFill>
              </a:defRPr>
            </a:lvl4pPr>
            <a:lvl5pPr lvl="4" algn="r">
              <a:lnSpc>
                <a:spcPct val="100000"/>
              </a:lnSpc>
              <a:spcBef>
                <a:spcPts val="0"/>
              </a:spcBef>
              <a:spcAft>
                <a:spcPts val="0"/>
              </a:spcAft>
              <a:buClr>
                <a:schemeClr val="dk1"/>
              </a:buClr>
              <a:buSzPts val="2000"/>
              <a:buNone/>
              <a:defRPr sz="2667">
                <a:solidFill>
                  <a:schemeClr val="dk1"/>
                </a:solidFill>
              </a:defRPr>
            </a:lvl5pPr>
            <a:lvl6pPr lvl="5" algn="r">
              <a:lnSpc>
                <a:spcPct val="100000"/>
              </a:lnSpc>
              <a:spcBef>
                <a:spcPts val="0"/>
              </a:spcBef>
              <a:spcAft>
                <a:spcPts val="0"/>
              </a:spcAft>
              <a:buClr>
                <a:schemeClr val="dk1"/>
              </a:buClr>
              <a:buSzPts val="2000"/>
              <a:buNone/>
              <a:defRPr sz="2667">
                <a:solidFill>
                  <a:schemeClr val="dk1"/>
                </a:solidFill>
              </a:defRPr>
            </a:lvl6pPr>
            <a:lvl7pPr lvl="6" algn="r">
              <a:lnSpc>
                <a:spcPct val="100000"/>
              </a:lnSpc>
              <a:spcBef>
                <a:spcPts val="0"/>
              </a:spcBef>
              <a:spcAft>
                <a:spcPts val="0"/>
              </a:spcAft>
              <a:buClr>
                <a:schemeClr val="dk1"/>
              </a:buClr>
              <a:buSzPts val="2000"/>
              <a:buNone/>
              <a:defRPr sz="2667">
                <a:solidFill>
                  <a:schemeClr val="dk1"/>
                </a:solidFill>
              </a:defRPr>
            </a:lvl7pPr>
            <a:lvl8pPr lvl="7" algn="r">
              <a:lnSpc>
                <a:spcPct val="100000"/>
              </a:lnSpc>
              <a:spcBef>
                <a:spcPts val="0"/>
              </a:spcBef>
              <a:spcAft>
                <a:spcPts val="0"/>
              </a:spcAft>
              <a:buClr>
                <a:schemeClr val="dk1"/>
              </a:buClr>
              <a:buSzPts val="2000"/>
              <a:buNone/>
              <a:defRPr sz="2667">
                <a:solidFill>
                  <a:schemeClr val="dk1"/>
                </a:solidFill>
              </a:defRPr>
            </a:lvl8pPr>
            <a:lvl9pPr lvl="8" algn="r">
              <a:lnSpc>
                <a:spcPct val="100000"/>
              </a:lnSpc>
              <a:spcBef>
                <a:spcPts val="0"/>
              </a:spcBef>
              <a:spcAft>
                <a:spcPts val="0"/>
              </a:spcAft>
              <a:buClr>
                <a:schemeClr val="dk1"/>
              </a:buClr>
              <a:buSzPts val="2000"/>
              <a:buNone/>
              <a:defRPr sz="2667">
                <a:solidFill>
                  <a:schemeClr val="dk1"/>
                </a:solidFill>
              </a:defRPr>
            </a:lvl9pPr>
          </a:lstStyle>
          <a:p>
            <a:endParaRPr/>
          </a:p>
        </p:txBody>
      </p:sp>
      <p:sp>
        <p:nvSpPr>
          <p:cNvPr id="10137" name="Google Shape;10137;p1240"/>
          <p:cNvSpPr txBox="1">
            <a:spLocks noGrp="1"/>
          </p:cNvSpPr>
          <p:nvPr>
            <p:ph type="title" idx="7"/>
          </p:nvPr>
        </p:nvSpPr>
        <p:spPr>
          <a:xfrm flipH="1">
            <a:off x="6787120" y="2433137"/>
            <a:ext cx="1233200" cy="10180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500"/>
              <a:buNone/>
              <a:defRPr sz="5333" b="1">
                <a:solidFill>
                  <a:schemeClr val="accent6"/>
                </a:solidFill>
              </a:defRPr>
            </a:lvl1pPr>
            <a:lvl2pPr lvl="1" algn="r">
              <a:lnSpc>
                <a:spcPct val="100000"/>
              </a:lnSpc>
              <a:spcBef>
                <a:spcPts val="0"/>
              </a:spcBef>
              <a:spcAft>
                <a:spcPts val="0"/>
              </a:spcAft>
              <a:buSzPts val="2500"/>
              <a:buNone/>
              <a:defRPr sz="3333"/>
            </a:lvl2pPr>
            <a:lvl3pPr lvl="2" algn="r">
              <a:lnSpc>
                <a:spcPct val="100000"/>
              </a:lnSpc>
              <a:spcBef>
                <a:spcPts val="0"/>
              </a:spcBef>
              <a:spcAft>
                <a:spcPts val="0"/>
              </a:spcAft>
              <a:buSzPts val="2500"/>
              <a:buNone/>
              <a:defRPr sz="3333"/>
            </a:lvl3pPr>
            <a:lvl4pPr lvl="3" algn="r">
              <a:lnSpc>
                <a:spcPct val="100000"/>
              </a:lnSpc>
              <a:spcBef>
                <a:spcPts val="0"/>
              </a:spcBef>
              <a:spcAft>
                <a:spcPts val="0"/>
              </a:spcAft>
              <a:buSzPts val="2500"/>
              <a:buNone/>
              <a:defRPr sz="3333"/>
            </a:lvl4pPr>
            <a:lvl5pPr lvl="4" algn="r">
              <a:lnSpc>
                <a:spcPct val="100000"/>
              </a:lnSpc>
              <a:spcBef>
                <a:spcPts val="0"/>
              </a:spcBef>
              <a:spcAft>
                <a:spcPts val="0"/>
              </a:spcAft>
              <a:buSzPts val="2500"/>
              <a:buNone/>
              <a:defRPr sz="3333"/>
            </a:lvl5pPr>
            <a:lvl6pPr lvl="5" algn="r">
              <a:lnSpc>
                <a:spcPct val="100000"/>
              </a:lnSpc>
              <a:spcBef>
                <a:spcPts val="0"/>
              </a:spcBef>
              <a:spcAft>
                <a:spcPts val="0"/>
              </a:spcAft>
              <a:buSzPts val="2500"/>
              <a:buNone/>
              <a:defRPr sz="3333"/>
            </a:lvl6pPr>
            <a:lvl7pPr lvl="6" algn="r">
              <a:lnSpc>
                <a:spcPct val="100000"/>
              </a:lnSpc>
              <a:spcBef>
                <a:spcPts val="0"/>
              </a:spcBef>
              <a:spcAft>
                <a:spcPts val="0"/>
              </a:spcAft>
              <a:buSzPts val="2500"/>
              <a:buNone/>
              <a:defRPr sz="3333"/>
            </a:lvl7pPr>
            <a:lvl8pPr lvl="7" algn="r">
              <a:lnSpc>
                <a:spcPct val="100000"/>
              </a:lnSpc>
              <a:spcBef>
                <a:spcPts val="0"/>
              </a:spcBef>
              <a:spcAft>
                <a:spcPts val="0"/>
              </a:spcAft>
              <a:buSzPts val="2500"/>
              <a:buNone/>
              <a:defRPr sz="3333"/>
            </a:lvl8pPr>
            <a:lvl9pPr lvl="8" algn="r">
              <a:lnSpc>
                <a:spcPct val="100000"/>
              </a:lnSpc>
              <a:spcBef>
                <a:spcPts val="0"/>
              </a:spcBef>
              <a:spcAft>
                <a:spcPts val="0"/>
              </a:spcAft>
              <a:buSzPts val="2500"/>
              <a:buNone/>
              <a:defRPr sz="3333"/>
            </a:lvl9pPr>
          </a:lstStyle>
          <a:p>
            <a:endParaRPr/>
          </a:p>
        </p:txBody>
      </p:sp>
      <p:sp>
        <p:nvSpPr>
          <p:cNvPr id="10138" name="Google Shape;10138;p1240"/>
          <p:cNvSpPr txBox="1">
            <a:spLocks noGrp="1"/>
          </p:cNvSpPr>
          <p:nvPr>
            <p:ph type="subTitle" idx="8"/>
          </p:nvPr>
        </p:nvSpPr>
        <p:spPr>
          <a:xfrm>
            <a:off x="6186300" y="4865720"/>
            <a:ext cx="2434800" cy="843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1400"/>
              <a:buNone/>
              <a:defRPr/>
            </a:lvl1pPr>
            <a:lvl2pPr lvl="1" algn="r">
              <a:lnSpc>
                <a:spcPct val="100000"/>
              </a:lnSpc>
              <a:spcBef>
                <a:spcPts val="0"/>
              </a:spcBef>
              <a:spcAft>
                <a:spcPts val="0"/>
              </a:spcAft>
              <a:buClr>
                <a:schemeClr val="dk1"/>
              </a:buClr>
              <a:buSzPts val="1400"/>
              <a:buNone/>
              <a:defRPr>
                <a:solidFill>
                  <a:schemeClr val="dk1"/>
                </a:solidFill>
              </a:defRPr>
            </a:lvl2pPr>
            <a:lvl3pPr lvl="2" algn="r">
              <a:lnSpc>
                <a:spcPct val="100000"/>
              </a:lnSpc>
              <a:spcBef>
                <a:spcPts val="0"/>
              </a:spcBef>
              <a:spcAft>
                <a:spcPts val="0"/>
              </a:spcAft>
              <a:buClr>
                <a:schemeClr val="dk1"/>
              </a:buClr>
              <a:buSzPts val="1400"/>
              <a:buNone/>
              <a:defRPr>
                <a:solidFill>
                  <a:schemeClr val="dk1"/>
                </a:solidFill>
              </a:defRPr>
            </a:lvl3pPr>
            <a:lvl4pPr lvl="3" algn="r">
              <a:lnSpc>
                <a:spcPct val="100000"/>
              </a:lnSpc>
              <a:spcBef>
                <a:spcPts val="0"/>
              </a:spcBef>
              <a:spcAft>
                <a:spcPts val="0"/>
              </a:spcAft>
              <a:buClr>
                <a:schemeClr val="dk1"/>
              </a:buClr>
              <a:buSzPts val="1400"/>
              <a:buNone/>
              <a:defRPr>
                <a:solidFill>
                  <a:schemeClr val="dk1"/>
                </a:solidFill>
              </a:defRPr>
            </a:lvl4pPr>
            <a:lvl5pPr lvl="4" algn="r">
              <a:lnSpc>
                <a:spcPct val="100000"/>
              </a:lnSpc>
              <a:spcBef>
                <a:spcPts val="0"/>
              </a:spcBef>
              <a:spcAft>
                <a:spcPts val="0"/>
              </a:spcAft>
              <a:buClr>
                <a:schemeClr val="dk1"/>
              </a:buClr>
              <a:buSzPts val="1400"/>
              <a:buNone/>
              <a:defRPr>
                <a:solidFill>
                  <a:schemeClr val="dk1"/>
                </a:solidFill>
              </a:defRPr>
            </a:lvl5pPr>
            <a:lvl6pPr lvl="5" algn="r">
              <a:lnSpc>
                <a:spcPct val="100000"/>
              </a:lnSpc>
              <a:spcBef>
                <a:spcPts val="0"/>
              </a:spcBef>
              <a:spcAft>
                <a:spcPts val="0"/>
              </a:spcAft>
              <a:buClr>
                <a:schemeClr val="dk1"/>
              </a:buClr>
              <a:buSzPts val="1400"/>
              <a:buNone/>
              <a:defRPr>
                <a:solidFill>
                  <a:schemeClr val="dk1"/>
                </a:solidFill>
              </a:defRPr>
            </a:lvl6pPr>
            <a:lvl7pPr lvl="6" algn="r">
              <a:lnSpc>
                <a:spcPct val="100000"/>
              </a:lnSpc>
              <a:spcBef>
                <a:spcPts val="0"/>
              </a:spcBef>
              <a:spcAft>
                <a:spcPts val="0"/>
              </a:spcAft>
              <a:buClr>
                <a:schemeClr val="dk1"/>
              </a:buClr>
              <a:buSzPts val="1400"/>
              <a:buNone/>
              <a:defRPr>
                <a:solidFill>
                  <a:schemeClr val="dk1"/>
                </a:solidFill>
              </a:defRPr>
            </a:lvl7pPr>
            <a:lvl8pPr lvl="7" algn="r">
              <a:lnSpc>
                <a:spcPct val="100000"/>
              </a:lnSpc>
              <a:spcBef>
                <a:spcPts val="0"/>
              </a:spcBef>
              <a:spcAft>
                <a:spcPts val="0"/>
              </a:spcAft>
              <a:buClr>
                <a:schemeClr val="dk1"/>
              </a:buClr>
              <a:buSzPts val="1400"/>
              <a:buNone/>
              <a:defRPr>
                <a:solidFill>
                  <a:schemeClr val="dk1"/>
                </a:solidFill>
              </a:defRPr>
            </a:lvl8pPr>
            <a:lvl9pPr lvl="8" algn="r">
              <a:lnSpc>
                <a:spcPct val="100000"/>
              </a:lnSpc>
              <a:spcBef>
                <a:spcPts val="0"/>
              </a:spcBef>
              <a:spcAft>
                <a:spcPts val="0"/>
              </a:spcAft>
              <a:buClr>
                <a:schemeClr val="dk1"/>
              </a:buClr>
              <a:buSzPts val="1400"/>
              <a:buNone/>
              <a:defRPr>
                <a:solidFill>
                  <a:schemeClr val="dk1"/>
                </a:solidFill>
              </a:defRPr>
            </a:lvl9pPr>
          </a:lstStyle>
          <a:p>
            <a:endParaRPr/>
          </a:p>
        </p:txBody>
      </p:sp>
      <p:sp>
        <p:nvSpPr>
          <p:cNvPr id="10139" name="Google Shape;10139;p1240"/>
          <p:cNvSpPr txBox="1">
            <a:spLocks noGrp="1"/>
          </p:cNvSpPr>
          <p:nvPr>
            <p:ph type="subTitle" idx="9"/>
          </p:nvPr>
        </p:nvSpPr>
        <p:spPr>
          <a:xfrm>
            <a:off x="6186300" y="3801400"/>
            <a:ext cx="2434800" cy="9140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2000"/>
              <a:buNone/>
              <a:defRPr sz="3067">
                <a:latin typeface="Grandstander SemiBold"/>
                <a:ea typeface="Grandstander SemiBold"/>
                <a:cs typeface="Grandstander SemiBold"/>
                <a:sym typeface="Grandstander SemiBold"/>
              </a:defRPr>
            </a:lvl1pPr>
            <a:lvl2pPr lvl="1" algn="r">
              <a:lnSpc>
                <a:spcPct val="100000"/>
              </a:lnSpc>
              <a:spcBef>
                <a:spcPts val="0"/>
              </a:spcBef>
              <a:spcAft>
                <a:spcPts val="0"/>
              </a:spcAft>
              <a:buClr>
                <a:schemeClr val="dk1"/>
              </a:buClr>
              <a:buSzPts val="2000"/>
              <a:buNone/>
              <a:defRPr sz="2667">
                <a:solidFill>
                  <a:schemeClr val="dk1"/>
                </a:solidFill>
              </a:defRPr>
            </a:lvl2pPr>
            <a:lvl3pPr lvl="2" algn="r">
              <a:lnSpc>
                <a:spcPct val="100000"/>
              </a:lnSpc>
              <a:spcBef>
                <a:spcPts val="0"/>
              </a:spcBef>
              <a:spcAft>
                <a:spcPts val="0"/>
              </a:spcAft>
              <a:buClr>
                <a:schemeClr val="dk1"/>
              </a:buClr>
              <a:buSzPts val="2000"/>
              <a:buNone/>
              <a:defRPr sz="2667">
                <a:solidFill>
                  <a:schemeClr val="dk1"/>
                </a:solidFill>
              </a:defRPr>
            </a:lvl3pPr>
            <a:lvl4pPr lvl="3" algn="r">
              <a:lnSpc>
                <a:spcPct val="100000"/>
              </a:lnSpc>
              <a:spcBef>
                <a:spcPts val="0"/>
              </a:spcBef>
              <a:spcAft>
                <a:spcPts val="0"/>
              </a:spcAft>
              <a:buClr>
                <a:schemeClr val="dk1"/>
              </a:buClr>
              <a:buSzPts val="2000"/>
              <a:buNone/>
              <a:defRPr sz="2667">
                <a:solidFill>
                  <a:schemeClr val="dk1"/>
                </a:solidFill>
              </a:defRPr>
            </a:lvl4pPr>
            <a:lvl5pPr lvl="4" algn="r">
              <a:lnSpc>
                <a:spcPct val="100000"/>
              </a:lnSpc>
              <a:spcBef>
                <a:spcPts val="0"/>
              </a:spcBef>
              <a:spcAft>
                <a:spcPts val="0"/>
              </a:spcAft>
              <a:buClr>
                <a:schemeClr val="dk1"/>
              </a:buClr>
              <a:buSzPts val="2000"/>
              <a:buNone/>
              <a:defRPr sz="2667">
                <a:solidFill>
                  <a:schemeClr val="dk1"/>
                </a:solidFill>
              </a:defRPr>
            </a:lvl5pPr>
            <a:lvl6pPr lvl="5" algn="r">
              <a:lnSpc>
                <a:spcPct val="100000"/>
              </a:lnSpc>
              <a:spcBef>
                <a:spcPts val="0"/>
              </a:spcBef>
              <a:spcAft>
                <a:spcPts val="0"/>
              </a:spcAft>
              <a:buClr>
                <a:schemeClr val="dk1"/>
              </a:buClr>
              <a:buSzPts val="2000"/>
              <a:buNone/>
              <a:defRPr sz="2667">
                <a:solidFill>
                  <a:schemeClr val="dk1"/>
                </a:solidFill>
              </a:defRPr>
            </a:lvl6pPr>
            <a:lvl7pPr lvl="6" algn="r">
              <a:lnSpc>
                <a:spcPct val="100000"/>
              </a:lnSpc>
              <a:spcBef>
                <a:spcPts val="0"/>
              </a:spcBef>
              <a:spcAft>
                <a:spcPts val="0"/>
              </a:spcAft>
              <a:buClr>
                <a:schemeClr val="dk1"/>
              </a:buClr>
              <a:buSzPts val="2000"/>
              <a:buNone/>
              <a:defRPr sz="2667">
                <a:solidFill>
                  <a:schemeClr val="dk1"/>
                </a:solidFill>
              </a:defRPr>
            </a:lvl7pPr>
            <a:lvl8pPr lvl="7" algn="r">
              <a:lnSpc>
                <a:spcPct val="100000"/>
              </a:lnSpc>
              <a:spcBef>
                <a:spcPts val="0"/>
              </a:spcBef>
              <a:spcAft>
                <a:spcPts val="0"/>
              </a:spcAft>
              <a:buClr>
                <a:schemeClr val="dk1"/>
              </a:buClr>
              <a:buSzPts val="2000"/>
              <a:buNone/>
              <a:defRPr sz="2667">
                <a:solidFill>
                  <a:schemeClr val="dk1"/>
                </a:solidFill>
              </a:defRPr>
            </a:lvl8pPr>
            <a:lvl9pPr lvl="8" algn="r">
              <a:lnSpc>
                <a:spcPct val="100000"/>
              </a:lnSpc>
              <a:spcBef>
                <a:spcPts val="0"/>
              </a:spcBef>
              <a:spcAft>
                <a:spcPts val="0"/>
              </a:spcAft>
              <a:buClr>
                <a:schemeClr val="dk1"/>
              </a:buClr>
              <a:buSzPts val="2000"/>
              <a:buNone/>
              <a:defRPr sz="2667">
                <a:solidFill>
                  <a:schemeClr val="dk1"/>
                </a:solidFill>
              </a:defRPr>
            </a:lvl9pPr>
          </a:lstStyle>
          <a:p>
            <a:endParaRPr/>
          </a:p>
        </p:txBody>
      </p:sp>
      <p:sp>
        <p:nvSpPr>
          <p:cNvPr id="10140" name="Google Shape;10140;p1240"/>
          <p:cNvSpPr txBox="1">
            <a:spLocks noGrp="1"/>
          </p:cNvSpPr>
          <p:nvPr>
            <p:ph type="title" idx="13"/>
          </p:nvPr>
        </p:nvSpPr>
        <p:spPr>
          <a:xfrm flipH="1">
            <a:off x="9397337" y="2433137"/>
            <a:ext cx="1233200" cy="10180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500"/>
              <a:buNone/>
              <a:defRPr sz="5333" b="1">
                <a:solidFill>
                  <a:schemeClr val="accent6"/>
                </a:solidFill>
              </a:defRPr>
            </a:lvl1pPr>
            <a:lvl2pPr lvl="1" algn="r">
              <a:lnSpc>
                <a:spcPct val="100000"/>
              </a:lnSpc>
              <a:spcBef>
                <a:spcPts val="0"/>
              </a:spcBef>
              <a:spcAft>
                <a:spcPts val="0"/>
              </a:spcAft>
              <a:buSzPts val="2500"/>
              <a:buNone/>
              <a:defRPr sz="3333"/>
            </a:lvl2pPr>
            <a:lvl3pPr lvl="2" algn="r">
              <a:lnSpc>
                <a:spcPct val="100000"/>
              </a:lnSpc>
              <a:spcBef>
                <a:spcPts val="0"/>
              </a:spcBef>
              <a:spcAft>
                <a:spcPts val="0"/>
              </a:spcAft>
              <a:buSzPts val="2500"/>
              <a:buNone/>
              <a:defRPr sz="3333"/>
            </a:lvl3pPr>
            <a:lvl4pPr lvl="3" algn="r">
              <a:lnSpc>
                <a:spcPct val="100000"/>
              </a:lnSpc>
              <a:spcBef>
                <a:spcPts val="0"/>
              </a:spcBef>
              <a:spcAft>
                <a:spcPts val="0"/>
              </a:spcAft>
              <a:buSzPts val="2500"/>
              <a:buNone/>
              <a:defRPr sz="3333"/>
            </a:lvl4pPr>
            <a:lvl5pPr lvl="4" algn="r">
              <a:lnSpc>
                <a:spcPct val="100000"/>
              </a:lnSpc>
              <a:spcBef>
                <a:spcPts val="0"/>
              </a:spcBef>
              <a:spcAft>
                <a:spcPts val="0"/>
              </a:spcAft>
              <a:buSzPts val="2500"/>
              <a:buNone/>
              <a:defRPr sz="3333"/>
            </a:lvl5pPr>
            <a:lvl6pPr lvl="5" algn="r">
              <a:lnSpc>
                <a:spcPct val="100000"/>
              </a:lnSpc>
              <a:spcBef>
                <a:spcPts val="0"/>
              </a:spcBef>
              <a:spcAft>
                <a:spcPts val="0"/>
              </a:spcAft>
              <a:buSzPts val="2500"/>
              <a:buNone/>
              <a:defRPr sz="3333"/>
            </a:lvl6pPr>
            <a:lvl7pPr lvl="6" algn="r">
              <a:lnSpc>
                <a:spcPct val="100000"/>
              </a:lnSpc>
              <a:spcBef>
                <a:spcPts val="0"/>
              </a:spcBef>
              <a:spcAft>
                <a:spcPts val="0"/>
              </a:spcAft>
              <a:buSzPts val="2500"/>
              <a:buNone/>
              <a:defRPr sz="3333"/>
            </a:lvl7pPr>
            <a:lvl8pPr lvl="7" algn="r">
              <a:lnSpc>
                <a:spcPct val="100000"/>
              </a:lnSpc>
              <a:spcBef>
                <a:spcPts val="0"/>
              </a:spcBef>
              <a:spcAft>
                <a:spcPts val="0"/>
              </a:spcAft>
              <a:buSzPts val="2500"/>
              <a:buNone/>
              <a:defRPr sz="3333"/>
            </a:lvl8pPr>
            <a:lvl9pPr lvl="8" algn="r">
              <a:lnSpc>
                <a:spcPct val="100000"/>
              </a:lnSpc>
              <a:spcBef>
                <a:spcPts val="0"/>
              </a:spcBef>
              <a:spcAft>
                <a:spcPts val="0"/>
              </a:spcAft>
              <a:buSzPts val="2500"/>
              <a:buNone/>
              <a:defRPr sz="3333"/>
            </a:lvl9pPr>
          </a:lstStyle>
          <a:p>
            <a:endParaRPr/>
          </a:p>
        </p:txBody>
      </p:sp>
      <p:sp>
        <p:nvSpPr>
          <p:cNvPr id="10141" name="Google Shape;10141;p1240"/>
          <p:cNvSpPr txBox="1">
            <a:spLocks noGrp="1"/>
          </p:cNvSpPr>
          <p:nvPr>
            <p:ph type="subTitle" idx="14"/>
          </p:nvPr>
        </p:nvSpPr>
        <p:spPr>
          <a:xfrm>
            <a:off x="8796537" y="4865720"/>
            <a:ext cx="2434800" cy="843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1400"/>
              <a:buNone/>
              <a:defRPr/>
            </a:lvl1pPr>
            <a:lvl2pPr lvl="1" algn="r">
              <a:lnSpc>
                <a:spcPct val="100000"/>
              </a:lnSpc>
              <a:spcBef>
                <a:spcPts val="0"/>
              </a:spcBef>
              <a:spcAft>
                <a:spcPts val="0"/>
              </a:spcAft>
              <a:buClr>
                <a:schemeClr val="dk1"/>
              </a:buClr>
              <a:buSzPts val="1400"/>
              <a:buNone/>
              <a:defRPr>
                <a:solidFill>
                  <a:schemeClr val="dk1"/>
                </a:solidFill>
              </a:defRPr>
            </a:lvl2pPr>
            <a:lvl3pPr lvl="2" algn="r">
              <a:lnSpc>
                <a:spcPct val="100000"/>
              </a:lnSpc>
              <a:spcBef>
                <a:spcPts val="0"/>
              </a:spcBef>
              <a:spcAft>
                <a:spcPts val="0"/>
              </a:spcAft>
              <a:buClr>
                <a:schemeClr val="dk1"/>
              </a:buClr>
              <a:buSzPts val="1400"/>
              <a:buNone/>
              <a:defRPr>
                <a:solidFill>
                  <a:schemeClr val="dk1"/>
                </a:solidFill>
              </a:defRPr>
            </a:lvl3pPr>
            <a:lvl4pPr lvl="3" algn="r">
              <a:lnSpc>
                <a:spcPct val="100000"/>
              </a:lnSpc>
              <a:spcBef>
                <a:spcPts val="0"/>
              </a:spcBef>
              <a:spcAft>
                <a:spcPts val="0"/>
              </a:spcAft>
              <a:buClr>
                <a:schemeClr val="dk1"/>
              </a:buClr>
              <a:buSzPts val="1400"/>
              <a:buNone/>
              <a:defRPr>
                <a:solidFill>
                  <a:schemeClr val="dk1"/>
                </a:solidFill>
              </a:defRPr>
            </a:lvl4pPr>
            <a:lvl5pPr lvl="4" algn="r">
              <a:lnSpc>
                <a:spcPct val="100000"/>
              </a:lnSpc>
              <a:spcBef>
                <a:spcPts val="0"/>
              </a:spcBef>
              <a:spcAft>
                <a:spcPts val="0"/>
              </a:spcAft>
              <a:buClr>
                <a:schemeClr val="dk1"/>
              </a:buClr>
              <a:buSzPts val="1400"/>
              <a:buNone/>
              <a:defRPr>
                <a:solidFill>
                  <a:schemeClr val="dk1"/>
                </a:solidFill>
              </a:defRPr>
            </a:lvl5pPr>
            <a:lvl6pPr lvl="5" algn="r">
              <a:lnSpc>
                <a:spcPct val="100000"/>
              </a:lnSpc>
              <a:spcBef>
                <a:spcPts val="0"/>
              </a:spcBef>
              <a:spcAft>
                <a:spcPts val="0"/>
              </a:spcAft>
              <a:buClr>
                <a:schemeClr val="dk1"/>
              </a:buClr>
              <a:buSzPts val="1400"/>
              <a:buNone/>
              <a:defRPr>
                <a:solidFill>
                  <a:schemeClr val="dk1"/>
                </a:solidFill>
              </a:defRPr>
            </a:lvl6pPr>
            <a:lvl7pPr lvl="6" algn="r">
              <a:lnSpc>
                <a:spcPct val="100000"/>
              </a:lnSpc>
              <a:spcBef>
                <a:spcPts val="0"/>
              </a:spcBef>
              <a:spcAft>
                <a:spcPts val="0"/>
              </a:spcAft>
              <a:buClr>
                <a:schemeClr val="dk1"/>
              </a:buClr>
              <a:buSzPts val="1400"/>
              <a:buNone/>
              <a:defRPr>
                <a:solidFill>
                  <a:schemeClr val="dk1"/>
                </a:solidFill>
              </a:defRPr>
            </a:lvl7pPr>
            <a:lvl8pPr lvl="7" algn="r">
              <a:lnSpc>
                <a:spcPct val="100000"/>
              </a:lnSpc>
              <a:spcBef>
                <a:spcPts val="0"/>
              </a:spcBef>
              <a:spcAft>
                <a:spcPts val="0"/>
              </a:spcAft>
              <a:buClr>
                <a:schemeClr val="dk1"/>
              </a:buClr>
              <a:buSzPts val="1400"/>
              <a:buNone/>
              <a:defRPr>
                <a:solidFill>
                  <a:schemeClr val="dk1"/>
                </a:solidFill>
              </a:defRPr>
            </a:lvl8pPr>
            <a:lvl9pPr lvl="8" algn="r">
              <a:lnSpc>
                <a:spcPct val="100000"/>
              </a:lnSpc>
              <a:spcBef>
                <a:spcPts val="0"/>
              </a:spcBef>
              <a:spcAft>
                <a:spcPts val="0"/>
              </a:spcAft>
              <a:buClr>
                <a:schemeClr val="dk1"/>
              </a:buClr>
              <a:buSzPts val="1400"/>
              <a:buNone/>
              <a:defRPr>
                <a:solidFill>
                  <a:schemeClr val="dk1"/>
                </a:solidFill>
              </a:defRPr>
            </a:lvl9pPr>
          </a:lstStyle>
          <a:p>
            <a:endParaRPr/>
          </a:p>
        </p:txBody>
      </p:sp>
      <p:sp>
        <p:nvSpPr>
          <p:cNvPr id="10142" name="Google Shape;10142;p1240"/>
          <p:cNvSpPr txBox="1">
            <a:spLocks noGrp="1"/>
          </p:cNvSpPr>
          <p:nvPr>
            <p:ph type="subTitle" idx="15"/>
          </p:nvPr>
        </p:nvSpPr>
        <p:spPr>
          <a:xfrm>
            <a:off x="8796537" y="3801400"/>
            <a:ext cx="2434800" cy="9140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2000"/>
              <a:buNone/>
              <a:defRPr sz="3067">
                <a:latin typeface="Grandstander SemiBold"/>
                <a:ea typeface="Grandstander SemiBold"/>
                <a:cs typeface="Grandstander SemiBold"/>
                <a:sym typeface="Grandstander SemiBold"/>
              </a:defRPr>
            </a:lvl1pPr>
            <a:lvl2pPr lvl="1" algn="r">
              <a:lnSpc>
                <a:spcPct val="100000"/>
              </a:lnSpc>
              <a:spcBef>
                <a:spcPts val="0"/>
              </a:spcBef>
              <a:spcAft>
                <a:spcPts val="0"/>
              </a:spcAft>
              <a:buClr>
                <a:schemeClr val="dk1"/>
              </a:buClr>
              <a:buSzPts val="2000"/>
              <a:buNone/>
              <a:defRPr sz="2667">
                <a:solidFill>
                  <a:schemeClr val="dk1"/>
                </a:solidFill>
              </a:defRPr>
            </a:lvl2pPr>
            <a:lvl3pPr lvl="2" algn="r">
              <a:lnSpc>
                <a:spcPct val="100000"/>
              </a:lnSpc>
              <a:spcBef>
                <a:spcPts val="0"/>
              </a:spcBef>
              <a:spcAft>
                <a:spcPts val="0"/>
              </a:spcAft>
              <a:buClr>
                <a:schemeClr val="dk1"/>
              </a:buClr>
              <a:buSzPts val="2000"/>
              <a:buNone/>
              <a:defRPr sz="2667">
                <a:solidFill>
                  <a:schemeClr val="dk1"/>
                </a:solidFill>
              </a:defRPr>
            </a:lvl3pPr>
            <a:lvl4pPr lvl="3" algn="r">
              <a:lnSpc>
                <a:spcPct val="100000"/>
              </a:lnSpc>
              <a:spcBef>
                <a:spcPts val="0"/>
              </a:spcBef>
              <a:spcAft>
                <a:spcPts val="0"/>
              </a:spcAft>
              <a:buClr>
                <a:schemeClr val="dk1"/>
              </a:buClr>
              <a:buSzPts val="2000"/>
              <a:buNone/>
              <a:defRPr sz="2667">
                <a:solidFill>
                  <a:schemeClr val="dk1"/>
                </a:solidFill>
              </a:defRPr>
            </a:lvl4pPr>
            <a:lvl5pPr lvl="4" algn="r">
              <a:lnSpc>
                <a:spcPct val="100000"/>
              </a:lnSpc>
              <a:spcBef>
                <a:spcPts val="0"/>
              </a:spcBef>
              <a:spcAft>
                <a:spcPts val="0"/>
              </a:spcAft>
              <a:buClr>
                <a:schemeClr val="dk1"/>
              </a:buClr>
              <a:buSzPts val="2000"/>
              <a:buNone/>
              <a:defRPr sz="2667">
                <a:solidFill>
                  <a:schemeClr val="dk1"/>
                </a:solidFill>
              </a:defRPr>
            </a:lvl5pPr>
            <a:lvl6pPr lvl="5" algn="r">
              <a:lnSpc>
                <a:spcPct val="100000"/>
              </a:lnSpc>
              <a:spcBef>
                <a:spcPts val="0"/>
              </a:spcBef>
              <a:spcAft>
                <a:spcPts val="0"/>
              </a:spcAft>
              <a:buClr>
                <a:schemeClr val="dk1"/>
              </a:buClr>
              <a:buSzPts val="2000"/>
              <a:buNone/>
              <a:defRPr sz="2667">
                <a:solidFill>
                  <a:schemeClr val="dk1"/>
                </a:solidFill>
              </a:defRPr>
            </a:lvl6pPr>
            <a:lvl7pPr lvl="6" algn="r">
              <a:lnSpc>
                <a:spcPct val="100000"/>
              </a:lnSpc>
              <a:spcBef>
                <a:spcPts val="0"/>
              </a:spcBef>
              <a:spcAft>
                <a:spcPts val="0"/>
              </a:spcAft>
              <a:buClr>
                <a:schemeClr val="dk1"/>
              </a:buClr>
              <a:buSzPts val="2000"/>
              <a:buNone/>
              <a:defRPr sz="2667">
                <a:solidFill>
                  <a:schemeClr val="dk1"/>
                </a:solidFill>
              </a:defRPr>
            </a:lvl7pPr>
            <a:lvl8pPr lvl="7" algn="r">
              <a:lnSpc>
                <a:spcPct val="100000"/>
              </a:lnSpc>
              <a:spcBef>
                <a:spcPts val="0"/>
              </a:spcBef>
              <a:spcAft>
                <a:spcPts val="0"/>
              </a:spcAft>
              <a:buClr>
                <a:schemeClr val="dk1"/>
              </a:buClr>
              <a:buSzPts val="2000"/>
              <a:buNone/>
              <a:defRPr sz="2667">
                <a:solidFill>
                  <a:schemeClr val="dk1"/>
                </a:solidFill>
              </a:defRPr>
            </a:lvl8pPr>
            <a:lvl9pPr lvl="8" algn="r">
              <a:lnSpc>
                <a:spcPct val="100000"/>
              </a:lnSpc>
              <a:spcBef>
                <a:spcPts val="0"/>
              </a:spcBef>
              <a:spcAft>
                <a:spcPts val="0"/>
              </a:spcAft>
              <a:buClr>
                <a:schemeClr val="dk1"/>
              </a:buClr>
              <a:buSzPts val="2000"/>
              <a:buNone/>
              <a:defRPr sz="2667">
                <a:solidFill>
                  <a:schemeClr val="dk1"/>
                </a:solidFill>
              </a:defRPr>
            </a:lvl9pPr>
          </a:lstStyle>
          <a:p>
            <a:endParaRPr/>
          </a:p>
        </p:txBody>
      </p:sp>
      <p:sp>
        <p:nvSpPr>
          <p:cNvPr id="10143" name="Google Shape;10143;p1240"/>
          <p:cNvSpPr/>
          <p:nvPr/>
        </p:nvSpPr>
        <p:spPr>
          <a:xfrm flipH="1">
            <a:off x="11455039" y="1794300"/>
            <a:ext cx="407832" cy="376325"/>
          </a:xfrm>
          <a:custGeom>
            <a:avLst/>
            <a:gdLst/>
            <a:ahLst/>
            <a:cxnLst/>
            <a:rect l="l" t="t" r="r" b="b"/>
            <a:pathLst>
              <a:path w="1850" h="1707" extrusionOk="0">
                <a:moveTo>
                  <a:pt x="392" y="224"/>
                </a:moveTo>
                <a:lnTo>
                  <a:pt x="392" y="224"/>
                </a:lnTo>
                <a:cubicBezTo>
                  <a:pt x="511" y="262"/>
                  <a:pt x="626" y="311"/>
                  <a:pt x="737" y="368"/>
                </a:cubicBezTo>
                <a:cubicBezTo>
                  <a:pt x="669" y="422"/>
                  <a:pt x="594" y="481"/>
                  <a:pt x="513" y="543"/>
                </a:cubicBezTo>
                <a:cubicBezTo>
                  <a:pt x="415" y="345"/>
                  <a:pt x="394" y="258"/>
                  <a:pt x="392" y="224"/>
                </a:cubicBezTo>
                <a:close/>
                <a:moveTo>
                  <a:pt x="1333" y="119"/>
                </a:moveTo>
                <a:lnTo>
                  <a:pt x="1333" y="119"/>
                </a:lnTo>
                <a:cubicBezTo>
                  <a:pt x="1335" y="198"/>
                  <a:pt x="1326" y="358"/>
                  <a:pt x="1309" y="547"/>
                </a:cubicBezTo>
                <a:cubicBezTo>
                  <a:pt x="1196" y="479"/>
                  <a:pt x="1075" y="413"/>
                  <a:pt x="954" y="349"/>
                </a:cubicBezTo>
                <a:cubicBezTo>
                  <a:pt x="1194" y="177"/>
                  <a:pt x="1292" y="130"/>
                  <a:pt x="1333" y="119"/>
                </a:cubicBezTo>
                <a:close/>
                <a:moveTo>
                  <a:pt x="1407" y="739"/>
                </a:moveTo>
                <a:cubicBezTo>
                  <a:pt x="1616" y="871"/>
                  <a:pt x="1692" y="943"/>
                  <a:pt x="1718" y="975"/>
                </a:cubicBezTo>
                <a:cubicBezTo>
                  <a:pt x="1671" y="988"/>
                  <a:pt x="1569" y="1003"/>
                  <a:pt x="1375" y="1015"/>
                </a:cubicBezTo>
                <a:cubicBezTo>
                  <a:pt x="1386" y="926"/>
                  <a:pt x="1397" y="834"/>
                  <a:pt x="1407" y="739"/>
                </a:cubicBezTo>
                <a:close/>
                <a:moveTo>
                  <a:pt x="477" y="719"/>
                </a:moveTo>
                <a:cubicBezTo>
                  <a:pt x="528" y="815"/>
                  <a:pt x="586" y="920"/>
                  <a:pt x="650" y="1026"/>
                </a:cubicBezTo>
                <a:cubicBezTo>
                  <a:pt x="379" y="1020"/>
                  <a:pt x="228" y="1000"/>
                  <a:pt x="158" y="985"/>
                </a:cubicBezTo>
                <a:cubicBezTo>
                  <a:pt x="222" y="932"/>
                  <a:pt x="339" y="830"/>
                  <a:pt x="477" y="719"/>
                </a:cubicBezTo>
                <a:close/>
                <a:moveTo>
                  <a:pt x="852" y="424"/>
                </a:moveTo>
                <a:cubicBezTo>
                  <a:pt x="1003" y="502"/>
                  <a:pt x="1160" y="590"/>
                  <a:pt x="1299" y="673"/>
                </a:cubicBezTo>
                <a:cubicBezTo>
                  <a:pt x="1288" y="792"/>
                  <a:pt x="1273" y="911"/>
                  <a:pt x="1258" y="1020"/>
                </a:cubicBezTo>
                <a:cubicBezTo>
                  <a:pt x="1144" y="1026"/>
                  <a:pt x="1022" y="1029"/>
                  <a:pt x="899" y="1029"/>
                </a:cubicBezTo>
                <a:cubicBezTo>
                  <a:pt x="861" y="1029"/>
                  <a:pt x="823" y="1029"/>
                  <a:pt x="786" y="1028"/>
                </a:cubicBezTo>
                <a:cubicBezTo>
                  <a:pt x="703" y="894"/>
                  <a:pt x="628" y="762"/>
                  <a:pt x="567" y="645"/>
                </a:cubicBezTo>
                <a:cubicBezTo>
                  <a:pt x="671" y="564"/>
                  <a:pt x="767" y="490"/>
                  <a:pt x="852" y="424"/>
                </a:cubicBezTo>
                <a:close/>
                <a:moveTo>
                  <a:pt x="1243" y="1134"/>
                </a:moveTo>
                <a:cubicBezTo>
                  <a:pt x="1203" y="1405"/>
                  <a:pt x="1171" y="1520"/>
                  <a:pt x="1152" y="1569"/>
                </a:cubicBezTo>
                <a:cubicBezTo>
                  <a:pt x="1045" y="1432"/>
                  <a:pt x="945" y="1290"/>
                  <a:pt x="856" y="1143"/>
                </a:cubicBezTo>
                <a:cubicBezTo>
                  <a:pt x="988" y="1143"/>
                  <a:pt x="1120" y="1141"/>
                  <a:pt x="1243" y="1134"/>
                </a:cubicBezTo>
                <a:close/>
                <a:moveTo>
                  <a:pt x="1358" y="0"/>
                </a:moveTo>
                <a:cubicBezTo>
                  <a:pt x="1357" y="0"/>
                  <a:pt x="1355" y="0"/>
                  <a:pt x="1354" y="0"/>
                </a:cubicBezTo>
                <a:cubicBezTo>
                  <a:pt x="1299" y="0"/>
                  <a:pt x="1190" y="34"/>
                  <a:pt x="841" y="290"/>
                </a:cubicBezTo>
                <a:cubicBezTo>
                  <a:pt x="709" y="224"/>
                  <a:pt x="503" y="128"/>
                  <a:pt x="396" y="107"/>
                </a:cubicBezTo>
                <a:cubicBezTo>
                  <a:pt x="388" y="104"/>
                  <a:pt x="379" y="103"/>
                  <a:pt x="370" y="103"/>
                </a:cubicBezTo>
                <a:cubicBezTo>
                  <a:pt x="339" y="103"/>
                  <a:pt x="309" y="118"/>
                  <a:pt x="292" y="147"/>
                </a:cubicBezTo>
                <a:cubicBezTo>
                  <a:pt x="264" y="194"/>
                  <a:pt x="258" y="287"/>
                  <a:pt x="424" y="615"/>
                </a:cubicBezTo>
                <a:cubicBezTo>
                  <a:pt x="207" y="792"/>
                  <a:pt x="35" y="939"/>
                  <a:pt x="28" y="945"/>
                </a:cubicBezTo>
                <a:cubicBezTo>
                  <a:pt x="7" y="966"/>
                  <a:pt x="0" y="998"/>
                  <a:pt x="13" y="1026"/>
                </a:cubicBezTo>
                <a:cubicBezTo>
                  <a:pt x="30" y="1062"/>
                  <a:pt x="58" y="1130"/>
                  <a:pt x="722" y="1141"/>
                </a:cubicBezTo>
                <a:cubicBezTo>
                  <a:pt x="803" y="1271"/>
                  <a:pt x="1048" y="1660"/>
                  <a:pt x="1131" y="1698"/>
                </a:cubicBezTo>
                <a:cubicBezTo>
                  <a:pt x="1139" y="1703"/>
                  <a:pt x="1150" y="1705"/>
                  <a:pt x="1160" y="1707"/>
                </a:cubicBezTo>
                <a:lnTo>
                  <a:pt x="1162" y="1705"/>
                </a:lnTo>
                <a:cubicBezTo>
                  <a:pt x="1214" y="1705"/>
                  <a:pt x="1277" y="1705"/>
                  <a:pt x="1360" y="1128"/>
                </a:cubicBezTo>
                <a:cubicBezTo>
                  <a:pt x="1739" y="1107"/>
                  <a:pt x="1795" y="1071"/>
                  <a:pt x="1812" y="1058"/>
                </a:cubicBezTo>
                <a:cubicBezTo>
                  <a:pt x="1835" y="1043"/>
                  <a:pt x="1850" y="1015"/>
                  <a:pt x="1848" y="988"/>
                </a:cubicBezTo>
                <a:cubicBezTo>
                  <a:pt x="1848" y="951"/>
                  <a:pt x="1846" y="875"/>
                  <a:pt x="1420" y="611"/>
                </a:cubicBezTo>
                <a:cubicBezTo>
                  <a:pt x="1439" y="409"/>
                  <a:pt x="1454" y="173"/>
                  <a:pt x="1448" y="81"/>
                </a:cubicBezTo>
                <a:cubicBezTo>
                  <a:pt x="1443" y="36"/>
                  <a:pt x="1405" y="0"/>
                  <a:pt x="135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144" name="Google Shape;10144;p1240"/>
          <p:cNvSpPr/>
          <p:nvPr/>
        </p:nvSpPr>
        <p:spPr>
          <a:xfrm flipH="1">
            <a:off x="328439" y="1492433"/>
            <a:ext cx="72800" cy="728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nvGrpSpPr>
          <p:cNvPr id="10145" name="Google Shape;10145;p1240"/>
          <p:cNvGrpSpPr/>
          <p:nvPr/>
        </p:nvGrpSpPr>
        <p:grpSpPr>
          <a:xfrm flipH="1">
            <a:off x="617544" y="562754"/>
            <a:ext cx="237645" cy="237645"/>
            <a:chOff x="5944424" y="1865453"/>
            <a:chExt cx="178234" cy="178234"/>
          </a:xfrm>
        </p:grpSpPr>
        <p:sp>
          <p:nvSpPr>
            <p:cNvPr id="10146" name="Google Shape;10146;p1240"/>
            <p:cNvSpPr/>
            <p:nvPr/>
          </p:nvSpPr>
          <p:spPr>
            <a:xfrm>
              <a:off x="6029571" y="1865453"/>
              <a:ext cx="20171" cy="178234"/>
            </a:xfrm>
            <a:custGeom>
              <a:avLst/>
              <a:gdLst/>
              <a:ahLst/>
              <a:cxnLst/>
              <a:rect l="l" t="t" r="r" b="b"/>
              <a:pathLst>
                <a:path w="122" h="1078" extrusionOk="0">
                  <a:moveTo>
                    <a:pt x="65" y="1"/>
                  </a:moveTo>
                  <a:cubicBezTo>
                    <a:pt x="33" y="1"/>
                    <a:pt x="7" y="26"/>
                    <a:pt x="7" y="58"/>
                  </a:cubicBezTo>
                  <a:lnTo>
                    <a:pt x="1" y="1020"/>
                  </a:lnTo>
                  <a:cubicBezTo>
                    <a:pt x="1" y="1052"/>
                    <a:pt x="26" y="1078"/>
                    <a:pt x="58" y="1078"/>
                  </a:cubicBezTo>
                  <a:cubicBezTo>
                    <a:pt x="90" y="1078"/>
                    <a:pt x="116" y="1052"/>
                    <a:pt x="116" y="1020"/>
                  </a:cubicBezTo>
                  <a:lnTo>
                    <a:pt x="122" y="58"/>
                  </a:lnTo>
                  <a:cubicBezTo>
                    <a:pt x="122" y="26"/>
                    <a:pt x="96" y="1"/>
                    <a:pt x="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147" name="Google Shape;10147;p1240"/>
            <p:cNvSpPr/>
            <p:nvPr/>
          </p:nvSpPr>
          <p:spPr>
            <a:xfrm>
              <a:off x="5962115" y="1898189"/>
              <a:ext cx="158393" cy="110611"/>
            </a:xfrm>
            <a:custGeom>
              <a:avLst/>
              <a:gdLst/>
              <a:ahLst/>
              <a:cxnLst/>
              <a:rect l="l" t="t" r="r" b="b"/>
              <a:pathLst>
                <a:path w="958" h="669" extrusionOk="0">
                  <a:moveTo>
                    <a:pt x="873" y="0"/>
                  </a:moveTo>
                  <a:cubicBezTo>
                    <a:pt x="863" y="0"/>
                    <a:pt x="852" y="4"/>
                    <a:pt x="841" y="11"/>
                  </a:cubicBezTo>
                  <a:lnTo>
                    <a:pt x="47" y="565"/>
                  </a:lnTo>
                  <a:cubicBezTo>
                    <a:pt x="0" y="597"/>
                    <a:pt x="23" y="669"/>
                    <a:pt x="79" y="669"/>
                  </a:cubicBezTo>
                  <a:cubicBezTo>
                    <a:pt x="89" y="669"/>
                    <a:pt x="102" y="667"/>
                    <a:pt x="111" y="658"/>
                  </a:cubicBezTo>
                  <a:lnTo>
                    <a:pt x="907" y="105"/>
                  </a:lnTo>
                  <a:cubicBezTo>
                    <a:pt x="957" y="70"/>
                    <a:pt x="922" y="0"/>
                    <a:pt x="8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148" name="Google Shape;10148;p1240"/>
            <p:cNvSpPr/>
            <p:nvPr/>
          </p:nvSpPr>
          <p:spPr>
            <a:xfrm>
              <a:off x="5976829" y="1891080"/>
              <a:ext cx="124003" cy="124499"/>
            </a:xfrm>
            <a:custGeom>
              <a:avLst/>
              <a:gdLst/>
              <a:ahLst/>
              <a:cxnLst/>
              <a:rect l="l" t="t" r="r" b="b"/>
              <a:pathLst>
                <a:path w="750" h="753" extrusionOk="0">
                  <a:moveTo>
                    <a:pt x="84" y="1"/>
                  </a:moveTo>
                  <a:cubicBezTo>
                    <a:pt x="40" y="1"/>
                    <a:pt x="0" y="58"/>
                    <a:pt x="45" y="101"/>
                  </a:cubicBezTo>
                  <a:lnTo>
                    <a:pt x="645" y="735"/>
                  </a:lnTo>
                  <a:cubicBezTo>
                    <a:pt x="656" y="746"/>
                    <a:pt x="671" y="752"/>
                    <a:pt x="688" y="752"/>
                  </a:cubicBezTo>
                  <a:cubicBezTo>
                    <a:pt x="703" y="752"/>
                    <a:pt x="715" y="746"/>
                    <a:pt x="726" y="735"/>
                  </a:cubicBezTo>
                  <a:cubicBezTo>
                    <a:pt x="747" y="714"/>
                    <a:pt x="750" y="680"/>
                    <a:pt x="728" y="657"/>
                  </a:cubicBezTo>
                  <a:lnTo>
                    <a:pt x="128" y="22"/>
                  </a:lnTo>
                  <a:cubicBezTo>
                    <a:pt x="115" y="7"/>
                    <a:pt x="99" y="1"/>
                    <a:pt x="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149" name="Google Shape;10149;p1240"/>
            <p:cNvSpPr/>
            <p:nvPr/>
          </p:nvSpPr>
          <p:spPr>
            <a:xfrm>
              <a:off x="5944424" y="1941838"/>
              <a:ext cx="178234" cy="20502"/>
            </a:xfrm>
            <a:custGeom>
              <a:avLst/>
              <a:gdLst/>
              <a:ahLst/>
              <a:cxnLst/>
              <a:rect l="l" t="t" r="r" b="b"/>
              <a:pathLst>
                <a:path w="1078" h="124" extrusionOk="0">
                  <a:moveTo>
                    <a:pt x="1003" y="1"/>
                  </a:moveTo>
                  <a:lnTo>
                    <a:pt x="77" y="9"/>
                  </a:lnTo>
                  <a:cubicBezTo>
                    <a:pt x="1" y="9"/>
                    <a:pt x="1" y="124"/>
                    <a:pt x="77" y="124"/>
                  </a:cubicBezTo>
                  <a:lnTo>
                    <a:pt x="1003" y="113"/>
                  </a:lnTo>
                  <a:cubicBezTo>
                    <a:pt x="1077" y="113"/>
                    <a:pt x="1077" y="1"/>
                    <a:pt x="10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10150" name="Google Shape;10150;p1240"/>
          <p:cNvSpPr/>
          <p:nvPr/>
        </p:nvSpPr>
        <p:spPr>
          <a:xfrm flipH="1">
            <a:off x="9964733" y="408178"/>
            <a:ext cx="231635" cy="233253"/>
          </a:xfrm>
          <a:custGeom>
            <a:avLst/>
            <a:gdLst/>
            <a:ahLst/>
            <a:cxnLst/>
            <a:rect l="l" t="t" r="r" b="b"/>
            <a:pathLst>
              <a:path w="1281" h="1290" extrusionOk="0">
                <a:moveTo>
                  <a:pt x="686" y="166"/>
                </a:moveTo>
                <a:cubicBezTo>
                  <a:pt x="703" y="221"/>
                  <a:pt x="720" y="296"/>
                  <a:pt x="731" y="343"/>
                </a:cubicBezTo>
                <a:cubicBezTo>
                  <a:pt x="763" y="470"/>
                  <a:pt x="769" y="500"/>
                  <a:pt x="784" y="521"/>
                </a:cubicBezTo>
                <a:cubicBezTo>
                  <a:pt x="801" y="543"/>
                  <a:pt x="825" y="553"/>
                  <a:pt x="952" y="598"/>
                </a:cubicBezTo>
                <a:cubicBezTo>
                  <a:pt x="997" y="615"/>
                  <a:pt x="1065" y="639"/>
                  <a:pt x="1114" y="660"/>
                </a:cubicBezTo>
                <a:cubicBezTo>
                  <a:pt x="1044" y="692"/>
                  <a:pt x="927" y="736"/>
                  <a:pt x="825" y="773"/>
                </a:cubicBezTo>
                <a:cubicBezTo>
                  <a:pt x="810" y="777"/>
                  <a:pt x="799" y="787"/>
                  <a:pt x="793" y="802"/>
                </a:cubicBezTo>
                <a:cubicBezTo>
                  <a:pt x="742" y="919"/>
                  <a:pt x="678" y="1051"/>
                  <a:pt x="635" y="1128"/>
                </a:cubicBezTo>
                <a:cubicBezTo>
                  <a:pt x="608" y="1047"/>
                  <a:pt x="567" y="905"/>
                  <a:pt x="537" y="781"/>
                </a:cubicBezTo>
                <a:cubicBezTo>
                  <a:pt x="531" y="760"/>
                  <a:pt x="514" y="743"/>
                  <a:pt x="493" y="739"/>
                </a:cubicBezTo>
                <a:cubicBezTo>
                  <a:pt x="373" y="717"/>
                  <a:pt x="235" y="685"/>
                  <a:pt x="161" y="664"/>
                </a:cubicBezTo>
                <a:cubicBezTo>
                  <a:pt x="278" y="602"/>
                  <a:pt x="399" y="549"/>
                  <a:pt x="522" y="500"/>
                </a:cubicBezTo>
                <a:cubicBezTo>
                  <a:pt x="537" y="494"/>
                  <a:pt x="550" y="483"/>
                  <a:pt x="556" y="466"/>
                </a:cubicBezTo>
                <a:cubicBezTo>
                  <a:pt x="595" y="364"/>
                  <a:pt x="637" y="264"/>
                  <a:pt x="686" y="166"/>
                </a:cubicBezTo>
                <a:close/>
                <a:moveTo>
                  <a:pt x="699" y="0"/>
                </a:moveTo>
                <a:cubicBezTo>
                  <a:pt x="663" y="0"/>
                  <a:pt x="612" y="0"/>
                  <a:pt x="456" y="402"/>
                </a:cubicBezTo>
                <a:cubicBezTo>
                  <a:pt x="27" y="577"/>
                  <a:pt x="12" y="632"/>
                  <a:pt x="5" y="656"/>
                </a:cubicBezTo>
                <a:cubicBezTo>
                  <a:pt x="1" y="675"/>
                  <a:pt x="3" y="696"/>
                  <a:pt x="16" y="713"/>
                </a:cubicBezTo>
                <a:cubicBezTo>
                  <a:pt x="27" y="728"/>
                  <a:pt x="58" y="773"/>
                  <a:pt x="435" y="845"/>
                </a:cubicBezTo>
                <a:cubicBezTo>
                  <a:pt x="546" y="1288"/>
                  <a:pt x="586" y="1288"/>
                  <a:pt x="629" y="1288"/>
                </a:cubicBezTo>
                <a:lnTo>
                  <a:pt x="631" y="1290"/>
                </a:lnTo>
                <a:cubicBezTo>
                  <a:pt x="665" y="1288"/>
                  <a:pt x="705" y="1285"/>
                  <a:pt x="886" y="873"/>
                </a:cubicBezTo>
                <a:cubicBezTo>
                  <a:pt x="999" y="832"/>
                  <a:pt x="1212" y="751"/>
                  <a:pt x="1257" y="713"/>
                </a:cubicBezTo>
                <a:cubicBezTo>
                  <a:pt x="1274" y="696"/>
                  <a:pt x="1280" y="673"/>
                  <a:pt x="1278" y="649"/>
                </a:cubicBezTo>
                <a:cubicBezTo>
                  <a:pt x="1267" y="596"/>
                  <a:pt x="1210" y="570"/>
                  <a:pt x="991" y="490"/>
                </a:cubicBezTo>
                <a:cubicBezTo>
                  <a:pt x="948" y="475"/>
                  <a:pt x="899" y="458"/>
                  <a:pt x="876" y="447"/>
                </a:cubicBezTo>
                <a:cubicBezTo>
                  <a:pt x="869" y="421"/>
                  <a:pt x="854" y="364"/>
                  <a:pt x="842" y="315"/>
                </a:cubicBezTo>
                <a:cubicBezTo>
                  <a:pt x="805" y="160"/>
                  <a:pt x="778" y="64"/>
                  <a:pt x="752" y="28"/>
                </a:cubicBezTo>
                <a:cubicBezTo>
                  <a:pt x="737" y="11"/>
                  <a:pt x="718" y="2"/>
                  <a:pt x="69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0151"/>
        <p:cNvGrpSpPr/>
        <p:nvPr/>
      </p:nvGrpSpPr>
      <p:grpSpPr>
        <a:xfrm>
          <a:off x="0" y="0"/>
          <a:ext cx="0" cy="0"/>
          <a:chOff x="0" y="0"/>
          <a:chExt cx="0" cy="0"/>
        </a:xfrm>
      </p:grpSpPr>
    </p:spTree>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matchingName="Table of contents">
  <p:cSld name="1_Table of contents">
    <p:spTree>
      <p:nvGrpSpPr>
        <p:cNvPr id="1" name="Shape 10152"/>
        <p:cNvGrpSpPr/>
        <p:nvPr/>
      </p:nvGrpSpPr>
      <p:grpSpPr>
        <a:xfrm>
          <a:off x="0" y="0"/>
          <a:ext cx="0" cy="0"/>
          <a:chOff x="0" y="0"/>
          <a:chExt cx="0" cy="0"/>
        </a:xfrm>
      </p:grpSpPr>
      <p:sp>
        <p:nvSpPr>
          <p:cNvPr id="10153" name="Google Shape;10153;p90"/>
          <p:cNvSpPr txBox="1">
            <a:spLocks noGrp="1"/>
          </p:cNvSpPr>
          <p:nvPr>
            <p:ph type="title"/>
          </p:nvPr>
        </p:nvSpPr>
        <p:spPr>
          <a:xfrm>
            <a:off x="1864400" y="2080269"/>
            <a:ext cx="3115200" cy="7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400"/>
              <a:buNone/>
              <a:defRPr sz="3200"/>
            </a:lvl1pPr>
            <a:lvl2pPr lvl="1" algn="r">
              <a:lnSpc>
                <a:spcPct val="100000"/>
              </a:lnSpc>
              <a:spcBef>
                <a:spcPts val="0"/>
              </a:spcBef>
              <a:spcAft>
                <a:spcPts val="0"/>
              </a:spcAft>
              <a:buSzPts val="2400"/>
              <a:buNone/>
              <a:defRPr sz="3200"/>
            </a:lvl2pPr>
            <a:lvl3pPr lvl="2" algn="r">
              <a:lnSpc>
                <a:spcPct val="100000"/>
              </a:lnSpc>
              <a:spcBef>
                <a:spcPts val="0"/>
              </a:spcBef>
              <a:spcAft>
                <a:spcPts val="0"/>
              </a:spcAft>
              <a:buSzPts val="2400"/>
              <a:buNone/>
              <a:defRPr sz="3200"/>
            </a:lvl3pPr>
            <a:lvl4pPr lvl="3" algn="r">
              <a:lnSpc>
                <a:spcPct val="100000"/>
              </a:lnSpc>
              <a:spcBef>
                <a:spcPts val="0"/>
              </a:spcBef>
              <a:spcAft>
                <a:spcPts val="0"/>
              </a:spcAft>
              <a:buSzPts val="2400"/>
              <a:buNone/>
              <a:defRPr sz="3200"/>
            </a:lvl4pPr>
            <a:lvl5pPr lvl="4" algn="r">
              <a:lnSpc>
                <a:spcPct val="100000"/>
              </a:lnSpc>
              <a:spcBef>
                <a:spcPts val="0"/>
              </a:spcBef>
              <a:spcAft>
                <a:spcPts val="0"/>
              </a:spcAft>
              <a:buSzPts val="2400"/>
              <a:buNone/>
              <a:defRPr sz="3200"/>
            </a:lvl5pPr>
            <a:lvl6pPr lvl="5" algn="r">
              <a:lnSpc>
                <a:spcPct val="100000"/>
              </a:lnSpc>
              <a:spcBef>
                <a:spcPts val="0"/>
              </a:spcBef>
              <a:spcAft>
                <a:spcPts val="0"/>
              </a:spcAft>
              <a:buSzPts val="2400"/>
              <a:buNone/>
              <a:defRPr sz="3200"/>
            </a:lvl6pPr>
            <a:lvl7pPr lvl="6" algn="r">
              <a:lnSpc>
                <a:spcPct val="100000"/>
              </a:lnSpc>
              <a:spcBef>
                <a:spcPts val="0"/>
              </a:spcBef>
              <a:spcAft>
                <a:spcPts val="0"/>
              </a:spcAft>
              <a:buSzPts val="2400"/>
              <a:buNone/>
              <a:defRPr sz="3200"/>
            </a:lvl7pPr>
            <a:lvl8pPr lvl="7" algn="r">
              <a:lnSpc>
                <a:spcPct val="100000"/>
              </a:lnSpc>
              <a:spcBef>
                <a:spcPts val="0"/>
              </a:spcBef>
              <a:spcAft>
                <a:spcPts val="0"/>
              </a:spcAft>
              <a:buSzPts val="2400"/>
              <a:buNone/>
              <a:defRPr sz="3200"/>
            </a:lvl8pPr>
            <a:lvl9pPr lvl="8" algn="r">
              <a:lnSpc>
                <a:spcPct val="100000"/>
              </a:lnSpc>
              <a:spcBef>
                <a:spcPts val="0"/>
              </a:spcBef>
              <a:spcAft>
                <a:spcPts val="0"/>
              </a:spcAft>
              <a:buSzPts val="2400"/>
              <a:buNone/>
              <a:defRPr sz="3200"/>
            </a:lvl9pPr>
          </a:lstStyle>
          <a:p>
            <a:endParaRPr/>
          </a:p>
        </p:txBody>
      </p:sp>
      <p:sp>
        <p:nvSpPr>
          <p:cNvPr id="10154" name="Google Shape;10154;p90"/>
          <p:cNvSpPr txBox="1">
            <a:spLocks noGrp="1"/>
          </p:cNvSpPr>
          <p:nvPr>
            <p:ph type="subTitle" idx="1"/>
          </p:nvPr>
        </p:nvSpPr>
        <p:spPr>
          <a:xfrm>
            <a:off x="1864200" y="2782300"/>
            <a:ext cx="3115200" cy="7912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867"/>
            </a:lvl1pPr>
            <a:lvl2pPr lvl="1" algn="r">
              <a:lnSpc>
                <a:spcPct val="100000"/>
              </a:lnSpc>
              <a:spcBef>
                <a:spcPts val="0"/>
              </a:spcBef>
              <a:spcAft>
                <a:spcPts val="0"/>
              </a:spcAft>
              <a:buSzPts val="1400"/>
              <a:buNone/>
              <a:defRPr/>
            </a:lvl2pPr>
            <a:lvl3pPr lvl="2" algn="r">
              <a:lnSpc>
                <a:spcPct val="100000"/>
              </a:lnSpc>
              <a:spcBef>
                <a:spcPts val="2133"/>
              </a:spcBef>
              <a:spcAft>
                <a:spcPts val="0"/>
              </a:spcAft>
              <a:buSzPts val="1400"/>
              <a:buNone/>
              <a:defRPr/>
            </a:lvl3pPr>
            <a:lvl4pPr lvl="3" algn="r">
              <a:lnSpc>
                <a:spcPct val="100000"/>
              </a:lnSpc>
              <a:spcBef>
                <a:spcPts val="2133"/>
              </a:spcBef>
              <a:spcAft>
                <a:spcPts val="0"/>
              </a:spcAft>
              <a:buSzPts val="1400"/>
              <a:buNone/>
              <a:defRPr/>
            </a:lvl4pPr>
            <a:lvl5pPr lvl="4" algn="r">
              <a:lnSpc>
                <a:spcPct val="100000"/>
              </a:lnSpc>
              <a:spcBef>
                <a:spcPts val="2133"/>
              </a:spcBef>
              <a:spcAft>
                <a:spcPts val="0"/>
              </a:spcAft>
              <a:buSzPts val="1400"/>
              <a:buNone/>
              <a:defRPr/>
            </a:lvl5pPr>
            <a:lvl6pPr lvl="5" algn="r">
              <a:lnSpc>
                <a:spcPct val="100000"/>
              </a:lnSpc>
              <a:spcBef>
                <a:spcPts val="2133"/>
              </a:spcBef>
              <a:spcAft>
                <a:spcPts val="0"/>
              </a:spcAft>
              <a:buSzPts val="1400"/>
              <a:buNone/>
              <a:defRPr/>
            </a:lvl6pPr>
            <a:lvl7pPr lvl="6" algn="r">
              <a:lnSpc>
                <a:spcPct val="100000"/>
              </a:lnSpc>
              <a:spcBef>
                <a:spcPts val="2133"/>
              </a:spcBef>
              <a:spcAft>
                <a:spcPts val="0"/>
              </a:spcAft>
              <a:buSzPts val="1400"/>
              <a:buNone/>
              <a:defRPr/>
            </a:lvl7pPr>
            <a:lvl8pPr lvl="7" algn="r">
              <a:lnSpc>
                <a:spcPct val="100000"/>
              </a:lnSpc>
              <a:spcBef>
                <a:spcPts val="2133"/>
              </a:spcBef>
              <a:spcAft>
                <a:spcPts val="0"/>
              </a:spcAft>
              <a:buSzPts val="1400"/>
              <a:buNone/>
              <a:defRPr/>
            </a:lvl8pPr>
            <a:lvl9pPr lvl="8" algn="r">
              <a:lnSpc>
                <a:spcPct val="100000"/>
              </a:lnSpc>
              <a:spcBef>
                <a:spcPts val="2133"/>
              </a:spcBef>
              <a:spcAft>
                <a:spcPts val="2133"/>
              </a:spcAft>
              <a:buSzPts val="1400"/>
              <a:buNone/>
              <a:defRPr/>
            </a:lvl9pPr>
          </a:lstStyle>
          <a:p>
            <a:endParaRPr/>
          </a:p>
        </p:txBody>
      </p:sp>
      <p:sp>
        <p:nvSpPr>
          <p:cNvPr id="10155" name="Google Shape;10155;p90"/>
          <p:cNvSpPr txBox="1">
            <a:spLocks noGrp="1"/>
          </p:cNvSpPr>
          <p:nvPr>
            <p:ph type="title" idx="2"/>
          </p:nvPr>
        </p:nvSpPr>
        <p:spPr>
          <a:xfrm>
            <a:off x="960200" y="4334167"/>
            <a:ext cx="903600" cy="7016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3000"/>
              <a:buNone/>
              <a:defRPr sz="4000"/>
            </a:lvl1pPr>
            <a:lvl2pPr lvl="1" algn="ctr">
              <a:lnSpc>
                <a:spcPct val="100000"/>
              </a:lnSpc>
              <a:spcBef>
                <a:spcPts val="0"/>
              </a:spcBef>
              <a:spcAft>
                <a:spcPts val="0"/>
              </a:spcAft>
              <a:buSzPts val="3000"/>
              <a:buNone/>
              <a:defRPr sz="4000"/>
            </a:lvl2pPr>
            <a:lvl3pPr lvl="2" algn="ctr">
              <a:lnSpc>
                <a:spcPct val="100000"/>
              </a:lnSpc>
              <a:spcBef>
                <a:spcPts val="0"/>
              </a:spcBef>
              <a:spcAft>
                <a:spcPts val="0"/>
              </a:spcAft>
              <a:buSzPts val="3000"/>
              <a:buNone/>
              <a:defRPr sz="4000"/>
            </a:lvl3pPr>
            <a:lvl4pPr lvl="3" algn="ctr">
              <a:lnSpc>
                <a:spcPct val="100000"/>
              </a:lnSpc>
              <a:spcBef>
                <a:spcPts val="0"/>
              </a:spcBef>
              <a:spcAft>
                <a:spcPts val="0"/>
              </a:spcAft>
              <a:buSzPts val="3000"/>
              <a:buNone/>
              <a:defRPr sz="4000"/>
            </a:lvl4pPr>
            <a:lvl5pPr lvl="4" algn="ctr">
              <a:lnSpc>
                <a:spcPct val="100000"/>
              </a:lnSpc>
              <a:spcBef>
                <a:spcPts val="0"/>
              </a:spcBef>
              <a:spcAft>
                <a:spcPts val="0"/>
              </a:spcAft>
              <a:buSzPts val="3000"/>
              <a:buNone/>
              <a:defRPr sz="4000"/>
            </a:lvl5pPr>
            <a:lvl6pPr lvl="5" algn="ctr">
              <a:lnSpc>
                <a:spcPct val="100000"/>
              </a:lnSpc>
              <a:spcBef>
                <a:spcPts val="0"/>
              </a:spcBef>
              <a:spcAft>
                <a:spcPts val="0"/>
              </a:spcAft>
              <a:buSzPts val="3000"/>
              <a:buNone/>
              <a:defRPr sz="4000"/>
            </a:lvl6pPr>
            <a:lvl7pPr lvl="6" algn="ctr">
              <a:lnSpc>
                <a:spcPct val="100000"/>
              </a:lnSpc>
              <a:spcBef>
                <a:spcPts val="0"/>
              </a:spcBef>
              <a:spcAft>
                <a:spcPts val="0"/>
              </a:spcAft>
              <a:buSzPts val="3000"/>
              <a:buNone/>
              <a:defRPr sz="4000"/>
            </a:lvl7pPr>
            <a:lvl8pPr lvl="7" algn="ctr">
              <a:lnSpc>
                <a:spcPct val="100000"/>
              </a:lnSpc>
              <a:spcBef>
                <a:spcPts val="0"/>
              </a:spcBef>
              <a:spcAft>
                <a:spcPts val="0"/>
              </a:spcAft>
              <a:buSzPts val="3000"/>
              <a:buNone/>
              <a:defRPr sz="4000"/>
            </a:lvl8pPr>
            <a:lvl9pPr lvl="8" algn="ctr">
              <a:lnSpc>
                <a:spcPct val="100000"/>
              </a:lnSpc>
              <a:spcBef>
                <a:spcPts val="0"/>
              </a:spcBef>
              <a:spcAft>
                <a:spcPts val="0"/>
              </a:spcAft>
              <a:buSzPts val="3000"/>
              <a:buNone/>
              <a:defRPr sz="4000"/>
            </a:lvl9pPr>
          </a:lstStyle>
          <a:p>
            <a:endParaRPr/>
          </a:p>
        </p:txBody>
      </p:sp>
      <p:sp>
        <p:nvSpPr>
          <p:cNvPr id="10156" name="Google Shape;10156;p90"/>
          <p:cNvSpPr txBox="1">
            <a:spLocks noGrp="1"/>
          </p:cNvSpPr>
          <p:nvPr>
            <p:ph type="title" idx="3"/>
          </p:nvPr>
        </p:nvSpPr>
        <p:spPr>
          <a:xfrm>
            <a:off x="1864400" y="4333736"/>
            <a:ext cx="3115200" cy="7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400"/>
              <a:buNone/>
              <a:defRPr sz="3200"/>
            </a:lvl1pPr>
            <a:lvl2pPr lvl="1" algn="r">
              <a:lnSpc>
                <a:spcPct val="100000"/>
              </a:lnSpc>
              <a:spcBef>
                <a:spcPts val="0"/>
              </a:spcBef>
              <a:spcAft>
                <a:spcPts val="0"/>
              </a:spcAft>
              <a:buSzPts val="2400"/>
              <a:buNone/>
              <a:defRPr sz="3200"/>
            </a:lvl2pPr>
            <a:lvl3pPr lvl="2" algn="r">
              <a:lnSpc>
                <a:spcPct val="100000"/>
              </a:lnSpc>
              <a:spcBef>
                <a:spcPts val="0"/>
              </a:spcBef>
              <a:spcAft>
                <a:spcPts val="0"/>
              </a:spcAft>
              <a:buSzPts val="2400"/>
              <a:buNone/>
              <a:defRPr sz="3200"/>
            </a:lvl3pPr>
            <a:lvl4pPr lvl="3" algn="r">
              <a:lnSpc>
                <a:spcPct val="100000"/>
              </a:lnSpc>
              <a:spcBef>
                <a:spcPts val="0"/>
              </a:spcBef>
              <a:spcAft>
                <a:spcPts val="0"/>
              </a:spcAft>
              <a:buSzPts val="2400"/>
              <a:buNone/>
              <a:defRPr sz="3200"/>
            </a:lvl4pPr>
            <a:lvl5pPr lvl="4" algn="r">
              <a:lnSpc>
                <a:spcPct val="100000"/>
              </a:lnSpc>
              <a:spcBef>
                <a:spcPts val="0"/>
              </a:spcBef>
              <a:spcAft>
                <a:spcPts val="0"/>
              </a:spcAft>
              <a:buSzPts val="2400"/>
              <a:buNone/>
              <a:defRPr sz="3200"/>
            </a:lvl5pPr>
            <a:lvl6pPr lvl="5" algn="r">
              <a:lnSpc>
                <a:spcPct val="100000"/>
              </a:lnSpc>
              <a:spcBef>
                <a:spcPts val="0"/>
              </a:spcBef>
              <a:spcAft>
                <a:spcPts val="0"/>
              </a:spcAft>
              <a:buSzPts val="2400"/>
              <a:buNone/>
              <a:defRPr sz="3200"/>
            </a:lvl6pPr>
            <a:lvl7pPr lvl="6" algn="r">
              <a:lnSpc>
                <a:spcPct val="100000"/>
              </a:lnSpc>
              <a:spcBef>
                <a:spcPts val="0"/>
              </a:spcBef>
              <a:spcAft>
                <a:spcPts val="0"/>
              </a:spcAft>
              <a:buSzPts val="2400"/>
              <a:buNone/>
              <a:defRPr sz="3200"/>
            </a:lvl7pPr>
            <a:lvl8pPr lvl="7" algn="r">
              <a:lnSpc>
                <a:spcPct val="100000"/>
              </a:lnSpc>
              <a:spcBef>
                <a:spcPts val="0"/>
              </a:spcBef>
              <a:spcAft>
                <a:spcPts val="0"/>
              </a:spcAft>
              <a:buSzPts val="2400"/>
              <a:buNone/>
              <a:defRPr sz="3200"/>
            </a:lvl8pPr>
            <a:lvl9pPr lvl="8" algn="r">
              <a:lnSpc>
                <a:spcPct val="100000"/>
              </a:lnSpc>
              <a:spcBef>
                <a:spcPts val="0"/>
              </a:spcBef>
              <a:spcAft>
                <a:spcPts val="0"/>
              </a:spcAft>
              <a:buSzPts val="2400"/>
              <a:buNone/>
              <a:defRPr sz="3200"/>
            </a:lvl9pPr>
          </a:lstStyle>
          <a:p>
            <a:endParaRPr/>
          </a:p>
        </p:txBody>
      </p:sp>
      <p:sp>
        <p:nvSpPr>
          <p:cNvPr id="10157" name="Google Shape;10157;p90"/>
          <p:cNvSpPr txBox="1">
            <a:spLocks noGrp="1"/>
          </p:cNvSpPr>
          <p:nvPr>
            <p:ph type="subTitle" idx="4"/>
          </p:nvPr>
        </p:nvSpPr>
        <p:spPr>
          <a:xfrm>
            <a:off x="1864200" y="5035767"/>
            <a:ext cx="3115200" cy="7912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867"/>
            </a:lvl1pPr>
            <a:lvl2pPr lvl="1" algn="r">
              <a:lnSpc>
                <a:spcPct val="100000"/>
              </a:lnSpc>
              <a:spcBef>
                <a:spcPts val="0"/>
              </a:spcBef>
              <a:spcAft>
                <a:spcPts val="0"/>
              </a:spcAft>
              <a:buSzPts val="1400"/>
              <a:buNone/>
              <a:defRPr/>
            </a:lvl2pPr>
            <a:lvl3pPr lvl="2" algn="r">
              <a:lnSpc>
                <a:spcPct val="100000"/>
              </a:lnSpc>
              <a:spcBef>
                <a:spcPts val="2133"/>
              </a:spcBef>
              <a:spcAft>
                <a:spcPts val="0"/>
              </a:spcAft>
              <a:buSzPts val="1400"/>
              <a:buNone/>
              <a:defRPr/>
            </a:lvl3pPr>
            <a:lvl4pPr lvl="3" algn="r">
              <a:lnSpc>
                <a:spcPct val="100000"/>
              </a:lnSpc>
              <a:spcBef>
                <a:spcPts val="2133"/>
              </a:spcBef>
              <a:spcAft>
                <a:spcPts val="0"/>
              </a:spcAft>
              <a:buSzPts val="1400"/>
              <a:buNone/>
              <a:defRPr/>
            </a:lvl4pPr>
            <a:lvl5pPr lvl="4" algn="r">
              <a:lnSpc>
                <a:spcPct val="100000"/>
              </a:lnSpc>
              <a:spcBef>
                <a:spcPts val="2133"/>
              </a:spcBef>
              <a:spcAft>
                <a:spcPts val="0"/>
              </a:spcAft>
              <a:buSzPts val="1400"/>
              <a:buNone/>
              <a:defRPr/>
            </a:lvl5pPr>
            <a:lvl6pPr lvl="5" algn="r">
              <a:lnSpc>
                <a:spcPct val="100000"/>
              </a:lnSpc>
              <a:spcBef>
                <a:spcPts val="2133"/>
              </a:spcBef>
              <a:spcAft>
                <a:spcPts val="0"/>
              </a:spcAft>
              <a:buSzPts val="1400"/>
              <a:buNone/>
              <a:defRPr/>
            </a:lvl6pPr>
            <a:lvl7pPr lvl="6" algn="r">
              <a:lnSpc>
                <a:spcPct val="100000"/>
              </a:lnSpc>
              <a:spcBef>
                <a:spcPts val="2133"/>
              </a:spcBef>
              <a:spcAft>
                <a:spcPts val="0"/>
              </a:spcAft>
              <a:buSzPts val="1400"/>
              <a:buNone/>
              <a:defRPr/>
            </a:lvl7pPr>
            <a:lvl8pPr lvl="7" algn="r">
              <a:lnSpc>
                <a:spcPct val="100000"/>
              </a:lnSpc>
              <a:spcBef>
                <a:spcPts val="2133"/>
              </a:spcBef>
              <a:spcAft>
                <a:spcPts val="0"/>
              </a:spcAft>
              <a:buSzPts val="1400"/>
              <a:buNone/>
              <a:defRPr/>
            </a:lvl8pPr>
            <a:lvl9pPr lvl="8" algn="r">
              <a:lnSpc>
                <a:spcPct val="100000"/>
              </a:lnSpc>
              <a:spcBef>
                <a:spcPts val="2133"/>
              </a:spcBef>
              <a:spcAft>
                <a:spcPts val="2133"/>
              </a:spcAft>
              <a:buSzPts val="1400"/>
              <a:buNone/>
              <a:defRPr/>
            </a:lvl9pPr>
          </a:lstStyle>
          <a:p>
            <a:endParaRPr/>
          </a:p>
        </p:txBody>
      </p:sp>
      <p:sp>
        <p:nvSpPr>
          <p:cNvPr id="10158" name="Google Shape;10158;p90"/>
          <p:cNvSpPr txBox="1">
            <a:spLocks noGrp="1"/>
          </p:cNvSpPr>
          <p:nvPr>
            <p:ph type="title" idx="5"/>
          </p:nvPr>
        </p:nvSpPr>
        <p:spPr>
          <a:xfrm>
            <a:off x="7000800" y="4333736"/>
            <a:ext cx="3115200" cy="7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400"/>
              <a:buNone/>
              <a:defRPr sz="3200"/>
            </a:lvl1pPr>
            <a:lvl2pPr lvl="1" algn="r">
              <a:lnSpc>
                <a:spcPct val="100000"/>
              </a:lnSpc>
              <a:spcBef>
                <a:spcPts val="0"/>
              </a:spcBef>
              <a:spcAft>
                <a:spcPts val="0"/>
              </a:spcAft>
              <a:buSzPts val="2400"/>
              <a:buNone/>
              <a:defRPr sz="3200"/>
            </a:lvl2pPr>
            <a:lvl3pPr lvl="2" algn="r">
              <a:lnSpc>
                <a:spcPct val="100000"/>
              </a:lnSpc>
              <a:spcBef>
                <a:spcPts val="0"/>
              </a:spcBef>
              <a:spcAft>
                <a:spcPts val="0"/>
              </a:spcAft>
              <a:buSzPts val="2400"/>
              <a:buNone/>
              <a:defRPr sz="3200"/>
            </a:lvl3pPr>
            <a:lvl4pPr lvl="3" algn="r">
              <a:lnSpc>
                <a:spcPct val="100000"/>
              </a:lnSpc>
              <a:spcBef>
                <a:spcPts val="0"/>
              </a:spcBef>
              <a:spcAft>
                <a:spcPts val="0"/>
              </a:spcAft>
              <a:buSzPts val="2400"/>
              <a:buNone/>
              <a:defRPr sz="3200"/>
            </a:lvl4pPr>
            <a:lvl5pPr lvl="4" algn="r">
              <a:lnSpc>
                <a:spcPct val="100000"/>
              </a:lnSpc>
              <a:spcBef>
                <a:spcPts val="0"/>
              </a:spcBef>
              <a:spcAft>
                <a:spcPts val="0"/>
              </a:spcAft>
              <a:buSzPts val="2400"/>
              <a:buNone/>
              <a:defRPr sz="3200"/>
            </a:lvl5pPr>
            <a:lvl6pPr lvl="5" algn="r">
              <a:lnSpc>
                <a:spcPct val="100000"/>
              </a:lnSpc>
              <a:spcBef>
                <a:spcPts val="0"/>
              </a:spcBef>
              <a:spcAft>
                <a:spcPts val="0"/>
              </a:spcAft>
              <a:buSzPts val="2400"/>
              <a:buNone/>
              <a:defRPr sz="3200"/>
            </a:lvl6pPr>
            <a:lvl7pPr lvl="6" algn="r">
              <a:lnSpc>
                <a:spcPct val="100000"/>
              </a:lnSpc>
              <a:spcBef>
                <a:spcPts val="0"/>
              </a:spcBef>
              <a:spcAft>
                <a:spcPts val="0"/>
              </a:spcAft>
              <a:buSzPts val="2400"/>
              <a:buNone/>
              <a:defRPr sz="3200"/>
            </a:lvl7pPr>
            <a:lvl8pPr lvl="7" algn="r">
              <a:lnSpc>
                <a:spcPct val="100000"/>
              </a:lnSpc>
              <a:spcBef>
                <a:spcPts val="0"/>
              </a:spcBef>
              <a:spcAft>
                <a:spcPts val="0"/>
              </a:spcAft>
              <a:buSzPts val="2400"/>
              <a:buNone/>
              <a:defRPr sz="3200"/>
            </a:lvl8pPr>
            <a:lvl9pPr lvl="8" algn="r">
              <a:lnSpc>
                <a:spcPct val="100000"/>
              </a:lnSpc>
              <a:spcBef>
                <a:spcPts val="0"/>
              </a:spcBef>
              <a:spcAft>
                <a:spcPts val="0"/>
              </a:spcAft>
              <a:buSzPts val="2400"/>
              <a:buNone/>
              <a:defRPr sz="3200"/>
            </a:lvl9pPr>
          </a:lstStyle>
          <a:p>
            <a:endParaRPr/>
          </a:p>
        </p:txBody>
      </p:sp>
      <p:sp>
        <p:nvSpPr>
          <p:cNvPr id="10159" name="Google Shape;10159;p90"/>
          <p:cNvSpPr txBox="1">
            <a:spLocks noGrp="1"/>
          </p:cNvSpPr>
          <p:nvPr>
            <p:ph type="subTitle" idx="6"/>
          </p:nvPr>
        </p:nvSpPr>
        <p:spPr>
          <a:xfrm>
            <a:off x="7000600" y="5035767"/>
            <a:ext cx="3115200" cy="7912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867"/>
            </a:lvl1pPr>
            <a:lvl2pPr lvl="1" algn="r">
              <a:lnSpc>
                <a:spcPct val="100000"/>
              </a:lnSpc>
              <a:spcBef>
                <a:spcPts val="0"/>
              </a:spcBef>
              <a:spcAft>
                <a:spcPts val="0"/>
              </a:spcAft>
              <a:buSzPts val="1400"/>
              <a:buNone/>
              <a:defRPr/>
            </a:lvl2pPr>
            <a:lvl3pPr lvl="2" algn="r">
              <a:lnSpc>
                <a:spcPct val="100000"/>
              </a:lnSpc>
              <a:spcBef>
                <a:spcPts val="2133"/>
              </a:spcBef>
              <a:spcAft>
                <a:spcPts val="0"/>
              </a:spcAft>
              <a:buSzPts val="1400"/>
              <a:buNone/>
              <a:defRPr/>
            </a:lvl3pPr>
            <a:lvl4pPr lvl="3" algn="r">
              <a:lnSpc>
                <a:spcPct val="100000"/>
              </a:lnSpc>
              <a:spcBef>
                <a:spcPts val="2133"/>
              </a:spcBef>
              <a:spcAft>
                <a:spcPts val="0"/>
              </a:spcAft>
              <a:buSzPts val="1400"/>
              <a:buNone/>
              <a:defRPr/>
            </a:lvl4pPr>
            <a:lvl5pPr lvl="4" algn="r">
              <a:lnSpc>
                <a:spcPct val="100000"/>
              </a:lnSpc>
              <a:spcBef>
                <a:spcPts val="2133"/>
              </a:spcBef>
              <a:spcAft>
                <a:spcPts val="0"/>
              </a:spcAft>
              <a:buSzPts val="1400"/>
              <a:buNone/>
              <a:defRPr/>
            </a:lvl5pPr>
            <a:lvl6pPr lvl="5" algn="r">
              <a:lnSpc>
                <a:spcPct val="100000"/>
              </a:lnSpc>
              <a:spcBef>
                <a:spcPts val="2133"/>
              </a:spcBef>
              <a:spcAft>
                <a:spcPts val="0"/>
              </a:spcAft>
              <a:buSzPts val="1400"/>
              <a:buNone/>
              <a:defRPr/>
            </a:lvl6pPr>
            <a:lvl7pPr lvl="6" algn="r">
              <a:lnSpc>
                <a:spcPct val="100000"/>
              </a:lnSpc>
              <a:spcBef>
                <a:spcPts val="2133"/>
              </a:spcBef>
              <a:spcAft>
                <a:spcPts val="0"/>
              </a:spcAft>
              <a:buSzPts val="1400"/>
              <a:buNone/>
              <a:defRPr/>
            </a:lvl7pPr>
            <a:lvl8pPr lvl="7" algn="r">
              <a:lnSpc>
                <a:spcPct val="100000"/>
              </a:lnSpc>
              <a:spcBef>
                <a:spcPts val="2133"/>
              </a:spcBef>
              <a:spcAft>
                <a:spcPts val="0"/>
              </a:spcAft>
              <a:buSzPts val="1400"/>
              <a:buNone/>
              <a:defRPr/>
            </a:lvl8pPr>
            <a:lvl9pPr lvl="8" algn="r">
              <a:lnSpc>
                <a:spcPct val="100000"/>
              </a:lnSpc>
              <a:spcBef>
                <a:spcPts val="2133"/>
              </a:spcBef>
              <a:spcAft>
                <a:spcPts val="2133"/>
              </a:spcAft>
              <a:buSzPts val="1400"/>
              <a:buNone/>
              <a:defRPr/>
            </a:lvl9pPr>
          </a:lstStyle>
          <a:p>
            <a:endParaRPr/>
          </a:p>
        </p:txBody>
      </p:sp>
      <p:sp>
        <p:nvSpPr>
          <p:cNvPr id="10160" name="Google Shape;10160;p90"/>
          <p:cNvSpPr txBox="1">
            <a:spLocks noGrp="1"/>
          </p:cNvSpPr>
          <p:nvPr>
            <p:ph type="title" idx="7"/>
          </p:nvPr>
        </p:nvSpPr>
        <p:spPr>
          <a:xfrm>
            <a:off x="7000800" y="2080269"/>
            <a:ext cx="3115200" cy="7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a:endParaRPr/>
          </a:p>
        </p:txBody>
      </p:sp>
      <p:sp>
        <p:nvSpPr>
          <p:cNvPr id="10161" name="Google Shape;10161;p90"/>
          <p:cNvSpPr txBox="1">
            <a:spLocks noGrp="1"/>
          </p:cNvSpPr>
          <p:nvPr>
            <p:ph type="subTitle" idx="8"/>
          </p:nvPr>
        </p:nvSpPr>
        <p:spPr>
          <a:xfrm>
            <a:off x="7000600" y="2782300"/>
            <a:ext cx="3115200" cy="7912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867"/>
            </a:lvl1pPr>
            <a:lvl2pPr lvl="1" algn="l">
              <a:lnSpc>
                <a:spcPct val="100000"/>
              </a:lnSpc>
              <a:spcBef>
                <a:spcPts val="0"/>
              </a:spcBef>
              <a:spcAft>
                <a:spcPts val="0"/>
              </a:spcAft>
              <a:buSzPts val="1400"/>
              <a:buNone/>
              <a:defRPr/>
            </a:lvl2pPr>
            <a:lvl3pPr lvl="2" algn="l">
              <a:lnSpc>
                <a:spcPct val="100000"/>
              </a:lnSpc>
              <a:spcBef>
                <a:spcPts val="2133"/>
              </a:spcBef>
              <a:spcAft>
                <a:spcPts val="0"/>
              </a:spcAft>
              <a:buSzPts val="1400"/>
              <a:buNone/>
              <a:defRPr/>
            </a:lvl3pPr>
            <a:lvl4pPr lvl="3" algn="l">
              <a:lnSpc>
                <a:spcPct val="100000"/>
              </a:lnSpc>
              <a:spcBef>
                <a:spcPts val="2133"/>
              </a:spcBef>
              <a:spcAft>
                <a:spcPts val="0"/>
              </a:spcAft>
              <a:buSzPts val="1400"/>
              <a:buNone/>
              <a:defRPr/>
            </a:lvl4pPr>
            <a:lvl5pPr lvl="4" algn="l">
              <a:lnSpc>
                <a:spcPct val="100000"/>
              </a:lnSpc>
              <a:spcBef>
                <a:spcPts val="2133"/>
              </a:spcBef>
              <a:spcAft>
                <a:spcPts val="0"/>
              </a:spcAft>
              <a:buSzPts val="1400"/>
              <a:buNone/>
              <a:defRPr/>
            </a:lvl5pPr>
            <a:lvl6pPr lvl="5" algn="l">
              <a:lnSpc>
                <a:spcPct val="100000"/>
              </a:lnSpc>
              <a:spcBef>
                <a:spcPts val="2133"/>
              </a:spcBef>
              <a:spcAft>
                <a:spcPts val="0"/>
              </a:spcAft>
              <a:buSzPts val="1400"/>
              <a:buNone/>
              <a:defRPr/>
            </a:lvl6pPr>
            <a:lvl7pPr lvl="6" algn="l">
              <a:lnSpc>
                <a:spcPct val="100000"/>
              </a:lnSpc>
              <a:spcBef>
                <a:spcPts val="2133"/>
              </a:spcBef>
              <a:spcAft>
                <a:spcPts val="0"/>
              </a:spcAft>
              <a:buSzPts val="1400"/>
              <a:buNone/>
              <a:defRPr/>
            </a:lvl7pPr>
            <a:lvl8pPr lvl="7" algn="l">
              <a:lnSpc>
                <a:spcPct val="100000"/>
              </a:lnSpc>
              <a:spcBef>
                <a:spcPts val="2133"/>
              </a:spcBef>
              <a:spcAft>
                <a:spcPts val="0"/>
              </a:spcAft>
              <a:buSzPts val="1400"/>
              <a:buNone/>
              <a:defRPr/>
            </a:lvl8pPr>
            <a:lvl9pPr lvl="8" algn="l">
              <a:lnSpc>
                <a:spcPct val="100000"/>
              </a:lnSpc>
              <a:spcBef>
                <a:spcPts val="2133"/>
              </a:spcBef>
              <a:spcAft>
                <a:spcPts val="2133"/>
              </a:spcAft>
              <a:buSzPts val="1400"/>
              <a:buNone/>
              <a:defRPr/>
            </a:lvl9pPr>
          </a:lstStyle>
          <a:p>
            <a:endParaRPr/>
          </a:p>
        </p:txBody>
      </p:sp>
      <p:sp>
        <p:nvSpPr>
          <p:cNvPr id="10162" name="Google Shape;10162;p90"/>
          <p:cNvSpPr txBox="1">
            <a:spLocks noGrp="1"/>
          </p:cNvSpPr>
          <p:nvPr>
            <p:ph type="title" idx="9"/>
          </p:nvPr>
        </p:nvSpPr>
        <p:spPr>
          <a:xfrm rot="1521">
            <a:off x="6096600" y="4332672"/>
            <a:ext cx="904000" cy="7028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3000"/>
              <a:buNone/>
              <a:defRPr sz="4000"/>
            </a:lvl1pPr>
            <a:lvl2pPr lvl="1" algn="ctr">
              <a:lnSpc>
                <a:spcPct val="100000"/>
              </a:lnSpc>
              <a:spcBef>
                <a:spcPts val="0"/>
              </a:spcBef>
              <a:spcAft>
                <a:spcPts val="0"/>
              </a:spcAft>
              <a:buSzPts val="3000"/>
              <a:buNone/>
              <a:defRPr sz="4000"/>
            </a:lvl2pPr>
            <a:lvl3pPr lvl="2" algn="ctr">
              <a:lnSpc>
                <a:spcPct val="100000"/>
              </a:lnSpc>
              <a:spcBef>
                <a:spcPts val="0"/>
              </a:spcBef>
              <a:spcAft>
                <a:spcPts val="0"/>
              </a:spcAft>
              <a:buSzPts val="3000"/>
              <a:buNone/>
              <a:defRPr sz="4000"/>
            </a:lvl3pPr>
            <a:lvl4pPr lvl="3" algn="ctr">
              <a:lnSpc>
                <a:spcPct val="100000"/>
              </a:lnSpc>
              <a:spcBef>
                <a:spcPts val="0"/>
              </a:spcBef>
              <a:spcAft>
                <a:spcPts val="0"/>
              </a:spcAft>
              <a:buSzPts val="3000"/>
              <a:buNone/>
              <a:defRPr sz="4000"/>
            </a:lvl4pPr>
            <a:lvl5pPr lvl="4" algn="ctr">
              <a:lnSpc>
                <a:spcPct val="100000"/>
              </a:lnSpc>
              <a:spcBef>
                <a:spcPts val="0"/>
              </a:spcBef>
              <a:spcAft>
                <a:spcPts val="0"/>
              </a:spcAft>
              <a:buSzPts val="3000"/>
              <a:buNone/>
              <a:defRPr sz="4000"/>
            </a:lvl5pPr>
            <a:lvl6pPr lvl="5" algn="ctr">
              <a:lnSpc>
                <a:spcPct val="100000"/>
              </a:lnSpc>
              <a:spcBef>
                <a:spcPts val="0"/>
              </a:spcBef>
              <a:spcAft>
                <a:spcPts val="0"/>
              </a:spcAft>
              <a:buSzPts val="3000"/>
              <a:buNone/>
              <a:defRPr sz="4000"/>
            </a:lvl6pPr>
            <a:lvl7pPr lvl="6" algn="ctr">
              <a:lnSpc>
                <a:spcPct val="100000"/>
              </a:lnSpc>
              <a:spcBef>
                <a:spcPts val="0"/>
              </a:spcBef>
              <a:spcAft>
                <a:spcPts val="0"/>
              </a:spcAft>
              <a:buSzPts val="3000"/>
              <a:buNone/>
              <a:defRPr sz="4000"/>
            </a:lvl7pPr>
            <a:lvl8pPr lvl="7" algn="ctr">
              <a:lnSpc>
                <a:spcPct val="100000"/>
              </a:lnSpc>
              <a:spcBef>
                <a:spcPts val="0"/>
              </a:spcBef>
              <a:spcAft>
                <a:spcPts val="0"/>
              </a:spcAft>
              <a:buSzPts val="3000"/>
              <a:buNone/>
              <a:defRPr sz="4000"/>
            </a:lvl8pPr>
            <a:lvl9pPr lvl="8" algn="ctr">
              <a:lnSpc>
                <a:spcPct val="100000"/>
              </a:lnSpc>
              <a:spcBef>
                <a:spcPts val="0"/>
              </a:spcBef>
              <a:spcAft>
                <a:spcPts val="0"/>
              </a:spcAft>
              <a:buSzPts val="3000"/>
              <a:buNone/>
              <a:defRPr sz="4000"/>
            </a:lvl9pPr>
          </a:lstStyle>
          <a:p>
            <a:endParaRPr/>
          </a:p>
        </p:txBody>
      </p:sp>
      <p:sp>
        <p:nvSpPr>
          <p:cNvPr id="10163" name="Google Shape;10163;p90"/>
          <p:cNvSpPr txBox="1">
            <a:spLocks noGrp="1"/>
          </p:cNvSpPr>
          <p:nvPr>
            <p:ph type="title" idx="13"/>
          </p:nvPr>
        </p:nvSpPr>
        <p:spPr>
          <a:xfrm rot="1521">
            <a:off x="960167" y="2080500"/>
            <a:ext cx="904000" cy="703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3000"/>
              <a:buNone/>
              <a:defRPr sz="4000"/>
            </a:lvl1pPr>
            <a:lvl2pPr lvl="1" algn="ctr">
              <a:lnSpc>
                <a:spcPct val="100000"/>
              </a:lnSpc>
              <a:spcBef>
                <a:spcPts val="0"/>
              </a:spcBef>
              <a:spcAft>
                <a:spcPts val="0"/>
              </a:spcAft>
              <a:buSzPts val="3000"/>
              <a:buNone/>
              <a:defRPr sz="4000"/>
            </a:lvl2pPr>
            <a:lvl3pPr lvl="2" algn="ctr">
              <a:lnSpc>
                <a:spcPct val="100000"/>
              </a:lnSpc>
              <a:spcBef>
                <a:spcPts val="0"/>
              </a:spcBef>
              <a:spcAft>
                <a:spcPts val="0"/>
              </a:spcAft>
              <a:buSzPts val="3000"/>
              <a:buNone/>
              <a:defRPr sz="4000"/>
            </a:lvl3pPr>
            <a:lvl4pPr lvl="3" algn="ctr">
              <a:lnSpc>
                <a:spcPct val="100000"/>
              </a:lnSpc>
              <a:spcBef>
                <a:spcPts val="0"/>
              </a:spcBef>
              <a:spcAft>
                <a:spcPts val="0"/>
              </a:spcAft>
              <a:buSzPts val="3000"/>
              <a:buNone/>
              <a:defRPr sz="4000"/>
            </a:lvl4pPr>
            <a:lvl5pPr lvl="4" algn="ctr">
              <a:lnSpc>
                <a:spcPct val="100000"/>
              </a:lnSpc>
              <a:spcBef>
                <a:spcPts val="0"/>
              </a:spcBef>
              <a:spcAft>
                <a:spcPts val="0"/>
              </a:spcAft>
              <a:buSzPts val="3000"/>
              <a:buNone/>
              <a:defRPr sz="4000"/>
            </a:lvl5pPr>
            <a:lvl6pPr lvl="5" algn="ctr">
              <a:lnSpc>
                <a:spcPct val="100000"/>
              </a:lnSpc>
              <a:spcBef>
                <a:spcPts val="0"/>
              </a:spcBef>
              <a:spcAft>
                <a:spcPts val="0"/>
              </a:spcAft>
              <a:buSzPts val="3000"/>
              <a:buNone/>
              <a:defRPr sz="4000"/>
            </a:lvl6pPr>
            <a:lvl7pPr lvl="6" algn="ctr">
              <a:lnSpc>
                <a:spcPct val="100000"/>
              </a:lnSpc>
              <a:spcBef>
                <a:spcPts val="0"/>
              </a:spcBef>
              <a:spcAft>
                <a:spcPts val="0"/>
              </a:spcAft>
              <a:buSzPts val="3000"/>
              <a:buNone/>
              <a:defRPr sz="4000"/>
            </a:lvl7pPr>
            <a:lvl8pPr lvl="7" algn="ctr">
              <a:lnSpc>
                <a:spcPct val="100000"/>
              </a:lnSpc>
              <a:spcBef>
                <a:spcPts val="0"/>
              </a:spcBef>
              <a:spcAft>
                <a:spcPts val="0"/>
              </a:spcAft>
              <a:buSzPts val="3000"/>
              <a:buNone/>
              <a:defRPr sz="4000"/>
            </a:lvl8pPr>
            <a:lvl9pPr lvl="8" algn="ctr">
              <a:lnSpc>
                <a:spcPct val="100000"/>
              </a:lnSpc>
              <a:spcBef>
                <a:spcPts val="0"/>
              </a:spcBef>
              <a:spcAft>
                <a:spcPts val="0"/>
              </a:spcAft>
              <a:buSzPts val="3000"/>
              <a:buNone/>
              <a:defRPr sz="4000"/>
            </a:lvl9pPr>
          </a:lstStyle>
          <a:p>
            <a:endParaRPr/>
          </a:p>
        </p:txBody>
      </p:sp>
      <p:sp>
        <p:nvSpPr>
          <p:cNvPr id="10164" name="Google Shape;10164;p90"/>
          <p:cNvSpPr txBox="1">
            <a:spLocks noGrp="1"/>
          </p:cNvSpPr>
          <p:nvPr>
            <p:ph type="title" idx="14"/>
          </p:nvPr>
        </p:nvSpPr>
        <p:spPr>
          <a:xfrm rot="1521">
            <a:off x="6096600" y="2080629"/>
            <a:ext cx="904000" cy="703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3000"/>
              <a:buNone/>
              <a:defRPr sz="4000"/>
            </a:lvl1pPr>
            <a:lvl2pPr lvl="1" algn="ctr">
              <a:lnSpc>
                <a:spcPct val="100000"/>
              </a:lnSpc>
              <a:spcBef>
                <a:spcPts val="0"/>
              </a:spcBef>
              <a:spcAft>
                <a:spcPts val="0"/>
              </a:spcAft>
              <a:buSzPts val="3000"/>
              <a:buNone/>
              <a:defRPr sz="4000"/>
            </a:lvl2pPr>
            <a:lvl3pPr lvl="2" algn="ctr">
              <a:lnSpc>
                <a:spcPct val="100000"/>
              </a:lnSpc>
              <a:spcBef>
                <a:spcPts val="0"/>
              </a:spcBef>
              <a:spcAft>
                <a:spcPts val="0"/>
              </a:spcAft>
              <a:buSzPts val="3000"/>
              <a:buNone/>
              <a:defRPr sz="4000"/>
            </a:lvl3pPr>
            <a:lvl4pPr lvl="3" algn="ctr">
              <a:lnSpc>
                <a:spcPct val="100000"/>
              </a:lnSpc>
              <a:spcBef>
                <a:spcPts val="0"/>
              </a:spcBef>
              <a:spcAft>
                <a:spcPts val="0"/>
              </a:spcAft>
              <a:buSzPts val="3000"/>
              <a:buNone/>
              <a:defRPr sz="4000"/>
            </a:lvl4pPr>
            <a:lvl5pPr lvl="4" algn="ctr">
              <a:lnSpc>
                <a:spcPct val="100000"/>
              </a:lnSpc>
              <a:spcBef>
                <a:spcPts val="0"/>
              </a:spcBef>
              <a:spcAft>
                <a:spcPts val="0"/>
              </a:spcAft>
              <a:buSzPts val="3000"/>
              <a:buNone/>
              <a:defRPr sz="4000"/>
            </a:lvl5pPr>
            <a:lvl6pPr lvl="5" algn="ctr">
              <a:lnSpc>
                <a:spcPct val="100000"/>
              </a:lnSpc>
              <a:spcBef>
                <a:spcPts val="0"/>
              </a:spcBef>
              <a:spcAft>
                <a:spcPts val="0"/>
              </a:spcAft>
              <a:buSzPts val="3000"/>
              <a:buNone/>
              <a:defRPr sz="4000"/>
            </a:lvl6pPr>
            <a:lvl7pPr lvl="6" algn="ctr">
              <a:lnSpc>
                <a:spcPct val="100000"/>
              </a:lnSpc>
              <a:spcBef>
                <a:spcPts val="0"/>
              </a:spcBef>
              <a:spcAft>
                <a:spcPts val="0"/>
              </a:spcAft>
              <a:buSzPts val="3000"/>
              <a:buNone/>
              <a:defRPr sz="4000"/>
            </a:lvl7pPr>
            <a:lvl8pPr lvl="7" algn="ctr">
              <a:lnSpc>
                <a:spcPct val="100000"/>
              </a:lnSpc>
              <a:spcBef>
                <a:spcPts val="0"/>
              </a:spcBef>
              <a:spcAft>
                <a:spcPts val="0"/>
              </a:spcAft>
              <a:buSzPts val="3000"/>
              <a:buNone/>
              <a:defRPr sz="4000"/>
            </a:lvl8pPr>
            <a:lvl9pPr lvl="8" algn="ctr">
              <a:lnSpc>
                <a:spcPct val="100000"/>
              </a:lnSpc>
              <a:spcBef>
                <a:spcPts val="0"/>
              </a:spcBef>
              <a:spcAft>
                <a:spcPts val="0"/>
              </a:spcAft>
              <a:buSzPts val="3000"/>
              <a:buNone/>
              <a:defRPr sz="4000"/>
            </a:lvl9pPr>
          </a:lstStyle>
          <a:p>
            <a:endParaRPr/>
          </a:p>
        </p:txBody>
      </p:sp>
      <p:sp>
        <p:nvSpPr>
          <p:cNvPr id="10165" name="Google Shape;10165;p90"/>
          <p:cNvSpPr txBox="1">
            <a:spLocks noGrp="1"/>
          </p:cNvSpPr>
          <p:nvPr>
            <p:ph type="title" idx="15"/>
          </p:nvPr>
        </p:nvSpPr>
        <p:spPr>
          <a:xfrm>
            <a:off x="960000" y="720000"/>
            <a:ext cx="10272000" cy="7524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3600"/>
              <a:buNone/>
              <a:defRPr/>
            </a:lvl2pPr>
            <a:lvl3pPr lvl="2" algn="l">
              <a:lnSpc>
                <a:spcPct val="100000"/>
              </a:lnSpc>
              <a:spcBef>
                <a:spcPts val="0"/>
              </a:spcBef>
              <a:spcAft>
                <a:spcPts val="0"/>
              </a:spcAft>
              <a:buSzPts val="3600"/>
              <a:buNone/>
              <a:defRPr/>
            </a:lvl3pPr>
            <a:lvl4pPr lvl="3" algn="l">
              <a:lnSpc>
                <a:spcPct val="100000"/>
              </a:lnSpc>
              <a:spcBef>
                <a:spcPts val="0"/>
              </a:spcBef>
              <a:spcAft>
                <a:spcPts val="0"/>
              </a:spcAft>
              <a:buSzPts val="3600"/>
              <a:buNone/>
              <a:defRPr/>
            </a:lvl4pPr>
            <a:lvl5pPr lvl="4" algn="l">
              <a:lnSpc>
                <a:spcPct val="100000"/>
              </a:lnSpc>
              <a:spcBef>
                <a:spcPts val="0"/>
              </a:spcBef>
              <a:spcAft>
                <a:spcPts val="0"/>
              </a:spcAft>
              <a:buSzPts val="3600"/>
              <a:buNone/>
              <a:defRPr/>
            </a:lvl5pPr>
            <a:lvl6pPr lvl="5" algn="l">
              <a:lnSpc>
                <a:spcPct val="100000"/>
              </a:lnSpc>
              <a:spcBef>
                <a:spcPts val="0"/>
              </a:spcBef>
              <a:spcAft>
                <a:spcPts val="0"/>
              </a:spcAft>
              <a:buSzPts val="3600"/>
              <a:buNone/>
              <a:defRPr/>
            </a:lvl6pPr>
            <a:lvl7pPr lvl="6" algn="l">
              <a:lnSpc>
                <a:spcPct val="100000"/>
              </a:lnSpc>
              <a:spcBef>
                <a:spcPts val="0"/>
              </a:spcBef>
              <a:spcAft>
                <a:spcPts val="0"/>
              </a:spcAft>
              <a:buSzPts val="3600"/>
              <a:buNone/>
              <a:defRPr/>
            </a:lvl7pPr>
            <a:lvl8pPr lvl="7" algn="l">
              <a:lnSpc>
                <a:spcPct val="100000"/>
              </a:lnSpc>
              <a:spcBef>
                <a:spcPts val="0"/>
              </a:spcBef>
              <a:spcAft>
                <a:spcPts val="0"/>
              </a:spcAft>
              <a:buSzPts val="3600"/>
              <a:buNone/>
              <a:defRPr/>
            </a:lvl8pPr>
            <a:lvl9pPr lvl="8" algn="l">
              <a:lnSpc>
                <a:spcPct val="100000"/>
              </a:lnSpc>
              <a:spcBef>
                <a:spcPts val="0"/>
              </a:spcBef>
              <a:spcAft>
                <a:spcPts val="0"/>
              </a:spcAft>
              <a:buSzPts val="3600"/>
              <a:buNone/>
              <a:defRPr/>
            </a:lvl9pPr>
          </a:lstStyle>
          <a:p>
            <a:endParaRPr/>
          </a:p>
        </p:txBody>
      </p:sp>
    </p:spTree>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matchingName="Title slide" type="title">
  <p:cSld name="TITLE">
    <p:bg>
      <p:bgPr>
        <a:blipFill>
          <a:blip r:embed="rId2">
            <a:alphaModFix/>
          </a:blip>
          <a:stretch>
            <a:fillRect/>
          </a:stretch>
        </a:blipFill>
        <a:effectLst/>
      </p:bgPr>
    </p:bg>
    <p:spTree>
      <p:nvGrpSpPr>
        <p:cNvPr id="1" name="Shape 10166"/>
        <p:cNvGrpSpPr/>
        <p:nvPr/>
      </p:nvGrpSpPr>
      <p:grpSpPr>
        <a:xfrm>
          <a:off x="0" y="0"/>
          <a:ext cx="0" cy="0"/>
          <a:chOff x="0" y="0"/>
          <a:chExt cx="0" cy="0"/>
        </a:xfrm>
      </p:grpSpPr>
      <p:sp>
        <p:nvSpPr>
          <p:cNvPr id="10167" name="Google Shape;10167;p1166"/>
          <p:cNvSpPr txBox="1">
            <a:spLocks noGrp="1"/>
          </p:cNvSpPr>
          <p:nvPr>
            <p:ph type="ctrTitle"/>
          </p:nvPr>
        </p:nvSpPr>
        <p:spPr>
          <a:xfrm>
            <a:off x="1118000" y="993584"/>
            <a:ext cx="7338400" cy="2224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5200"/>
              <a:buNone/>
              <a:defRPr sz="6933" b="1"/>
            </a:lvl1pPr>
            <a:lvl2pPr lvl="1" algn="ctr">
              <a:lnSpc>
                <a:spcPct val="100000"/>
              </a:lnSpc>
              <a:spcBef>
                <a:spcPts val="0"/>
              </a:spcBef>
              <a:spcAft>
                <a:spcPts val="0"/>
              </a:spcAft>
              <a:buSzPts val="5200"/>
              <a:buNone/>
              <a:defRPr sz="6933"/>
            </a:lvl2pPr>
            <a:lvl3pPr lvl="2" algn="ctr">
              <a:lnSpc>
                <a:spcPct val="100000"/>
              </a:lnSpc>
              <a:spcBef>
                <a:spcPts val="0"/>
              </a:spcBef>
              <a:spcAft>
                <a:spcPts val="0"/>
              </a:spcAft>
              <a:buSzPts val="5200"/>
              <a:buNone/>
              <a:defRPr sz="6933"/>
            </a:lvl3pPr>
            <a:lvl4pPr lvl="3" algn="ctr">
              <a:lnSpc>
                <a:spcPct val="100000"/>
              </a:lnSpc>
              <a:spcBef>
                <a:spcPts val="0"/>
              </a:spcBef>
              <a:spcAft>
                <a:spcPts val="0"/>
              </a:spcAft>
              <a:buSzPts val="5200"/>
              <a:buNone/>
              <a:defRPr sz="6933"/>
            </a:lvl4pPr>
            <a:lvl5pPr lvl="4" algn="ctr">
              <a:lnSpc>
                <a:spcPct val="100000"/>
              </a:lnSpc>
              <a:spcBef>
                <a:spcPts val="0"/>
              </a:spcBef>
              <a:spcAft>
                <a:spcPts val="0"/>
              </a:spcAft>
              <a:buSzPts val="5200"/>
              <a:buNone/>
              <a:defRPr sz="6933"/>
            </a:lvl5pPr>
            <a:lvl6pPr lvl="5" algn="ctr">
              <a:lnSpc>
                <a:spcPct val="100000"/>
              </a:lnSpc>
              <a:spcBef>
                <a:spcPts val="0"/>
              </a:spcBef>
              <a:spcAft>
                <a:spcPts val="0"/>
              </a:spcAft>
              <a:buSzPts val="5200"/>
              <a:buNone/>
              <a:defRPr sz="6933"/>
            </a:lvl6pPr>
            <a:lvl7pPr lvl="6" algn="ctr">
              <a:lnSpc>
                <a:spcPct val="100000"/>
              </a:lnSpc>
              <a:spcBef>
                <a:spcPts val="0"/>
              </a:spcBef>
              <a:spcAft>
                <a:spcPts val="0"/>
              </a:spcAft>
              <a:buSzPts val="5200"/>
              <a:buNone/>
              <a:defRPr sz="6933"/>
            </a:lvl7pPr>
            <a:lvl8pPr lvl="7" algn="ctr">
              <a:lnSpc>
                <a:spcPct val="100000"/>
              </a:lnSpc>
              <a:spcBef>
                <a:spcPts val="0"/>
              </a:spcBef>
              <a:spcAft>
                <a:spcPts val="0"/>
              </a:spcAft>
              <a:buSzPts val="5200"/>
              <a:buNone/>
              <a:defRPr sz="6933"/>
            </a:lvl8pPr>
            <a:lvl9pPr lvl="8" algn="ctr">
              <a:lnSpc>
                <a:spcPct val="100000"/>
              </a:lnSpc>
              <a:spcBef>
                <a:spcPts val="0"/>
              </a:spcBef>
              <a:spcAft>
                <a:spcPts val="0"/>
              </a:spcAft>
              <a:buSzPts val="5200"/>
              <a:buNone/>
              <a:defRPr sz="6933"/>
            </a:lvl9pPr>
          </a:lstStyle>
          <a:p>
            <a:endParaRPr/>
          </a:p>
        </p:txBody>
      </p:sp>
      <p:sp>
        <p:nvSpPr>
          <p:cNvPr id="10168" name="Google Shape;10168;p1166"/>
          <p:cNvSpPr txBox="1">
            <a:spLocks noGrp="1"/>
          </p:cNvSpPr>
          <p:nvPr>
            <p:ph type="subTitle" idx="1"/>
          </p:nvPr>
        </p:nvSpPr>
        <p:spPr>
          <a:xfrm>
            <a:off x="1118000" y="3239467"/>
            <a:ext cx="7338400" cy="5688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800"/>
              <a:buNone/>
              <a:defRPr sz="2400"/>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10169" name="Google Shape;10169;p1166"/>
          <p:cNvSpPr/>
          <p:nvPr/>
        </p:nvSpPr>
        <p:spPr>
          <a:xfrm>
            <a:off x="11769281" y="3580066"/>
            <a:ext cx="175257" cy="174817"/>
          </a:xfrm>
          <a:custGeom>
            <a:avLst/>
            <a:gdLst/>
            <a:ahLst/>
            <a:cxnLst/>
            <a:rect l="l" t="t" r="r" b="b"/>
            <a:pathLst>
              <a:path w="795" h="793" extrusionOk="0">
                <a:moveTo>
                  <a:pt x="398" y="115"/>
                </a:moveTo>
                <a:cubicBezTo>
                  <a:pt x="548" y="120"/>
                  <a:pt x="669" y="245"/>
                  <a:pt x="669" y="396"/>
                </a:cubicBezTo>
                <a:cubicBezTo>
                  <a:pt x="669" y="549"/>
                  <a:pt x="548" y="673"/>
                  <a:pt x="396" y="677"/>
                </a:cubicBezTo>
                <a:cubicBezTo>
                  <a:pt x="243" y="673"/>
                  <a:pt x="124" y="547"/>
                  <a:pt x="124" y="396"/>
                </a:cubicBezTo>
                <a:cubicBezTo>
                  <a:pt x="126" y="243"/>
                  <a:pt x="245" y="120"/>
                  <a:pt x="398" y="115"/>
                </a:cubicBezTo>
                <a:close/>
                <a:moveTo>
                  <a:pt x="396" y="0"/>
                </a:moveTo>
                <a:cubicBezTo>
                  <a:pt x="179" y="0"/>
                  <a:pt x="1" y="177"/>
                  <a:pt x="1" y="396"/>
                </a:cubicBezTo>
                <a:cubicBezTo>
                  <a:pt x="1" y="613"/>
                  <a:pt x="177" y="792"/>
                  <a:pt x="396" y="792"/>
                </a:cubicBezTo>
                <a:lnTo>
                  <a:pt x="399" y="792"/>
                </a:lnTo>
                <a:cubicBezTo>
                  <a:pt x="618" y="792"/>
                  <a:pt x="794" y="613"/>
                  <a:pt x="794" y="396"/>
                </a:cubicBezTo>
                <a:cubicBezTo>
                  <a:pt x="794" y="177"/>
                  <a:pt x="616" y="0"/>
                  <a:pt x="396"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170" name="Google Shape;10170;p1166"/>
          <p:cNvSpPr/>
          <p:nvPr/>
        </p:nvSpPr>
        <p:spPr>
          <a:xfrm>
            <a:off x="4158700" y="5932100"/>
            <a:ext cx="407832" cy="376325"/>
          </a:xfrm>
          <a:custGeom>
            <a:avLst/>
            <a:gdLst/>
            <a:ahLst/>
            <a:cxnLst/>
            <a:rect l="l" t="t" r="r" b="b"/>
            <a:pathLst>
              <a:path w="1850" h="1707" extrusionOk="0">
                <a:moveTo>
                  <a:pt x="392" y="224"/>
                </a:moveTo>
                <a:lnTo>
                  <a:pt x="392" y="224"/>
                </a:lnTo>
                <a:cubicBezTo>
                  <a:pt x="511" y="262"/>
                  <a:pt x="626" y="311"/>
                  <a:pt x="737" y="368"/>
                </a:cubicBezTo>
                <a:cubicBezTo>
                  <a:pt x="669" y="422"/>
                  <a:pt x="594" y="481"/>
                  <a:pt x="513" y="543"/>
                </a:cubicBezTo>
                <a:cubicBezTo>
                  <a:pt x="415" y="345"/>
                  <a:pt x="394" y="258"/>
                  <a:pt x="392" y="224"/>
                </a:cubicBezTo>
                <a:close/>
                <a:moveTo>
                  <a:pt x="1333" y="119"/>
                </a:moveTo>
                <a:lnTo>
                  <a:pt x="1333" y="119"/>
                </a:lnTo>
                <a:cubicBezTo>
                  <a:pt x="1335" y="198"/>
                  <a:pt x="1326" y="358"/>
                  <a:pt x="1309" y="547"/>
                </a:cubicBezTo>
                <a:cubicBezTo>
                  <a:pt x="1196" y="479"/>
                  <a:pt x="1075" y="413"/>
                  <a:pt x="954" y="349"/>
                </a:cubicBezTo>
                <a:cubicBezTo>
                  <a:pt x="1194" y="177"/>
                  <a:pt x="1292" y="130"/>
                  <a:pt x="1333" y="119"/>
                </a:cubicBezTo>
                <a:close/>
                <a:moveTo>
                  <a:pt x="1407" y="739"/>
                </a:moveTo>
                <a:cubicBezTo>
                  <a:pt x="1616" y="871"/>
                  <a:pt x="1692" y="943"/>
                  <a:pt x="1718" y="975"/>
                </a:cubicBezTo>
                <a:cubicBezTo>
                  <a:pt x="1671" y="988"/>
                  <a:pt x="1569" y="1003"/>
                  <a:pt x="1375" y="1015"/>
                </a:cubicBezTo>
                <a:cubicBezTo>
                  <a:pt x="1386" y="926"/>
                  <a:pt x="1397" y="834"/>
                  <a:pt x="1407" y="739"/>
                </a:cubicBezTo>
                <a:close/>
                <a:moveTo>
                  <a:pt x="477" y="719"/>
                </a:moveTo>
                <a:cubicBezTo>
                  <a:pt x="528" y="815"/>
                  <a:pt x="586" y="920"/>
                  <a:pt x="650" y="1026"/>
                </a:cubicBezTo>
                <a:cubicBezTo>
                  <a:pt x="379" y="1020"/>
                  <a:pt x="228" y="1000"/>
                  <a:pt x="158" y="985"/>
                </a:cubicBezTo>
                <a:cubicBezTo>
                  <a:pt x="222" y="932"/>
                  <a:pt x="339" y="830"/>
                  <a:pt x="477" y="719"/>
                </a:cubicBezTo>
                <a:close/>
                <a:moveTo>
                  <a:pt x="852" y="424"/>
                </a:moveTo>
                <a:cubicBezTo>
                  <a:pt x="1003" y="502"/>
                  <a:pt x="1160" y="590"/>
                  <a:pt x="1299" y="673"/>
                </a:cubicBezTo>
                <a:cubicBezTo>
                  <a:pt x="1288" y="792"/>
                  <a:pt x="1273" y="911"/>
                  <a:pt x="1258" y="1020"/>
                </a:cubicBezTo>
                <a:cubicBezTo>
                  <a:pt x="1144" y="1026"/>
                  <a:pt x="1022" y="1029"/>
                  <a:pt x="899" y="1029"/>
                </a:cubicBezTo>
                <a:cubicBezTo>
                  <a:pt x="861" y="1029"/>
                  <a:pt x="823" y="1029"/>
                  <a:pt x="786" y="1028"/>
                </a:cubicBezTo>
                <a:cubicBezTo>
                  <a:pt x="703" y="894"/>
                  <a:pt x="628" y="762"/>
                  <a:pt x="567" y="645"/>
                </a:cubicBezTo>
                <a:cubicBezTo>
                  <a:pt x="671" y="564"/>
                  <a:pt x="767" y="490"/>
                  <a:pt x="852" y="424"/>
                </a:cubicBezTo>
                <a:close/>
                <a:moveTo>
                  <a:pt x="1243" y="1134"/>
                </a:moveTo>
                <a:cubicBezTo>
                  <a:pt x="1203" y="1405"/>
                  <a:pt x="1171" y="1520"/>
                  <a:pt x="1152" y="1569"/>
                </a:cubicBezTo>
                <a:cubicBezTo>
                  <a:pt x="1045" y="1432"/>
                  <a:pt x="945" y="1290"/>
                  <a:pt x="856" y="1143"/>
                </a:cubicBezTo>
                <a:cubicBezTo>
                  <a:pt x="988" y="1143"/>
                  <a:pt x="1120" y="1141"/>
                  <a:pt x="1243" y="1134"/>
                </a:cubicBezTo>
                <a:close/>
                <a:moveTo>
                  <a:pt x="1358" y="0"/>
                </a:moveTo>
                <a:cubicBezTo>
                  <a:pt x="1357" y="0"/>
                  <a:pt x="1355" y="0"/>
                  <a:pt x="1354" y="0"/>
                </a:cubicBezTo>
                <a:cubicBezTo>
                  <a:pt x="1299" y="0"/>
                  <a:pt x="1190" y="34"/>
                  <a:pt x="841" y="290"/>
                </a:cubicBezTo>
                <a:cubicBezTo>
                  <a:pt x="709" y="224"/>
                  <a:pt x="503" y="128"/>
                  <a:pt x="396" y="107"/>
                </a:cubicBezTo>
                <a:cubicBezTo>
                  <a:pt x="388" y="104"/>
                  <a:pt x="379" y="103"/>
                  <a:pt x="370" y="103"/>
                </a:cubicBezTo>
                <a:cubicBezTo>
                  <a:pt x="339" y="103"/>
                  <a:pt x="309" y="118"/>
                  <a:pt x="292" y="147"/>
                </a:cubicBezTo>
                <a:cubicBezTo>
                  <a:pt x="264" y="194"/>
                  <a:pt x="258" y="287"/>
                  <a:pt x="424" y="615"/>
                </a:cubicBezTo>
                <a:cubicBezTo>
                  <a:pt x="207" y="792"/>
                  <a:pt x="35" y="939"/>
                  <a:pt x="28" y="945"/>
                </a:cubicBezTo>
                <a:cubicBezTo>
                  <a:pt x="7" y="966"/>
                  <a:pt x="0" y="998"/>
                  <a:pt x="13" y="1026"/>
                </a:cubicBezTo>
                <a:cubicBezTo>
                  <a:pt x="30" y="1062"/>
                  <a:pt x="58" y="1130"/>
                  <a:pt x="722" y="1141"/>
                </a:cubicBezTo>
                <a:cubicBezTo>
                  <a:pt x="803" y="1271"/>
                  <a:pt x="1048" y="1660"/>
                  <a:pt x="1131" y="1698"/>
                </a:cubicBezTo>
                <a:cubicBezTo>
                  <a:pt x="1139" y="1703"/>
                  <a:pt x="1150" y="1705"/>
                  <a:pt x="1160" y="1707"/>
                </a:cubicBezTo>
                <a:lnTo>
                  <a:pt x="1162" y="1705"/>
                </a:lnTo>
                <a:cubicBezTo>
                  <a:pt x="1214" y="1705"/>
                  <a:pt x="1277" y="1705"/>
                  <a:pt x="1360" y="1128"/>
                </a:cubicBezTo>
                <a:cubicBezTo>
                  <a:pt x="1739" y="1107"/>
                  <a:pt x="1795" y="1071"/>
                  <a:pt x="1812" y="1058"/>
                </a:cubicBezTo>
                <a:cubicBezTo>
                  <a:pt x="1835" y="1043"/>
                  <a:pt x="1850" y="1015"/>
                  <a:pt x="1848" y="988"/>
                </a:cubicBezTo>
                <a:cubicBezTo>
                  <a:pt x="1848" y="951"/>
                  <a:pt x="1846" y="875"/>
                  <a:pt x="1420" y="611"/>
                </a:cubicBezTo>
                <a:cubicBezTo>
                  <a:pt x="1439" y="409"/>
                  <a:pt x="1454" y="173"/>
                  <a:pt x="1448" y="81"/>
                </a:cubicBezTo>
                <a:cubicBezTo>
                  <a:pt x="1443" y="36"/>
                  <a:pt x="1405" y="0"/>
                  <a:pt x="135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171" name="Google Shape;10171;p1166"/>
          <p:cNvSpPr/>
          <p:nvPr/>
        </p:nvSpPr>
        <p:spPr>
          <a:xfrm>
            <a:off x="6860996" y="5947646"/>
            <a:ext cx="856008" cy="564572"/>
          </a:xfrm>
          <a:custGeom>
            <a:avLst/>
            <a:gdLst/>
            <a:ahLst/>
            <a:cxnLst/>
            <a:rect l="l" t="t" r="r" b="b"/>
            <a:pathLst>
              <a:path w="3883" h="2561" extrusionOk="0">
                <a:moveTo>
                  <a:pt x="1937" y="396"/>
                </a:moveTo>
                <a:cubicBezTo>
                  <a:pt x="2091" y="545"/>
                  <a:pt x="2123" y="722"/>
                  <a:pt x="2080" y="834"/>
                </a:cubicBezTo>
                <a:cubicBezTo>
                  <a:pt x="2058" y="895"/>
                  <a:pt x="2020" y="928"/>
                  <a:pt x="1974" y="928"/>
                </a:cubicBezTo>
                <a:cubicBezTo>
                  <a:pt x="1946" y="928"/>
                  <a:pt x="1916" y="916"/>
                  <a:pt x="1884" y="890"/>
                </a:cubicBezTo>
                <a:cubicBezTo>
                  <a:pt x="1778" y="798"/>
                  <a:pt x="1803" y="583"/>
                  <a:pt x="1937" y="396"/>
                </a:cubicBezTo>
                <a:close/>
                <a:moveTo>
                  <a:pt x="3119" y="966"/>
                </a:moveTo>
                <a:lnTo>
                  <a:pt x="3119" y="966"/>
                </a:lnTo>
                <a:cubicBezTo>
                  <a:pt x="3089" y="1175"/>
                  <a:pt x="2961" y="1330"/>
                  <a:pt x="2789" y="1352"/>
                </a:cubicBezTo>
                <a:cubicBezTo>
                  <a:pt x="2780" y="1354"/>
                  <a:pt x="2769" y="1354"/>
                  <a:pt x="2761" y="1354"/>
                </a:cubicBezTo>
                <a:cubicBezTo>
                  <a:pt x="2714" y="1354"/>
                  <a:pt x="2714" y="1339"/>
                  <a:pt x="2714" y="1328"/>
                </a:cubicBezTo>
                <a:cubicBezTo>
                  <a:pt x="2710" y="1239"/>
                  <a:pt x="2878" y="1020"/>
                  <a:pt x="3119" y="966"/>
                </a:cubicBezTo>
                <a:close/>
                <a:moveTo>
                  <a:pt x="1080" y="1498"/>
                </a:moveTo>
                <a:cubicBezTo>
                  <a:pt x="1110" y="1498"/>
                  <a:pt x="1137" y="1526"/>
                  <a:pt x="1156" y="1549"/>
                </a:cubicBezTo>
                <a:cubicBezTo>
                  <a:pt x="1239" y="1656"/>
                  <a:pt x="1258" y="1773"/>
                  <a:pt x="1212" y="1869"/>
                </a:cubicBezTo>
                <a:cubicBezTo>
                  <a:pt x="1163" y="1971"/>
                  <a:pt x="1041" y="2037"/>
                  <a:pt x="897" y="2039"/>
                </a:cubicBezTo>
                <a:cubicBezTo>
                  <a:pt x="867" y="1847"/>
                  <a:pt x="924" y="1645"/>
                  <a:pt x="1001" y="1552"/>
                </a:cubicBezTo>
                <a:cubicBezTo>
                  <a:pt x="1027" y="1518"/>
                  <a:pt x="1056" y="1498"/>
                  <a:pt x="1080" y="1498"/>
                </a:cubicBezTo>
                <a:close/>
                <a:moveTo>
                  <a:pt x="2367" y="1666"/>
                </a:moveTo>
                <a:cubicBezTo>
                  <a:pt x="2376" y="1666"/>
                  <a:pt x="2399" y="1688"/>
                  <a:pt x="2418" y="1749"/>
                </a:cubicBezTo>
                <a:cubicBezTo>
                  <a:pt x="2465" y="1890"/>
                  <a:pt x="2435" y="2047"/>
                  <a:pt x="2337" y="2160"/>
                </a:cubicBezTo>
                <a:cubicBezTo>
                  <a:pt x="2248" y="2001"/>
                  <a:pt x="2257" y="1828"/>
                  <a:pt x="2308" y="1728"/>
                </a:cubicBezTo>
                <a:cubicBezTo>
                  <a:pt x="2331" y="1684"/>
                  <a:pt x="2357" y="1666"/>
                  <a:pt x="2367" y="1666"/>
                </a:cubicBezTo>
                <a:close/>
                <a:moveTo>
                  <a:pt x="2426" y="115"/>
                </a:moveTo>
                <a:cubicBezTo>
                  <a:pt x="2525" y="115"/>
                  <a:pt x="2626" y="145"/>
                  <a:pt x="2723" y="207"/>
                </a:cubicBezTo>
                <a:cubicBezTo>
                  <a:pt x="2963" y="362"/>
                  <a:pt x="3110" y="598"/>
                  <a:pt x="3121" y="847"/>
                </a:cubicBezTo>
                <a:cubicBezTo>
                  <a:pt x="2823" y="898"/>
                  <a:pt x="2591" y="1171"/>
                  <a:pt x="2597" y="1332"/>
                </a:cubicBezTo>
                <a:cubicBezTo>
                  <a:pt x="2601" y="1397"/>
                  <a:pt x="2642" y="1467"/>
                  <a:pt x="2758" y="1467"/>
                </a:cubicBezTo>
                <a:cubicBezTo>
                  <a:pt x="2772" y="1467"/>
                  <a:pt x="2786" y="1466"/>
                  <a:pt x="2801" y="1464"/>
                </a:cubicBezTo>
                <a:cubicBezTo>
                  <a:pt x="3033" y="1435"/>
                  <a:pt x="3206" y="1228"/>
                  <a:pt x="3231" y="954"/>
                </a:cubicBezTo>
                <a:cubicBezTo>
                  <a:pt x="3361" y="958"/>
                  <a:pt x="3480" y="1017"/>
                  <a:pt x="3587" y="1132"/>
                </a:cubicBezTo>
                <a:cubicBezTo>
                  <a:pt x="3770" y="1326"/>
                  <a:pt x="3727" y="1558"/>
                  <a:pt x="3657" y="1718"/>
                </a:cubicBezTo>
                <a:cubicBezTo>
                  <a:pt x="3499" y="2084"/>
                  <a:pt x="3055" y="2418"/>
                  <a:pt x="2727" y="2418"/>
                </a:cubicBezTo>
                <a:cubicBezTo>
                  <a:pt x="2724" y="2418"/>
                  <a:pt x="2721" y="2418"/>
                  <a:pt x="2717" y="2418"/>
                </a:cubicBezTo>
                <a:cubicBezTo>
                  <a:pt x="2638" y="2418"/>
                  <a:pt x="2561" y="2392"/>
                  <a:pt x="2497" y="2343"/>
                </a:cubicBezTo>
                <a:cubicBezTo>
                  <a:pt x="2463" y="2318"/>
                  <a:pt x="2431" y="2288"/>
                  <a:pt x="2403" y="2256"/>
                </a:cubicBezTo>
                <a:cubicBezTo>
                  <a:pt x="2542" y="2111"/>
                  <a:pt x="2589" y="1903"/>
                  <a:pt x="2527" y="1715"/>
                </a:cubicBezTo>
                <a:cubicBezTo>
                  <a:pt x="2482" y="1573"/>
                  <a:pt x="2408" y="1552"/>
                  <a:pt x="2365" y="1552"/>
                </a:cubicBezTo>
                <a:cubicBezTo>
                  <a:pt x="2306" y="1552"/>
                  <a:pt x="2246" y="1596"/>
                  <a:pt x="2206" y="1675"/>
                </a:cubicBezTo>
                <a:cubicBezTo>
                  <a:pt x="2135" y="1813"/>
                  <a:pt x="2127" y="2037"/>
                  <a:pt x="2252" y="2239"/>
                </a:cubicBezTo>
                <a:cubicBezTo>
                  <a:pt x="2120" y="2339"/>
                  <a:pt x="1876" y="2445"/>
                  <a:pt x="1424" y="2445"/>
                </a:cubicBezTo>
                <a:lnTo>
                  <a:pt x="1378" y="2445"/>
                </a:lnTo>
                <a:cubicBezTo>
                  <a:pt x="1097" y="2441"/>
                  <a:pt x="975" y="2294"/>
                  <a:pt x="924" y="2152"/>
                </a:cubicBezTo>
                <a:cubicBezTo>
                  <a:pt x="1101" y="2141"/>
                  <a:pt x="1246" y="2054"/>
                  <a:pt x="1312" y="1915"/>
                </a:cubicBezTo>
                <a:cubicBezTo>
                  <a:pt x="1380" y="1779"/>
                  <a:pt x="1354" y="1620"/>
                  <a:pt x="1244" y="1477"/>
                </a:cubicBezTo>
                <a:cubicBezTo>
                  <a:pt x="1182" y="1398"/>
                  <a:pt x="1120" y="1383"/>
                  <a:pt x="1078" y="1383"/>
                </a:cubicBezTo>
                <a:cubicBezTo>
                  <a:pt x="1018" y="1383"/>
                  <a:pt x="958" y="1415"/>
                  <a:pt x="909" y="1477"/>
                </a:cubicBezTo>
                <a:cubicBezTo>
                  <a:pt x="820" y="1588"/>
                  <a:pt x="750" y="1805"/>
                  <a:pt x="778" y="2026"/>
                </a:cubicBezTo>
                <a:cubicBezTo>
                  <a:pt x="639" y="1996"/>
                  <a:pt x="509" y="1935"/>
                  <a:pt x="397" y="1847"/>
                </a:cubicBezTo>
                <a:cubicBezTo>
                  <a:pt x="105" y="1630"/>
                  <a:pt x="167" y="1326"/>
                  <a:pt x="207" y="1207"/>
                </a:cubicBezTo>
                <a:cubicBezTo>
                  <a:pt x="294" y="943"/>
                  <a:pt x="526" y="730"/>
                  <a:pt x="726" y="730"/>
                </a:cubicBezTo>
                <a:cubicBezTo>
                  <a:pt x="730" y="730"/>
                  <a:pt x="733" y="730"/>
                  <a:pt x="736" y="730"/>
                </a:cubicBezTo>
                <a:cubicBezTo>
                  <a:pt x="781" y="730"/>
                  <a:pt x="825" y="744"/>
                  <a:pt x="863" y="768"/>
                </a:cubicBezTo>
                <a:cubicBezTo>
                  <a:pt x="872" y="774"/>
                  <a:pt x="881" y="776"/>
                  <a:pt x="891" y="776"/>
                </a:cubicBezTo>
                <a:cubicBezTo>
                  <a:pt x="923" y="776"/>
                  <a:pt x="953" y="747"/>
                  <a:pt x="950" y="711"/>
                </a:cubicBezTo>
                <a:cubicBezTo>
                  <a:pt x="948" y="709"/>
                  <a:pt x="912" y="407"/>
                  <a:pt x="1054" y="245"/>
                </a:cubicBezTo>
                <a:cubicBezTo>
                  <a:pt x="1115" y="175"/>
                  <a:pt x="1201" y="141"/>
                  <a:pt x="1312" y="141"/>
                </a:cubicBezTo>
                <a:cubicBezTo>
                  <a:pt x="1391" y="141"/>
                  <a:pt x="1482" y="158"/>
                  <a:pt x="1586" y="194"/>
                </a:cubicBezTo>
                <a:cubicBezTo>
                  <a:pt x="1680" y="224"/>
                  <a:pt x="1767" y="266"/>
                  <a:pt x="1848" y="321"/>
                </a:cubicBezTo>
                <a:cubicBezTo>
                  <a:pt x="1691" y="539"/>
                  <a:pt x="1635" y="828"/>
                  <a:pt x="1810" y="975"/>
                </a:cubicBezTo>
                <a:cubicBezTo>
                  <a:pt x="1854" y="1017"/>
                  <a:pt x="1914" y="1041"/>
                  <a:pt x="1976" y="1043"/>
                </a:cubicBezTo>
                <a:cubicBezTo>
                  <a:pt x="2069" y="1043"/>
                  <a:pt x="2150" y="977"/>
                  <a:pt x="2188" y="871"/>
                </a:cubicBezTo>
                <a:cubicBezTo>
                  <a:pt x="2242" y="719"/>
                  <a:pt x="2206" y="492"/>
                  <a:pt x="2010" y="307"/>
                </a:cubicBezTo>
                <a:cubicBezTo>
                  <a:pt x="2130" y="182"/>
                  <a:pt x="2276" y="115"/>
                  <a:pt x="2426" y="115"/>
                </a:cubicBezTo>
                <a:close/>
                <a:moveTo>
                  <a:pt x="2427" y="0"/>
                </a:moveTo>
                <a:cubicBezTo>
                  <a:pt x="2246" y="0"/>
                  <a:pt x="2065" y="85"/>
                  <a:pt x="1925" y="234"/>
                </a:cubicBezTo>
                <a:cubicBezTo>
                  <a:pt x="1831" y="170"/>
                  <a:pt x="1731" y="121"/>
                  <a:pt x="1625" y="85"/>
                </a:cubicBezTo>
                <a:cubicBezTo>
                  <a:pt x="1510" y="47"/>
                  <a:pt x="1407" y="29"/>
                  <a:pt x="1315" y="29"/>
                </a:cubicBezTo>
                <a:cubicBezTo>
                  <a:pt x="1170" y="29"/>
                  <a:pt x="1054" y="76"/>
                  <a:pt x="971" y="170"/>
                </a:cubicBezTo>
                <a:cubicBezTo>
                  <a:pt x="850" y="309"/>
                  <a:pt x="833" y="511"/>
                  <a:pt x="833" y="630"/>
                </a:cubicBezTo>
                <a:cubicBezTo>
                  <a:pt x="799" y="622"/>
                  <a:pt x="765" y="617"/>
                  <a:pt x="731" y="617"/>
                </a:cubicBezTo>
                <a:cubicBezTo>
                  <a:pt x="482" y="617"/>
                  <a:pt x="205" y="860"/>
                  <a:pt x="103" y="1171"/>
                </a:cubicBezTo>
                <a:cubicBezTo>
                  <a:pt x="1" y="1475"/>
                  <a:pt x="86" y="1756"/>
                  <a:pt x="333" y="1939"/>
                </a:cubicBezTo>
                <a:cubicBezTo>
                  <a:pt x="488" y="2056"/>
                  <a:pt x="650" y="2128"/>
                  <a:pt x="805" y="2147"/>
                </a:cubicBezTo>
                <a:cubicBezTo>
                  <a:pt x="878" y="2405"/>
                  <a:pt x="1084" y="2554"/>
                  <a:pt x="1376" y="2560"/>
                </a:cubicBezTo>
                <a:lnTo>
                  <a:pt x="1424" y="2560"/>
                </a:lnTo>
                <a:cubicBezTo>
                  <a:pt x="1814" y="2560"/>
                  <a:pt x="2123" y="2482"/>
                  <a:pt x="2320" y="2333"/>
                </a:cubicBezTo>
                <a:cubicBezTo>
                  <a:pt x="2352" y="2369"/>
                  <a:pt x="2389" y="2403"/>
                  <a:pt x="2427" y="2433"/>
                </a:cubicBezTo>
                <a:cubicBezTo>
                  <a:pt x="2509" y="2499"/>
                  <a:pt x="2612" y="2533"/>
                  <a:pt x="2717" y="2533"/>
                </a:cubicBezTo>
                <a:cubicBezTo>
                  <a:pt x="2721" y="2533"/>
                  <a:pt x="2724" y="2533"/>
                  <a:pt x="2727" y="2533"/>
                </a:cubicBezTo>
                <a:cubicBezTo>
                  <a:pt x="3104" y="2533"/>
                  <a:pt x="3587" y="2173"/>
                  <a:pt x="3765" y="1762"/>
                </a:cubicBezTo>
                <a:cubicBezTo>
                  <a:pt x="3883" y="1494"/>
                  <a:pt x="3848" y="1241"/>
                  <a:pt x="3674" y="1056"/>
                </a:cubicBezTo>
                <a:cubicBezTo>
                  <a:pt x="3544" y="917"/>
                  <a:pt x="3397" y="845"/>
                  <a:pt x="3238" y="841"/>
                </a:cubicBezTo>
                <a:cubicBezTo>
                  <a:pt x="3223" y="556"/>
                  <a:pt x="3059" y="285"/>
                  <a:pt x="2784" y="111"/>
                </a:cubicBezTo>
                <a:cubicBezTo>
                  <a:pt x="2680" y="41"/>
                  <a:pt x="2555" y="2"/>
                  <a:pt x="2427"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172" name="Google Shape;10172;p1166"/>
          <p:cNvSpPr/>
          <p:nvPr/>
        </p:nvSpPr>
        <p:spPr>
          <a:xfrm>
            <a:off x="11277587" y="2655294"/>
            <a:ext cx="231635" cy="233253"/>
          </a:xfrm>
          <a:custGeom>
            <a:avLst/>
            <a:gdLst/>
            <a:ahLst/>
            <a:cxnLst/>
            <a:rect l="l" t="t" r="r" b="b"/>
            <a:pathLst>
              <a:path w="1281" h="1290" extrusionOk="0">
                <a:moveTo>
                  <a:pt x="686" y="166"/>
                </a:moveTo>
                <a:cubicBezTo>
                  <a:pt x="703" y="221"/>
                  <a:pt x="720" y="296"/>
                  <a:pt x="731" y="343"/>
                </a:cubicBezTo>
                <a:cubicBezTo>
                  <a:pt x="763" y="470"/>
                  <a:pt x="769" y="500"/>
                  <a:pt x="784" y="521"/>
                </a:cubicBezTo>
                <a:cubicBezTo>
                  <a:pt x="801" y="543"/>
                  <a:pt x="825" y="553"/>
                  <a:pt x="952" y="598"/>
                </a:cubicBezTo>
                <a:cubicBezTo>
                  <a:pt x="997" y="615"/>
                  <a:pt x="1065" y="639"/>
                  <a:pt x="1114" y="660"/>
                </a:cubicBezTo>
                <a:cubicBezTo>
                  <a:pt x="1044" y="692"/>
                  <a:pt x="927" y="736"/>
                  <a:pt x="825" y="773"/>
                </a:cubicBezTo>
                <a:cubicBezTo>
                  <a:pt x="810" y="777"/>
                  <a:pt x="799" y="787"/>
                  <a:pt x="793" y="802"/>
                </a:cubicBezTo>
                <a:cubicBezTo>
                  <a:pt x="742" y="919"/>
                  <a:pt x="678" y="1051"/>
                  <a:pt x="635" y="1128"/>
                </a:cubicBezTo>
                <a:cubicBezTo>
                  <a:pt x="608" y="1047"/>
                  <a:pt x="567" y="905"/>
                  <a:pt x="537" y="781"/>
                </a:cubicBezTo>
                <a:cubicBezTo>
                  <a:pt x="531" y="760"/>
                  <a:pt x="514" y="743"/>
                  <a:pt x="493" y="739"/>
                </a:cubicBezTo>
                <a:cubicBezTo>
                  <a:pt x="373" y="717"/>
                  <a:pt x="235" y="685"/>
                  <a:pt x="161" y="664"/>
                </a:cubicBezTo>
                <a:cubicBezTo>
                  <a:pt x="278" y="602"/>
                  <a:pt x="399" y="549"/>
                  <a:pt x="522" y="500"/>
                </a:cubicBezTo>
                <a:cubicBezTo>
                  <a:pt x="537" y="494"/>
                  <a:pt x="550" y="483"/>
                  <a:pt x="556" y="466"/>
                </a:cubicBezTo>
                <a:cubicBezTo>
                  <a:pt x="595" y="364"/>
                  <a:pt x="637" y="264"/>
                  <a:pt x="686" y="166"/>
                </a:cubicBezTo>
                <a:close/>
                <a:moveTo>
                  <a:pt x="699" y="0"/>
                </a:moveTo>
                <a:cubicBezTo>
                  <a:pt x="663" y="0"/>
                  <a:pt x="612" y="0"/>
                  <a:pt x="456" y="402"/>
                </a:cubicBezTo>
                <a:cubicBezTo>
                  <a:pt x="27" y="577"/>
                  <a:pt x="12" y="632"/>
                  <a:pt x="5" y="656"/>
                </a:cubicBezTo>
                <a:cubicBezTo>
                  <a:pt x="1" y="675"/>
                  <a:pt x="3" y="696"/>
                  <a:pt x="16" y="713"/>
                </a:cubicBezTo>
                <a:cubicBezTo>
                  <a:pt x="27" y="728"/>
                  <a:pt x="58" y="773"/>
                  <a:pt x="435" y="845"/>
                </a:cubicBezTo>
                <a:cubicBezTo>
                  <a:pt x="546" y="1288"/>
                  <a:pt x="586" y="1288"/>
                  <a:pt x="629" y="1288"/>
                </a:cubicBezTo>
                <a:lnTo>
                  <a:pt x="631" y="1290"/>
                </a:lnTo>
                <a:cubicBezTo>
                  <a:pt x="665" y="1288"/>
                  <a:pt x="705" y="1285"/>
                  <a:pt x="886" y="873"/>
                </a:cubicBezTo>
                <a:cubicBezTo>
                  <a:pt x="999" y="832"/>
                  <a:pt x="1212" y="751"/>
                  <a:pt x="1257" y="713"/>
                </a:cubicBezTo>
                <a:cubicBezTo>
                  <a:pt x="1274" y="696"/>
                  <a:pt x="1280" y="673"/>
                  <a:pt x="1278" y="649"/>
                </a:cubicBezTo>
                <a:cubicBezTo>
                  <a:pt x="1267" y="596"/>
                  <a:pt x="1210" y="570"/>
                  <a:pt x="991" y="490"/>
                </a:cubicBezTo>
                <a:cubicBezTo>
                  <a:pt x="948" y="475"/>
                  <a:pt x="899" y="458"/>
                  <a:pt x="876" y="447"/>
                </a:cubicBezTo>
                <a:cubicBezTo>
                  <a:pt x="869" y="421"/>
                  <a:pt x="854" y="364"/>
                  <a:pt x="842" y="315"/>
                </a:cubicBezTo>
                <a:cubicBezTo>
                  <a:pt x="805" y="160"/>
                  <a:pt x="778" y="64"/>
                  <a:pt x="752" y="28"/>
                </a:cubicBezTo>
                <a:cubicBezTo>
                  <a:pt x="737" y="11"/>
                  <a:pt x="718" y="2"/>
                  <a:pt x="69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173" name="Google Shape;10173;p1166"/>
          <p:cNvSpPr/>
          <p:nvPr/>
        </p:nvSpPr>
        <p:spPr>
          <a:xfrm>
            <a:off x="5341953" y="6214078"/>
            <a:ext cx="231635" cy="233253"/>
          </a:xfrm>
          <a:custGeom>
            <a:avLst/>
            <a:gdLst/>
            <a:ahLst/>
            <a:cxnLst/>
            <a:rect l="l" t="t" r="r" b="b"/>
            <a:pathLst>
              <a:path w="1281" h="1290" extrusionOk="0">
                <a:moveTo>
                  <a:pt x="686" y="166"/>
                </a:moveTo>
                <a:cubicBezTo>
                  <a:pt x="703" y="221"/>
                  <a:pt x="720" y="296"/>
                  <a:pt x="731" y="343"/>
                </a:cubicBezTo>
                <a:cubicBezTo>
                  <a:pt x="763" y="470"/>
                  <a:pt x="769" y="500"/>
                  <a:pt x="784" y="521"/>
                </a:cubicBezTo>
                <a:cubicBezTo>
                  <a:pt x="801" y="543"/>
                  <a:pt x="825" y="553"/>
                  <a:pt x="952" y="598"/>
                </a:cubicBezTo>
                <a:cubicBezTo>
                  <a:pt x="997" y="615"/>
                  <a:pt x="1065" y="639"/>
                  <a:pt x="1114" y="660"/>
                </a:cubicBezTo>
                <a:cubicBezTo>
                  <a:pt x="1044" y="692"/>
                  <a:pt x="927" y="736"/>
                  <a:pt x="825" y="773"/>
                </a:cubicBezTo>
                <a:cubicBezTo>
                  <a:pt x="810" y="777"/>
                  <a:pt x="799" y="787"/>
                  <a:pt x="793" y="802"/>
                </a:cubicBezTo>
                <a:cubicBezTo>
                  <a:pt x="742" y="919"/>
                  <a:pt x="678" y="1051"/>
                  <a:pt x="635" y="1128"/>
                </a:cubicBezTo>
                <a:cubicBezTo>
                  <a:pt x="608" y="1047"/>
                  <a:pt x="567" y="905"/>
                  <a:pt x="537" y="781"/>
                </a:cubicBezTo>
                <a:cubicBezTo>
                  <a:pt x="531" y="760"/>
                  <a:pt x="514" y="743"/>
                  <a:pt x="493" y="739"/>
                </a:cubicBezTo>
                <a:cubicBezTo>
                  <a:pt x="373" y="717"/>
                  <a:pt x="235" y="685"/>
                  <a:pt x="161" y="664"/>
                </a:cubicBezTo>
                <a:cubicBezTo>
                  <a:pt x="278" y="602"/>
                  <a:pt x="399" y="549"/>
                  <a:pt x="522" y="500"/>
                </a:cubicBezTo>
                <a:cubicBezTo>
                  <a:pt x="537" y="494"/>
                  <a:pt x="550" y="483"/>
                  <a:pt x="556" y="466"/>
                </a:cubicBezTo>
                <a:cubicBezTo>
                  <a:pt x="595" y="364"/>
                  <a:pt x="637" y="264"/>
                  <a:pt x="686" y="166"/>
                </a:cubicBezTo>
                <a:close/>
                <a:moveTo>
                  <a:pt x="699" y="0"/>
                </a:moveTo>
                <a:cubicBezTo>
                  <a:pt x="663" y="0"/>
                  <a:pt x="612" y="0"/>
                  <a:pt x="456" y="402"/>
                </a:cubicBezTo>
                <a:cubicBezTo>
                  <a:pt x="27" y="577"/>
                  <a:pt x="12" y="632"/>
                  <a:pt x="5" y="656"/>
                </a:cubicBezTo>
                <a:cubicBezTo>
                  <a:pt x="1" y="675"/>
                  <a:pt x="3" y="696"/>
                  <a:pt x="16" y="713"/>
                </a:cubicBezTo>
                <a:cubicBezTo>
                  <a:pt x="27" y="728"/>
                  <a:pt x="58" y="773"/>
                  <a:pt x="435" y="845"/>
                </a:cubicBezTo>
                <a:cubicBezTo>
                  <a:pt x="546" y="1288"/>
                  <a:pt x="586" y="1288"/>
                  <a:pt x="629" y="1288"/>
                </a:cubicBezTo>
                <a:lnTo>
                  <a:pt x="631" y="1290"/>
                </a:lnTo>
                <a:cubicBezTo>
                  <a:pt x="665" y="1288"/>
                  <a:pt x="705" y="1285"/>
                  <a:pt x="886" y="873"/>
                </a:cubicBezTo>
                <a:cubicBezTo>
                  <a:pt x="999" y="832"/>
                  <a:pt x="1212" y="751"/>
                  <a:pt x="1257" y="713"/>
                </a:cubicBezTo>
                <a:cubicBezTo>
                  <a:pt x="1274" y="696"/>
                  <a:pt x="1280" y="673"/>
                  <a:pt x="1278" y="649"/>
                </a:cubicBezTo>
                <a:cubicBezTo>
                  <a:pt x="1267" y="596"/>
                  <a:pt x="1210" y="570"/>
                  <a:pt x="991" y="490"/>
                </a:cubicBezTo>
                <a:cubicBezTo>
                  <a:pt x="948" y="475"/>
                  <a:pt x="899" y="458"/>
                  <a:pt x="876" y="447"/>
                </a:cubicBezTo>
                <a:cubicBezTo>
                  <a:pt x="869" y="421"/>
                  <a:pt x="854" y="364"/>
                  <a:pt x="842" y="315"/>
                </a:cubicBezTo>
                <a:cubicBezTo>
                  <a:pt x="805" y="160"/>
                  <a:pt x="778" y="64"/>
                  <a:pt x="752" y="28"/>
                </a:cubicBezTo>
                <a:cubicBezTo>
                  <a:pt x="737" y="11"/>
                  <a:pt x="718" y="2"/>
                  <a:pt x="69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nvGrpSpPr>
          <p:cNvPr id="10174" name="Google Shape;10174;p1166"/>
          <p:cNvGrpSpPr/>
          <p:nvPr/>
        </p:nvGrpSpPr>
        <p:grpSpPr>
          <a:xfrm>
            <a:off x="2866466" y="6308420"/>
            <a:ext cx="237645" cy="237645"/>
            <a:chOff x="5944424" y="1865453"/>
            <a:chExt cx="178234" cy="178234"/>
          </a:xfrm>
        </p:grpSpPr>
        <p:sp>
          <p:nvSpPr>
            <p:cNvPr id="10175" name="Google Shape;10175;p1166"/>
            <p:cNvSpPr/>
            <p:nvPr/>
          </p:nvSpPr>
          <p:spPr>
            <a:xfrm>
              <a:off x="6029571" y="1865453"/>
              <a:ext cx="20171" cy="178234"/>
            </a:xfrm>
            <a:custGeom>
              <a:avLst/>
              <a:gdLst/>
              <a:ahLst/>
              <a:cxnLst/>
              <a:rect l="l" t="t" r="r" b="b"/>
              <a:pathLst>
                <a:path w="122" h="1078" extrusionOk="0">
                  <a:moveTo>
                    <a:pt x="65" y="1"/>
                  </a:moveTo>
                  <a:cubicBezTo>
                    <a:pt x="33" y="1"/>
                    <a:pt x="7" y="26"/>
                    <a:pt x="7" y="58"/>
                  </a:cubicBezTo>
                  <a:lnTo>
                    <a:pt x="1" y="1020"/>
                  </a:lnTo>
                  <a:cubicBezTo>
                    <a:pt x="1" y="1052"/>
                    <a:pt x="26" y="1078"/>
                    <a:pt x="58" y="1078"/>
                  </a:cubicBezTo>
                  <a:cubicBezTo>
                    <a:pt x="90" y="1078"/>
                    <a:pt x="116" y="1052"/>
                    <a:pt x="116" y="1020"/>
                  </a:cubicBezTo>
                  <a:lnTo>
                    <a:pt x="122" y="58"/>
                  </a:lnTo>
                  <a:cubicBezTo>
                    <a:pt x="122" y="26"/>
                    <a:pt x="96" y="1"/>
                    <a:pt x="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176" name="Google Shape;10176;p1166"/>
            <p:cNvSpPr/>
            <p:nvPr/>
          </p:nvSpPr>
          <p:spPr>
            <a:xfrm>
              <a:off x="5962115" y="1898189"/>
              <a:ext cx="158393" cy="110611"/>
            </a:xfrm>
            <a:custGeom>
              <a:avLst/>
              <a:gdLst/>
              <a:ahLst/>
              <a:cxnLst/>
              <a:rect l="l" t="t" r="r" b="b"/>
              <a:pathLst>
                <a:path w="958" h="669" extrusionOk="0">
                  <a:moveTo>
                    <a:pt x="873" y="0"/>
                  </a:moveTo>
                  <a:cubicBezTo>
                    <a:pt x="863" y="0"/>
                    <a:pt x="852" y="4"/>
                    <a:pt x="841" y="11"/>
                  </a:cubicBezTo>
                  <a:lnTo>
                    <a:pt x="47" y="565"/>
                  </a:lnTo>
                  <a:cubicBezTo>
                    <a:pt x="0" y="597"/>
                    <a:pt x="23" y="669"/>
                    <a:pt x="79" y="669"/>
                  </a:cubicBezTo>
                  <a:cubicBezTo>
                    <a:pt x="89" y="669"/>
                    <a:pt x="102" y="667"/>
                    <a:pt x="111" y="658"/>
                  </a:cubicBezTo>
                  <a:lnTo>
                    <a:pt x="907" y="105"/>
                  </a:lnTo>
                  <a:cubicBezTo>
                    <a:pt x="957" y="70"/>
                    <a:pt x="922" y="0"/>
                    <a:pt x="8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177" name="Google Shape;10177;p1166"/>
            <p:cNvSpPr/>
            <p:nvPr/>
          </p:nvSpPr>
          <p:spPr>
            <a:xfrm>
              <a:off x="5976829" y="1891080"/>
              <a:ext cx="124003" cy="124499"/>
            </a:xfrm>
            <a:custGeom>
              <a:avLst/>
              <a:gdLst/>
              <a:ahLst/>
              <a:cxnLst/>
              <a:rect l="l" t="t" r="r" b="b"/>
              <a:pathLst>
                <a:path w="750" h="753" extrusionOk="0">
                  <a:moveTo>
                    <a:pt x="84" y="1"/>
                  </a:moveTo>
                  <a:cubicBezTo>
                    <a:pt x="40" y="1"/>
                    <a:pt x="0" y="58"/>
                    <a:pt x="45" y="101"/>
                  </a:cubicBezTo>
                  <a:lnTo>
                    <a:pt x="645" y="735"/>
                  </a:lnTo>
                  <a:cubicBezTo>
                    <a:pt x="656" y="746"/>
                    <a:pt x="671" y="752"/>
                    <a:pt x="688" y="752"/>
                  </a:cubicBezTo>
                  <a:cubicBezTo>
                    <a:pt x="703" y="752"/>
                    <a:pt x="715" y="746"/>
                    <a:pt x="726" y="735"/>
                  </a:cubicBezTo>
                  <a:cubicBezTo>
                    <a:pt x="747" y="714"/>
                    <a:pt x="750" y="680"/>
                    <a:pt x="728" y="657"/>
                  </a:cubicBezTo>
                  <a:lnTo>
                    <a:pt x="128" y="22"/>
                  </a:lnTo>
                  <a:cubicBezTo>
                    <a:pt x="115" y="7"/>
                    <a:pt x="99" y="1"/>
                    <a:pt x="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178" name="Google Shape;10178;p1166"/>
            <p:cNvSpPr/>
            <p:nvPr/>
          </p:nvSpPr>
          <p:spPr>
            <a:xfrm>
              <a:off x="5944424" y="1941838"/>
              <a:ext cx="178234" cy="20502"/>
            </a:xfrm>
            <a:custGeom>
              <a:avLst/>
              <a:gdLst/>
              <a:ahLst/>
              <a:cxnLst/>
              <a:rect l="l" t="t" r="r" b="b"/>
              <a:pathLst>
                <a:path w="1078" h="124" extrusionOk="0">
                  <a:moveTo>
                    <a:pt x="1003" y="1"/>
                  </a:moveTo>
                  <a:lnTo>
                    <a:pt x="77" y="9"/>
                  </a:lnTo>
                  <a:cubicBezTo>
                    <a:pt x="1" y="9"/>
                    <a:pt x="1" y="124"/>
                    <a:pt x="77" y="124"/>
                  </a:cubicBezTo>
                  <a:lnTo>
                    <a:pt x="1003" y="113"/>
                  </a:lnTo>
                  <a:cubicBezTo>
                    <a:pt x="1077" y="113"/>
                    <a:pt x="1077" y="1"/>
                    <a:pt x="10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10179" name="Google Shape;10179;p1166"/>
          <p:cNvSpPr/>
          <p:nvPr/>
        </p:nvSpPr>
        <p:spPr>
          <a:xfrm>
            <a:off x="465584" y="3721933"/>
            <a:ext cx="72800" cy="728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blipFill>
          <a:blip r:embed="rId2">
            <a:alphaModFix/>
          </a:blip>
          <a:stretch>
            <a:fillRect/>
          </a:stretch>
        </a:blipFill>
        <a:effectLst/>
      </p:bgPr>
    </p:bg>
    <p:spTree>
      <p:nvGrpSpPr>
        <p:cNvPr id="1" name="Shape 10180"/>
        <p:cNvGrpSpPr/>
        <p:nvPr/>
      </p:nvGrpSpPr>
      <p:grpSpPr>
        <a:xfrm>
          <a:off x="0" y="0"/>
          <a:ext cx="0" cy="0"/>
          <a:chOff x="0" y="0"/>
          <a:chExt cx="0" cy="0"/>
        </a:xfrm>
      </p:grpSpPr>
      <p:sp>
        <p:nvSpPr>
          <p:cNvPr id="10181" name="Google Shape;10181;p1167"/>
          <p:cNvSpPr txBox="1">
            <a:spLocks noGrp="1"/>
          </p:cNvSpPr>
          <p:nvPr>
            <p:ph type="title"/>
          </p:nvPr>
        </p:nvSpPr>
        <p:spPr>
          <a:xfrm flipH="1">
            <a:off x="2756079" y="1635185"/>
            <a:ext cx="3076800" cy="1661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4000"/>
              <a:buNone/>
              <a:defRPr sz="16000" b="1">
                <a:solidFill>
                  <a:schemeClr val="accent6"/>
                </a:solidFill>
              </a:defRPr>
            </a:lvl1pPr>
            <a:lvl2pPr lvl="1" algn="ctr">
              <a:lnSpc>
                <a:spcPct val="100000"/>
              </a:lnSpc>
              <a:spcBef>
                <a:spcPts val="0"/>
              </a:spcBef>
              <a:spcAft>
                <a:spcPts val="0"/>
              </a:spcAft>
              <a:buSzPts val="4000"/>
              <a:buNone/>
              <a:defRPr sz="5333" b="1"/>
            </a:lvl2pPr>
            <a:lvl3pPr lvl="2" algn="ctr">
              <a:lnSpc>
                <a:spcPct val="100000"/>
              </a:lnSpc>
              <a:spcBef>
                <a:spcPts val="0"/>
              </a:spcBef>
              <a:spcAft>
                <a:spcPts val="0"/>
              </a:spcAft>
              <a:buSzPts val="4000"/>
              <a:buNone/>
              <a:defRPr sz="5333" b="1"/>
            </a:lvl3pPr>
            <a:lvl4pPr lvl="3" algn="ctr">
              <a:lnSpc>
                <a:spcPct val="100000"/>
              </a:lnSpc>
              <a:spcBef>
                <a:spcPts val="0"/>
              </a:spcBef>
              <a:spcAft>
                <a:spcPts val="0"/>
              </a:spcAft>
              <a:buSzPts val="4000"/>
              <a:buNone/>
              <a:defRPr sz="5333" b="1"/>
            </a:lvl4pPr>
            <a:lvl5pPr lvl="4" algn="ctr">
              <a:lnSpc>
                <a:spcPct val="100000"/>
              </a:lnSpc>
              <a:spcBef>
                <a:spcPts val="0"/>
              </a:spcBef>
              <a:spcAft>
                <a:spcPts val="0"/>
              </a:spcAft>
              <a:buSzPts val="4000"/>
              <a:buNone/>
              <a:defRPr sz="5333" b="1"/>
            </a:lvl5pPr>
            <a:lvl6pPr lvl="5" algn="ctr">
              <a:lnSpc>
                <a:spcPct val="100000"/>
              </a:lnSpc>
              <a:spcBef>
                <a:spcPts val="0"/>
              </a:spcBef>
              <a:spcAft>
                <a:spcPts val="0"/>
              </a:spcAft>
              <a:buSzPts val="4000"/>
              <a:buNone/>
              <a:defRPr sz="5333" b="1"/>
            </a:lvl6pPr>
            <a:lvl7pPr lvl="6" algn="ctr">
              <a:lnSpc>
                <a:spcPct val="100000"/>
              </a:lnSpc>
              <a:spcBef>
                <a:spcPts val="0"/>
              </a:spcBef>
              <a:spcAft>
                <a:spcPts val="0"/>
              </a:spcAft>
              <a:buSzPts val="4000"/>
              <a:buNone/>
              <a:defRPr sz="5333" b="1"/>
            </a:lvl7pPr>
            <a:lvl8pPr lvl="7" algn="ctr">
              <a:lnSpc>
                <a:spcPct val="100000"/>
              </a:lnSpc>
              <a:spcBef>
                <a:spcPts val="0"/>
              </a:spcBef>
              <a:spcAft>
                <a:spcPts val="0"/>
              </a:spcAft>
              <a:buSzPts val="4000"/>
              <a:buNone/>
              <a:defRPr sz="5333" b="1"/>
            </a:lvl8pPr>
            <a:lvl9pPr lvl="8" algn="ctr">
              <a:lnSpc>
                <a:spcPct val="100000"/>
              </a:lnSpc>
              <a:spcBef>
                <a:spcPts val="0"/>
              </a:spcBef>
              <a:spcAft>
                <a:spcPts val="0"/>
              </a:spcAft>
              <a:buSzPts val="4000"/>
              <a:buNone/>
              <a:defRPr sz="5333" b="1"/>
            </a:lvl9pPr>
          </a:lstStyle>
          <a:p>
            <a:endParaRPr/>
          </a:p>
        </p:txBody>
      </p:sp>
      <p:sp>
        <p:nvSpPr>
          <p:cNvPr id="10182" name="Google Shape;10182;p1167"/>
          <p:cNvSpPr txBox="1">
            <a:spLocks noGrp="1"/>
          </p:cNvSpPr>
          <p:nvPr>
            <p:ph type="title" idx="2"/>
          </p:nvPr>
        </p:nvSpPr>
        <p:spPr>
          <a:xfrm flipH="1">
            <a:off x="1357479" y="3288256"/>
            <a:ext cx="5874000" cy="12108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4000"/>
              <a:buNone/>
              <a:defRPr sz="5333">
                <a:solidFill>
                  <a:schemeClr val="accent6"/>
                </a:solidFill>
                <a:latin typeface="Grandstander SemiBold"/>
                <a:ea typeface="Grandstander SemiBold"/>
                <a:cs typeface="Grandstander SemiBold"/>
                <a:sym typeface="Grandstander SemiBold"/>
              </a:defRPr>
            </a:lvl1pPr>
            <a:lvl2pPr lvl="1" algn="ctr">
              <a:lnSpc>
                <a:spcPct val="100000"/>
              </a:lnSpc>
              <a:spcBef>
                <a:spcPts val="0"/>
              </a:spcBef>
              <a:spcAft>
                <a:spcPts val="0"/>
              </a:spcAft>
              <a:buSzPts val="4000"/>
              <a:buNone/>
              <a:defRPr sz="5333"/>
            </a:lvl2pPr>
            <a:lvl3pPr lvl="2" algn="ctr">
              <a:lnSpc>
                <a:spcPct val="100000"/>
              </a:lnSpc>
              <a:spcBef>
                <a:spcPts val="0"/>
              </a:spcBef>
              <a:spcAft>
                <a:spcPts val="0"/>
              </a:spcAft>
              <a:buSzPts val="4000"/>
              <a:buNone/>
              <a:defRPr sz="5333"/>
            </a:lvl3pPr>
            <a:lvl4pPr lvl="3" algn="ctr">
              <a:lnSpc>
                <a:spcPct val="100000"/>
              </a:lnSpc>
              <a:spcBef>
                <a:spcPts val="0"/>
              </a:spcBef>
              <a:spcAft>
                <a:spcPts val="0"/>
              </a:spcAft>
              <a:buSzPts val="4000"/>
              <a:buNone/>
              <a:defRPr sz="5333"/>
            </a:lvl4pPr>
            <a:lvl5pPr lvl="4" algn="ctr">
              <a:lnSpc>
                <a:spcPct val="100000"/>
              </a:lnSpc>
              <a:spcBef>
                <a:spcPts val="0"/>
              </a:spcBef>
              <a:spcAft>
                <a:spcPts val="0"/>
              </a:spcAft>
              <a:buSzPts val="4000"/>
              <a:buNone/>
              <a:defRPr sz="5333"/>
            </a:lvl5pPr>
            <a:lvl6pPr lvl="5" algn="ctr">
              <a:lnSpc>
                <a:spcPct val="100000"/>
              </a:lnSpc>
              <a:spcBef>
                <a:spcPts val="0"/>
              </a:spcBef>
              <a:spcAft>
                <a:spcPts val="0"/>
              </a:spcAft>
              <a:buSzPts val="4000"/>
              <a:buNone/>
              <a:defRPr sz="5333"/>
            </a:lvl6pPr>
            <a:lvl7pPr lvl="6" algn="ctr">
              <a:lnSpc>
                <a:spcPct val="100000"/>
              </a:lnSpc>
              <a:spcBef>
                <a:spcPts val="0"/>
              </a:spcBef>
              <a:spcAft>
                <a:spcPts val="0"/>
              </a:spcAft>
              <a:buSzPts val="4000"/>
              <a:buNone/>
              <a:defRPr sz="5333"/>
            </a:lvl7pPr>
            <a:lvl8pPr lvl="7" algn="ctr">
              <a:lnSpc>
                <a:spcPct val="100000"/>
              </a:lnSpc>
              <a:spcBef>
                <a:spcPts val="0"/>
              </a:spcBef>
              <a:spcAft>
                <a:spcPts val="0"/>
              </a:spcAft>
              <a:buSzPts val="4000"/>
              <a:buNone/>
              <a:defRPr sz="5333"/>
            </a:lvl8pPr>
            <a:lvl9pPr lvl="8" algn="ctr">
              <a:lnSpc>
                <a:spcPct val="100000"/>
              </a:lnSpc>
              <a:spcBef>
                <a:spcPts val="0"/>
              </a:spcBef>
              <a:spcAft>
                <a:spcPts val="0"/>
              </a:spcAft>
              <a:buSzPts val="4000"/>
              <a:buNone/>
              <a:defRPr sz="5333"/>
            </a:lvl9pPr>
          </a:lstStyle>
          <a:p>
            <a:endParaRPr/>
          </a:p>
        </p:txBody>
      </p:sp>
      <p:sp>
        <p:nvSpPr>
          <p:cNvPr id="10183" name="Google Shape;10183;p1167"/>
          <p:cNvSpPr txBox="1">
            <a:spLocks noGrp="1"/>
          </p:cNvSpPr>
          <p:nvPr>
            <p:ph type="subTitle" idx="1"/>
          </p:nvPr>
        </p:nvSpPr>
        <p:spPr>
          <a:xfrm flipH="1">
            <a:off x="2413679" y="4490928"/>
            <a:ext cx="3761600" cy="7568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2400">
                <a:solidFill>
                  <a:schemeClr val="accent6"/>
                </a:solidFill>
              </a:defRPr>
            </a:lvl1pPr>
            <a:lvl2pPr lvl="1" algn="ctr">
              <a:lnSpc>
                <a:spcPct val="100000"/>
              </a:lnSpc>
              <a:spcBef>
                <a:spcPts val="0"/>
              </a:spcBef>
              <a:spcAft>
                <a:spcPts val="0"/>
              </a:spcAft>
              <a:buSzPts val="2000"/>
              <a:buNone/>
              <a:defRPr sz="2667"/>
            </a:lvl2pPr>
            <a:lvl3pPr lvl="2" algn="ctr">
              <a:lnSpc>
                <a:spcPct val="100000"/>
              </a:lnSpc>
              <a:spcBef>
                <a:spcPts val="0"/>
              </a:spcBef>
              <a:spcAft>
                <a:spcPts val="0"/>
              </a:spcAft>
              <a:buSzPts val="2000"/>
              <a:buNone/>
              <a:defRPr sz="2667"/>
            </a:lvl3pPr>
            <a:lvl4pPr lvl="3" algn="ctr">
              <a:lnSpc>
                <a:spcPct val="100000"/>
              </a:lnSpc>
              <a:spcBef>
                <a:spcPts val="0"/>
              </a:spcBef>
              <a:spcAft>
                <a:spcPts val="0"/>
              </a:spcAft>
              <a:buSzPts val="2000"/>
              <a:buNone/>
              <a:defRPr sz="2667"/>
            </a:lvl4pPr>
            <a:lvl5pPr lvl="4" algn="ctr">
              <a:lnSpc>
                <a:spcPct val="100000"/>
              </a:lnSpc>
              <a:spcBef>
                <a:spcPts val="0"/>
              </a:spcBef>
              <a:spcAft>
                <a:spcPts val="0"/>
              </a:spcAft>
              <a:buSzPts val="2000"/>
              <a:buNone/>
              <a:defRPr sz="2667"/>
            </a:lvl5pPr>
            <a:lvl6pPr lvl="5" algn="ctr">
              <a:lnSpc>
                <a:spcPct val="100000"/>
              </a:lnSpc>
              <a:spcBef>
                <a:spcPts val="0"/>
              </a:spcBef>
              <a:spcAft>
                <a:spcPts val="0"/>
              </a:spcAft>
              <a:buSzPts val="2000"/>
              <a:buNone/>
              <a:defRPr sz="2667"/>
            </a:lvl6pPr>
            <a:lvl7pPr lvl="6" algn="ctr">
              <a:lnSpc>
                <a:spcPct val="100000"/>
              </a:lnSpc>
              <a:spcBef>
                <a:spcPts val="0"/>
              </a:spcBef>
              <a:spcAft>
                <a:spcPts val="0"/>
              </a:spcAft>
              <a:buSzPts val="2000"/>
              <a:buNone/>
              <a:defRPr sz="2667"/>
            </a:lvl7pPr>
            <a:lvl8pPr lvl="7" algn="ctr">
              <a:lnSpc>
                <a:spcPct val="100000"/>
              </a:lnSpc>
              <a:spcBef>
                <a:spcPts val="0"/>
              </a:spcBef>
              <a:spcAft>
                <a:spcPts val="0"/>
              </a:spcAft>
              <a:buSzPts val="2000"/>
              <a:buNone/>
              <a:defRPr sz="2667"/>
            </a:lvl8pPr>
            <a:lvl9pPr lvl="8" algn="ctr">
              <a:lnSpc>
                <a:spcPct val="100000"/>
              </a:lnSpc>
              <a:spcBef>
                <a:spcPts val="0"/>
              </a:spcBef>
              <a:spcAft>
                <a:spcPts val="0"/>
              </a:spcAft>
              <a:buSzPts val="2000"/>
              <a:buNone/>
              <a:defRPr sz="2667"/>
            </a:lvl9pPr>
          </a:lstStyle>
          <a:p>
            <a:endParaRPr/>
          </a:p>
        </p:txBody>
      </p:sp>
      <p:sp>
        <p:nvSpPr>
          <p:cNvPr id="10184" name="Google Shape;10184;p1167"/>
          <p:cNvSpPr/>
          <p:nvPr/>
        </p:nvSpPr>
        <p:spPr>
          <a:xfrm flipH="1">
            <a:off x="11020845" y="1301216"/>
            <a:ext cx="407832" cy="376325"/>
          </a:xfrm>
          <a:custGeom>
            <a:avLst/>
            <a:gdLst/>
            <a:ahLst/>
            <a:cxnLst/>
            <a:rect l="l" t="t" r="r" b="b"/>
            <a:pathLst>
              <a:path w="1850" h="1707" extrusionOk="0">
                <a:moveTo>
                  <a:pt x="392" y="224"/>
                </a:moveTo>
                <a:lnTo>
                  <a:pt x="392" y="224"/>
                </a:lnTo>
                <a:cubicBezTo>
                  <a:pt x="511" y="262"/>
                  <a:pt x="626" y="311"/>
                  <a:pt x="737" y="368"/>
                </a:cubicBezTo>
                <a:cubicBezTo>
                  <a:pt x="669" y="422"/>
                  <a:pt x="594" y="481"/>
                  <a:pt x="513" y="543"/>
                </a:cubicBezTo>
                <a:cubicBezTo>
                  <a:pt x="415" y="345"/>
                  <a:pt x="394" y="258"/>
                  <a:pt x="392" y="224"/>
                </a:cubicBezTo>
                <a:close/>
                <a:moveTo>
                  <a:pt x="1333" y="119"/>
                </a:moveTo>
                <a:lnTo>
                  <a:pt x="1333" y="119"/>
                </a:lnTo>
                <a:cubicBezTo>
                  <a:pt x="1335" y="198"/>
                  <a:pt x="1326" y="358"/>
                  <a:pt x="1309" y="547"/>
                </a:cubicBezTo>
                <a:cubicBezTo>
                  <a:pt x="1196" y="479"/>
                  <a:pt x="1075" y="413"/>
                  <a:pt x="954" y="349"/>
                </a:cubicBezTo>
                <a:cubicBezTo>
                  <a:pt x="1194" y="177"/>
                  <a:pt x="1292" y="130"/>
                  <a:pt x="1333" y="119"/>
                </a:cubicBezTo>
                <a:close/>
                <a:moveTo>
                  <a:pt x="1407" y="739"/>
                </a:moveTo>
                <a:cubicBezTo>
                  <a:pt x="1616" y="871"/>
                  <a:pt x="1692" y="943"/>
                  <a:pt x="1718" y="975"/>
                </a:cubicBezTo>
                <a:cubicBezTo>
                  <a:pt x="1671" y="988"/>
                  <a:pt x="1569" y="1003"/>
                  <a:pt x="1375" y="1015"/>
                </a:cubicBezTo>
                <a:cubicBezTo>
                  <a:pt x="1386" y="926"/>
                  <a:pt x="1397" y="834"/>
                  <a:pt x="1407" y="739"/>
                </a:cubicBezTo>
                <a:close/>
                <a:moveTo>
                  <a:pt x="477" y="719"/>
                </a:moveTo>
                <a:cubicBezTo>
                  <a:pt x="528" y="815"/>
                  <a:pt x="586" y="920"/>
                  <a:pt x="650" y="1026"/>
                </a:cubicBezTo>
                <a:cubicBezTo>
                  <a:pt x="379" y="1020"/>
                  <a:pt x="228" y="1000"/>
                  <a:pt x="158" y="985"/>
                </a:cubicBezTo>
                <a:cubicBezTo>
                  <a:pt x="222" y="932"/>
                  <a:pt x="339" y="830"/>
                  <a:pt x="477" y="719"/>
                </a:cubicBezTo>
                <a:close/>
                <a:moveTo>
                  <a:pt x="852" y="424"/>
                </a:moveTo>
                <a:cubicBezTo>
                  <a:pt x="1003" y="502"/>
                  <a:pt x="1160" y="590"/>
                  <a:pt x="1299" y="673"/>
                </a:cubicBezTo>
                <a:cubicBezTo>
                  <a:pt x="1288" y="792"/>
                  <a:pt x="1273" y="911"/>
                  <a:pt x="1258" y="1020"/>
                </a:cubicBezTo>
                <a:cubicBezTo>
                  <a:pt x="1144" y="1026"/>
                  <a:pt x="1022" y="1029"/>
                  <a:pt x="899" y="1029"/>
                </a:cubicBezTo>
                <a:cubicBezTo>
                  <a:pt x="861" y="1029"/>
                  <a:pt x="823" y="1029"/>
                  <a:pt x="786" y="1028"/>
                </a:cubicBezTo>
                <a:cubicBezTo>
                  <a:pt x="703" y="894"/>
                  <a:pt x="628" y="762"/>
                  <a:pt x="567" y="645"/>
                </a:cubicBezTo>
                <a:cubicBezTo>
                  <a:pt x="671" y="564"/>
                  <a:pt x="767" y="490"/>
                  <a:pt x="852" y="424"/>
                </a:cubicBezTo>
                <a:close/>
                <a:moveTo>
                  <a:pt x="1243" y="1134"/>
                </a:moveTo>
                <a:cubicBezTo>
                  <a:pt x="1203" y="1405"/>
                  <a:pt x="1171" y="1520"/>
                  <a:pt x="1152" y="1569"/>
                </a:cubicBezTo>
                <a:cubicBezTo>
                  <a:pt x="1045" y="1432"/>
                  <a:pt x="945" y="1290"/>
                  <a:pt x="856" y="1143"/>
                </a:cubicBezTo>
                <a:cubicBezTo>
                  <a:pt x="988" y="1143"/>
                  <a:pt x="1120" y="1141"/>
                  <a:pt x="1243" y="1134"/>
                </a:cubicBezTo>
                <a:close/>
                <a:moveTo>
                  <a:pt x="1358" y="0"/>
                </a:moveTo>
                <a:cubicBezTo>
                  <a:pt x="1357" y="0"/>
                  <a:pt x="1355" y="0"/>
                  <a:pt x="1354" y="0"/>
                </a:cubicBezTo>
                <a:cubicBezTo>
                  <a:pt x="1299" y="0"/>
                  <a:pt x="1190" y="34"/>
                  <a:pt x="841" y="290"/>
                </a:cubicBezTo>
                <a:cubicBezTo>
                  <a:pt x="709" y="224"/>
                  <a:pt x="503" y="128"/>
                  <a:pt x="396" y="107"/>
                </a:cubicBezTo>
                <a:cubicBezTo>
                  <a:pt x="388" y="104"/>
                  <a:pt x="379" y="103"/>
                  <a:pt x="370" y="103"/>
                </a:cubicBezTo>
                <a:cubicBezTo>
                  <a:pt x="339" y="103"/>
                  <a:pt x="309" y="118"/>
                  <a:pt x="292" y="147"/>
                </a:cubicBezTo>
                <a:cubicBezTo>
                  <a:pt x="264" y="194"/>
                  <a:pt x="258" y="287"/>
                  <a:pt x="424" y="615"/>
                </a:cubicBezTo>
                <a:cubicBezTo>
                  <a:pt x="207" y="792"/>
                  <a:pt x="35" y="939"/>
                  <a:pt x="28" y="945"/>
                </a:cubicBezTo>
                <a:cubicBezTo>
                  <a:pt x="7" y="966"/>
                  <a:pt x="0" y="998"/>
                  <a:pt x="13" y="1026"/>
                </a:cubicBezTo>
                <a:cubicBezTo>
                  <a:pt x="30" y="1062"/>
                  <a:pt x="58" y="1130"/>
                  <a:pt x="722" y="1141"/>
                </a:cubicBezTo>
                <a:cubicBezTo>
                  <a:pt x="803" y="1271"/>
                  <a:pt x="1048" y="1660"/>
                  <a:pt x="1131" y="1698"/>
                </a:cubicBezTo>
                <a:cubicBezTo>
                  <a:pt x="1139" y="1703"/>
                  <a:pt x="1150" y="1705"/>
                  <a:pt x="1160" y="1707"/>
                </a:cubicBezTo>
                <a:lnTo>
                  <a:pt x="1162" y="1705"/>
                </a:lnTo>
                <a:cubicBezTo>
                  <a:pt x="1214" y="1705"/>
                  <a:pt x="1277" y="1705"/>
                  <a:pt x="1360" y="1128"/>
                </a:cubicBezTo>
                <a:cubicBezTo>
                  <a:pt x="1739" y="1107"/>
                  <a:pt x="1795" y="1071"/>
                  <a:pt x="1812" y="1058"/>
                </a:cubicBezTo>
                <a:cubicBezTo>
                  <a:pt x="1835" y="1043"/>
                  <a:pt x="1850" y="1015"/>
                  <a:pt x="1848" y="988"/>
                </a:cubicBezTo>
                <a:cubicBezTo>
                  <a:pt x="1848" y="951"/>
                  <a:pt x="1846" y="875"/>
                  <a:pt x="1420" y="611"/>
                </a:cubicBezTo>
                <a:cubicBezTo>
                  <a:pt x="1439" y="409"/>
                  <a:pt x="1454" y="173"/>
                  <a:pt x="1448" y="81"/>
                </a:cubicBezTo>
                <a:cubicBezTo>
                  <a:pt x="1443" y="36"/>
                  <a:pt x="1405" y="0"/>
                  <a:pt x="135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185" name="Google Shape;10185;p1167"/>
          <p:cNvSpPr/>
          <p:nvPr/>
        </p:nvSpPr>
        <p:spPr>
          <a:xfrm flipH="1">
            <a:off x="6275328" y="6277316"/>
            <a:ext cx="407832" cy="376325"/>
          </a:xfrm>
          <a:custGeom>
            <a:avLst/>
            <a:gdLst/>
            <a:ahLst/>
            <a:cxnLst/>
            <a:rect l="l" t="t" r="r" b="b"/>
            <a:pathLst>
              <a:path w="1850" h="1707" extrusionOk="0">
                <a:moveTo>
                  <a:pt x="392" y="224"/>
                </a:moveTo>
                <a:lnTo>
                  <a:pt x="392" y="224"/>
                </a:lnTo>
                <a:cubicBezTo>
                  <a:pt x="511" y="262"/>
                  <a:pt x="626" y="311"/>
                  <a:pt x="737" y="368"/>
                </a:cubicBezTo>
                <a:cubicBezTo>
                  <a:pt x="669" y="422"/>
                  <a:pt x="594" y="481"/>
                  <a:pt x="513" y="543"/>
                </a:cubicBezTo>
                <a:cubicBezTo>
                  <a:pt x="415" y="345"/>
                  <a:pt x="394" y="258"/>
                  <a:pt x="392" y="224"/>
                </a:cubicBezTo>
                <a:close/>
                <a:moveTo>
                  <a:pt x="1333" y="119"/>
                </a:moveTo>
                <a:lnTo>
                  <a:pt x="1333" y="119"/>
                </a:lnTo>
                <a:cubicBezTo>
                  <a:pt x="1335" y="198"/>
                  <a:pt x="1326" y="358"/>
                  <a:pt x="1309" y="547"/>
                </a:cubicBezTo>
                <a:cubicBezTo>
                  <a:pt x="1196" y="479"/>
                  <a:pt x="1075" y="413"/>
                  <a:pt x="954" y="349"/>
                </a:cubicBezTo>
                <a:cubicBezTo>
                  <a:pt x="1194" y="177"/>
                  <a:pt x="1292" y="130"/>
                  <a:pt x="1333" y="119"/>
                </a:cubicBezTo>
                <a:close/>
                <a:moveTo>
                  <a:pt x="1407" y="739"/>
                </a:moveTo>
                <a:cubicBezTo>
                  <a:pt x="1616" y="871"/>
                  <a:pt x="1692" y="943"/>
                  <a:pt x="1718" y="975"/>
                </a:cubicBezTo>
                <a:cubicBezTo>
                  <a:pt x="1671" y="988"/>
                  <a:pt x="1569" y="1003"/>
                  <a:pt x="1375" y="1015"/>
                </a:cubicBezTo>
                <a:cubicBezTo>
                  <a:pt x="1386" y="926"/>
                  <a:pt x="1397" y="834"/>
                  <a:pt x="1407" y="739"/>
                </a:cubicBezTo>
                <a:close/>
                <a:moveTo>
                  <a:pt x="477" y="719"/>
                </a:moveTo>
                <a:cubicBezTo>
                  <a:pt x="528" y="815"/>
                  <a:pt x="586" y="920"/>
                  <a:pt x="650" y="1026"/>
                </a:cubicBezTo>
                <a:cubicBezTo>
                  <a:pt x="379" y="1020"/>
                  <a:pt x="228" y="1000"/>
                  <a:pt x="158" y="985"/>
                </a:cubicBezTo>
                <a:cubicBezTo>
                  <a:pt x="222" y="932"/>
                  <a:pt x="339" y="830"/>
                  <a:pt x="477" y="719"/>
                </a:cubicBezTo>
                <a:close/>
                <a:moveTo>
                  <a:pt x="852" y="424"/>
                </a:moveTo>
                <a:cubicBezTo>
                  <a:pt x="1003" y="502"/>
                  <a:pt x="1160" y="590"/>
                  <a:pt x="1299" y="673"/>
                </a:cubicBezTo>
                <a:cubicBezTo>
                  <a:pt x="1288" y="792"/>
                  <a:pt x="1273" y="911"/>
                  <a:pt x="1258" y="1020"/>
                </a:cubicBezTo>
                <a:cubicBezTo>
                  <a:pt x="1144" y="1026"/>
                  <a:pt x="1022" y="1029"/>
                  <a:pt x="899" y="1029"/>
                </a:cubicBezTo>
                <a:cubicBezTo>
                  <a:pt x="861" y="1029"/>
                  <a:pt x="823" y="1029"/>
                  <a:pt x="786" y="1028"/>
                </a:cubicBezTo>
                <a:cubicBezTo>
                  <a:pt x="703" y="894"/>
                  <a:pt x="628" y="762"/>
                  <a:pt x="567" y="645"/>
                </a:cubicBezTo>
                <a:cubicBezTo>
                  <a:pt x="671" y="564"/>
                  <a:pt x="767" y="490"/>
                  <a:pt x="852" y="424"/>
                </a:cubicBezTo>
                <a:close/>
                <a:moveTo>
                  <a:pt x="1243" y="1134"/>
                </a:moveTo>
                <a:cubicBezTo>
                  <a:pt x="1203" y="1405"/>
                  <a:pt x="1171" y="1520"/>
                  <a:pt x="1152" y="1569"/>
                </a:cubicBezTo>
                <a:cubicBezTo>
                  <a:pt x="1045" y="1432"/>
                  <a:pt x="945" y="1290"/>
                  <a:pt x="856" y="1143"/>
                </a:cubicBezTo>
                <a:cubicBezTo>
                  <a:pt x="988" y="1143"/>
                  <a:pt x="1120" y="1141"/>
                  <a:pt x="1243" y="1134"/>
                </a:cubicBezTo>
                <a:close/>
                <a:moveTo>
                  <a:pt x="1358" y="0"/>
                </a:moveTo>
                <a:cubicBezTo>
                  <a:pt x="1357" y="0"/>
                  <a:pt x="1355" y="0"/>
                  <a:pt x="1354" y="0"/>
                </a:cubicBezTo>
                <a:cubicBezTo>
                  <a:pt x="1299" y="0"/>
                  <a:pt x="1190" y="34"/>
                  <a:pt x="841" y="290"/>
                </a:cubicBezTo>
                <a:cubicBezTo>
                  <a:pt x="709" y="224"/>
                  <a:pt x="503" y="128"/>
                  <a:pt x="396" y="107"/>
                </a:cubicBezTo>
                <a:cubicBezTo>
                  <a:pt x="388" y="104"/>
                  <a:pt x="379" y="103"/>
                  <a:pt x="370" y="103"/>
                </a:cubicBezTo>
                <a:cubicBezTo>
                  <a:pt x="339" y="103"/>
                  <a:pt x="309" y="118"/>
                  <a:pt x="292" y="147"/>
                </a:cubicBezTo>
                <a:cubicBezTo>
                  <a:pt x="264" y="194"/>
                  <a:pt x="258" y="287"/>
                  <a:pt x="424" y="615"/>
                </a:cubicBezTo>
                <a:cubicBezTo>
                  <a:pt x="207" y="792"/>
                  <a:pt x="35" y="939"/>
                  <a:pt x="28" y="945"/>
                </a:cubicBezTo>
                <a:cubicBezTo>
                  <a:pt x="7" y="966"/>
                  <a:pt x="0" y="998"/>
                  <a:pt x="13" y="1026"/>
                </a:cubicBezTo>
                <a:cubicBezTo>
                  <a:pt x="30" y="1062"/>
                  <a:pt x="58" y="1130"/>
                  <a:pt x="722" y="1141"/>
                </a:cubicBezTo>
                <a:cubicBezTo>
                  <a:pt x="803" y="1271"/>
                  <a:pt x="1048" y="1660"/>
                  <a:pt x="1131" y="1698"/>
                </a:cubicBezTo>
                <a:cubicBezTo>
                  <a:pt x="1139" y="1703"/>
                  <a:pt x="1150" y="1705"/>
                  <a:pt x="1160" y="1707"/>
                </a:cubicBezTo>
                <a:lnTo>
                  <a:pt x="1162" y="1705"/>
                </a:lnTo>
                <a:cubicBezTo>
                  <a:pt x="1214" y="1705"/>
                  <a:pt x="1277" y="1705"/>
                  <a:pt x="1360" y="1128"/>
                </a:cubicBezTo>
                <a:cubicBezTo>
                  <a:pt x="1739" y="1107"/>
                  <a:pt x="1795" y="1071"/>
                  <a:pt x="1812" y="1058"/>
                </a:cubicBezTo>
                <a:cubicBezTo>
                  <a:pt x="1835" y="1043"/>
                  <a:pt x="1850" y="1015"/>
                  <a:pt x="1848" y="988"/>
                </a:cubicBezTo>
                <a:cubicBezTo>
                  <a:pt x="1848" y="951"/>
                  <a:pt x="1846" y="875"/>
                  <a:pt x="1420" y="611"/>
                </a:cubicBezTo>
                <a:cubicBezTo>
                  <a:pt x="1439" y="409"/>
                  <a:pt x="1454" y="173"/>
                  <a:pt x="1448" y="81"/>
                </a:cubicBezTo>
                <a:cubicBezTo>
                  <a:pt x="1443" y="36"/>
                  <a:pt x="1405" y="0"/>
                  <a:pt x="135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186" name="Google Shape;10186;p1167"/>
          <p:cNvSpPr/>
          <p:nvPr/>
        </p:nvSpPr>
        <p:spPr>
          <a:xfrm flipH="1">
            <a:off x="4412877" y="6420367"/>
            <a:ext cx="72800" cy="728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187" name="Google Shape;10187;p1167"/>
          <p:cNvSpPr/>
          <p:nvPr/>
        </p:nvSpPr>
        <p:spPr>
          <a:xfrm flipH="1">
            <a:off x="2051964" y="6308717"/>
            <a:ext cx="175257" cy="174817"/>
          </a:xfrm>
          <a:custGeom>
            <a:avLst/>
            <a:gdLst/>
            <a:ahLst/>
            <a:cxnLst/>
            <a:rect l="l" t="t" r="r" b="b"/>
            <a:pathLst>
              <a:path w="795" h="793" extrusionOk="0">
                <a:moveTo>
                  <a:pt x="400" y="116"/>
                </a:moveTo>
                <a:cubicBezTo>
                  <a:pt x="474" y="116"/>
                  <a:pt x="546" y="146"/>
                  <a:pt x="597" y="199"/>
                </a:cubicBezTo>
                <a:cubicBezTo>
                  <a:pt x="773" y="375"/>
                  <a:pt x="648" y="677"/>
                  <a:pt x="399" y="677"/>
                </a:cubicBezTo>
                <a:cubicBezTo>
                  <a:pt x="243" y="677"/>
                  <a:pt x="118" y="552"/>
                  <a:pt x="118" y="396"/>
                </a:cubicBezTo>
                <a:cubicBezTo>
                  <a:pt x="118" y="241"/>
                  <a:pt x="245" y="116"/>
                  <a:pt x="400" y="116"/>
                </a:cubicBezTo>
                <a:close/>
                <a:moveTo>
                  <a:pt x="399" y="1"/>
                </a:moveTo>
                <a:cubicBezTo>
                  <a:pt x="180" y="1"/>
                  <a:pt x="3" y="177"/>
                  <a:pt x="3" y="396"/>
                </a:cubicBezTo>
                <a:cubicBezTo>
                  <a:pt x="1" y="614"/>
                  <a:pt x="180" y="792"/>
                  <a:pt x="397" y="792"/>
                </a:cubicBezTo>
                <a:lnTo>
                  <a:pt x="399" y="792"/>
                </a:lnTo>
                <a:cubicBezTo>
                  <a:pt x="618" y="792"/>
                  <a:pt x="795" y="614"/>
                  <a:pt x="795" y="396"/>
                </a:cubicBezTo>
                <a:cubicBezTo>
                  <a:pt x="795" y="177"/>
                  <a:pt x="616" y="1"/>
                  <a:pt x="39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188" name="Google Shape;10188;p1167"/>
          <p:cNvSpPr/>
          <p:nvPr/>
        </p:nvSpPr>
        <p:spPr>
          <a:xfrm flipH="1">
            <a:off x="748705" y="6348844"/>
            <a:ext cx="231635" cy="233253"/>
          </a:xfrm>
          <a:custGeom>
            <a:avLst/>
            <a:gdLst/>
            <a:ahLst/>
            <a:cxnLst/>
            <a:rect l="l" t="t" r="r" b="b"/>
            <a:pathLst>
              <a:path w="1281" h="1290" extrusionOk="0">
                <a:moveTo>
                  <a:pt x="686" y="166"/>
                </a:moveTo>
                <a:cubicBezTo>
                  <a:pt x="703" y="221"/>
                  <a:pt x="720" y="296"/>
                  <a:pt x="731" y="343"/>
                </a:cubicBezTo>
                <a:cubicBezTo>
                  <a:pt x="763" y="470"/>
                  <a:pt x="769" y="500"/>
                  <a:pt x="784" y="521"/>
                </a:cubicBezTo>
                <a:cubicBezTo>
                  <a:pt x="801" y="543"/>
                  <a:pt x="825" y="553"/>
                  <a:pt x="952" y="598"/>
                </a:cubicBezTo>
                <a:cubicBezTo>
                  <a:pt x="997" y="615"/>
                  <a:pt x="1065" y="639"/>
                  <a:pt x="1114" y="660"/>
                </a:cubicBezTo>
                <a:cubicBezTo>
                  <a:pt x="1044" y="692"/>
                  <a:pt x="927" y="736"/>
                  <a:pt x="825" y="773"/>
                </a:cubicBezTo>
                <a:cubicBezTo>
                  <a:pt x="810" y="777"/>
                  <a:pt x="799" y="787"/>
                  <a:pt x="793" y="802"/>
                </a:cubicBezTo>
                <a:cubicBezTo>
                  <a:pt x="742" y="919"/>
                  <a:pt x="678" y="1051"/>
                  <a:pt x="635" y="1128"/>
                </a:cubicBezTo>
                <a:cubicBezTo>
                  <a:pt x="608" y="1047"/>
                  <a:pt x="567" y="905"/>
                  <a:pt x="537" y="781"/>
                </a:cubicBezTo>
                <a:cubicBezTo>
                  <a:pt x="531" y="760"/>
                  <a:pt x="514" y="743"/>
                  <a:pt x="493" y="739"/>
                </a:cubicBezTo>
                <a:cubicBezTo>
                  <a:pt x="373" y="717"/>
                  <a:pt x="235" y="685"/>
                  <a:pt x="161" y="664"/>
                </a:cubicBezTo>
                <a:cubicBezTo>
                  <a:pt x="278" y="602"/>
                  <a:pt x="399" y="549"/>
                  <a:pt x="522" y="500"/>
                </a:cubicBezTo>
                <a:cubicBezTo>
                  <a:pt x="537" y="494"/>
                  <a:pt x="550" y="483"/>
                  <a:pt x="556" y="466"/>
                </a:cubicBezTo>
                <a:cubicBezTo>
                  <a:pt x="595" y="364"/>
                  <a:pt x="637" y="264"/>
                  <a:pt x="686" y="166"/>
                </a:cubicBezTo>
                <a:close/>
                <a:moveTo>
                  <a:pt x="699" y="0"/>
                </a:moveTo>
                <a:cubicBezTo>
                  <a:pt x="663" y="0"/>
                  <a:pt x="612" y="0"/>
                  <a:pt x="456" y="402"/>
                </a:cubicBezTo>
                <a:cubicBezTo>
                  <a:pt x="27" y="577"/>
                  <a:pt x="12" y="632"/>
                  <a:pt x="5" y="656"/>
                </a:cubicBezTo>
                <a:cubicBezTo>
                  <a:pt x="1" y="675"/>
                  <a:pt x="3" y="696"/>
                  <a:pt x="16" y="713"/>
                </a:cubicBezTo>
                <a:cubicBezTo>
                  <a:pt x="27" y="728"/>
                  <a:pt x="58" y="773"/>
                  <a:pt x="435" y="845"/>
                </a:cubicBezTo>
                <a:cubicBezTo>
                  <a:pt x="546" y="1288"/>
                  <a:pt x="586" y="1288"/>
                  <a:pt x="629" y="1288"/>
                </a:cubicBezTo>
                <a:lnTo>
                  <a:pt x="631" y="1290"/>
                </a:lnTo>
                <a:cubicBezTo>
                  <a:pt x="665" y="1288"/>
                  <a:pt x="705" y="1285"/>
                  <a:pt x="886" y="873"/>
                </a:cubicBezTo>
                <a:cubicBezTo>
                  <a:pt x="999" y="832"/>
                  <a:pt x="1212" y="751"/>
                  <a:pt x="1257" y="713"/>
                </a:cubicBezTo>
                <a:cubicBezTo>
                  <a:pt x="1274" y="696"/>
                  <a:pt x="1280" y="673"/>
                  <a:pt x="1278" y="649"/>
                </a:cubicBezTo>
                <a:cubicBezTo>
                  <a:pt x="1267" y="596"/>
                  <a:pt x="1210" y="570"/>
                  <a:pt x="991" y="490"/>
                </a:cubicBezTo>
                <a:cubicBezTo>
                  <a:pt x="948" y="475"/>
                  <a:pt x="899" y="458"/>
                  <a:pt x="876" y="447"/>
                </a:cubicBezTo>
                <a:cubicBezTo>
                  <a:pt x="869" y="421"/>
                  <a:pt x="854" y="364"/>
                  <a:pt x="842" y="315"/>
                </a:cubicBezTo>
                <a:cubicBezTo>
                  <a:pt x="805" y="160"/>
                  <a:pt x="778" y="64"/>
                  <a:pt x="752" y="28"/>
                </a:cubicBezTo>
                <a:cubicBezTo>
                  <a:pt x="737" y="11"/>
                  <a:pt x="718" y="2"/>
                  <a:pt x="69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nvGrpSpPr>
          <p:cNvPr id="10189" name="Google Shape;10189;p1167"/>
          <p:cNvGrpSpPr/>
          <p:nvPr/>
        </p:nvGrpSpPr>
        <p:grpSpPr>
          <a:xfrm flipH="1">
            <a:off x="3183083" y="6277287"/>
            <a:ext cx="237645" cy="237645"/>
            <a:chOff x="5944424" y="1865453"/>
            <a:chExt cx="178234" cy="178234"/>
          </a:xfrm>
        </p:grpSpPr>
        <p:sp>
          <p:nvSpPr>
            <p:cNvPr id="10190" name="Google Shape;10190;p1167"/>
            <p:cNvSpPr/>
            <p:nvPr/>
          </p:nvSpPr>
          <p:spPr>
            <a:xfrm>
              <a:off x="6029571" y="1865453"/>
              <a:ext cx="20171" cy="178234"/>
            </a:xfrm>
            <a:custGeom>
              <a:avLst/>
              <a:gdLst/>
              <a:ahLst/>
              <a:cxnLst/>
              <a:rect l="l" t="t" r="r" b="b"/>
              <a:pathLst>
                <a:path w="122" h="1078" extrusionOk="0">
                  <a:moveTo>
                    <a:pt x="65" y="1"/>
                  </a:moveTo>
                  <a:cubicBezTo>
                    <a:pt x="33" y="1"/>
                    <a:pt x="7" y="26"/>
                    <a:pt x="7" y="58"/>
                  </a:cubicBezTo>
                  <a:lnTo>
                    <a:pt x="1" y="1020"/>
                  </a:lnTo>
                  <a:cubicBezTo>
                    <a:pt x="1" y="1052"/>
                    <a:pt x="26" y="1078"/>
                    <a:pt x="58" y="1078"/>
                  </a:cubicBezTo>
                  <a:cubicBezTo>
                    <a:pt x="90" y="1078"/>
                    <a:pt x="116" y="1052"/>
                    <a:pt x="116" y="1020"/>
                  </a:cubicBezTo>
                  <a:lnTo>
                    <a:pt x="122" y="58"/>
                  </a:lnTo>
                  <a:cubicBezTo>
                    <a:pt x="122" y="26"/>
                    <a:pt x="96" y="1"/>
                    <a:pt x="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191" name="Google Shape;10191;p1167"/>
            <p:cNvSpPr/>
            <p:nvPr/>
          </p:nvSpPr>
          <p:spPr>
            <a:xfrm>
              <a:off x="5962115" y="1898189"/>
              <a:ext cx="158393" cy="110611"/>
            </a:xfrm>
            <a:custGeom>
              <a:avLst/>
              <a:gdLst/>
              <a:ahLst/>
              <a:cxnLst/>
              <a:rect l="l" t="t" r="r" b="b"/>
              <a:pathLst>
                <a:path w="958" h="669" extrusionOk="0">
                  <a:moveTo>
                    <a:pt x="873" y="0"/>
                  </a:moveTo>
                  <a:cubicBezTo>
                    <a:pt x="863" y="0"/>
                    <a:pt x="852" y="4"/>
                    <a:pt x="841" y="11"/>
                  </a:cubicBezTo>
                  <a:lnTo>
                    <a:pt x="47" y="565"/>
                  </a:lnTo>
                  <a:cubicBezTo>
                    <a:pt x="0" y="597"/>
                    <a:pt x="23" y="669"/>
                    <a:pt x="79" y="669"/>
                  </a:cubicBezTo>
                  <a:cubicBezTo>
                    <a:pt x="89" y="669"/>
                    <a:pt x="102" y="667"/>
                    <a:pt x="111" y="658"/>
                  </a:cubicBezTo>
                  <a:lnTo>
                    <a:pt x="907" y="105"/>
                  </a:lnTo>
                  <a:cubicBezTo>
                    <a:pt x="957" y="70"/>
                    <a:pt x="922" y="0"/>
                    <a:pt x="8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192" name="Google Shape;10192;p1167"/>
            <p:cNvSpPr/>
            <p:nvPr/>
          </p:nvSpPr>
          <p:spPr>
            <a:xfrm>
              <a:off x="5976829" y="1891080"/>
              <a:ext cx="124003" cy="124499"/>
            </a:xfrm>
            <a:custGeom>
              <a:avLst/>
              <a:gdLst/>
              <a:ahLst/>
              <a:cxnLst/>
              <a:rect l="l" t="t" r="r" b="b"/>
              <a:pathLst>
                <a:path w="750" h="753" extrusionOk="0">
                  <a:moveTo>
                    <a:pt x="84" y="1"/>
                  </a:moveTo>
                  <a:cubicBezTo>
                    <a:pt x="40" y="1"/>
                    <a:pt x="0" y="58"/>
                    <a:pt x="45" y="101"/>
                  </a:cubicBezTo>
                  <a:lnTo>
                    <a:pt x="645" y="735"/>
                  </a:lnTo>
                  <a:cubicBezTo>
                    <a:pt x="656" y="746"/>
                    <a:pt x="671" y="752"/>
                    <a:pt x="688" y="752"/>
                  </a:cubicBezTo>
                  <a:cubicBezTo>
                    <a:pt x="703" y="752"/>
                    <a:pt x="715" y="746"/>
                    <a:pt x="726" y="735"/>
                  </a:cubicBezTo>
                  <a:cubicBezTo>
                    <a:pt x="747" y="714"/>
                    <a:pt x="750" y="680"/>
                    <a:pt x="728" y="657"/>
                  </a:cubicBezTo>
                  <a:lnTo>
                    <a:pt x="128" y="22"/>
                  </a:lnTo>
                  <a:cubicBezTo>
                    <a:pt x="115" y="7"/>
                    <a:pt x="99" y="1"/>
                    <a:pt x="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193" name="Google Shape;10193;p1167"/>
            <p:cNvSpPr/>
            <p:nvPr/>
          </p:nvSpPr>
          <p:spPr>
            <a:xfrm>
              <a:off x="5944424" y="1941838"/>
              <a:ext cx="178234" cy="20502"/>
            </a:xfrm>
            <a:custGeom>
              <a:avLst/>
              <a:gdLst/>
              <a:ahLst/>
              <a:cxnLst/>
              <a:rect l="l" t="t" r="r" b="b"/>
              <a:pathLst>
                <a:path w="1078" h="124" extrusionOk="0">
                  <a:moveTo>
                    <a:pt x="1003" y="1"/>
                  </a:moveTo>
                  <a:lnTo>
                    <a:pt x="77" y="9"/>
                  </a:lnTo>
                  <a:cubicBezTo>
                    <a:pt x="1" y="9"/>
                    <a:pt x="1" y="124"/>
                    <a:pt x="77" y="124"/>
                  </a:cubicBezTo>
                  <a:lnTo>
                    <a:pt x="1003" y="113"/>
                  </a:lnTo>
                  <a:cubicBezTo>
                    <a:pt x="1077" y="113"/>
                    <a:pt x="1077" y="1"/>
                    <a:pt x="10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10194" name="Google Shape;10194;p1167"/>
          <p:cNvSpPr/>
          <p:nvPr/>
        </p:nvSpPr>
        <p:spPr>
          <a:xfrm flipH="1">
            <a:off x="7245472" y="495578"/>
            <a:ext cx="231635" cy="233253"/>
          </a:xfrm>
          <a:custGeom>
            <a:avLst/>
            <a:gdLst/>
            <a:ahLst/>
            <a:cxnLst/>
            <a:rect l="l" t="t" r="r" b="b"/>
            <a:pathLst>
              <a:path w="1281" h="1290" extrusionOk="0">
                <a:moveTo>
                  <a:pt x="686" y="166"/>
                </a:moveTo>
                <a:cubicBezTo>
                  <a:pt x="703" y="221"/>
                  <a:pt x="720" y="296"/>
                  <a:pt x="731" y="343"/>
                </a:cubicBezTo>
                <a:cubicBezTo>
                  <a:pt x="763" y="470"/>
                  <a:pt x="769" y="500"/>
                  <a:pt x="784" y="521"/>
                </a:cubicBezTo>
                <a:cubicBezTo>
                  <a:pt x="801" y="543"/>
                  <a:pt x="825" y="553"/>
                  <a:pt x="952" y="598"/>
                </a:cubicBezTo>
                <a:cubicBezTo>
                  <a:pt x="997" y="615"/>
                  <a:pt x="1065" y="639"/>
                  <a:pt x="1114" y="660"/>
                </a:cubicBezTo>
                <a:cubicBezTo>
                  <a:pt x="1044" y="692"/>
                  <a:pt x="927" y="736"/>
                  <a:pt x="825" y="773"/>
                </a:cubicBezTo>
                <a:cubicBezTo>
                  <a:pt x="810" y="777"/>
                  <a:pt x="799" y="787"/>
                  <a:pt x="793" y="802"/>
                </a:cubicBezTo>
                <a:cubicBezTo>
                  <a:pt x="742" y="919"/>
                  <a:pt x="678" y="1051"/>
                  <a:pt x="635" y="1128"/>
                </a:cubicBezTo>
                <a:cubicBezTo>
                  <a:pt x="608" y="1047"/>
                  <a:pt x="567" y="905"/>
                  <a:pt x="537" y="781"/>
                </a:cubicBezTo>
                <a:cubicBezTo>
                  <a:pt x="531" y="760"/>
                  <a:pt x="514" y="743"/>
                  <a:pt x="493" y="739"/>
                </a:cubicBezTo>
                <a:cubicBezTo>
                  <a:pt x="373" y="717"/>
                  <a:pt x="235" y="685"/>
                  <a:pt x="161" y="664"/>
                </a:cubicBezTo>
                <a:cubicBezTo>
                  <a:pt x="278" y="602"/>
                  <a:pt x="399" y="549"/>
                  <a:pt x="522" y="500"/>
                </a:cubicBezTo>
                <a:cubicBezTo>
                  <a:pt x="537" y="494"/>
                  <a:pt x="550" y="483"/>
                  <a:pt x="556" y="466"/>
                </a:cubicBezTo>
                <a:cubicBezTo>
                  <a:pt x="595" y="364"/>
                  <a:pt x="637" y="264"/>
                  <a:pt x="686" y="166"/>
                </a:cubicBezTo>
                <a:close/>
                <a:moveTo>
                  <a:pt x="699" y="0"/>
                </a:moveTo>
                <a:cubicBezTo>
                  <a:pt x="663" y="0"/>
                  <a:pt x="612" y="0"/>
                  <a:pt x="456" y="402"/>
                </a:cubicBezTo>
                <a:cubicBezTo>
                  <a:pt x="27" y="577"/>
                  <a:pt x="12" y="632"/>
                  <a:pt x="5" y="656"/>
                </a:cubicBezTo>
                <a:cubicBezTo>
                  <a:pt x="1" y="675"/>
                  <a:pt x="3" y="696"/>
                  <a:pt x="16" y="713"/>
                </a:cubicBezTo>
                <a:cubicBezTo>
                  <a:pt x="27" y="728"/>
                  <a:pt x="58" y="773"/>
                  <a:pt x="435" y="845"/>
                </a:cubicBezTo>
                <a:cubicBezTo>
                  <a:pt x="546" y="1288"/>
                  <a:pt x="586" y="1288"/>
                  <a:pt x="629" y="1288"/>
                </a:cubicBezTo>
                <a:lnTo>
                  <a:pt x="631" y="1290"/>
                </a:lnTo>
                <a:cubicBezTo>
                  <a:pt x="665" y="1288"/>
                  <a:pt x="705" y="1285"/>
                  <a:pt x="886" y="873"/>
                </a:cubicBezTo>
                <a:cubicBezTo>
                  <a:pt x="999" y="832"/>
                  <a:pt x="1212" y="751"/>
                  <a:pt x="1257" y="713"/>
                </a:cubicBezTo>
                <a:cubicBezTo>
                  <a:pt x="1274" y="696"/>
                  <a:pt x="1280" y="673"/>
                  <a:pt x="1278" y="649"/>
                </a:cubicBezTo>
                <a:cubicBezTo>
                  <a:pt x="1267" y="596"/>
                  <a:pt x="1210" y="570"/>
                  <a:pt x="991" y="490"/>
                </a:cubicBezTo>
                <a:cubicBezTo>
                  <a:pt x="948" y="475"/>
                  <a:pt x="899" y="458"/>
                  <a:pt x="876" y="447"/>
                </a:cubicBezTo>
                <a:cubicBezTo>
                  <a:pt x="869" y="421"/>
                  <a:pt x="854" y="364"/>
                  <a:pt x="842" y="315"/>
                </a:cubicBezTo>
                <a:cubicBezTo>
                  <a:pt x="805" y="160"/>
                  <a:pt x="778" y="64"/>
                  <a:pt x="752" y="28"/>
                </a:cubicBezTo>
                <a:cubicBezTo>
                  <a:pt x="737" y="11"/>
                  <a:pt x="718" y="2"/>
                  <a:pt x="69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195" name="Google Shape;10195;p1167"/>
          <p:cNvSpPr/>
          <p:nvPr/>
        </p:nvSpPr>
        <p:spPr>
          <a:xfrm flipH="1">
            <a:off x="5535039" y="6129178"/>
            <a:ext cx="231635" cy="233253"/>
          </a:xfrm>
          <a:custGeom>
            <a:avLst/>
            <a:gdLst/>
            <a:ahLst/>
            <a:cxnLst/>
            <a:rect l="l" t="t" r="r" b="b"/>
            <a:pathLst>
              <a:path w="1281" h="1290" extrusionOk="0">
                <a:moveTo>
                  <a:pt x="686" y="166"/>
                </a:moveTo>
                <a:cubicBezTo>
                  <a:pt x="703" y="221"/>
                  <a:pt x="720" y="296"/>
                  <a:pt x="731" y="343"/>
                </a:cubicBezTo>
                <a:cubicBezTo>
                  <a:pt x="763" y="470"/>
                  <a:pt x="769" y="500"/>
                  <a:pt x="784" y="521"/>
                </a:cubicBezTo>
                <a:cubicBezTo>
                  <a:pt x="801" y="543"/>
                  <a:pt x="825" y="553"/>
                  <a:pt x="952" y="598"/>
                </a:cubicBezTo>
                <a:cubicBezTo>
                  <a:pt x="997" y="615"/>
                  <a:pt x="1065" y="639"/>
                  <a:pt x="1114" y="660"/>
                </a:cubicBezTo>
                <a:cubicBezTo>
                  <a:pt x="1044" y="692"/>
                  <a:pt x="927" y="736"/>
                  <a:pt x="825" y="773"/>
                </a:cubicBezTo>
                <a:cubicBezTo>
                  <a:pt x="810" y="777"/>
                  <a:pt x="799" y="787"/>
                  <a:pt x="793" y="802"/>
                </a:cubicBezTo>
                <a:cubicBezTo>
                  <a:pt x="742" y="919"/>
                  <a:pt x="678" y="1051"/>
                  <a:pt x="635" y="1128"/>
                </a:cubicBezTo>
                <a:cubicBezTo>
                  <a:pt x="608" y="1047"/>
                  <a:pt x="567" y="905"/>
                  <a:pt x="537" y="781"/>
                </a:cubicBezTo>
                <a:cubicBezTo>
                  <a:pt x="531" y="760"/>
                  <a:pt x="514" y="743"/>
                  <a:pt x="493" y="739"/>
                </a:cubicBezTo>
                <a:cubicBezTo>
                  <a:pt x="373" y="717"/>
                  <a:pt x="235" y="685"/>
                  <a:pt x="161" y="664"/>
                </a:cubicBezTo>
                <a:cubicBezTo>
                  <a:pt x="278" y="602"/>
                  <a:pt x="399" y="549"/>
                  <a:pt x="522" y="500"/>
                </a:cubicBezTo>
                <a:cubicBezTo>
                  <a:pt x="537" y="494"/>
                  <a:pt x="550" y="483"/>
                  <a:pt x="556" y="466"/>
                </a:cubicBezTo>
                <a:cubicBezTo>
                  <a:pt x="595" y="364"/>
                  <a:pt x="637" y="264"/>
                  <a:pt x="686" y="166"/>
                </a:cubicBezTo>
                <a:close/>
                <a:moveTo>
                  <a:pt x="699" y="0"/>
                </a:moveTo>
                <a:cubicBezTo>
                  <a:pt x="663" y="0"/>
                  <a:pt x="612" y="0"/>
                  <a:pt x="456" y="402"/>
                </a:cubicBezTo>
                <a:cubicBezTo>
                  <a:pt x="27" y="577"/>
                  <a:pt x="12" y="632"/>
                  <a:pt x="5" y="656"/>
                </a:cubicBezTo>
                <a:cubicBezTo>
                  <a:pt x="1" y="675"/>
                  <a:pt x="3" y="696"/>
                  <a:pt x="16" y="713"/>
                </a:cubicBezTo>
                <a:cubicBezTo>
                  <a:pt x="27" y="728"/>
                  <a:pt x="58" y="773"/>
                  <a:pt x="435" y="845"/>
                </a:cubicBezTo>
                <a:cubicBezTo>
                  <a:pt x="546" y="1288"/>
                  <a:pt x="586" y="1288"/>
                  <a:pt x="629" y="1288"/>
                </a:cubicBezTo>
                <a:lnTo>
                  <a:pt x="631" y="1290"/>
                </a:lnTo>
                <a:cubicBezTo>
                  <a:pt x="665" y="1288"/>
                  <a:pt x="705" y="1285"/>
                  <a:pt x="886" y="873"/>
                </a:cubicBezTo>
                <a:cubicBezTo>
                  <a:pt x="999" y="832"/>
                  <a:pt x="1212" y="751"/>
                  <a:pt x="1257" y="713"/>
                </a:cubicBezTo>
                <a:cubicBezTo>
                  <a:pt x="1274" y="696"/>
                  <a:pt x="1280" y="673"/>
                  <a:pt x="1278" y="649"/>
                </a:cubicBezTo>
                <a:cubicBezTo>
                  <a:pt x="1267" y="596"/>
                  <a:pt x="1210" y="570"/>
                  <a:pt x="991" y="490"/>
                </a:cubicBezTo>
                <a:cubicBezTo>
                  <a:pt x="948" y="475"/>
                  <a:pt x="899" y="458"/>
                  <a:pt x="876" y="447"/>
                </a:cubicBezTo>
                <a:cubicBezTo>
                  <a:pt x="869" y="421"/>
                  <a:pt x="854" y="364"/>
                  <a:pt x="842" y="315"/>
                </a:cubicBezTo>
                <a:cubicBezTo>
                  <a:pt x="805" y="160"/>
                  <a:pt x="778" y="64"/>
                  <a:pt x="752" y="28"/>
                </a:cubicBezTo>
                <a:cubicBezTo>
                  <a:pt x="737" y="11"/>
                  <a:pt x="718" y="2"/>
                  <a:pt x="69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blipFill>
          <a:blip r:embed="rId2">
            <a:alphaModFix/>
          </a:blip>
          <a:stretch>
            <a:fillRect/>
          </a:stretch>
        </a:blipFill>
        <a:effectLst/>
      </p:bgPr>
    </p:bg>
    <p:spTree>
      <p:nvGrpSpPr>
        <p:cNvPr id="1" name="Shape 10196"/>
        <p:cNvGrpSpPr/>
        <p:nvPr/>
      </p:nvGrpSpPr>
      <p:grpSpPr>
        <a:xfrm>
          <a:off x="0" y="0"/>
          <a:ext cx="0" cy="0"/>
          <a:chOff x="0" y="0"/>
          <a:chExt cx="0" cy="0"/>
        </a:xfrm>
      </p:grpSpPr>
      <p:sp>
        <p:nvSpPr>
          <p:cNvPr id="10197" name="Google Shape;10197;p1168"/>
          <p:cNvSpPr txBox="1">
            <a:spLocks noGrp="1"/>
          </p:cNvSpPr>
          <p:nvPr>
            <p:ph type="body" idx="1"/>
          </p:nvPr>
        </p:nvSpPr>
        <p:spPr>
          <a:xfrm>
            <a:off x="965800" y="1499300"/>
            <a:ext cx="10260400" cy="4630000"/>
          </a:xfrm>
          <a:prstGeom prst="rect">
            <a:avLst/>
          </a:prstGeom>
          <a:noFill/>
          <a:ln>
            <a:noFill/>
          </a:ln>
        </p:spPr>
        <p:txBody>
          <a:bodyPr spcFirstLastPara="1" wrap="square" lIns="91425" tIns="91425" rIns="91425" bIns="91425" anchor="ctr" anchorCtr="0">
            <a:noAutofit/>
          </a:bodyPr>
          <a:lstStyle>
            <a:lvl1pPr marL="457200" lvl="0" indent="-317500" algn="l">
              <a:lnSpc>
                <a:spcPct val="100000"/>
              </a:lnSpc>
              <a:spcBef>
                <a:spcPts val="0"/>
              </a:spcBef>
              <a:spcAft>
                <a:spcPts val="0"/>
              </a:spcAft>
              <a:buClr>
                <a:schemeClr val="accent1"/>
              </a:buClr>
              <a:buSzPts val="1400"/>
              <a:buChar char="●"/>
              <a:defRPr sz="1600"/>
            </a:lvl1pPr>
            <a:lvl2pPr marL="914400" lvl="1" indent="-317500" algn="l">
              <a:lnSpc>
                <a:spcPct val="100000"/>
              </a:lnSpc>
              <a:spcBef>
                <a:spcPts val="0"/>
              </a:spcBef>
              <a:spcAft>
                <a:spcPts val="0"/>
              </a:spcAft>
              <a:buSzPts val="1400"/>
              <a:buChar char="○"/>
              <a:defRPr/>
            </a:lvl2pPr>
            <a:lvl3pPr marL="1371600" lvl="2" indent="-317500" algn="l">
              <a:lnSpc>
                <a:spcPct val="100000"/>
              </a:lnSpc>
              <a:spcBef>
                <a:spcPts val="0"/>
              </a:spcBef>
              <a:spcAft>
                <a:spcPts val="0"/>
              </a:spcAft>
              <a:buSzPts val="1400"/>
              <a:buChar char="■"/>
              <a:defRPr/>
            </a:lvl3pPr>
            <a:lvl4pPr marL="1828800" lvl="3" indent="-317500" algn="l">
              <a:lnSpc>
                <a:spcPct val="100000"/>
              </a:lnSpc>
              <a:spcBef>
                <a:spcPts val="0"/>
              </a:spcBef>
              <a:spcAft>
                <a:spcPts val="0"/>
              </a:spcAft>
              <a:buSzPts val="1400"/>
              <a:buChar char="●"/>
              <a:defRPr/>
            </a:lvl4pPr>
            <a:lvl5pPr marL="2286000" lvl="4" indent="-317500" algn="l">
              <a:lnSpc>
                <a:spcPct val="100000"/>
              </a:lnSpc>
              <a:spcBef>
                <a:spcPts val="0"/>
              </a:spcBef>
              <a:spcAft>
                <a:spcPts val="0"/>
              </a:spcAft>
              <a:buSzPts val="1400"/>
              <a:buChar char="○"/>
              <a:defRPr/>
            </a:lvl5pPr>
            <a:lvl6pPr marL="2743200" lvl="5" indent="-317500" algn="l">
              <a:lnSpc>
                <a:spcPct val="100000"/>
              </a:lnSpc>
              <a:spcBef>
                <a:spcPts val="0"/>
              </a:spcBef>
              <a:spcAft>
                <a:spcPts val="0"/>
              </a:spcAft>
              <a:buSzPts val="1400"/>
              <a:buChar char="■"/>
              <a:defRPr/>
            </a:lvl6pPr>
            <a:lvl7pPr marL="3200400" lvl="6" indent="-317500" algn="l">
              <a:lnSpc>
                <a:spcPct val="100000"/>
              </a:lnSpc>
              <a:spcBef>
                <a:spcPts val="0"/>
              </a:spcBef>
              <a:spcAft>
                <a:spcPts val="0"/>
              </a:spcAft>
              <a:buSzPts val="1400"/>
              <a:buChar char="●"/>
              <a:defRPr/>
            </a:lvl7pPr>
            <a:lvl8pPr marL="3657600" lvl="7" indent="-317500" algn="l">
              <a:lnSpc>
                <a:spcPct val="100000"/>
              </a:lnSpc>
              <a:spcBef>
                <a:spcPts val="0"/>
              </a:spcBef>
              <a:spcAft>
                <a:spcPts val="0"/>
              </a:spcAft>
              <a:buSzPts val="1400"/>
              <a:buChar char="○"/>
              <a:defRPr/>
            </a:lvl8pPr>
            <a:lvl9pPr marL="4114800" lvl="8" indent="-317500" algn="l">
              <a:lnSpc>
                <a:spcPct val="100000"/>
              </a:lnSpc>
              <a:spcBef>
                <a:spcPts val="0"/>
              </a:spcBef>
              <a:spcAft>
                <a:spcPts val="0"/>
              </a:spcAft>
              <a:buSzPts val="1400"/>
              <a:buChar char="■"/>
              <a:defRPr/>
            </a:lvl9pPr>
          </a:lstStyle>
          <a:p>
            <a:endParaRPr/>
          </a:p>
        </p:txBody>
      </p:sp>
      <p:sp>
        <p:nvSpPr>
          <p:cNvPr id="10198" name="Google Shape;10198;p1168"/>
          <p:cNvSpPr txBox="1">
            <a:spLocks noGrp="1"/>
          </p:cNvSpPr>
          <p:nvPr>
            <p:ph type="title"/>
          </p:nvPr>
        </p:nvSpPr>
        <p:spPr>
          <a:xfrm>
            <a:off x="965800" y="728833"/>
            <a:ext cx="10260400" cy="7636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3000"/>
              <a:buNone/>
              <a:defRPr b="1">
                <a:solidFill>
                  <a:schemeClr val="accent1"/>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199" name="Google Shape;10199;p1168"/>
          <p:cNvSpPr/>
          <p:nvPr/>
        </p:nvSpPr>
        <p:spPr>
          <a:xfrm flipH="1">
            <a:off x="1189172" y="980733"/>
            <a:ext cx="72800" cy="728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blipFill>
          <a:blip r:embed="rId2">
            <a:alphaModFix/>
          </a:blip>
          <a:stretch>
            <a:fillRect/>
          </a:stretch>
        </a:blipFill>
        <a:effectLst/>
      </p:bgPr>
    </p:bg>
    <p:spTree>
      <p:nvGrpSpPr>
        <p:cNvPr id="1" name="Shape 10200"/>
        <p:cNvGrpSpPr/>
        <p:nvPr/>
      </p:nvGrpSpPr>
      <p:grpSpPr>
        <a:xfrm>
          <a:off x="0" y="0"/>
          <a:ext cx="0" cy="0"/>
          <a:chOff x="0" y="0"/>
          <a:chExt cx="0" cy="0"/>
        </a:xfrm>
      </p:grpSpPr>
      <p:sp>
        <p:nvSpPr>
          <p:cNvPr id="10201" name="Google Shape;10201;p1169"/>
          <p:cNvSpPr txBox="1">
            <a:spLocks noGrp="1"/>
          </p:cNvSpPr>
          <p:nvPr>
            <p:ph type="title"/>
          </p:nvPr>
        </p:nvSpPr>
        <p:spPr>
          <a:xfrm>
            <a:off x="2134600" y="1182833"/>
            <a:ext cx="3856400" cy="5568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3000"/>
              <a:buNone/>
              <a:defRPr b="1">
                <a:solidFill>
                  <a:schemeClr val="accent6"/>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202" name="Google Shape;10202;p1169"/>
          <p:cNvSpPr txBox="1">
            <a:spLocks noGrp="1"/>
          </p:cNvSpPr>
          <p:nvPr>
            <p:ph type="subTitle" idx="1"/>
          </p:nvPr>
        </p:nvSpPr>
        <p:spPr>
          <a:xfrm>
            <a:off x="2134517" y="1739767"/>
            <a:ext cx="3856000" cy="11340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1400"/>
              <a:buNone/>
              <a:defRPr sz="2133">
                <a:solidFill>
                  <a:schemeClr val="accent6"/>
                </a:solidFill>
              </a:defRPr>
            </a:lvl1pPr>
            <a:lvl2pPr lvl="1" algn="r">
              <a:lnSpc>
                <a:spcPct val="100000"/>
              </a:lnSpc>
              <a:spcBef>
                <a:spcPts val="0"/>
              </a:spcBef>
              <a:spcAft>
                <a:spcPts val="0"/>
              </a:spcAft>
              <a:buClr>
                <a:schemeClr val="dk1"/>
              </a:buClr>
              <a:buSzPts val="1400"/>
              <a:buNone/>
              <a:defRPr>
                <a:solidFill>
                  <a:schemeClr val="dk1"/>
                </a:solidFill>
              </a:defRPr>
            </a:lvl2pPr>
            <a:lvl3pPr lvl="2" algn="r">
              <a:lnSpc>
                <a:spcPct val="100000"/>
              </a:lnSpc>
              <a:spcBef>
                <a:spcPts val="0"/>
              </a:spcBef>
              <a:spcAft>
                <a:spcPts val="0"/>
              </a:spcAft>
              <a:buClr>
                <a:schemeClr val="dk1"/>
              </a:buClr>
              <a:buSzPts val="1400"/>
              <a:buNone/>
              <a:defRPr>
                <a:solidFill>
                  <a:schemeClr val="dk1"/>
                </a:solidFill>
              </a:defRPr>
            </a:lvl3pPr>
            <a:lvl4pPr lvl="3" algn="r">
              <a:lnSpc>
                <a:spcPct val="100000"/>
              </a:lnSpc>
              <a:spcBef>
                <a:spcPts val="0"/>
              </a:spcBef>
              <a:spcAft>
                <a:spcPts val="0"/>
              </a:spcAft>
              <a:buClr>
                <a:schemeClr val="dk1"/>
              </a:buClr>
              <a:buSzPts val="1400"/>
              <a:buNone/>
              <a:defRPr>
                <a:solidFill>
                  <a:schemeClr val="dk1"/>
                </a:solidFill>
              </a:defRPr>
            </a:lvl4pPr>
            <a:lvl5pPr lvl="4" algn="r">
              <a:lnSpc>
                <a:spcPct val="100000"/>
              </a:lnSpc>
              <a:spcBef>
                <a:spcPts val="0"/>
              </a:spcBef>
              <a:spcAft>
                <a:spcPts val="0"/>
              </a:spcAft>
              <a:buClr>
                <a:schemeClr val="dk1"/>
              </a:buClr>
              <a:buSzPts val="1400"/>
              <a:buNone/>
              <a:defRPr>
                <a:solidFill>
                  <a:schemeClr val="dk1"/>
                </a:solidFill>
              </a:defRPr>
            </a:lvl5pPr>
            <a:lvl6pPr lvl="5" algn="r">
              <a:lnSpc>
                <a:spcPct val="100000"/>
              </a:lnSpc>
              <a:spcBef>
                <a:spcPts val="0"/>
              </a:spcBef>
              <a:spcAft>
                <a:spcPts val="0"/>
              </a:spcAft>
              <a:buClr>
                <a:schemeClr val="dk1"/>
              </a:buClr>
              <a:buSzPts val="1400"/>
              <a:buNone/>
              <a:defRPr>
                <a:solidFill>
                  <a:schemeClr val="dk1"/>
                </a:solidFill>
              </a:defRPr>
            </a:lvl6pPr>
            <a:lvl7pPr lvl="6" algn="r">
              <a:lnSpc>
                <a:spcPct val="100000"/>
              </a:lnSpc>
              <a:spcBef>
                <a:spcPts val="0"/>
              </a:spcBef>
              <a:spcAft>
                <a:spcPts val="0"/>
              </a:spcAft>
              <a:buClr>
                <a:schemeClr val="dk1"/>
              </a:buClr>
              <a:buSzPts val="1400"/>
              <a:buNone/>
              <a:defRPr>
                <a:solidFill>
                  <a:schemeClr val="dk1"/>
                </a:solidFill>
              </a:defRPr>
            </a:lvl7pPr>
            <a:lvl8pPr lvl="7" algn="r">
              <a:lnSpc>
                <a:spcPct val="100000"/>
              </a:lnSpc>
              <a:spcBef>
                <a:spcPts val="0"/>
              </a:spcBef>
              <a:spcAft>
                <a:spcPts val="0"/>
              </a:spcAft>
              <a:buClr>
                <a:schemeClr val="dk1"/>
              </a:buClr>
              <a:buSzPts val="1400"/>
              <a:buNone/>
              <a:defRPr>
                <a:solidFill>
                  <a:schemeClr val="dk1"/>
                </a:solidFill>
              </a:defRPr>
            </a:lvl8pPr>
            <a:lvl9pPr lvl="8" algn="r">
              <a:lnSpc>
                <a:spcPct val="100000"/>
              </a:lnSpc>
              <a:spcBef>
                <a:spcPts val="0"/>
              </a:spcBef>
              <a:spcAft>
                <a:spcPts val="0"/>
              </a:spcAft>
              <a:buClr>
                <a:schemeClr val="dk1"/>
              </a:buClr>
              <a:buSzPts val="1400"/>
              <a:buNone/>
              <a:defRPr>
                <a:solidFill>
                  <a:schemeClr val="dk1"/>
                </a:solidFill>
              </a:defRPr>
            </a:lvl9pPr>
          </a:lstStyle>
          <a:p>
            <a:endParaRPr/>
          </a:p>
        </p:txBody>
      </p:sp>
      <p:sp>
        <p:nvSpPr>
          <p:cNvPr id="10203" name="Google Shape;10203;p1169"/>
          <p:cNvSpPr txBox="1">
            <a:spLocks noGrp="1"/>
          </p:cNvSpPr>
          <p:nvPr>
            <p:ph type="title" idx="2"/>
          </p:nvPr>
        </p:nvSpPr>
        <p:spPr>
          <a:xfrm flipH="1">
            <a:off x="6182167" y="3609533"/>
            <a:ext cx="3856400" cy="1134000"/>
          </a:xfrm>
          <a:prstGeom prst="rect">
            <a:avLst/>
          </a:prstGeom>
          <a:noFill/>
          <a:ln>
            <a:noFill/>
          </a:ln>
        </p:spPr>
        <p:txBody>
          <a:bodyPr spcFirstLastPara="1" wrap="square" lIns="91425" tIns="91425" rIns="91425" bIns="91425" anchor="ctr" anchorCtr="0">
            <a:noAutofit/>
          </a:bodyPr>
          <a:lstStyle>
            <a:lvl1pPr lvl="0" algn="ctr">
              <a:lnSpc>
                <a:spcPct val="90000"/>
              </a:lnSpc>
              <a:spcBef>
                <a:spcPts val="0"/>
              </a:spcBef>
              <a:spcAft>
                <a:spcPts val="0"/>
              </a:spcAft>
              <a:buSzPts val="3000"/>
              <a:buNone/>
              <a:defRPr b="1">
                <a:solidFill>
                  <a:schemeClr val="accent6"/>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204" name="Google Shape;10204;p1169"/>
          <p:cNvSpPr txBox="1">
            <a:spLocks noGrp="1"/>
          </p:cNvSpPr>
          <p:nvPr>
            <p:ph type="subTitle" idx="3"/>
          </p:nvPr>
        </p:nvSpPr>
        <p:spPr>
          <a:xfrm flipH="1">
            <a:off x="6182564" y="4728069"/>
            <a:ext cx="3856000" cy="11340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1400"/>
              <a:buNone/>
              <a:defRPr sz="2133">
                <a:solidFill>
                  <a:schemeClr val="accent6"/>
                </a:solidFill>
              </a:defRPr>
            </a:lvl1pPr>
            <a:lvl2pPr lvl="1" algn="r">
              <a:lnSpc>
                <a:spcPct val="100000"/>
              </a:lnSpc>
              <a:spcBef>
                <a:spcPts val="0"/>
              </a:spcBef>
              <a:spcAft>
                <a:spcPts val="0"/>
              </a:spcAft>
              <a:buClr>
                <a:schemeClr val="dk1"/>
              </a:buClr>
              <a:buSzPts val="1400"/>
              <a:buNone/>
              <a:defRPr>
                <a:solidFill>
                  <a:schemeClr val="dk1"/>
                </a:solidFill>
              </a:defRPr>
            </a:lvl2pPr>
            <a:lvl3pPr lvl="2" algn="r">
              <a:lnSpc>
                <a:spcPct val="100000"/>
              </a:lnSpc>
              <a:spcBef>
                <a:spcPts val="0"/>
              </a:spcBef>
              <a:spcAft>
                <a:spcPts val="0"/>
              </a:spcAft>
              <a:buClr>
                <a:schemeClr val="dk1"/>
              </a:buClr>
              <a:buSzPts val="1400"/>
              <a:buNone/>
              <a:defRPr>
                <a:solidFill>
                  <a:schemeClr val="dk1"/>
                </a:solidFill>
              </a:defRPr>
            </a:lvl3pPr>
            <a:lvl4pPr lvl="3" algn="r">
              <a:lnSpc>
                <a:spcPct val="100000"/>
              </a:lnSpc>
              <a:spcBef>
                <a:spcPts val="0"/>
              </a:spcBef>
              <a:spcAft>
                <a:spcPts val="0"/>
              </a:spcAft>
              <a:buClr>
                <a:schemeClr val="dk1"/>
              </a:buClr>
              <a:buSzPts val="1400"/>
              <a:buNone/>
              <a:defRPr>
                <a:solidFill>
                  <a:schemeClr val="dk1"/>
                </a:solidFill>
              </a:defRPr>
            </a:lvl4pPr>
            <a:lvl5pPr lvl="4" algn="r">
              <a:lnSpc>
                <a:spcPct val="100000"/>
              </a:lnSpc>
              <a:spcBef>
                <a:spcPts val="0"/>
              </a:spcBef>
              <a:spcAft>
                <a:spcPts val="0"/>
              </a:spcAft>
              <a:buClr>
                <a:schemeClr val="dk1"/>
              </a:buClr>
              <a:buSzPts val="1400"/>
              <a:buNone/>
              <a:defRPr>
                <a:solidFill>
                  <a:schemeClr val="dk1"/>
                </a:solidFill>
              </a:defRPr>
            </a:lvl5pPr>
            <a:lvl6pPr lvl="5" algn="r">
              <a:lnSpc>
                <a:spcPct val="100000"/>
              </a:lnSpc>
              <a:spcBef>
                <a:spcPts val="0"/>
              </a:spcBef>
              <a:spcAft>
                <a:spcPts val="0"/>
              </a:spcAft>
              <a:buClr>
                <a:schemeClr val="dk1"/>
              </a:buClr>
              <a:buSzPts val="1400"/>
              <a:buNone/>
              <a:defRPr>
                <a:solidFill>
                  <a:schemeClr val="dk1"/>
                </a:solidFill>
              </a:defRPr>
            </a:lvl6pPr>
            <a:lvl7pPr lvl="6" algn="r">
              <a:lnSpc>
                <a:spcPct val="100000"/>
              </a:lnSpc>
              <a:spcBef>
                <a:spcPts val="0"/>
              </a:spcBef>
              <a:spcAft>
                <a:spcPts val="0"/>
              </a:spcAft>
              <a:buClr>
                <a:schemeClr val="dk1"/>
              </a:buClr>
              <a:buSzPts val="1400"/>
              <a:buNone/>
              <a:defRPr>
                <a:solidFill>
                  <a:schemeClr val="dk1"/>
                </a:solidFill>
              </a:defRPr>
            </a:lvl7pPr>
            <a:lvl8pPr lvl="7" algn="r">
              <a:lnSpc>
                <a:spcPct val="100000"/>
              </a:lnSpc>
              <a:spcBef>
                <a:spcPts val="0"/>
              </a:spcBef>
              <a:spcAft>
                <a:spcPts val="0"/>
              </a:spcAft>
              <a:buClr>
                <a:schemeClr val="dk1"/>
              </a:buClr>
              <a:buSzPts val="1400"/>
              <a:buNone/>
              <a:defRPr>
                <a:solidFill>
                  <a:schemeClr val="dk1"/>
                </a:solidFill>
              </a:defRPr>
            </a:lvl8pPr>
            <a:lvl9pPr lvl="8" algn="r">
              <a:lnSpc>
                <a:spcPct val="100000"/>
              </a:lnSpc>
              <a:spcBef>
                <a:spcPts val="0"/>
              </a:spcBef>
              <a:spcAft>
                <a:spcPts val="0"/>
              </a:spcAft>
              <a:buClr>
                <a:schemeClr val="dk1"/>
              </a:buClr>
              <a:buSzPts val="1400"/>
              <a:buNone/>
              <a:defRPr>
                <a:solidFill>
                  <a:schemeClr val="dk1"/>
                </a:solidFill>
              </a:defRPr>
            </a:lvl9pPr>
          </a:lstStyle>
          <a:p>
            <a:endParaRPr/>
          </a:p>
        </p:txBody>
      </p:sp>
      <p:sp>
        <p:nvSpPr>
          <p:cNvPr id="10205" name="Google Shape;10205;p1169"/>
          <p:cNvSpPr/>
          <p:nvPr/>
        </p:nvSpPr>
        <p:spPr>
          <a:xfrm>
            <a:off x="482533" y="2923117"/>
            <a:ext cx="72800" cy="728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06" name="Google Shape;10206;p1169"/>
          <p:cNvSpPr/>
          <p:nvPr/>
        </p:nvSpPr>
        <p:spPr>
          <a:xfrm>
            <a:off x="403120" y="3993978"/>
            <a:ext cx="231635" cy="233253"/>
          </a:xfrm>
          <a:custGeom>
            <a:avLst/>
            <a:gdLst/>
            <a:ahLst/>
            <a:cxnLst/>
            <a:rect l="l" t="t" r="r" b="b"/>
            <a:pathLst>
              <a:path w="1281" h="1290" extrusionOk="0">
                <a:moveTo>
                  <a:pt x="686" y="166"/>
                </a:moveTo>
                <a:cubicBezTo>
                  <a:pt x="703" y="221"/>
                  <a:pt x="720" y="296"/>
                  <a:pt x="731" y="343"/>
                </a:cubicBezTo>
                <a:cubicBezTo>
                  <a:pt x="763" y="470"/>
                  <a:pt x="769" y="500"/>
                  <a:pt x="784" y="521"/>
                </a:cubicBezTo>
                <a:cubicBezTo>
                  <a:pt x="801" y="543"/>
                  <a:pt x="825" y="553"/>
                  <a:pt x="952" y="598"/>
                </a:cubicBezTo>
                <a:cubicBezTo>
                  <a:pt x="997" y="615"/>
                  <a:pt x="1065" y="639"/>
                  <a:pt x="1114" y="660"/>
                </a:cubicBezTo>
                <a:cubicBezTo>
                  <a:pt x="1044" y="692"/>
                  <a:pt x="927" y="736"/>
                  <a:pt x="825" y="773"/>
                </a:cubicBezTo>
                <a:cubicBezTo>
                  <a:pt x="810" y="777"/>
                  <a:pt x="799" y="787"/>
                  <a:pt x="793" y="802"/>
                </a:cubicBezTo>
                <a:cubicBezTo>
                  <a:pt x="742" y="919"/>
                  <a:pt x="678" y="1051"/>
                  <a:pt x="635" y="1128"/>
                </a:cubicBezTo>
                <a:cubicBezTo>
                  <a:pt x="608" y="1047"/>
                  <a:pt x="567" y="905"/>
                  <a:pt x="537" y="781"/>
                </a:cubicBezTo>
                <a:cubicBezTo>
                  <a:pt x="531" y="760"/>
                  <a:pt x="514" y="743"/>
                  <a:pt x="493" y="739"/>
                </a:cubicBezTo>
                <a:cubicBezTo>
                  <a:pt x="373" y="717"/>
                  <a:pt x="235" y="685"/>
                  <a:pt x="161" y="664"/>
                </a:cubicBezTo>
                <a:cubicBezTo>
                  <a:pt x="278" y="602"/>
                  <a:pt x="399" y="549"/>
                  <a:pt x="522" y="500"/>
                </a:cubicBezTo>
                <a:cubicBezTo>
                  <a:pt x="537" y="494"/>
                  <a:pt x="550" y="483"/>
                  <a:pt x="556" y="466"/>
                </a:cubicBezTo>
                <a:cubicBezTo>
                  <a:pt x="595" y="364"/>
                  <a:pt x="637" y="264"/>
                  <a:pt x="686" y="166"/>
                </a:cubicBezTo>
                <a:close/>
                <a:moveTo>
                  <a:pt x="699" y="0"/>
                </a:moveTo>
                <a:cubicBezTo>
                  <a:pt x="663" y="0"/>
                  <a:pt x="612" y="0"/>
                  <a:pt x="456" y="402"/>
                </a:cubicBezTo>
                <a:cubicBezTo>
                  <a:pt x="27" y="577"/>
                  <a:pt x="12" y="632"/>
                  <a:pt x="5" y="656"/>
                </a:cubicBezTo>
                <a:cubicBezTo>
                  <a:pt x="1" y="675"/>
                  <a:pt x="3" y="696"/>
                  <a:pt x="16" y="713"/>
                </a:cubicBezTo>
                <a:cubicBezTo>
                  <a:pt x="27" y="728"/>
                  <a:pt x="58" y="773"/>
                  <a:pt x="435" y="845"/>
                </a:cubicBezTo>
                <a:cubicBezTo>
                  <a:pt x="546" y="1288"/>
                  <a:pt x="586" y="1288"/>
                  <a:pt x="629" y="1288"/>
                </a:cubicBezTo>
                <a:lnTo>
                  <a:pt x="631" y="1290"/>
                </a:lnTo>
                <a:cubicBezTo>
                  <a:pt x="665" y="1288"/>
                  <a:pt x="705" y="1285"/>
                  <a:pt x="886" y="873"/>
                </a:cubicBezTo>
                <a:cubicBezTo>
                  <a:pt x="999" y="832"/>
                  <a:pt x="1212" y="751"/>
                  <a:pt x="1257" y="713"/>
                </a:cubicBezTo>
                <a:cubicBezTo>
                  <a:pt x="1274" y="696"/>
                  <a:pt x="1280" y="673"/>
                  <a:pt x="1278" y="649"/>
                </a:cubicBezTo>
                <a:cubicBezTo>
                  <a:pt x="1267" y="596"/>
                  <a:pt x="1210" y="570"/>
                  <a:pt x="991" y="490"/>
                </a:cubicBezTo>
                <a:cubicBezTo>
                  <a:pt x="948" y="475"/>
                  <a:pt x="899" y="458"/>
                  <a:pt x="876" y="447"/>
                </a:cubicBezTo>
                <a:cubicBezTo>
                  <a:pt x="869" y="421"/>
                  <a:pt x="854" y="364"/>
                  <a:pt x="842" y="315"/>
                </a:cubicBezTo>
                <a:cubicBezTo>
                  <a:pt x="805" y="160"/>
                  <a:pt x="778" y="64"/>
                  <a:pt x="752" y="28"/>
                </a:cubicBezTo>
                <a:cubicBezTo>
                  <a:pt x="737" y="11"/>
                  <a:pt x="718" y="2"/>
                  <a:pt x="69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07" name="Google Shape;10207;p1169"/>
          <p:cNvSpPr/>
          <p:nvPr/>
        </p:nvSpPr>
        <p:spPr>
          <a:xfrm>
            <a:off x="11778641" y="1441766"/>
            <a:ext cx="175257" cy="174817"/>
          </a:xfrm>
          <a:custGeom>
            <a:avLst/>
            <a:gdLst/>
            <a:ahLst/>
            <a:cxnLst/>
            <a:rect l="l" t="t" r="r" b="b"/>
            <a:pathLst>
              <a:path w="795" h="793" extrusionOk="0">
                <a:moveTo>
                  <a:pt x="400" y="116"/>
                </a:moveTo>
                <a:cubicBezTo>
                  <a:pt x="474" y="116"/>
                  <a:pt x="546" y="146"/>
                  <a:pt x="597" y="199"/>
                </a:cubicBezTo>
                <a:cubicBezTo>
                  <a:pt x="773" y="375"/>
                  <a:pt x="648" y="677"/>
                  <a:pt x="399" y="677"/>
                </a:cubicBezTo>
                <a:cubicBezTo>
                  <a:pt x="243" y="677"/>
                  <a:pt x="118" y="552"/>
                  <a:pt x="118" y="396"/>
                </a:cubicBezTo>
                <a:cubicBezTo>
                  <a:pt x="118" y="241"/>
                  <a:pt x="245" y="116"/>
                  <a:pt x="400" y="116"/>
                </a:cubicBezTo>
                <a:close/>
                <a:moveTo>
                  <a:pt x="399" y="1"/>
                </a:moveTo>
                <a:cubicBezTo>
                  <a:pt x="180" y="1"/>
                  <a:pt x="3" y="177"/>
                  <a:pt x="3" y="396"/>
                </a:cubicBezTo>
                <a:cubicBezTo>
                  <a:pt x="1" y="614"/>
                  <a:pt x="180" y="792"/>
                  <a:pt x="397" y="792"/>
                </a:cubicBezTo>
                <a:lnTo>
                  <a:pt x="399" y="792"/>
                </a:lnTo>
                <a:cubicBezTo>
                  <a:pt x="618" y="792"/>
                  <a:pt x="795" y="614"/>
                  <a:pt x="795" y="396"/>
                </a:cubicBezTo>
                <a:cubicBezTo>
                  <a:pt x="795" y="177"/>
                  <a:pt x="616" y="1"/>
                  <a:pt x="39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08" name="Google Shape;10208;p1169"/>
          <p:cNvSpPr/>
          <p:nvPr/>
        </p:nvSpPr>
        <p:spPr>
          <a:xfrm>
            <a:off x="11189700" y="2008051"/>
            <a:ext cx="72800" cy="728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nvGrpSpPr>
          <p:cNvPr id="10209" name="Google Shape;10209;p1169"/>
          <p:cNvGrpSpPr/>
          <p:nvPr/>
        </p:nvGrpSpPr>
        <p:grpSpPr>
          <a:xfrm>
            <a:off x="10673563" y="2486799"/>
            <a:ext cx="1105063" cy="2489459"/>
            <a:chOff x="4512275" y="3489400"/>
            <a:chExt cx="461623" cy="1039932"/>
          </a:xfrm>
        </p:grpSpPr>
        <p:sp>
          <p:nvSpPr>
            <p:cNvPr id="10210" name="Google Shape;10210;p1169"/>
            <p:cNvSpPr/>
            <p:nvPr/>
          </p:nvSpPr>
          <p:spPr>
            <a:xfrm>
              <a:off x="4512275" y="3489400"/>
              <a:ext cx="205839" cy="204750"/>
            </a:xfrm>
            <a:custGeom>
              <a:avLst/>
              <a:gdLst/>
              <a:ahLst/>
              <a:cxnLst/>
              <a:rect l="l" t="t" r="r" b="b"/>
              <a:pathLst>
                <a:path w="2646" h="2632" extrusionOk="0">
                  <a:moveTo>
                    <a:pt x="441" y="214"/>
                  </a:moveTo>
                  <a:cubicBezTo>
                    <a:pt x="1080" y="439"/>
                    <a:pt x="2365" y="984"/>
                    <a:pt x="2518" y="1146"/>
                  </a:cubicBezTo>
                  <a:cubicBezTo>
                    <a:pt x="2444" y="1222"/>
                    <a:pt x="2156" y="1303"/>
                    <a:pt x="1948" y="1339"/>
                  </a:cubicBezTo>
                  <a:cubicBezTo>
                    <a:pt x="1418" y="931"/>
                    <a:pt x="816" y="473"/>
                    <a:pt x="441" y="214"/>
                  </a:cubicBezTo>
                  <a:close/>
                  <a:moveTo>
                    <a:pt x="186" y="297"/>
                  </a:moveTo>
                  <a:cubicBezTo>
                    <a:pt x="356" y="509"/>
                    <a:pt x="707" y="905"/>
                    <a:pt x="1418" y="1669"/>
                  </a:cubicBezTo>
                  <a:cubicBezTo>
                    <a:pt x="1295" y="2027"/>
                    <a:pt x="1131" y="2421"/>
                    <a:pt x="1052" y="2506"/>
                  </a:cubicBezTo>
                  <a:cubicBezTo>
                    <a:pt x="909" y="2301"/>
                    <a:pt x="354" y="865"/>
                    <a:pt x="186" y="297"/>
                  </a:cubicBezTo>
                  <a:close/>
                  <a:moveTo>
                    <a:pt x="101" y="1"/>
                  </a:moveTo>
                  <a:cubicBezTo>
                    <a:pt x="96" y="1"/>
                    <a:pt x="90" y="1"/>
                    <a:pt x="86" y="3"/>
                  </a:cubicBezTo>
                  <a:cubicBezTo>
                    <a:pt x="81" y="3"/>
                    <a:pt x="79" y="3"/>
                    <a:pt x="75" y="5"/>
                  </a:cubicBezTo>
                  <a:lnTo>
                    <a:pt x="71" y="5"/>
                  </a:lnTo>
                  <a:cubicBezTo>
                    <a:pt x="67" y="5"/>
                    <a:pt x="62" y="7"/>
                    <a:pt x="56" y="11"/>
                  </a:cubicBezTo>
                  <a:cubicBezTo>
                    <a:pt x="54" y="14"/>
                    <a:pt x="50" y="16"/>
                    <a:pt x="45" y="20"/>
                  </a:cubicBezTo>
                  <a:cubicBezTo>
                    <a:pt x="16" y="50"/>
                    <a:pt x="1" y="86"/>
                    <a:pt x="103" y="418"/>
                  </a:cubicBezTo>
                  <a:cubicBezTo>
                    <a:pt x="213" y="771"/>
                    <a:pt x="867" y="2606"/>
                    <a:pt x="1033" y="2631"/>
                  </a:cubicBezTo>
                  <a:lnTo>
                    <a:pt x="1046" y="2631"/>
                  </a:lnTo>
                  <a:cubicBezTo>
                    <a:pt x="1156" y="2631"/>
                    <a:pt x="1320" y="2310"/>
                    <a:pt x="1537" y="1674"/>
                  </a:cubicBezTo>
                  <a:cubicBezTo>
                    <a:pt x="1544" y="1654"/>
                    <a:pt x="1539" y="1631"/>
                    <a:pt x="1524" y="1616"/>
                  </a:cubicBezTo>
                  <a:cubicBezTo>
                    <a:pt x="1133" y="1195"/>
                    <a:pt x="554" y="563"/>
                    <a:pt x="286" y="241"/>
                  </a:cubicBezTo>
                  <a:lnTo>
                    <a:pt x="286" y="241"/>
                  </a:lnTo>
                  <a:cubicBezTo>
                    <a:pt x="650" y="495"/>
                    <a:pt x="1399" y="1061"/>
                    <a:pt x="1897" y="1446"/>
                  </a:cubicBezTo>
                  <a:cubicBezTo>
                    <a:pt x="1907" y="1455"/>
                    <a:pt x="1921" y="1459"/>
                    <a:pt x="1934" y="1459"/>
                  </a:cubicBezTo>
                  <a:cubicBezTo>
                    <a:pt x="1936" y="1459"/>
                    <a:pt x="1939" y="1459"/>
                    <a:pt x="1941" y="1459"/>
                  </a:cubicBezTo>
                  <a:cubicBezTo>
                    <a:pt x="2042" y="1442"/>
                    <a:pt x="2544" y="1348"/>
                    <a:pt x="2633" y="1182"/>
                  </a:cubicBezTo>
                  <a:cubicBezTo>
                    <a:pt x="2646" y="1156"/>
                    <a:pt x="2644" y="1127"/>
                    <a:pt x="2629" y="1101"/>
                  </a:cubicBezTo>
                  <a:cubicBezTo>
                    <a:pt x="2482" y="859"/>
                    <a:pt x="301" y="1"/>
                    <a:pt x="10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11" name="Google Shape;10211;p1169"/>
            <p:cNvSpPr/>
            <p:nvPr/>
          </p:nvSpPr>
          <p:spPr>
            <a:xfrm>
              <a:off x="4612317" y="3595432"/>
              <a:ext cx="54610" cy="77015"/>
            </a:xfrm>
            <a:custGeom>
              <a:avLst/>
              <a:gdLst/>
              <a:ahLst/>
              <a:cxnLst/>
              <a:rect l="l" t="t" r="r" b="b"/>
              <a:pathLst>
                <a:path w="702" h="990" extrusionOk="0">
                  <a:moveTo>
                    <a:pt x="637" y="0"/>
                  </a:moveTo>
                  <a:cubicBezTo>
                    <a:pt x="613" y="0"/>
                    <a:pt x="590" y="15"/>
                    <a:pt x="583" y="47"/>
                  </a:cubicBezTo>
                  <a:cubicBezTo>
                    <a:pt x="515" y="394"/>
                    <a:pt x="419" y="796"/>
                    <a:pt x="377" y="870"/>
                  </a:cubicBezTo>
                  <a:cubicBezTo>
                    <a:pt x="328" y="845"/>
                    <a:pt x="219" y="715"/>
                    <a:pt x="128" y="574"/>
                  </a:cubicBezTo>
                  <a:cubicBezTo>
                    <a:pt x="115" y="555"/>
                    <a:pt x="97" y="547"/>
                    <a:pt x="80" y="547"/>
                  </a:cubicBezTo>
                  <a:cubicBezTo>
                    <a:pt x="40" y="547"/>
                    <a:pt x="1" y="592"/>
                    <a:pt x="32" y="638"/>
                  </a:cubicBezTo>
                  <a:cubicBezTo>
                    <a:pt x="81" y="713"/>
                    <a:pt x="251" y="964"/>
                    <a:pt x="364" y="987"/>
                  </a:cubicBezTo>
                  <a:cubicBezTo>
                    <a:pt x="370" y="987"/>
                    <a:pt x="377" y="989"/>
                    <a:pt x="385" y="989"/>
                  </a:cubicBezTo>
                  <a:cubicBezTo>
                    <a:pt x="402" y="987"/>
                    <a:pt x="419" y="983"/>
                    <a:pt x="434" y="972"/>
                  </a:cubicBezTo>
                  <a:cubicBezTo>
                    <a:pt x="515" y="919"/>
                    <a:pt x="621" y="451"/>
                    <a:pt x="696" y="68"/>
                  </a:cubicBezTo>
                  <a:cubicBezTo>
                    <a:pt x="702" y="26"/>
                    <a:pt x="669" y="0"/>
                    <a:pt x="63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12" name="Google Shape;10212;p1169"/>
            <p:cNvSpPr/>
            <p:nvPr/>
          </p:nvSpPr>
          <p:spPr>
            <a:xfrm>
              <a:off x="4709792" y="3694852"/>
              <a:ext cx="264106" cy="834480"/>
            </a:xfrm>
            <a:custGeom>
              <a:avLst/>
              <a:gdLst/>
              <a:ahLst/>
              <a:cxnLst/>
              <a:rect l="l" t="t" r="r" b="b"/>
              <a:pathLst>
                <a:path w="3395" h="10727" extrusionOk="0">
                  <a:moveTo>
                    <a:pt x="56" y="1"/>
                  </a:moveTo>
                  <a:cubicBezTo>
                    <a:pt x="26" y="1"/>
                    <a:pt x="1" y="29"/>
                    <a:pt x="1" y="58"/>
                  </a:cubicBezTo>
                  <a:cubicBezTo>
                    <a:pt x="1" y="90"/>
                    <a:pt x="28" y="116"/>
                    <a:pt x="60" y="116"/>
                  </a:cubicBezTo>
                  <a:lnTo>
                    <a:pt x="90" y="116"/>
                  </a:lnTo>
                  <a:cubicBezTo>
                    <a:pt x="126" y="116"/>
                    <a:pt x="194" y="116"/>
                    <a:pt x="284" y="122"/>
                  </a:cubicBezTo>
                  <a:lnTo>
                    <a:pt x="288" y="122"/>
                  </a:lnTo>
                  <a:cubicBezTo>
                    <a:pt x="360" y="122"/>
                    <a:pt x="364" y="16"/>
                    <a:pt x="292" y="9"/>
                  </a:cubicBezTo>
                  <a:cubicBezTo>
                    <a:pt x="201" y="1"/>
                    <a:pt x="132" y="1"/>
                    <a:pt x="90" y="1"/>
                  </a:cubicBezTo>
                  <a:close/>
                  <a:moveTo>
                    <a:pt x="511" y="36"/>
                  </a:moveTo>
                  <a:cubicBezTo>
                    <a:pt x="444" y="36"/>
                    <a:pt x="433" y="140"/>
                    <a:pt x="507" y="150"/>
                  </a:cubicBezTo>
                  <a:cubicBezTo>
                    <a:pt x="582" y="161"/>
                    <a:pt x="656" y="173"/>
                    <a:pt x="726" y="190"/>
                  </a:cubicBezTo>
                  <a:lnTo>
                    <a:pt x="739" y="190"/>
                  </a:lnTo>
                  <a:lnTo>
                    <a:pt x="739" y="192"/>
                  </a:lnTo>
                  <a:cubicBezTo>
                    <a:pt x="807" y="190"/>
                    <a:pt x="818" y="95"/>
                    <a:pt x="752" y="80"/>
                  </a:cubicBezTo>
                  <a:cubicBezTo>
                    <a:pt x="679" y="63"/>
                    <a:pt x="601" y="48"/>
                    <a:pt x="524" y="37"/>
                  </a:cubicBezTo>
                  <a:cubicBezTo>
                    <a:pt x="519" y="36"/>
                    <a:pt x="515" y="36"/>
                    <a:pt x="511" y="36"/>
                  </a:cubicBezTo>
                  <a:close/>
                  <a:moveTo>
                    <a:pt x="955" y="133"/>
                  </a:moveTo>
                  <a:cubicBezTo>
                    <a:pt x="897" y="133"/>
                    <a:pt x="875" y="229"/>
                    <a:pt x="943" y="248"/>
                  </a:cubicBezTo>
                  <a:cubicBezTo>
                    <a:pt x="1018" y="269"/>
                    <a:pt x="1088" y="297"/>
                    <a:pt x="1154" y="322"/>
                  </a:cubicBezTo>
                  <a:cubicBezTo>
                    <a:pt x="1160" y="327"/>
                    <a:pt x="1169" y="327"/>
                    <a:pt x="1175" y="327"/>
                  </a:cubicBezTo>
                  <a:cubicBezTo>
                    <a:pt x="1239" y="327"/>
                    <a:pt x="1254" y="241"/>
                    <a:pt x="1199" y="218"/>
                  </a:cubicBezTo>
                  <a:cubicBezTo>
                    <a:pt x="1128" y="188"/>
                    <a:pt x="1054" y="161"/>
                    <a:pt x="977" y="137"/>
                  </a:cubicBezTo>
                  <a:cubicBezTo>
                    <a:pt x="970" y="134"/>
                    <a:pt x="962" y="133"/>
                    <a:pt x="955" y="133"/>
                  </a:cubicBezTo>
                  <a:close/>
                  <a:moveTo>
                    <a:pt x="1379" y="309"/>
                  </a:moveTo>
                  <a:cubicBezTo>
                    <a:pt x="1326" y="309"/>
                    <a:pt x="1293" y="389"/>
                    <a:pt x="1354" y="418"/>
                  </a:cubicBezTo>
                  <a:cubicBezTo>
                    <a:pt x="1420" y="454"/>
                    <a:pt x="1482" y="493"/>
                    <a:pt x="1541" y="535"/>
                  </a:cubicBezTo>
                  <a:cubicBezTo>
                    <a:pt x="1552" y="544"/>
                    <a:pt x="1563" y="546"/>
                    <a:pt x="1575" y="546"/>
                  </a:cubicBezTo>
                  <a:cubicBezTo>
                    <a:pt x="1631" y="546"/>
                    <a:pt x="1654" y="476"/>
                    <a:pt x="1609" y="444"/>
                  </a:cubicBezTo>
                  <a:cubicBezTo>
                    <a:pt x="1543" y="397"/>
                    <a:pt x="1477" y="356"/>
                    <a:pt x="1409" y="318"/>
                  </a:cubicBezTo>
                  <a:cubicBezTo>
                    <a:pt x="1399" y="312"/>
                    <a:pt x="1388" y="309"/>
                    <a:pt x="1379" y="309"/>
                  </a:cubicBezTo>
                  <a:close/>
                  <a:moveTo>
                    <a:pt x="1751" y="575"/>
                  </a:moveTo>
                  <a:cubicBezTo>
                    <a:pt x="1706" y="575"/>
                    <a:pt x="1669" y="634"/>
                    <a:pt x="1712" y="676"/>
                  </a:cubicBezTo>
                  <a:cubicBezTo>
                    <a:pt x="1765" y="727"/>
                    <a:pt x="1816" y="780"/>
                    <a:pt x="1861" y="837"/>
                  </a:cubicBezTo>
                  <a:cubicBezTo>
                    <a:pt x="1871" y="852"/>
                    <a:pt x="1888" y="859"/>
                    <a:pt x="1905" y="859"/>
                  </a:cubicBezTo>
                  <a:lnTo>
                    <a:pt x="1907" y="856"/>
                  </a:lnTo>
                  <a:cubicBezTo>
                    <a:pt x="1918" y="856"/>
                    <a:pt x="1931" y="854"/>
                    <a:pt x="1941" y="846"/>
                  </a:cubicBezTo>
                  <a:cubicBezTo>
                    <a:pt x="1965" y="827"/>
                    <a:pt x="1969" y="790"/>
                    <a:pt x="1950" y="767"/>
                  </a:cubicBezTo>
                  <a:cubicBezTo>
                    <a:pt x="1901" y="705"/>
                    <a:pt x="1848" y="646"/>
                    <a:pt x="1790" y="593"/>
                  </a:cubicBezTo>
                  <a:cubicBezTo>
                    <a:pt x="1778" y="580"/>
                    <a:pt x="1764" y="575"/>
                    <a:pt x="1751" y="575"/>
                  </a:cubicBezTo>
                  <a:close/>
                  <a:moveTo>
                    <a:pt x="2037" y="935"/>
                  </a:moveTo>
                  <a:cubicBezTo>
                    <a:pt x="1998" y="935"/>
                    <a:pt x="1959" y="975"/>
                    <a:pt x="1984" y="1020"/>
                  </a:cubicBezTo>
                  <a:cubicBezTo>
                    <a:pt x="2020" y="1084"/>
                    <a:pt x="2052" y="1150"/>
                    <a:pt x="2078" y="1218"/>
                  </a:cubicBezTo>
                  <a:cubicBezTo>
                    <a:pt x="2086" y="1240"/>
                    <a:pt x="2107" y="1254"/>
                    <a:pt x="2131" y="1254"/>
                  </a:cubicBezTo>
                  <a:cubicBezTo>
                    <a:pt x="2171" y="1254"/>
                    <a:pt x="2199" y="1214"/>
                    <a:pt x="2184" y="1176"/>
                  </a:cubicBezTo>
                  <a:cubicBezTo>
                    <a:pt x="2156" y="1103"/>
                    <a:pt x="2122" y="1031"/>
                    <a:pt x="2084" y="963"/>
                  </a:cubicBezTo>
                  <a:cubicBezTo>
                    <a:pt x="2072" y="943"/>
                    <a:pt x="2054" y="935"/>
                    <a:pt x="2037" y="935"/>
                  </a:cubicBezTo>
                  <a:close/>
                  <a:moveTo>
                    <a:pt x="2202" y="1359"/>
                  </a:moveTo>
                  <a:cubicBezTo>
                    <a:pt x="2197" y="1359"/>
                    <a:pt x="2191" y="1359"/>
                    <a:pt x="2186" y="1361"/>
                  </a:cubicBezTo>
                  <a:cubicBezTo>
                    <a:pt x="2154" y="1367"/>
                    <a:pt x="2137" y="1399"/>
                    <a:pt x="2146" y="1431"/>
                  </a:cubicBezTo>
                  <a:cubicBezTo>
                    <a:pt x="2165" y="1501"/>
                    <a:pt x="2180" y="1576"/>
                    <a:pt x="2190" y="1648"/>
                  </a:cubicBezTo>
                  <a:cubicBezTo>
                    <a:pt x="2195" y="1676"/>
                    <a:pt x="2220" y="1697"/>
                    <a:pt x="2248" y="1697"/>
                  </a:cubicBezTo>
                  <a:lnTo>
                    <a:pt x="2248" y="1693"/>
                  </a:lnTo>
                  <a:cubicBezTo>
                    <a:pt x="2250" y="1695"/>
                    <a:pt x="2254" y="1695"/>
                    <a:pt x="2256" y="1695"/>
                  </a:cubicBezTo>
                  <a:cubicBezTo>
                    <a:pt x="2288" y="1691"/>
                    <a:pt x="2310" y="1661"/>
                    <a:pt x="2303" y="1631"/>
                  </a:cubicBezTo>
                  <a:cubicBezTo>
                    <a:pt x="2290" y="1554"/>
                    <a:pt x="2276" y="1476"/>
                    <a:pt x="2256" y="1401"/>
                  </a:cubicBezTo>
                  <a:cubicBezTo>
                    <a:pt x="2249" y="1375"/>
                    <a:pt x="2226" y="1359"/>
                    <a:pt x="2202" y="1359"/>
                  </a:cubicBezTo>
                  <a:close/>
                  <a:moveTo>
                    <a:pt x="2277" y="1809"/>
                  </a:moveTo>
                  <a:cubicBezTo>
                    <a:pt x="2274" y="1809"/>
                    <a:pt x="2272" y="1810"/>
                    <a:pt x="2269" y="1810"/>
                  </a:cubicBezTo>
                  <a:cubicBezTo>
                    <a:pt x="2237" y="1812"/>
                    <a:pt x="2214" y="1838"/>
                    <a:pt x="2216" y="1869"/>
                  </a:cubicBezTo>
                  <a:cubicBezTo>
                    <a:pt x="2220" y="1925"/>
                    <a:pt x="2222" y="1978"/>
                    <a:pt x="2222" y="2031"/>
                  </a:cubicBezTo>
                  <a:lnTo>
                    <a:pt x="2222" y="2093"/>
                  </a:lnTo>
                  <a:cubicBezTo>
                    <a:pt x="2220" y="2125"/>
                    <a:pt x="2246" y="2150"/>
                    <a:pt x="2278" y="2152"/>
                  </a:cubicBezTo>
                  <a:lnTo>
                    <a:pt x="2280" y="2152"/>
                  </a:lnTo>
                  <a:lnTo>
                    <a:pt x="2282" y="2148"/>
                  </a:lnTo>
                  <a:cubicBezTo>
                    <a:pt x="2310" y="2148"/>
                    <a:pt x="2333" y="2125"/>
                    <a:pt x="2335" y="2097"/>
                  </a:cubicBezTo>
                  <a:lnTo>
                    <a:pt x="2335" y="2031"/>
                  </a:lnTo>
                  <a:cubicBezTo>
                    <a:pt x="2335" y="1976"/>
                    <a:pt x="2333" y="1921"/>
                    <a:pt x="2331" y="1863"/>
                  </a:cubicBezTo>
                  <a:cubicBezTo>
                    <a:pt x="2329" y="1832"/>
                    <a:pt x="2305" y="1809"/>
                    <a:pt x="2277" y="1809"/>
                  </a:cubicBezTo>
                  <a:close/>
                  <a:moveTo>
                    <a:pt x="2261" y="2268"/>
                  </a:moveTo>
                  <a:cubicBezTo>
                    <a:pt x="2236" y="2268"/>
                    <a:pt x="2211" y="2283"/>
                    <a:pt x="2205" y="2314"/>
                  </a:cubicBezTo>
                  <a:cubicBezTo>
                    <a:pt x="2195" y="2389"/>
                    <a:pt x="2182" y="2461"/>
                    <a:pt x="2165" y="2533"/>
                  </a:cubicBezTo>
                  <a:cubicBezTo>
                    <a:pt x="2158" y="2563"/>
                    <a:pt x="2178" y="2595"/>
                    <a:pt x="2207" y="2602"/>
                  </a:cubicBezTo>
                  <a:cubicBezTo>
                    <a:pt x="2212" y="2604"/>
                    <a:pt x="2216" y="2604"/>
                    <a:pt x="2220" y="2604"/>
                  </a:cubicBezTo>
                  <a:lnTo>
                    <a:pt x="2222" y="2602"/>
                  </a:lnTo>
                  <a:cubicBezTo>
                    <a:pt x="2248" y="2602"/>
                    <a:pt x="2269" y="2585"/>
                    <a:pt x="2276" y="2561"/>
                  </a:cubicBezTo>
                  <a:cubicBezTo>
                    <a:pt x="2295" y="2484"/>
                    <a:pt x="2307" y="2406"/>
                    <a:pt x="2318" y="2329"/>
                  </a:cubicBezTo>
                  <a:cubicBezTo>
                    <a:pt x="2322" y="2289"/>
                    <a:pt x="2291" y="2268"/>
                    <a:pt x="2261" y="2268"/>
                  </a:cubicBezTo>
                  <a:close/>
                  <a:moveTo>
                    <a:pt x="1850" y="2782"/>
                  </a:moveTo>
                  <a:cubicBezTo>
                    <a:pt x="1818" y="2782"/>
                    <a:pt x="1784" y="2782"/>
                    <a:pt x="1752" y="2785"/>
                  </a:cubicBezTo>
                  <a:cubicBezTo>
                    <a:pt x="1720" y="2787"/>
                    <a:pt x="1697" y="2814"/>
                    <a:pt x="1699" y="2846"/>
                  </a:cubicBezTo>
                  <a:cubicBezTo>
                    <a:pt x="1699" y="2877"/>
                    <a:pt x="1724" y="2900"/>
                    <a:pt x="1754" y="2900"/>
                  </a:cubicBezTo>
                  <a:cubicBezTo>
                    <a:pt x="1756" y="2900"/>
                    <a:pt x="1757" y="2900"/>
                    <a:pt x="1758" y="2899"/>
                  </a:cubicBezTo>
                  <a:cubicBezTo>
                    <a:pt x="1788" y="2895"/>
                    <a:pt x="1816" y="2895"/>
                    <a:pt x="1846" y="2895"/>
                  </a:cubicBezTo>
                  <a:cubicBezTo>
                    <a:pt x="1888" y="2895"/>
                    <a:pt x="1935" y="2897"/>
                    <a:pt x="1980" y="2902"/>
                  </a:cubicBezTo>
                  <a:lnTo>
                    <a:pt x="1984" y="2902"/>
                  </a:lnTo>
                  <a:cubicBezTo>
                    <a:pt x="2056" y="2899"/>
                    <a:pt x="2061" y="2795"/>
                    <a:pt x="1988" y="2789"/>
                  </a:cubicBezTo>
                  <a:cubicBezTo>
                    <a:pt x="1941" y="2785"/>
                    <a:pt x="1895" y="2782"/>
                    <a:pt x="1850" y="2782"/>
                  </a:cubicBezTo>
                  <a:close/>
                  <a:moveTo>
                    <a:pt x="1535" y="2812"/>
                  </a:moveTo>
                  <a:cubicBezTo>
                    <a:pt x="1530" y="2812"/>
                    <a:pt x="1524" y="2813"/>
                    <a:pt x="1518" y="2814"/>
                  </a:cubicBezTo>
                  <a:cubicBezTo>
                    <a:pt x="1439" y="2831"/>
                    <a:pt x="1360" y="2855"/>
                    <a:pt x="1288" y="2889"/>
                  </a:cubicBezTo>
                  <a:cubicBezTo>
                    <a:pt x="1233" y="2917"/>
                    <a:pt x="1252" y="2997"/>
                    <a:pt x="1314" y="2997"/>
                  </a:cubicBezTo>
                  <a:lnTo>
                    <a:pt x="1314" y="2995"/>
                  </a:lnTo>
                  <a:cubicBezTo>
                    <a:pt x="1316" y="2996"/>
                    <a:pt x="1319" y="2996"/>
                    <a:pt x="1321" y="2996"/>
                  </a:cubicBezTo>
                  <a:cubicBezTo>
                    <a:pt x="1327" y="2996"/>
                    <a:pt x="1332" y="2995"/>
                    <a:pt x="1337" y="2993"/>
                  </a:cubicBezTo>
                  <a:cubicBezTo>
                    <a:pt x="1403" y="2963"/>
                    <a:pt x="1471" y="2940"/>
                    <a:pt x="1541" y="2927"/>
                  </a:cubicBezTo>
                  <a:cubicBezTo>
                    <a:pt x="1614" y="2915"/>
                    <a:pt x="1598" y="2812"/>
                    <a:pt x="1535" y="2812"/>
                  </a:cubicBezTo>
                  <a:close/>
                  <a:moveTo>
                    <a:pt x="2152" y="2714"/>
                  </a:moveTo>
                  <a:cubicBezTo>
                    <a:pt x="2132" y="2714"/>
                    <a:pt x="2112" y="2724"/>
                    <a:pt x="2101" y="2746"/>
                  </a:cubicBezTo>
                  <a:cubicBezTo>
                    <a:pt x="2078" y="2816"/>
                    <a:pt x="2048" y="2882"/>
                    <a:pt x="2014" y="2948"/>
                  </a:cubicBezTo>
                  <a:cubicBezTo>
                    <a:pt x="1999" y="2976"/>
                    <a:pt x="2010" y="3010"/>
                    <a:pt x="2037" y="3025"/>
                  </a:cubicBezTo>
                  <a:cubicBezTo>
                    <a:pt x="2046" y="3029"/>
                    <a:pt x="2054" y="3031"/>
                    <a:pt x="2063" y="3031"/>
                  </a:cubicBezTo>
                  <a:lnTo>
                    <a:pt x="2065" y="3029"/>
                  </a:lnTo>
                  <a:cubicBezTo>
                    <a:pt x="2084" y="3029"/>
                    <a:pt x="2103" y="3019"/>
                    <a:pt x="2114" y="3002"/>
                  </a:cubicBezTo>
                  <a:cubicBezTo>
                    <a:pt x="2131" y="2970"/>
                    <a:pt x="2146" y="2938"/>
                    <a:pt x="2161" y="2904"/>
                  </a:cubicBezTo>
                  <a:cubicBezTo>
                    <a:pt x="2169" y="2919"/>
                    <a:pt x="2182" y="2927"/>
                    <a:pt x="2199" y="2931"/>
                  </a:cubicBezTo>
                  <a:cubicBezTo>
                    <a:pt x="2271" y="2946"/>
                    <a:pt x="2342" y="2965"/>
                    <a:pt x="2412" y="2991"/>
                  </a:cubicBezTo>
                  <a:cubicBezTo>
                    <a:pt x="2418" y="2994"/>
                    <a:pt x="2424" y="2996"/>
                    <a:pt x="2429" y="2996"/>
                  </a:cubicBezTo>
                  <a:cubicBezTo>
                    <a:pt x="2477" y="2996"/>
                    <a:pt x="2507" y="2894"/>
                    <a:pt x="2450" y="2885"/>
                  </a:cubicBezTo>
                  <a:cubicBezTo>
                    <a:pt x="2376" y="2857"/>
                    <a:pt x="2299" y="2836"/>
                    <a:pt x="2222" y="2821"/>
                  </a:cubicBezTo>
                  <a:cubicBezTo>
                    <a:pt x="2218" y="2820"/>
                    <a:pt x="2213" y="2819"/>
                    <a:pt x="2208" y="2819"/>
                  </a:cubicBezTo>
                  <a:cubicBezTo>
                    <a:pt x="2204" y="2819"/>
                    <a:pt x="2199" y="2820"/>
                    <a:pt x="2195" y="2821"/>
                  </a:cubicBezTo>
                  <a:cubicBezTo>
                    <a:pt x="2199" y="2808"/>
                    <a:pt x="2203" y="2797"/>
                    <a:pt x="2207" y="2785"/>
                  </a:cubicBezTo>
                  <a:cubicBezTo>
                    <a:pt x="2220" y="2743"/>
                    <a:pt x="2186" y="2714"/>
                    <a:pt x="2152" y="2714"/>
                  </a:cubicBezTo>
                  <a:close/>
                  <a:moveTo>
                    <a:pt x="2634" y="2968"/>
                  </a:moveTo>
                  <a:cubicBezTo>
                    <a:pt x="2581" y="2968"/>
                    <a:pt x="2550" y="3052"/>
                    <a:pt x="2614" y="3080"/>
                  </a:cubicBezTo>
                  <a:cubicBezTo>
                    <a:pt x="2678" y="3114"/>
                    <a:pt x="2737" y="3155"/>
                    <a:pt x="2795" y="3200"/>
                  </a:cubicBezTo>
                  <a:cubicBezTo>
                    <a:pt x="2805" y="3206"/>
                    <a:pt x="2818" y="3212"/>
                    <a:pt x="2831" y="3212"/>
                  </a:cubicBezTo>
                  <a:lnTo>
                    <a:pt x="2831" y="3210"/>
                  </a:lnTo>
                  <a:cubicBezTo>
                    <a:pt x="2848" y="3208"/>
                    <a:pt x="2865" y="3202"/>
                    <a:pt x="2876" y="3189"/>
                  </a:cubicBezTo>
                  <a:cubicBezTo>
                    <a:pt x="2895" y="3163"/>
                    <a:pt x="2891" y="3129"/>
                    <a:pt x="2865" y="3110"/>
                  </a:cubicBezTo>
                  <a:cubicBezTo>
                    <a:pt x="2803" y="3059"/>
                    <a:pt x="2735" y="3017"/>
                    <a:pt x="2667" y="2978"/>
                  </a:cubicBezTo>
                  <a:cubicBezTo>
                    <a:pt x="2656" y="2971"/>
                    <a:pt x="2645" y="2968"/>
                    <a:pt x="2634" y="2968"/>
                  </a:cubicBezTo>
                  <a:close/>
                  <a:moveTo>
                    <a:pt x="1140" y="3027"/>
                  </a:moveTo>
                  <a:cubicBezTo>
                    <a:pt x="1121" y="3027"/>
                    <a:pt x="1102" y="3037"/>
                    <a:pt x="1090" y="3059"/>
                  </a:cubicBezTo>
                  <a:cubicBezTo>
                    <a:pt x="1073" y="3091"/>
                    <a:pt x="1065" y="3125"/>
                    <a:pt x="1065" y="3161"/>
                  </a:cubicBezTo>
                  <a:cubicBezTo>
                    <a:pt x="1067" y="3225"/>
                    <a:pt x="1090" y="3285"/>
                    <a:pt x="1133" y="3334"/>
                  </a:cubicBezTo>
                  <a:cubicBezTo>
                    <a:pt x="1143" y="3346"/>
                    <a:pt x="1160" y="3353"/>
                    <a:pt x="1177" y="3353"/>
                  </a:cubicBezTo>
                  <a:lnTo>
                    <a:pt x="1177" y="3351"/>
                  </a:lnTo>
                  <a:cubicBezTo>
                    <a:pt x="1180" y="3351"/>
                    <a:pt x="1182" y="3351"/>
                    <a:pt x="1184" y="3351"/>
                  </a:cubicBezTo>
                  <a:cubicBezTo>
                    <a:pt x="1195" y="3351"/>
                    <a:pt x="1207" y="3347"/>
                    <a:pt x="1214" y="3340"/>
                  </a:cubicBezTo>
                  <a:cubicBezTo>
                    <a:pt x="1239" y="3321"/>
                    <a:pt x="1241" y="3285"/>
                    <a:pt x="1222" y="3261"/>
                  </a:cubicBezTo>
                  <a:cubicBezTo>
                    <a:pt x="1197" y="3234"/>
                    <a:pt x="1182" y="3200"/>
                    <a:pt x="1180" y="3161"/>
                  </a:cubicBezTo>
                  <a:cubicBezTo>
                    <a:pt x="1180" y="3144"/>
                    <a:pt x="1184" y="3127"/>
                    <a:pt x="1192" y="3112"/>
                  </a:cubicBezTo>
                  <a:cubicBezTo>
                    <a:pt x="1217" y="3067"/>
                    <a:pt x="1178" y="3027"/>
                    <a:pt x="1140" y="3027"/>
                  </a:cubicBezTo>
                  <a:close/>
                  <a:moveTo>
                    <a:pt x="1941" y="3109"/>
                  </a:moveTo>
                  <a:cubicBezTo>
                    <a:pt x="1925" y="3109"/>
                    <a:pt x="1909" y="3116"/>
                    <a:pt x="1897" y="3134"/>
                  </a:cubicBezTo>
                  <a:cubicBezTo>
                    <a:pt x="1854" y="3191"/>
                    <a:pt x="1803" y="3242"/>
                    <a:pt x="1748" y="3289"/>
                  </a:cubicBezTo>
                  <a:cubicBezTo>
                    <a:pt x="1705" y="3321"/>
                    <a:pt x="1729" y="3389"/>
                    <a:pt x="1784" y="3389"/>
                  </a:cubicBezTo>
                  <a:cubicBezTo>
                    <a:pt x="1797" y="3389"/>
                    <a:pt x="1809" y="3385"/>
                    <a:pt x="1820" y="3376"/>
                  </a:cubicBezTo>
                  <a:cubicBezTo>
                    <a:pt x="1884" y="3325"/>
                    <a:pt x="1939" y="3266"/>
                    <a:pt x="1988" y="3202"/>
                  </a:cubicBezTo>
                  <a:cubicBezTo>
                    <a:pt x="2020" y="3157"/>
                    <a:pt x="1982" y="3109"/>
                    <a:pt x="1941" y="3109"/>
                  </a:cubicBezTo>
                  <a:close/>
                  <a:moveTo>
                    <a:pt x="1360" y="3375"/>
                  </a:moveTo>
                  <a:cubicBezTo>
                    <a:pt x="1305" y="3375"/>
                    <a:pt x="1282" y="3456"/>
                    <a:pt x="1339" y="3485"/>
                  </a:cubicBezTo>
                  <a:cubicBezTo>
                    <a:pt x="1384" y="3502"/>
                    <a:pt x="1433" y="3510"/>
                    <a:pt x="1484" y="3510"/>
                  </a:cubicBezTo>
                  <a:lnTo>
                    <a:pt x="1484" y="3508"/>
                  </a:lnTo>
                  <a:cubicBezTo>
                    <a:pt x="1522" y="3508"/>
                    <a:pt x="1560" y="3504"/>
                    <a:pt x="1599" y="3495"/>
                  </a:cubicBezTo>
                  <a:cubicBezTo>
                    <a:pt x="1670" y="3480"/>
                    <a:pt x="1651" y="3381"/>
                    <a:pt x="1590" y="3381"/>
                  </a:cubicBezTo>
                  <a:cubicBezTo>
                    <a:pt x="1583" y="3381"/>
                    <a:pt x="1576" y="3382"/>
                    <a:pt x="1569" y="3385"/>
                  </a:cubicBezTo>
                  <a:cubicBezTo>
                    <a:pt x="1542" y="3392"/>
                    <a:pt x="1513" y="3396"/>
                    <a:pt x="1484" y="3396"/>
                  </a:cubicBezTo>
                  <a:cubicBezTo>
                    <a:pt x="1448" y="3396"/>
                    <a:pt x="1413" y="3390"/>
                    <a:pt x="1380" y="3378"/>
                  </a:cubicBezTo>
                  <a:cubicBezTo>
                    <a:pt x="1373" y="3376"/>
                    <a:pt x="1366" y="3375"/>
                    <a:pt x="1360" y="3375"/>
                  </a:cubicBezTo>
                  <a:close/>
                  <a:moveTo>
                    <a:pt x="2998" y="3255"/>
                  </a:moveTo>
                  <a:cubicBezTo>
                    <a:pt x="2956" y="3255"/>
                    <a:pt x="2919" y="3305"/>
                    <a:pt x="2952" y="3349"/>
                  </a:cubicBezTo>
                  <a:cubicBezTo>
                    <a:pt x="2984" y="3385"/>
                    <a:pt x="3012" y="3423"/>
                    <a:pt x="3040" y="3461"/>
                  </a:cubicBezTo>
                  <a:cubicBezTo>
                    <a:pt x="3052" y="3483"/>
                    <a:pt x="3067" y="3504"/>
                    <a:pt x="3080" y="3527"/>
                  </a:cubicBezTo>
                  <a:cubicBezTo>
                    <a:pt x="3091" y="3544"/>
                    <a:pt x="3108" y="3555"/>
                    <a:pt x="3129" y="3555"/>
                  </a:cubicBezTo>
                  <a:lnTo>
                    <a:pt x="3129" y="3553"/>
                  </a:lnTo>
                  <a:cubicBezTo>
                    <a:pt x="3140" y="3553"/>
                    <a:pt x="3150" y="3551"/>
                    <a:pt x="3159" y="3546"/>
                  </a:cubicBezTo>
                  <a:cubicBezTo>
                    <a:pt x="3184" y="3529"/>
                    <a:pt x="3195" y="3495"/>
                    <a:pt x="3178" y="3468"/>
                  </a:cubicBezTo>
                  <a:cubicBezTo>
                    <a:pt x="3165" y="3444"/>
                    <a:pt x="3150" y="3421"/>
                    <a:pt x="3133" y="3397"/>
                  </a:cubicBezTo>
                  <a:cubicBezTo>
                    <a:pt x="3106" y="3355"/>
                    <a:pt x="3074" y="3312"/>
                    <a:pt x="3040" y="3274"/>
                  </a:cubicBezTo>
                  <a:cubicBezTo>
                    <a:pt x="3027" y="3261"/>
                    <a:pt x="3012" y="3255"/>
                    <a:pt x="2998" y="3255"/>
                  </a:cubicBezTo>
                  <a:close/>
                  <a:moveTo>
                    <a:pt x="3234" y="3644"/>
                  </a:moveTo>
                  <a:cubicBezTo>
                    <a:pt x="3197" y="3644"/>
                    <a:pt x="3160" y="3678"/>
                    <a:pt x="3178" y="3723"/>
                  </a:cubicBezTo>
                  <a:cubicBezTo>
                    <a:pt x="3206" y="3791"/>
                    <a:pt x="3229" y="3861"/>
                    <a:pt x="3244" y="3932"/>
                  </a:cubicBezTo>
                  <a:cubicBezTo>
                    <a:pt x="3250" y="3957"/>
                    <a:pt x="3274" y="3976"/>
                    <a:pt x="3299" y="3976"/>
                  </a:cubicBezTo>
                  <a:lnTo>
                    <a:pt x="3301" y="3974"/>
                  </a:lnTo>
                  <a:lnTo>
                    <a:pt x="3314" y="3974"/>
                  </a:lnTo>
                  <a:cubicBezTo>
                    <a:pt x="3344" y="3968"/>
                    <a:pt x="3363" y="3938"/>
                    <a:pt x="3357" y="3906"/>
                  </a:cubicBezTo>
                  <a:cubicBezTo>
                    <a:pt x="3337" y="3829"/>
                    <a:pt x="3314" y="3753"/>
                    <a:pt x="3284" y="3681"/>
                  </a:cubicBezTo>
                  <a:cubicBezTo>
                    <a:pt x="3274" y="3655"/>
                    <a:pt x="3254" y="3644"/>
                    <a:pt x="3234" y="3644"/>
                  </a:cubicBezTo>
                  <a:close/>
                  <a:moveTo>
                    <a:pt x="3331" y="4087"/>
                  </a:moveTo>
                  <a:cubicBezTo>
                    <a:pt x="3299" y="4089"/>
                    <a:pt x="3274" y="4117"/>
                    <a:pt x="3278" y="4149"/>
                  </a:cubicBezTo>
                  <a:cubicBezTo>
                    <a:pt x="3280" y="4185"/>
                    <a:pt x="3280" y="4217"/>
                    <a:pt x="3280" y="4255"/>
                  </a:cubicBezTo>
                  <a:cubicBezTo>
                    <a:pt x="3280" y="4293"/>
                    <a:pt x="3280" y="4332"/>
                    <a:pt x="3276" y="4370"/>
                  </a:cubicBezTo>
                  <a:cubicBezTo>
                    <a:pt x="3274" y="4402"/>
                    <a:pt x="3297" y="4428"/>
                    <a:pt x="3329" y="4432"/>
                  </a:cubicBezTo>
                  <a:lnTo>
                    <a:pt x="3333" y="4432"/>
                  </a:lnTo>
                  <a:lnTo>
                    <a:pt x="3335" y="4430"/>
                  </a:lnTo>
                  <a:cubicBezTo>
                    <a:pt x="3363" y="4428"/>
                    <a:pt x="3386" y="4406"/>
                    <a:pt x="3391" y="4379"/>
                  </a:cubicBezTo>
                  <a:cubicBezTo>
                    <a:pt x="3393" y="4336"/>
                    <a:pt x="3395" y="4293"/>
                    <a:pt x="3395" y="4255"/>
                  </a:cubicBezTo>
                  <a:cubicBezTo>
                    <a:pt x="3395" y="4217"/>
                    <a:pt x="3395" y="4179"/>
                    <a:pt x="3391" y="4140"/>
                  </a:cubicBezTo>
                  <a:cubicBezTo>
                    <a:pt x="3389" y="4110"/>
                    <a:pt x="3361" y="4087"/>
                    <a:pt x="3331" y="4087"/>
                  </a:cubicBezTo>
                  <a:close/>
                  <a:moveTo>
                    <a:pt x="3300" y="4546"/>
                  </a:moveTo>
                  <a:cubicBezTo>
                    <a:pt x="3277" y="4546"/>
                    <a:pt x="3254" y="4560"/>
                    <a:pt x="3246" y="4589"/>
                  </a:cubicBezTo>
                  <a:cubicBezTo>
                    <a:pt x="3231" y="4662"/>
                    <a:pt x="3210" y="4732"/>
                    <a:pt x="3186" y="4802"/>
                  </a:cubicBezTo>
                  <a:cubicBezTo>
                    <a:pt x="3178" y="4832"/>
                    <a:pt x="3193" y="4864"/>
                    <a:pt x="3223" y="4874"/>
                  </a:cubicBezTo>
                  <a:cubicBezTo>
                    <a:pt x="3229" y="4877"/>
                    <a:pt x="3235" y="4877"/>
                    <a:pt x="3242" y="4877"/>
                  </a:cubicBezTo>
                  <a:lnTo>
                    <a:pt x="3242" y="4874"/>
                  </a:lnTo>
                  <a:cubicBezTo>
                    <a:pt x="3265" y="4874"/>
                    <a:pt x="3286" y="4862"/>
                    <a:pt x="3295" y="4838"/>
                  </a:cubicBezTo>
                  <a:cubicBezTo>
                    <a:pt x="3320" y="4764"/>
                    <a:pt x="3342" y="4689"/>
                    <a:pt x="3357" y="4613"/>
                  </a:cubicBezTo>
                  <a:cubicBezTo>
                    <a:pt x="3363" y="4571"/>
                    <a:pt x="3331" y="4546"/>
                    <a:pt x="3300" y="4546"/>
                  </a:cubicBezTo>
                  <a:close/>
                  <a:moveTo>
                    <a:pt x="3155" y="4978"/>
                  </a:moveTo>
                  <a:cubicBezTo>
                    <a:pt x="3136" y="4978"/>
                    <a:pt x="3117" y="4987"/>
                    <a:pt x="3106" y="5009"/>
                  </a:cubicBezTo>
                  <a:cubicBezTo>
                    <a:pt x="3074" y="5077"/>
                    <a:pt x="3040" y="5143"/>
                    <a:pt x="3001" y="5206"/>
                  </a:cubicBezTo>
                  <a:cubicBezTo>
                    <a:pt x="2986" y="5234"/>
                    <a:pt x="2995" y="5270"/>
                    <a:pt x="3023" y="5285"/>
                  </a:cubicBezTo>
                  <a:cubicBezTo>
                    <a:pt x="3031" y="5289"/>
                    <a:pt x="3042" y="5294"/>
                    <a:pt x="3052" y="5294"/>
                  </a:cubicBezTo>
                  <a:lnTo>
                    <a:pt x="3052" y="5292"/>
                  </a:lnTo>
                  <a:cubicBezTo>
                    <a:pt x="3071" y="5292"/>
                    <a:pt x="3091" y="5281"/>
                    <a:pt x="3101" y="5264"/>
                  </a:cubicBezTo>
                  <a:cubicBezTo>
                    <a:pt x="3140" y="5196"/>
                    <a:pt x="3176" y="5128"/>
                    <a:pt x="3210" y="5055"/>
                  </a:cubicBezTo>
                  <a:cubicBezTo>
                    <a:pt x="3227" y="5012"/>
                    <a:pt x="3191" y="4978"/>
                    <a:pt x="3155" y="4978"/>
                  </a:cubicBezTo>
                  <a:close/>
                  <a:moveTo>
                    <a:pt x="2927" y="5370"/>
                  </a:moveTo>
                  <a:cubicBezTo>
                    <a:pt x="2911" y="5370"/>
                    <a:pt x="2895" y="5377"/>
                    <a:pt x="2882" y="5394"/>
                  </a:cubicBezTo>
                  <a:cubicBezTo>
                    <a:pt x="2840" y="5455"/>
                    <a:pt x="2793" y="5515"/>
                    <a:pt x="2744" y="5570"/>
                  </a:cubicBezTo>
                  <a:cubicBezTo>
                    <a:pt x="2712" y="5609"/>
                    <a:pt x="2739" y="5664"/>
                    <a:pt x="2788" y="5666"/>
                  </a:cubicBezTo>
                  <a:lnTo>
                    <a:pt x="2788" y="5664"/>
                  </a:lnTo>
                  <a:cubicBezTo>
                    <a:pt x="2805" y="5664"/>
                    <a:pt x="2820" y="5658"/>
                    <a:pt x="2831" y="5645"/>
                  </a:cubicBezTo>
                  <a:cubicBezTo>
                    <a:pt x="2882" y="5585"/>
                    <a:pt x="2929" y="5524"/>
                    <a:pt x="2976" y="5460"/>
                  </a:cubicBezTo>
                  <a:cubicBezTo>
                    <a:pt x="3005" y="5415"/>
                    <a:pt x="2967" y="5370"/>
                    <a:pt x="2927" y="5370"/>
                  </a:cubicBezTo>
                  <a:close/>
                  <a:moveTo>
                    <a:pt x="1820" y="5555"/>
                  </a:moveTo>
                  <a:cubicBezTo>
                    <a:pt x="1818" y="5555"/>
                    <a:pt x="1816" y="5555"/>
                    <a:pt x="1814" y="5555"/>
                  </a:cubicBezTo>
                  <a:cubicBezTo>
                    <a:pt x="1729" y="5555"/>
                    <a:pt x="1646" y="5575"/>
                    <a:pt x="1569" y="5609"/>
                  </a:cubicBezTo>
                  <a:cubicBezTo>
                    <a:pt x="1514" y="5636"/>
                    <a:pt x="1533" y="5719"/>
                    <a:pt x="1595" y="5719"/>
                  </a:cubicBezTo>
                  <a:lnTo>
                    <a:pt x="1595" y="5717"/>
                  </a:lnTo>
                  <a:cubicBezTo>
                    <a:pt x="1603" y="5717"/>
                    <a:pt x="1612" y="5717"/>
                    <a:pt x="1618" y="5713"/>
                  </a:cubicBezTo>
                  <a:cubicBezTo>
                    <a:pt x="1680" y="5685"/>
                    <a:pt x="1748" y="5670"/>
                    <a:pt x="1816" y="5670"/>
                  </a:cubicBezTo>
                  <a:cubicBezTo>
                    <a:pt x="1817" y="5670"/>
                    <a:pt x="1819" y="5670"/>
                    <a:pt x="1820" y="5670"/>
                  </a:cubicBezTo>
                  <a:cubicBezTo>
                    <a:pt x="1895" y="5670"/>
                    <a:pt x="1893" y="5555"/>
                    <a:pt x="1820" y="5555"/>
                  </a:cubicBezTo>
                  <a:close/>
                  <a:moveTo>
                    <a:pt x="2038" y="5586"/>
                  </a:moveTo>
                  <a:cubicBezTo>
                    <a:pt x="1977" y="5586"/>
                    <a:pt x="1957" y="5681"/>
                    <a:pt x="2027" y="5700"/>
                  </a:cubicBezTo>
                  <a:cubicBezTo>
                    <a:pt x="2095" y="5719"/>
                    <a:pt x="2163" y="5747"/>
                    <a:pt x="2224" y="5783"/>
                  </a:cubicBezTo>
                  <a:cubicBezTo>
                    <a:pt x="2233" y="5787"/>
                    <a:pt x="2241" y="5790"/>
                    <a:pt x="2252" y="5790"/>
                  </a:cubicBezTo>
                  <a:lnTo>
                    <a:pt x="2254" y="5790"/>
                  </a:lnTo>
                  <a:cubicBezTo>
                    <a:pt x="2310" y="5787"/>
                    <a:pt x="2329" y="5711"/>
                    <a:pt x="2280" y="5683"/>
                  </a:cubicBezTo>
                  <a:cubicBezTo>
                    <a:pt x="2210" y="5643"/>
                    <a:pt x="2135" y="5613"/>
                    <a:pt x="2058" y="5589"/>
                  </a:cubicBezTo>
                  <a:cubicBezTo>
                    <a:pt x="2051" y="5587"/>
                    <a:pt x="2045" y="5586"/>
                    <a:pt x="2038" y="5586"/>
                  </a:cubicBezTo>
                  <a:close/>
                  <a:moveTo>
                    <a:pt x="2628" y="5721"/>
                  </a:moveTo>
                  <a:cubicBezTo>
                    <a:pt x="2616" y="5721"/>
                    <a:pt x="2604" y="5725"/>
                    <a:pt x="2593" y="5734"/>
                  </a:cubicBezTo>
                  <a:cubicBezTo>
                    <a:pt x="2559" y="5768"/>
                    <a:pt x="2527" y="5798"/>
                    <a:pt x="2493" y="5828"/>
                  </a:cubicBezTo>
                  <a:lnTo>
                    <a:pt x="2476" y="5815"/>
                  </a:lnTo>
                  <a:cubicBezTo>
                    <a:pt x="2464" y="5806"/>
                    <a:pt x="2452" y="5802"/>
                    <a:pt x="2440" y="5802"/>
                  </a:cubicBezTo>
                  <a:cubicBezTo>
                    <a:pt x="2393" y="5802"/>
                    <a:pt x="2358" y="5867"/>
                    <a:pt x="2405" y="5904"/>
                  </a:cubicBezTo>
                  <a:lnTo>
                    <a:pt x="2410" y="5909"/>
                  </a:lnTo>
                  <a:cubicBezTo>
                    <a:pt x="2394" y="5948"/>
                    <a:pt x="2426" y="5986"/>
                    <a:pt x="2463" y="5986"/>
                  </a:cubicBezTo>
                  <a:cubicBezTo>
                    <a:pt x="2472" y="5986"/>
                    <a:pt x="2481" y="5984"/>
                    <a:pt x="2490" y="5979"/>
                  </a:cubicBezTo>
                  <a:cubicBezTo>
                    <a:pt x="2516" y="6000"/>
                    <a:pt x="2542" y="6028"/>
                    <a:pt x="2567" y="6053"/>
                  </a:cubicBezTo>
                  <a:cubicBezTo>
                    <a:pt x="2578" y="6066"/>
                    <a:pt x="2593" y="6073"/>
                    <a:pt x="2608" y="6073"/>
                  </a:cubicBezTo>
                  <a:cubicBezTo>
                    <a:pt x="2656" y="6073"/>
                    <a:pt x="2684" y="6013"/>
                    <a:pt x="2648" y="5977"/>
                  </a:cubicBezTo>
                  <a:cubicBezTo>
                    <a:pt x="2627" y="5951"/>
                    <a:pt x="2601" y="5928"/>
                    <a:pt x="2578" y="5904"/>
                  </a:cubicBezTo>
                  <a:cubicBezTo>
                    <a:pt x="2610" y="5877"/>
                    <a:pt x="2642" y="5847"/>
                    <a:pt x="2671" y="5817"/>
                  </a:cubicBezTo>
                  <a:cubicBezTo>
                    <a:pt x="2708" y="5775"/>
                    <a:pt x="2671" y="5721"/>
                    <a:pt x="2628" y="5721"/>
                  </a:cubicBezTo>
                  <a:close/>
                  <a:moveTo>
                    <a:pt x="1433" y="5757"/>
                  </a:moveTo>
                  <a:cubicBezTo>
                    <a:pt x="1411" y="5757"/>
                    <a:pt x="1390" y="5769"/>
                    <a:pt x="1382" y="5798"/>
                  </a:cubicBezTo>
                  <a:cubicBezTo>
                    <a:pt x="1369" y="5830"/>
                    <a:pt x="1363" y="5864"/>
                    <a:pt x="1363" y="5898"/>
                  </a:cubicBezTo>
                  <a:cubicBezTo>
                    <a:pt x="1365" y="5958"/>
                    <a:pt x="1382" y="6017"/>
                    <a:pt x="1416" y="6068"/>
                  </a:cubicBezTo>
                  <a:cubicBezTo>
                    <a:pt x="1426" y="6085"/>
                    <a:pt x="1446" y="6094"/>
                    <a:pt x="1465" y="6094"/>
                  </a:cubicBezTo>
                  <a:lnTo>
                    <a:pt x="1467" y="6094"/>
                  </a:lnTo>
                  <a:cubicBezTo>
                    <a:pt x="1475" y="6094"/>
                    <a:pt x="1484" y="6092"/>
                    <a:pt x="1492" y="6087"/>
                  </a:cubicBezTo>
                  <a:cubicBezTo>
                    <a:pt x="1520" y="6070"/>
                    <a:pt x="1529" y="6034"/>
                    <a:pt x="1512" y="6007"/>
                  </a:cubicBezTo>
                  <a:cubicBezTo>
                    <a:pt x="1490" y="5975"/>
                    <a:pt x="1477" y="5936"/>
                    <a:pt x="1477" y="5898"/>
                  </a:cubicBezTo>
                  <a:cubicBezTo>
                    <a:pt x="1477" y="5877"/>
                    <a:pt x="1480" y="5858"/>
                    <a:pt x="1488" y="5841"/>
                  </a:cubicBezTo>
                  <a:cubicBezTo>
                    <a:pt x="1511" y="5792"/>
                    <a:pt x="1471" y="5757"/>
                    <a:pt x="1433" y="5757"/>
                  </a:cubicBezTo>
                  <a:close/>
                  <a:moveTo>
                    <a:pt x="2277" y="6003"/>
                  </a:moveTo>
                  <a:cubicBezTo>
                    <a:pt x="2267" y="6003"/>
                    <a:pt x="2256" y="6006"/>
                    <a:pt x="2246" y="6013"/>
                  </a:cubicBezTo>
                  <a:cubicBezTo>
                    <a:pt x="2182" y="6051"/>
                    <a:pt x="2118" y="6085"/>
                    <a:pt x="2050" y="6115"/>
                  </a:cubicBezTo>
                  <a:cubicBezTo>
                    <a:pt x="2022" y="6126"/>
                    <a:pt x="2007" y="6160"/>
                    <a:pt x="2020" y="6190"/>
                  </a:cubicBezTo>
                  <a:cubicBezTo>
                    <a:pt x="2029" y="6211"/>
                    <a:pt x="2050" y="6224"/>
                    <a:pt x="2073" y="6224"/>
                  </a:cubicBezTo>
                  <a:lnTo>
                    <a:pt x="2075" y="6224"/>
                  </a:lnTo>
                  <a:cubicBezTo>
                    <a:pt x="2082" y="6224"/>
                    <a:pt x="2088" y="6222"/>
                    <a:pt x="2095" y="6219"/>
                  </a:cubicBezTo>
                  <a:cubicBezTo>
                    <a:pt x="2167" y="6190"/>
                    <a:pt x="2237" y="6151"/>
                    <a:pt x="2305" y="6111"/>
                  </a:cubicBezTo>
                  <a:cubicBezTo>
                    <a:pt x="2359" y="6077"/>
                    <a:pt x="2326" y="6003"/>
                    <a:pt x="2277" y="6003"/>
                  </a:cubicBezTo>
                  <a:close/>
                  <a:moveTo>
                    <a:pt x="1627" y="6132"/>
                  </a:moveTo>
                  <a:cubicBezTo>
                    <a:pt x="1574" y="6132"/>
                    <a:pt x="1542" y="6214"/>
                    <a:pt x="1605" y="6243"/>
                  </a:cubicBezTo>
                  <a:cubicBezTo>
                    <a:pt x="1665" y="6273"/>
                    <a:pt x="1731" y="6288"/>
                    <a:pt x="1799" y="6288"/>
                  </a:cubicBezTo>
                  <a:lnTo>
                    <a:pt x="1803" y="6285"/>
                  </a:lnTo>
                  <a:cubicBezTo>
                    <a:pt x="1820" y="6285"/>
                    <a:pt x="1839" y="6285"/>
                    <a:pt x="1858" y="6283"/>
                  </a:cubicBezTo>
                  <a:cubicBezTo>
                    <a:pt x="1935" y="6279"/>
                    <a:pt x="1928" y="6170"/>
                    <a:pt x="1859" y="6170"/>
                  </a:cubicBezTo>
                  <a:cubicBezTo>
                    <a:pt x="1855" y="6170"/>
                    <a:pt x="1852" y="6170"/>
                    <a:pt x="1848" y="6170"/>
                  </a:cubicBezTo>
                  <a:cubicBezTo>
                    <a:pt x="1833" y="6172"/>
                    <a:pt x="1818" y="6173"/>
                    <a:pt x="1803" y="6173"/>
                  </a:cubicBezTo>
                  <a:cubicBezTo>
                    <a:pt x="1753" y="6173"/>
                    <a:pt x="1703" y="6162"/>
                    <a:pt x="1658" y="6141"/>
                  </a:cubicBezTo>
                  <a:cubicBezTo>
                    <a:pt x="1648" y="6134"/>
                    <a:pt x="1637" y="6132"/>
                    <a:pt x="1627" y="6132"/>
                  </a:cubicBezTo>
                  <a:close/>
                  <a:moveTo>
                    <a:pt x="2757" y="6131"/>
                  </a:moveTo>
                  <a:cubicBezTo>
                    <a:pt x="2715" y="6131"/>
                    <a:pt x="2675" y="6180"/>
                    <a:pt x="2710" y="6224"/>
                  </a:cubicBezTo>
                  <a:cubicBezTo>
                    <a:pt x="2759" y="6285"/>
                    <a:pt x="2801" y="6345"/>
                    <a:pt x="2844" y="6407"/>
                  </a:cubicBezTo>
                  <a:cubicBezTo>
                    <a:pt x="2852" y="6421"/>
                    <a:pt x="2871" y="6432"/>
                    <a:pt x="2890" y="6432"/>
                  </a:cubicBezTo>
                  <a:lnTo>
                    <a:pt x="2890" y="6432"/>
                  </a:lnTo>
                  <a:cubicBezTo>
                    <a:pt x="2936" y="6431"/>
                    <a:pt x="2961" y="6381"/>
                    <a:pt x="2937" y="6343"/>
                  </a:cubicBezTo>
                  <a:cubicBezTo>
                    <a:pt x="2895" y="6279"/>
                    <a:pt x="2848" y="6217"/>
                    <a:pt x="2801" y="6153"/>
                  </a:cubicBezTo>
                  <a:cubicBezTo>
                    <a:pt x="2789" y="6137"/>
                    <a:pt x="2773" y="6131"/>
                    <a:pt x="2757" y="6131"/>
                  </a:cubicBezTo>
                  <a:close/>
                  <a:moveTo>
                    <a:pt x="2890" y="6432"/>
                  </a:moveTo>
                  <a:cubicBezTo>
                    <a:pt x="2889" y="6432"/>
                    <a:pt x="2889" y="6432"/>
                    <a:pt x="2888" y="6432"/>
                  </a:cubicBezTo>
                  <a:lnTo>
                    <a:pt x="2891" y="6432"/>
                  </a:lnTo>
                  <a:cubicBezTo>
                    <a:pt x="2890" y="6432"/>
                    <a:pt x="2890" y="6432"/>
                    <a:pt x="2890" y="6432"/>
                  </a:cubicBezTo>
                  <a:close/>
                  <a:moveTo>
                    <a:pt x="3013" y="6509"/>
                  </a:moveTo>
                  <a:cubicBezTo>
                    <a:pt x="2975" y="6509"/>
                    <a:pt x="2937" y="6551"/>
                    <a:pt x="2963" y="6596"/>
                  </a:cubicBezTo>
                  <a:cubicBezTo>
                    <a:pt x="2999" y="6662"/>
                    <a:pt x="3035" y="6728"/>
                    <a:pt x="3067" y="6794"/>
                  </a:cubicBezTo>
                  <a:cubicBezTo>
                    <a:pt x="3076" y="6815"/>
                    <a:pt x="3097" y="6828"/>
                    <a:pt x="3118" y="6828"/>
                  </a:cubicBezTo>
                  <a:lnTo>
                    <a:pt x="3118" y="6826"/>
                  </a:lnTo>
                  <a:cubicBezTo>
                    <a:pt x="3127" y="6826"/>
                    <a:pt x="3135" y="6824"/>
                    <a:pt x="3144" y="6822"/>
                  </a:cubicBezTo>
                  <a:cubicBezTo>
                    <a:pt x="3171" y="6809"/>
                    <a:pt x="3184" y="6773"/>
                    <a:pt x="3169" y="6745"/>
                  </a:cubicBezTo>
                  <a:cubicBezTo>
                    <a:pt x="3137" y="6677"/>
                    <a:pt x="3101" y="6607"/>
                    <a:pt x="3061" y="6539"/>
                  </a:cubicBezTo>
                  <a:cubicBezTo>
                    <a:pt x="3049" y="6518"/>
                    <a:pt x="3031" y="6509"/>
                    <a:pt x="3013" y="6509"/>
                  </a:cubicBezTo>
                  <a:close/>
                  <a:moveTo>
                    <a:pt x="3206" y="6919"/>
                  </a:moveTo>
                  <a:cubicBezTo>
                    <a:pt x="3169" y="6919"/>
                    <a:pt x="3130" y="6954"/>
                    <a:pt x="3152" y="7000"/>
                  </a:cubicBezTo>
                  <a:cubicBezTo>
                    <a:pt x="3178" y="7071"/>
                    <a:pt x="3199" y="7141"/>
                    <a:pt x="3218" y="7213"/>
                  </a:cubicBezTo>
                  <a:cubicBezTo>
                    <a:pt x="3225" y="7238"/>
                    <a:pt x="3245" y="7255"/>
                    <a:pt x="3273" y="7256"/>
                  </a:cubicBezTo>
                  <a:lnTo>
                    <a:pt x="3273" y="7256"/>
                  </a:lnTo>
                  <a:cubicBezTo>
                    <a:pt x="3310" y="7255"/>
                    <a:pt x="3335" y="7221"/>
                    <a:pt x="3327" y="7186"/>
                  </a:cubicBezTo>
                  <a:cubicBezTo>
                    <a:pt x="3310" y="7109"/>
                    <a:pt x="3286" y="7035"/>
                    <a:pt x="3259" y="6962"/>
                  </a:cubicBezTo>
                  <a:cubicBezTo>
                    <a:pt x="3251" y="6932"/>
                    <a:pt x="3229" y="6919"/>
                    <a:pt x="3206" y="6919"/>
                  </a:cubicBezTo>
                  <a:close/>
                  <a:moveTo>
                    <a:pt x="3273" y="7256"/>
                  </a:moveTo>
                  <a:cubicBezTo>
                    <a:pt x="3272" y="7256"/>
                    <a:pt x="3272" y="7256"/>
                    <a:pt x="3272" y="7256"/>
                  </a:cubicBezTo>
                  <a:lnTo>
                    <a:pt x="3274" y="7256"/>
                  </a:lnTo>
                  <a:cubicBezTo>
                    <a:pt x="3273" y="7256"/>
                    <a:pt x="3273" y="7256"/>
                    <a:pt x="3273" y="7256"/>
                  </a:cubicBezTo>
                  <a:close/>
                  <a:moveTo>
                    <a:pt x="3310" y="7366"/>
                  </a:moveTo>
                  <a:cubicBezTo>
                    <a:pt x="3309" y="7366"/>
                    <a:pt x="3307" y="7366"/>
                    <a:pt x="3306" y="7367"/>
                  </a:cubicBezTo>
                  <a:cubicBezTo>
                    <a:pt x="3276" y="7371"/>
                    <a:pt x="3252" y="7398"/>
                    <a:pt x="3257" y="7430"/>
                  </a:cubicBezTo>
                  <a:cubicBezTo>
                    <a:pt x="3263" y="7488"/>
                    <a:pt x="3265" y="7545"/>
                    <a:pt x="3265" y="7603"/>
                  </a:cubicBezTo>
                  <a:lnTo>
                    <a:pt x="3265" y="7650"/>
                  </a:lnTo>
                  <a:cubicBezTo>
                    <a:pt x="3265" y="7681"/>
                    <a:pt x="3289" y="7707"/>
                    <a:pt x="3320" y="7709"/>
                  </a:cubicBezTo>
                  <a:lnTo>
                    <a:pt x="3325" y="7709"/>
                  </a:lnTo>
                  <a:cubicBezTo>
                    <a:pt x="3355" y="7709"/>
                    <a:pt x="3378" y="7684"/>
                    <a:pt x="3380" y="7654"/>
                  </a:cubicBezTo>
                  <a:lnTo>
                    <a:pt x="3380" y="7603"/>
                  </a:lnTo>
                  <a:cubicBezTo>
                    <a:pt x="3380" y="7541"/>
                    <a:pt x="3376" y="7479"/>
                    <a:pt x="3369" y="7418"/>
                  </a:cubicBezTo>
                  <a:cubicBezTo>
                    <a:pt x="3365" y="7387"/>
                    <a:pt x="3340" y="7366"/>
                    <a:pt x="3310" y="7366"/>
                  </a:cubicBezTo>
                  <a:close/>
                  <a:moveTo>
                    <a:pt x="3298" y="7821"/>
                  </a:moveTo>
                  <a:cubicBezTo>
                    <a:pt x="3273" y="7821"/>
                    <a:pt x="3248" y="7836"/>
                    <a:pt x="3242" y="7869"/>
                  </a:cubicBezTo>
                  <a:cubicBezTo>
                    <a:pt x="3229" y="7939"/>
                    <a:pt x="3208" y="8009"/>
                    <a:pt x="3184" y="8079"/>
                  </a:cubicBezTo>
                  <a:cubicBezTo>
                    <a:pt x="3169" y="8116"/>
                    <a:pt x="3197" y="8156"/>
                    <a:pt x="3237" y="8156"/>
                  </a:cubicBezTo>
                  <a:lnTo>
                    <a:pt x="3240" y="8156"/>
                  </a:lnTo>
                  <a:cubicBezTo>
                    <a:pt x="3263" y="8154"/>
                    <a:pt x="3282" y="8141"/>
                    <a:pt x="3291" y="8118"/>
                  </a:cubicBezTo>
                  <a:cubicBezTo>
                    <a:pt x="3318" y="8043"/>
                    <a:pt x="3340" y="7967"/>
                    <a:pt x="3355" y="7890"/>
                  </a:cubicBezTo>
                  <a:cubicBezTo>
                    <a:pt x="3363" y="7847"/>
                    <a:pt x="3330" y="7821"/>
                    <a:pt x="3298" y="7821"/>
                  </a:cubicBezTo>
                  <a:close/>
                  <a:moveTo>
                    <a:pt x="3140" y="8247"/>
                  </a:moveTo>
                  <a:cubicBezTo>
                    <a:pt x="3121" y="8247"/>
                    <a:pt x="3102" y="8257"/>
                    <a:pt x="3091" y="8280"/>
                  </a:cubicBezTo>
                  <a:cubicBezTo>
                    <a:pt x="3054" y="8343"/>
                    <a:pt x="3014" y="8405"/>
                    <a:pt x="2969" y="8463"/>
                  </a:cubicBezTo>
                  <a:cubicBezTo>
                    <a:pt x="2950" y="8488"/>
                    <a:pt x="2957" y="8524"/>
                    <a:pt x="2980" y="8543"/>
                  </a:cubicBezTo>
                  <a:cubicBezTo>
                    <a:pt x="2991" y="8550"/>
                    <a:pt x="3003" y="8554"/>
                    <a:pt x="3016" y="8554"/>
                  </a:cubicBezTo>
                  <a:cubicBezTo>
                    <a:pt x="3033" y="8554"/>
                    <a:pt x="3050" y="8546"/>
                    <a:pt x="3061" y="8533"/>
                  </a:cubicBezTo>
                  <a:cubicBezTo>
                    <a:pt x="3110" y="8469"/>
                    <a:pt x="3152" y="8403"/>
                    <a:pt x="3191" y="8335"/>
                  </a:cubicBezTo>
                  <a:cubicBezTo>
                    <a:pt x="3218" y="8289"/>
                    <a:pt x="3179" y="8247"/>
                    <a:pt x="3140" y="8247"/>
                  </a:cubicBezTo>
                  <a:close/>
                  <a:moveTo>
                    <a:pt x="2862" y="8614"/>
                  </a:moveTo>
                  <a:cubicBezTo>
                    <a:pt x="2849" y="8614"/>
                    <a:pt x="2836" y="8619"/>
                    <a:pt x="2825" y="8629"/>
                  </a:cubicBezTo>
                  <a:cubicBezTo>
                    <a:pt x="2774" y="8682"/>
                    <a:pt x="2718" y="8731"/>
                    <a:pt x="2661" y="8777"/>
                  </a:cubicBezTo>
                  <a:cubicBezTo>
                    <a:pt x="2618" y="8812"/>
                    <a:pt x="2642" y="8880"/>
                    <a:pt x="2697" y="8880"/>
                  </a:cubicBezTo>
                  <a:cubicBezTo>
                    <a:pt x="2710" y="8878"/>
                    <a:pt x="2722" y="8873"/>
                    <a:pt x="2733" y="8865"/>
                  </a:cubicBezTo>
                  <a:cubicBezTo>
                    <a:pt x="2793" y="8816"/>
                    <a:pt x="2852" y="8765"/>
                    <a:pt x="2908" y="8709"/>
                  </a:cubicBezTo>
                  <a:cubicBezTo>
                    <a:pt x="2942" y="8666"/>
                    <a:pt x="2905" y="8614"/>
                    <a:pt x="2862" y="8614"/>
                  </a:cubicBezTo>
                  <a:close/>
                  <a:moveTo>
                    <a:pt x="2516" y="8898"/>
                  </a:moveTo>
                  <a:cubicBezTo>
                    <a:pt x="2504" y="8898"/>
                    <a:pt x="2490" y="8903"/>
                    <a:pt x="2478" y="8914"/>
                  </a:cubicBezTo>
                  <a:cubicBezTo>
                    <a:pt x="2416" y="8965"/>
                    <a:pt x="2359" y="9020"/>
                    <a:pt x="2305" y="9080"/>
                  </a:cubicBezTo>
                  <a:cubicBezTo>
                    <a:pt x="2273" y="9118"/>
                    <a:pt x="2301" y="9175"/>
                    <a:pt x="2350" y="9175"/>
                  </a:cubicBezTo>
                  <a:lnTo>
                    <a:pt x="2350" y="9173"/>
                  </a:lnTo>
                  <a:cubicBezTo>
                    <a:pt x="2365" y="9173"/>
                    <a:pt x="2382" y="9167"/>
                    <a:pt x="2393" y="9154"/>
                  </a:cubicBezTo>
                  <a:cubicBezTo>
                    <a:pt x="2439" y="9099"/>
                    <a:pt x="2493" y="9050"/>
                    <a:pt x="2550" y="9003"/>
                  </a:cubicBezTo>
                  <a:cubicBezTo>
                    <a:pt x="2603" y="8968"/>
                    <a:pt x="2565" y="8898"/>
                    <a:pt x="2516" y="8898"/>
                  </a:cubicBezTo>
                  <a:close/>
                  <a:moveTo>
                    <a:pt x="2220" y="9251"/>
                  </a:moveTo>
                  <a:cubicBezTo>
                    <a:pt x="2202" y="9251"/>
                    <a:pt x="2183" y="9260"/>
                    <a:pt x="2171" y="9282"/>
                  </a:cubicBezTo>
                  <a:cubicBezTo>
                    <a:pt x="2135" y="9354"/>
                    <a:pt x="2107" y="9431"/>
                    <a:pt x="2090" y="9510"/>
                  </a:cubicBezTo>
                  <a:cubicBezTo>
                    <a:pt x="2084" y="9539"/>
                    <a:pt x="2103" y="9571"/>
                    <a:pt x="2133" y="9578"/>
                  </a:cubicBezTo>
                  <a:cubicBezTo>
                    <a:pt x="2137" y="9578"/>
                    <a:pt x="2141" y="9578"/>
                    <a:pt x="2146" y="9580"/>
                  </a:cubicBezTo>
                  <a:lnTo>
                    <a:pt x="2146" y="9578"/>
                  </a:lnTo>
                  <a:cubicBezTo>
                    <a:pt x="2171" y="9578"/>
                    <a:pt x="2195" y="9559"/>
                    <a:pt x="2201" y="9533"/>
                  </a:cubicBezTo>
                  <a:cubicBezTo>
                    <a:pt x="2216" y="9463"/>
                    <a:pt x="2241" y="9397"/>
                    <a:pt x="2273" y="9333"/>
                  </a:cubicBezTo>
                  <a:cubicBezTo>
                    <a:pt x="2295" y="9289"/>
                    <a:pt x="2258" y="9251"/>
                    <a:pt x="2220" y="9251"/>
                  </a:cubicBezTo>
                  <a:close/>
                  <a:moveTo>
                    <a:pt x="2122" y="9690"/>
                  </a:moveTo>
                  <a:cubicBezTo>
                    <a:pt x="2090" y="9690"/>
                    <a:pt x="2067" y="9718"/>
                    <a:pt x="2067" y="9750"/>
                  </a:cubicBezTo>
                  <a:cubicBezTo>
                    <a:pt x="2069" y="9831"/>
                    <a:pt x="2082" y="9910"/>
                    <a:pt x="2103" y="9988"/>
                  </a:cubicBezTo>
                  <a:cubicBezTo>
                    <a:pt x="2110" y="10014"/>
                    <a:pt x="2131" y="10031"/>
                    <a:pt x="2158" y="10031"/>
                  </a:cubicBezTo>
                  <a:cubicBezTo>
                    <a:pt x="2195" y="10031"/>
                    <a:pt x="2222" y="9995"/>
                    <a:pt x="2214" y="9959"/>
                  </a:cubicBezTo>
                  <a:cubicBezTo>
                    <a:pt x="2195" y="9888"/>
                    <a:pt x="2184" y="9818"/>
                    <a:pt x="2182" y="9746"/>
                  </a:cubicBezTo>
                  <a:cubicBezTo>
                    <a:pt x="2180" y="9714"/>
                    <a:pt x="2154" y="9690"/>
                    <a:pt x="2122" y="9690"/>
                  </a:cubicBezTo>
                  <a:close/>
                  <a:moveTo>
                    <a:pt x="2242" y="10129"/>
                  </a:moveTo>
                  <a:cubicBezTo>
                    <a:pt x="2204" y="10129"/>
                    <a:pt x="2166" y="10168"/>
                    <a:pt x="2190" y="10214"/>
                  </a:cubicBezTo>
                  <a:cubicBezTo>
                    <a:pt x="2227" y="10284"/>
                    <a:pt x="2271" y="10352"/>
                    <a:pt x="2322" y="10414"/>
                  </a:cubicBezTo>
                  <a:cubicBezTo>
                    <a:pt x="2333" y="10427"/>
                    <a:pt x="2350" y="10433"/>
                    <a:pt x="2367" y="10433"/>
                  </a:cubicBezTo>
                  <a:cubicBezTo>
                    <a:pt x="2416" y="10433"/>
                    <a:pt x="2442" y="10376"/>
                    <a:pt x="2412" y="10340"/>
                  </a:cubicBezTo>
                  <a:cubicBezTo>
                    <a:pt x="2365" y="10284"/>
                    <a:pt x="2324" y="10225"/>
                    <a:pt x="2290" y="10161"/>
                  </a:cubicBezTo>
                  <a:cubicBezTo>
                    <a:pt x="2279" y="10138"/>
                    <a:pt x="2261" y="10129"/>
                    <a:pt x="2242" y="10129"/>
                  </a:cubicBezTo>
                  <a:close/>
                  <a:moveTo>
                    <a:pt x="2533" y="10475"/>
                  </a:moveTo>
                  <a:cubicBezTo>
                    <a:pt x="2485" y="10475"/>
                    <a:pt x="2449" y="10543"/>
                    <a:pt x="2499" y="10578"/>
                  </a:cubicBezTo>
                  <a:cubicBezTo>
                    <a:pt x="2567" y="10627"/>
                    <a:pt x="2639" y="10665"/>
                    <a:pt x="2718" y="10691"/>
                  </a:cubicBezTo>
                  <a:cubicBezTo>
                    <a:pt x="2722" y="10693"/>
                    <a:pt x="2729" y="10695"/>
                    <a:pt x="2735" y="10695"/>
                  </a:cubicBezTo>
                  <a:cubicBezTo>
                    <a:pt x="2799" y="10695"/>
                    <a:pt x="2814" y="10603"/>
                    <a:pt x="2752" y="10582"/>
                  </a:cubicBezTo>
                  <a:cubicBezTo>
                    <a:pt x="2686" y="10561"/>
                    <a:pt x="2622" y="10527"/>
                    <a:pt x="2567" y="10486"/>
                  </a:cubicBezTo>
                  <a:cubicBezTo>
                    <a:pt x="2556" y="10478"/>
                    <a:pt x="2544" y="10475"/>
                    <a:pt x="2533" y="10475"/>
                  </a:cubicBezTo>
                  <a:close/>
                  <a:moveTo>
                    <a:pt x="3142" y="10572"/>
                  </a:moveTo>
                  <a:cubicBezTo>
                    <a:pt x="3136" y="10572"/>
                    <a:pt x="3129" y="10573"/>
                    <a:pt x="3123" y="10576"/>
                  </a:cubicBezTo>
                  <a:cubicBezTo>
                    <a:pt x="3071" y="10597"/>
                    <a:pt x="3014" y="10610"/>
                    <a:pt x="2959" y="10612"/>
                  </a:cubicBezTo>
                  <a:cubicBezTo>
                    <a:pt x="2886" y="10618"/>
                    <a:pt x="2888" y="10723"/>
                    <a:pt x="2961" y="10727"/>
                  </a:cubicBezTo>
                  <a:lnTo>
                    <a:pt x="2963" y="10727"/>
                  </a:lnTo>
                  <a:cubicBezTo>
                    <a:pt x="3033" y="10723"/>
                    <a:pt x="3101" y="10708"/>
                    <a:pt x="3165" y="10682"/>
                  </a:cubicBezTo>
                  <a:cubicBezTo>
                    <a:pt x="3195" y="10672"/>
                    <a:pt x="3210" y="10638"/>
                    <a:pt x="3197" y="10610"/>
                  </a:cubicBezTo>
                  <a:cubicBezTo>
                    <a:pt x="3189" y="10587"/>
                    <a:pt x="3166" y="10572"/>
                    <a:pt x="3142" y="1057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blipFill>
          <a:blip r:embed="rId2">
            <a:alphaModFix/>
          </a:blip>
          <a:stretch>
            <a:fillRect/>
          </a:stretch>
        </a:blipFill>
        <a:effectLst/>
      </p:bgPr>
    </p:bg>
    <p:spTree>
      <p:nvGrpSpPr>
        <p:cNvPr id="1" name="Shape 10213"/>
        <p:cNvGrpSpPr/>
        <p:nvPr/>
      </p:nvGrpSpPr>
      <p:grpSpPr>
        <a:xfrm>
          <a:off x="0" y="0"/>
          <a:ext cx="0" cy="0"/>
          <a:chOff x="0" y="0"/>
          <a:chExt cx="0" cy="0"/>
        </a:xfrm>
      </p:grpSpPr>
      <p:sp>
        <p:nvSpPr>
          <p:cNvPr id="10214" name="Google Shape;10214;p1170"/>
          <p:cNvSpPr txBox="1">
            <a:spLocks noGrp="1"/>
          </p:cNvSpPr>
          <p:nvPr>
            <p:ph type="title"/>
          </p:nvPr>
        </p:nvSpPr>
        <p:spPr>
          <a:xfrm>
            <a:off x="940200" y="728833"/>
            <a:ext cx="10311600" cy="7636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3000"/>
              <a:buNone/>
              <a:defRPr b="1">
                <a:solidFill>
                  <a:schemeClr val="accent1"/>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grpSp>
        <p:nvGrpSpPr>
          <p:cNvPr id="10215" name="Google Shape;10215;p1170"/>
          <p:cNvGrpSpPr/>
          <p:nvPr/>
        </p:nvGrpSpPr>
        <p:grpSpPr>
          <a:xfrm rot="337436" flipH="1">
            <a:off x="941391" y="361350"/>
            <a:ext cx="1137051" cy="1815156"/>
            <a:chOff x="7678900" y="503869"/>
            <a:chExt cx="852776" cy="1361349"/>
          </a:xfrm>
        </p:grpSpPr>
        <p:grpSp>
          <p:nvGrpSpPr>
            <p:cNvPr id="10216" name="Google Shape;10216;p1170"/>
            <p:cNvGrpSpPr/>
            <p:nvPr/>
          </p:nvGrpSpPr>
          <p:grpSpPr>
            <a:xfrm>
              <a:off x="7678900" y="503869"/>
              <a:ext cx="452430" cy="442500"/>
              <a:chOff x="7336435" y="357897"/>
              <a:chExt cx="514886" cy="503585"/>
            </a:xfrm>
          </p:grpSpPr>
          <p:sp>
            <p:nvSpPr>
              <p:cNvPr id="10217" name="Google Shape;10217;p1170"/>
              <p:cNvSpPr/>
              <p:nvPr/>
            </p:nvSpPr>
            <p:spPr>
              <a:xfrm rot="-3979360" flipH="1">
                <a:off x="7554881" y="419422"/>
                <a:ext cx="273856" cy="213485"/>
              </a:xfrm>
              <a:custGeom>
                <a:avLst/>
                <a:gdLst/>
                <a:ahLst/>
                <a:cxnLst/>
                <a:rect l="l" t="t" r="r" b="b"/>
                <a:pathLst>
                  <a:path w="1565" h="1220" extrusionOk="0">
                    <a:moveTo>
                      <a:pt x="480" y="0"/>
                    </a:moveTo>
                    <a:cubicBezTo>
                      <a:pt x="353" y="0"/>
                      <a:pt x="231" y="46"/>
                      <a:pt x="148" y="179"/>
                    </a:cubicBezTo>
                    <a:cubicBezTo>
                      <a:pt x="1" y="416"/>
                      <a:pt x="302" y="589"/>
                      <a:pt x="559" y="641"/>
                    </a:cubicBezTo>
                    <a:lnTo>
                      <a:pt x="559" y="641"/>
                    </a:lnTo>
                    <a:cubicBezTo>
                      <a:pt x="413" y="781"/>
                      <a:pt x="292" y="996"/>
                      <a:pt x="403" y="1156"/>
                    </a:cubicBezTo>
                    <a:cubicBezTo>
                      <a:pt x="434" y="1200"/>
                      <a:pt x="485" y="1220"/>
                      <a:pt x="546" y="1220"/>
                    </a:cubicBezTo>
                    <a:cubicBezTo>
                      <a:pt x="889" y="1220"/>
                      <a:pt x="1564" y="598"/>
                      <a:pt x="1048" y="206"/>
                    </a:cubicBezTo>
                    <a:cubicBezTo>
                      <a:pt x="1048" y="206"/>
                      <a:pt x="752" y="0"/>
                      <a:pt x="4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18" name="Google Shape;10218;p1170"/>
              <p:cNvSpPr/>
              <p:nvPr/>
            </p:nvSpPr>
            <p:spPr>
              <a:xfrm rot="-3979360" flipH="1">
                <a:off x="7585009" y="394053"/>
                <a:ext cx="227484" cy="233434"/>
              </a:xfrm>
              <a:custGeom>
                <a:avLst/>
                <a:gdLst/>
                <a:ahLst/>
                <a:cxnLst/>
                <a:rect l="l" t="t" r="r" b="b"/>
                <a:pathLst>
                  <a:path w="1300" h="1334" extrusionOk="0">
                    <a:moveTo>
                      <a:pt x="767" y="601"/>
                    </a:moveTo>
                    <a:cubicBezTo>
                      <a:pt x="778" y="622"/>
                      <a:pt x="778" y="633"/>
                      <a:pt x="778" y="633"/>
                    </a:cubicBezTo>
                    <a:cubicBezTo>
                      <a:pt x="776" y="637"/>
                      <a:pt x="750" y="656"/>
                      <a:pt x="663" y="656"/>
                    </a:cubicBezTo>
                    <a:cubicBezTo>
                      <a:pt x="693" y="633"/>
                      <a:pt x="729" y="614"/>
                      <a:pt x="767" y="601"/>
                    </a:cubicBezTo>
                    <a:close/>
                    <a:moveTo>
                      <a:pt x="446" y="113"/>
                    </a:moveTo>
                    <a:cubicBezTo>
                      <a:pt x="695" y="113"/>
                      <a:pt x="978" y="307"/>
                      <a:pt x="978" y="307"/>
                    </a:cubicBezTo>
                    <a:cubicBezTo>
                      <a:pt x="1129" y="422"/>
                      <a:pt x="1176" y="563"/>
                      <a:pt x="1122" y="724"/>
                    </a:cubicBezTo>
                    <a:cubicBezTo>
                      <a:pt x="1035" y="980"/>
                      <a:pt x="703" y="1218"/>
                      <a:pt x="509" y="1218"/>
                    </a:cubicBezTo>
                    <a:cubicBezTo>
                      <a:pt x="505" y="1218"/>
                      <a:pt x="501" y="1219"/>
                      <a:pt x="497" y="1219"/>
                    </a:cubicBezTo>
                    <a:cubicBezTo>
                      <a:pt x="465" y="1219"/>
                      <a:pt x="434" y="1204"/>
                      <a:pt x="414" y="1178"/>
                    </a:cubicBezTo>
                    <a:cubicBezTo>
                      <a:pt x="329" y="1054"/>
                      <a:pt x="424" y="880"/>
                      <a:pt x="541" y="760"/>
                    </a:cubicBezTo>
                    <a:cubicBezTo>
                      <a:pt x="585" y="767"/>
                      <a:pt x="625" y="770"/>
                      <a:pt x="663" y="770"/>
                    </a:cubicBezTo>
                    <a:cubicBezTo>
                      <a:pt x="768" y="770"/>
                      <a:pt x="846" y="744"/>
                      <a:pt x="878" y="690"/>
                    </a:cubicBezTo>
                    <a:cubicBezTo>
                      <a:pt x="893" y="660"/>
                      <a:pt x="905" y="611"/>
                      <a:pt x="867" y="545"/>
                    </a:cubicBezTo>
                    <a:cubicBezTo>
                      <a:pt x="849" y="513"/>
                      <a:pt x="815" y="494"/>
                      <a:pt x="779" y="494"/>
                    </a:cubicBezTo>
                    <a:cubicBezTo>
                      <a:pt x="777" y="494"/>
                      <a:pt x="775" y="494"/>
                      <a:pt x="773" y="494"/>
                    </a:cubicBezTo>
                    <a:cubicBezTo>
                      <a:pt x="690" y="494"/>
                      <a:pt x="584" y="565"/>
                      <a:pt x="505" y="635"/>
                    </a:cubicBezTo>
                    <a:cubicBezTo>
                      <a:pt x="329" y="594"/>
                      <a:pt x="182" y="505"/>
                      <a:pt x="141" y="414"/>
                    </a:cubicBezTo>
                    <a:cubicBezTo>
                      <a:pt x="122" y="365"/>
                      <a:pt x="129" y="309"/>
                      <a:pt x="160" y="267"/>
                    </a:cubicBezTo>
                    <a:cubicBezTo>
                      <a:pt x="224" y="162"/>
                      <a:pt x="318" y="113"/>
                      <a:pt x="446" y="113"/>
                    </a:cubicBezTo>
                    <a:close/>
                    <a:moveTo>
                      <a:pt x="428" y="0"/>
                    </a:moveTo>
                    <a:cubicBezTo>
                      <a:pt x="279" y="0"/>
                      <a:pt x="140" y="78"/>
                      <a:pt x="63" y="207"/>
                    </a:cubicBezTo>
                    <a:cubicBezTo>
                      <a:pt x="11" y="282"/>
                      <a:pt x="1" y="377"/>
                      <a:pt x="37" y="460"/>
                    </a:cubicBezTo>
                    <a:cubicBezTo>
                      <a:pt x="94" y="592"/>
                      <a:pt x="260" y="684"/>
                      <a:pt x="414" y="731"/>
                    </a:cubicBezTo>
                    <a:cubicBezTo>
                      <a:pt x="284" y="884"/>
                      <a:pt x="205" y="1082"/>
                      <a:pt x="320" y="1246"/>
                    </a:cubicBezTo>
                    <a:cubicBezTo>
                      <a:pt x="362" y="1302"/>
                      <a:pt x="427" y="1333"/>
                      <a:pt x="496" y="1333"/>
                    </a:cubicBezTo>
                    <a:cubicBezTo>
                      <a:pt x="501" y="1333"/>
                      <a:pt x="505" y="1333"/>
                      <a:pt x="509" y="1333"/>
                    </a:cubicBezTo>
                    <a:cubicBezTo>
                      <a:pt x="746" y="1333"/>
                      <a:pt x="1125" y="1069"/>
                      <a:pt x="1229" y="760"/>
                    </a:cubicBezTo>
                    <a:cubicBezTo>
                      <a:pt x="1299" y="552"/>
                      <a:pt x="1233" y="360"/>
                      <a:pt x="1044" y="216"/>
                    </a:cubicBezTo>
                    <a:cubicBezTo>
                      <a:pt x="1031" y="207"/>
                      <a:pt x="731" y="1"/>
                      <a:pt x="446" y="1"/>
                    </a:cubicBezTo>
                    <a:cubicBezTo>
                      <a:pt x="440" y="0"/>
                      <a:pt x="434" y="0"/>
                      <a:pt x="4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19" name="Google Shape;10219;p1170"/>
              <p:cNvSpPr/>
              <p:nvPr/>
            </p:nvSpPr>
            <p:spPr>
              <a:xfrm rot="-3979360" flipH="1">
                <a:off x="7380315" y="553140"/>
                <a:ext cx="212085" cy="208585"/>
              </a:xfrm>
              <a:custGeom>
                <a:avLst/>
                <a:gdLst/>
                <a:ahLst/>
                <a:cxnLst/>
                <a:rect l="l" t="t" r="r" b="b"/>
                <a:pathLst>
                  <a:path w="1212" h="1192" extrusionOk="0">
                    <a:moveTo>
                      <a:pt x="586" y="0"/>
                    </a:moveTo>
                    <a:cubicBezTo>
                      <a:pt x="184" y="0"/>
                      <a:pt x="60" y="658"/>
                      <a:pt x="60" y="658"/>
                    </a:cubicBezTo>
                    <a:cubicBezTo>
                      <a:pt x="1" y="1047"/>
                      <a:pt x="312" y="1191"/>
                      <a:pt x="623" y="1191"/>
                    </a:cubicBezTo>
                    <a:cubicBezTo>
                      <a:pt x="918" y="1191"/>
                      <a:pt x="1211" y="1061"/>
                      <a:pt x="1183" y="888"/>
                    </a:cubicBezTo>
                    <a:cubicBezTo>
                      <a:pt x="1151" y="697"/>
                      <a:pt x="919" y="629"/>
                      <a:pt x="718" y="629"/>
                    </a:cubicBezTo>
                    <a:cubicBezTo>
                      <a:pt x="717" y="629"/>
                      <a:pt x="715" y="629"/>
                      <a:pt x="714" y="629"/>
                    </a:cubicBezTo>
                    <a:lnTo>
                      <a:pt x="714" y="629"/>
                    </a:lnTo>
                    <a:cubicBezTo>
                      <a:pt x="862" y="412"/>
                      <a:pt x="956" y="79"/>
                      <a:pt x="685" y="13"/>
                    </a:cubicBezTo>
                    <a:cubicBezTo>
                      <a:pt x="651" y="4"/>
                      <a:pt x="617" y="0"/>
                      <a:pt x="58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20" name="Google Shape;10220;p1170"/>
              <p:cNvSpPr/>
              <p:nvPr/>
            </p:nvSpPr>
            <p:spPr>
              <a:xfrm rot="-3979360" flipH="1">
                <a:off x="7374484" y="544057"/>
                <a:ext cx="222584" cy="228534"/>
              </a:xfrm>
              <a:custGeom>
                <a:avLst/>
                <a:gdLst/>
                <a:ahLst/>
                <a:cxnLst/>
                <a:rect l="l" t="t" r="r" b="b"/>
                <a:pathLst>
                  <a:path w="1272" h="1306" extrusionOk="0">
                    <a:moveTo>
                      <a:pt x="607" y="756"/>
                    </a:moveTo>
                    <a:lnTo>
                      <a:pt x="607" y="756"/>
                    </a:lnTo>
                    <a:cubicBezTo>
                      <a:pt x="562" y="801"/>
                      <a:pt x="526" y="818"/>
                      <a:pt x="509" y="818"/>
                    </a:cubicBezTo>
                    <a:cubicBezTo>
                      <a:pt x="503" y="818"/>
                      <a:pt x="496" y="799"/>
                      <a:pt x="494" y="799"/>
                    </a:cubicBezTo>
                    <a:cubicBezTo>
                      <a:pt x="503" y="788"/>
                      <a:pt x="541" y="769"/>
                      <a:pt x="607" y="756"/>
                    </a:cubicBezTo>
                    <a:close/>
                    <a:moveTo>
                      <a:pt x="611" y="116"/>
                    </a:moveTo>
                    <a:cubicBezTo>
                      <a:pt x="639" y="116"/>
                      <a:pt x="667" y="118"/>
                      <a:pt x="694" y="126"/>
                    </a:cubicBezTo>
                    <a:cubicBezTo>
                      <a:pt x="748" y="135"/>
                      <a:pt x="792" y="169"/>
                      <a:pt x="811" y="218"/>
                    </a:cubicBezTo>
                    <a:cubicBezTo>
                      <a:pt x="846" y="312"/>
                      <a:pt x="803" y="478"/>
                      <a:pt x="705" y="631"/>
                    </a:cubicBezTo>
                    <a:cubicBezTo>
                      <a:pt x="588" y="635"/>
                      <a:pt x="456" y="663"/>
                      <a:pt x="403" y="731"/>
                    </a:cubicBezTo>
                    <a:cubicBezTo>
                      <a:pt x="382" y="754"/>
                      <a:pt x="375" y="786"/>
                      <a:pt x="382" y="818"/>
                    </a:cubicBezTo>
                    <a:cubicBezTo>
                      <a:pt x="409" y="922"/>
                      <a:pt x="479" y="933"/>
                      <a:pt x="509" y="933"/>
                    </a:cubicBezTo>
                    <a:cubicBezTo>
                      <a:pt x="611" y="933"/>
                      <a:pt x="711" y="816"/>
                      <a:pt x="765" y="744"/>
                    </a:cubicBezTo>
                    <a:cubicBezTo>
                      <a:pt x="933" y="750"/>
                      <a:pt x="1124" y="807"/>
                      <a:pt x="1148" y="956"/>
                    </a:cubicBezTo>
                    <a:cubicBezTo>
                      <a:pt x="1152" y="986"/>
                      <a:pt x="1143" y="1016"/>
                      <a:pt x="1122" y="1037"/>
                    </a:cubicBezTo>
                    <a:cubicBezTo>
                      <a:pt x="1046" y="1127"/>
                      <a:pt x="848" y="1190"/>
                      <a:pt x="648" y="1190"/>
                    </a:cubicBezTo>
                    <a:cubicBezTo>
                      <a:pt x="456" y="1190"/>
                      <a:pt x="296" y="1135"/>
                      <a:pt x="211" y="1035"/>
                    </a:cubicBezTo>
                    <a:cubicBezTo>
                      <a:pt x="143" y="956"/>
                      <a:pt x="120" y="852"/>
                      <a:pt x="139" y="727"/>
                    </a:cubicBezTo>
                    <a:cubicBezTo>
                      <a:pt x="139" y="722"/>
                      <a:pt x="260" y="116"/>
                      <a:pt x="611" y="116"/>
                    </a:cubicBezTo>
                    <a:close/>
                    <a:moveTo>
                      <a:pt x="611" y="1"/>
                    </a:moveTo>
                    <a:cubicBezTo>
                      <a:pt x="167" y="1"/>
                      <a:pt x="33" y="678"/>
                      <a:pt x="26" y="707"/>
                    </a:cubicBezTo>
                    <a:cubicBezTo>
                      <a:pt x="1" y="871"/>
                      <a:pt x="35" y="1005"/>
                      <a:pt x="124" y="1110"/>
                    </a:cubicBezTo>
                    <a:cubicBezTo>
                      <a:pt x="271" y="1280"/>
                      <a:pt x="514" y="1305"/>
                      <a:pt x="648" y="1305"/>
                    </a:cubicBezTo>
                    <a:cubicBezTo>
                      <a:pt x="884" y="1305"/>
                      <a:pt x="1112" y="1229"/>
                      <a:pt x="1209" y="1112"/>
                    </a:cubicBezTo>
                    <a:cubicBezTo>
                      <a:pt x="1252" y="1065"/>
                      <a:pt x="1271" y="1001"/>
                      <a:pt x="1263" y="937"/>
                    </a:cubicBezTo>
                    <a:cubicBezTo>
                      <a:pt x="1231" y="744"/>
                      <a:pt x="1037" y="656"/>
                      <a:pt x="837" y="635"/>
                    </a:cubicBezTo>
                    <a:cubicBezTo>
                      <a:pt x="914" y="492"/>
                      <a:pt x="971" y="314"/>
                      <a:pt x="918" y="177"/>
                    </a:cubicBezTo>
                    <a:cubicBezTo>
                      <a:pt x="886" y="92"/>
                      <a:pt x="811" y="33"/>
                      <a:pt x="722" y="16"/>
                    </a:cubicBezTo>
                    <a:cubicBezTo>
                      <a:pt x="686" y="5"/>
                      <a:pt x="650" y="1"/>
                      <a:pt x="61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21" name="Google Shape;10221;p1170"/>
              <p:cNvSpPr/>
              <p:nvPr/>
            </p:nvSpPr>
            <p:spPr>
              <a:xfrm rot="-3979360" flipH="1">
                <a:off x="7599807" y="621705"/>
                <a:ext cx="216460" cy="200711"/>
              </a:xfrm>
              <a:custGeom>
                <a:avLst/>
                <a:gdLst/>
                <a:ahLst/>
                <a:cxnLst/>
                <a:rect l="l" t="t" r="r" b="b"/>
                <a:pathLst>
                  <a:path w="1237" h="1147" extrusionOk="0">
                    <a:moveTo>
                      <a:pt x="522" y="0"/>
                    </a:moveTo>
                    <a:cubicBezTo>
                      <a:pt x="380" y="0"/>
                      <a:pt x="269" y="55"/>
                      <a:pt x="238" y="119"/>
                    </a:cubicBezTo>
                    <a:cubicBezTo>
                      <a:pt x="238" y="119"/>
                      <a:pt x="0" y="499"/>
                      <a:pt x="241" y="791"/>
                    </a:cubicBezTo>
                    <a:cubicBezTo>
                      <a:pt x="408" y="994"/>
                      <a:pt x="639" y="1146"/>
                      <a:pt x="820" y="1146"/>
                    </a:cubicBezTo>
                    <a:cubicBezTo>
                      <a:pt x="899" y="1146"/>
                      <a:pt x="969" y="1117"/>
                      <a:pt x="1019" y="1051"/>
                    </a:cubicBezTo>
                    <a:cubicBezTo>
                      <a:pt x="1183" y="831"/>
                      <a:pt x="1236" y="395"/>
                      <a:pt x="934" y="155"/>
                    </a:cubicBezTo>
                    <a:cubicBezTo>
                      <a:pt x="795" y="42"/>
                      <a:pt x="647" y="0"/>
                      <a:pt x="5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22" name="Google Shape;10222;p1170"/>
              <p:cNvSpPr/>
              <p:nvPr/>
            </p:nvSpPr>
            <p:spPr>
              <a:xfrm rot="-3979360" flipH="1">
                <a:off x="7612994" y="640835"/>
                <a:ext cx="118117" cy="74720"/>
              </a:xfrm>
              <a:custGeom>
                <a:avLst/>
                <a:gdLst/>
                <a:ahLst/>
                <a:cxnLst/>
                <a:rect l="l" t="t" r="r" b="b"/>
                <a:pathLst>
                  <a:path w="675" h="427" extrusionOk="0">
                    <a:moveTo>
                      <a:pt x="675" y="1"/>
                    </a:moveTo>
                    <a:lnTo>
                      <a:pt x="0" y="426"/>
                    </a:lnTo>
                    <a:cubicBezTo>
                      <a:pt x="0" y="426"/>
                      <a:pt x="617" y="114"/>
                      <a:pt x="67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23" name="Google Shape;10223;p1170"/>
              <p:cNvSpPr/>
              <p:nvPr/>
            </p:nvSpPr>
            <p:spPr>
              <a:xfrm rot="-3979360" flipH="1">
                <a:off x="7599839" y="630545"/>
                <a:ext cx="145240" cy="94318"/>
              </a:xfrm>
              <a:custGeom>
                <a:avLst/>
                <a:gdLst/>
                <a:ahLst/>
                <a:cxnLst/>
                <a:rect l="l" t="t" r="r" b="b"/>
                <a:pathLst>
                  <a:path w="830" h="539" extrusionOk="0">
                    <a:moveTo>
                      <a:pt x="754" y="1"/>
                    </a:moveTo>
                    <a:cubicBezTo>
                      <a:pt x="735" y="1"/>
                      <a:pt x="717" y="10"/>
                      <a:pt x="705" y="32"/>
                    </a:cubicBezTo>
                    <a:cubicBezTo>
                      <a:pt x="675" y="90"/>
                      <a:pt x="343" y="283"/>
                      <a:pt x="53" y="430"/>
                    </a:cubicBezTo>
                    <a:cubicBezTo>
                      <a:pt x="0" y="458"/>
                      <a:pt x="19" y="539"/>
                      <a:pt x="81" y="539"/>
                    </a:cubicBezTo>
                    <a:cubicBezTo>
                      <a:pt x="90" y="539"/>
                      <a:pt x="98" y="539"/>
                      <a:pt x="105" y="535"/>
                    </a:cubicBezTo>
                    <a:cubicBezTo>
                      <a:pt x="253" y="460"/>
                      <a:pt x="745" y="205"/>
                      <a:pt x="807" y="86"/>
                    </a:cubicBezTo>
                    <a:cubicBezTo>
                      <a:pt x="830" y="40"/>
                      <a:pt x="792" y="1"/>
                      <a:pt x="7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24" name="Google Shape;10224;p1170"/>
              <p:cNvSpPr/>
              <p:nvPr/>
            </p:nvSpPr>
            <p:spPr>
              <a:xfrm rot="-3979360" flipH="1">
                <a:off x="7631682" y="680625"/>
                <a:ext cx="136840" cy="92918"/>
              </a:xfrm>
              <a:custGeom>
                <a:avLst/>
                <a:gdLst/>
                <a:ahLst/>
                <a:cxnLst/>
                <a:rect l="l" t="t" r="r" b="b"/>
                <a:pathLst>
                  <a:path w="782" h="531" extrusionOk="0">
                    <a:moveTo>
                      <a:pt x="781" y="0"/>
                    </a:moveTo>
                    <a:lnTo>
                      <a:pt x="0" y="530"/>
                    </a:lnTo>
                    <a:cubicBezTo>
                      <a:pt x="0" y="530"/>
                      <a:pt x="709" y="143"/>
                      <a:pt x="78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25" name="Google Shape;10225;p1170"/>
              <p:cNvSpPr/>
              <p:nvPr/>
            </p:nvSpPr>
            <p:spPr>
              <a:xfrm rot="-3979360" flipH="1">
                <a:off x="7618656" y="670533"/>
                <a:ext cx="163264" cy="112692"/>
              </a:xfrm>
              <a:custGeom>
                <a:avLst/>
                <a:gdLst/>
                <a:ahLst/>
                <a:cxnLst/>
                <a:rect l="l" t="t" r="r" b="b"/>
                <a:pathLst>
                  <a:path w="933" h="644" extrusionOk="0">
                    <a:moveTo>
                      <a:pt x="858" y="1"/>
                    </a:moveTo>
                    <a:cubicBezTo>
                      <a:pt x="840" y="1"/>
                      <a:pt x="821" y="10"/>
                      <a:pt x="810" y="33"/>
                    </a:cubicBezTo>
                    <a:cubicBezTo>
                      <a:pt x="765" y="118"/>
                      <a:pt x="337" y="380"/>
                      <a:pt x="50" y="537"/>
                    </a:cubicBezTo>
                    <a:cubicBezTo>
                      <a:pt x="1" y="567"/>
                      <a:pt x="20" y="641"/>
                      <a:pt x="77" y="644"/>
                    </a:cubicBezTo>
                    <a:cubicBezTo>
                      <a:pt x="86" y="644"/>
                      <a:pt x="97" y="644"/>
                      <a:pt x="105" y="639"/>
                    </a:cubicBezTo>
                    <a:cubicBezTo>
                      <a:pt x="226" y="573"/>
                      <a:pt x="835" y="235"/>
                      <a:pt x="910" y="84"/>
                    </a:cubicBezTo>
                    <a:cubicBezTo>
                      <a:pt x="932" y="38"/>
                      <a:pt x="895" y="1"/>
                      <a:pt x="85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26" name="Google Shape;10226;p1170"/>
              <p:cNvSpPr/>
              <p:nvPr/>
            </p:nvSpPr>
            <p:spPr>
              <a:xfrm rot="-3979360" flipH="1">
                <a:off x="7511092" y="435290"/>
                <a:ext cx="118642" cy="64395"/>
              </a:xfrm>
              <a:custGeom>
                <a:avLst/>
                <a:gdLst/>
                <a:ahLst/>
                <a:cxnLst/>
                <a:rect l="l" t="t" r="r" b="b"/>
                <a:pathLst>
                  <a:path w="678" h="368" extrusionOk="0">
                    <a:moveTo>
                      <a:pt x="90" y="0"/>
                    </a:moveTo>
                    <a:cubicBezTo>
                      <a:pt x="61" y="0"/>
                      <a:pt x="32" y="2"/>
                      <a:pt x="1" y="6"/>
                    </a:cubicBezTo>
                    <a:lnTo>
                      <a:pt x="677" y="367"/>
                    </a:lnTo>
                    <a:cubicBezTo>
                      <a:pt x="677" y="367"/>
                      <a:pt x="508" y="0"/>
                      <a:pt x="9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27" name="Google Shape;10227;p1170"/>
              <p:cNvSpPr/>
              <p:nvPr/>
            </p:nvSpPr>
            <p:spPr>
              <a:xfrm rot="-3979360" flipH="1">
                <a:off x="7498815" y="424015"/>
                <a:ext cx="143840" cy="84169"/>
              </a:xfrm>
              <a:custGeom>
                <a:avLst/>
                <a:gdLst/>
                <a:ahLst/>
                <a:cxnLst/>
                <a:rect l="l" t="t" r="r" b="b"/>
                <a:pathLst>
                  <a:path w="822" h="481" extrusionOk="0">
                    <a:moveTo>
                      <a:pt x="168" y="0"/>
                    </a:moveTo>
                    <a:cubicBezTo>
                      <a:pt x="137" y="0"/>
                      <a:pt x="105" y="2"/>
                      <a:pt x="72" y="6"/>
                    </a:cubicBezTo>
                    <a:cubicBezTo>
                      <a:pt x="1" y="14"/>
                      <a:pt x="9" y="120"/>
                      <a:pt x="75" y="120"/>
                    </a:cubicBezTo>
                    <a:cubicBezTo>
                      <a:pt x="78" y="120"/>
                      <a:pt x="82" y="119"/>
                      <a:pt x="85" y="119"/>
                    </a:cubicBezTo>
                    <a:cubicBezTo>
                      <a:pt x="112" y="116"/>
                      <a:pt x="139" y="114"/>
                      <a:pt x="164" y="114"/>
                    </a:cubicBezTo>
                    <a:cubicBezTo>
                      <a:pt x="541" y="114"/>
                      <a:pt x="696" y="435"/>
                      <a:pt x="704" y="449"/>
                    </a:cubicBezTo>
                    <a:cubicBezTo>
                      <a:pt x="712" y="469"/>
                      <a:pt x="731" y="481"/>
                      <a:pt x="752" y="481"/>
                    </a:cubicBezTo>
                    <a:cubicBezTo>
                      <a:pt x="754" y="481"/>
                      <a:pt x="756" y="481"/>
                      <a:pt x="757" y="481"/>
                    </a:cubicBezTo>
                    <a:cubicBezTo>
                      <a:pt x="766" y="481"/>
                      <a:pt x="772" y="479"/>
                      <a:pt x="781" y="477"/>
                    </a:cubicBezTo>
                    <a:cubicBezTo>
                      <a:pt x="809" y="462"/>
                      <a:pt x="821" y="430"/>
                      <a:pt x="806" y="400"/>
                    </a:cubicBezTo>
                    <a:cubicBezTo>
                      <a:pt x="804" y="396"/>
                      <a:pt x="618" y="0"/>
                      <a:pt x="1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28" name="Google Shape;10228;p1170"/>
              <p:cNvSpPr/>
              <p:nvPr/>
            </p:nvSpPr>
            <p:spPr>
              <a:xfrm rot="-3979360" flipH="1">
                <a:off x="7669664" y="734715"/>
                <a:ext cx="108667" cy="73145"/>
              </a:xfrm>
              <a:custGeom>
                <a:avLst/>
                <a:gdLst/>
                <a:ahLst/>
                <a:cxnLst/>
                <a:rect l="l" t="t" r="r" b="b"/>
                <a:pathLst>
                  <a:path w="621" h="418" extrusionOk="0">
                    <a:moveTo>
                      <a:pt x="620" y="0"/>
                    </a:moveTo>
                    <a:lnTo>
                      <a:pt x="1" y="417"/>
                    </a:lnTo>
                    <a:cubicBezTo>
                      <a:pt x="1" y="417"/>
                      <a:pt x="541" y="177"/>
                      <a:pt x="62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29" name="Google Shape;10229;p1170"/>
              <p:cNvSpPr/>
              <p:nvPr/>
            </p:nvSpPr>
            <p:spPr>
              <a:xfrm rot="-3979360" flipH="1">
                <a:off x="7656713" y="723934"/>
                <a:ext cx="134741" cy="93443"/>
              </a:xfrm>
              <a:custGeom>
                <a:avLst/>
                <a:gdLst/>
                <a:ahLst/>
                <a:cxnLst/>
                <a:rect l="l" t="t" r="r" b="b"/>
                <a:pathLst>
                  <a:path w="770" h="534" extrusionOk="0">
                    <a:moveTo>
                      <a:pt x="697" y="0"/>
                    </a:moveTo>
                    <a:cubicBezTo>
                      <a:pt x="677" y="0"/>
                      <a:pt x="656" y="11"/>
                      <a:pt x="645" y="36"/>
                    </a:cubicBezTo>
                    <a:cubicBezTo>
                      <a:pt x="596" y="149"/>
                      <a:pt x="258" y="334"/>
                      <a:pt x="56" y="425"/>
                    </a:cubicBezTo>
                    <a:cubicBezTo>
                      <a:pt x="0" y="451"/>
                      <a:pt x="17" y="534"/>
                      <a:pt x="79" y="534"/>
                    </a:cubicBezTo>
                    <a:cubicBezTo>
                      <a:pt x="87" y="534"/>
                      <a:pt x="96" y="532"/>
                      <a:pt x="102" y="530"/>
                    </a:cubicBezTo>
                    <a:cubicBezTo>
                      <a:pt x="160" y="504"/>
                      <a:pt x="666" y="272"/>
                      <a:pt x="749" y="80"/>
                    </a:cubicBezTo>
                    <a:cubicBezTo>
                      <a:pt x="770" y="35"/>
                      <a:pt x="734" y="0"/>
                      <a:pt x="6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30" name="Google Shape;10230;p1170"/>
              <p:cNvSpPr/>
              <p:nvPr/>
            </p:nvSpPr>
            <p:spPr>
              <a:xfrm rot="-3979360" flipH="1">
                <a:off x="7481259" y="431634"/>
                <a:ext cx="54246" cy="138065"/>
              </a:xfrm>
              <a:custGeom>
                <a:avLst/>
                <a:gdLst/>
                <a:ahLst/>
                <a:cxnLst/>
                <a:rect l="l" t="t" r="r" b="b"/>
                <a:pathLst>
                  <a:path w="310" h="789" extrusionOk="0">
                    <a:moveTo>
                      <a:pt x="303" y="1"/>
                    </a:moveTo>
                    <a:cubicBezTo>
                      <a:pt x="303" y="1"/>
                      <a:pt x="1" y="311"/>
                      <a:pt x="309" y="788"/>
                    </a:cubicBezTo>
                    <a:lnTo>
                      <a:pt x="30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31" name="Google Shape;10231;p1170"/>
              <p:cNvSpPr/>
              <p:nvPr/>
            </p:nvSpPr>
            <p:spPr>
              <a:xfrm rot="-3979360" flipH="1">
                <a:off x="7468304" y="421999"/>
                <a:ext cx="79094" cy="158014"/>
              </a:xfrm>
              <a:custGeom>
                <a:avLst/>
                <a:gdLst/>
                <a:ahLst/>
                <a:cxnLst/>
                <a:rect l="l" t="t" r="r" b="b"/>
                <a:pathLst>
                  <a:path w="452" h="903" extrusionOk="0">
                    <a:moveTo>
                      <a:pt x="371" y="0"/>
                    </a:moveTo>
                    <a:cubicBezTo>
                      <a:pt x="358" y="0"/>
                      <a:pt x="343" y="6"/>
                      <a:pt x="331" y="19"/>
                    </a:cubicBezTo>
                    <a:cubicBezTo>
                      <a:pt x="326" y="21"/>
                      <a:pt x="1" y="368"/>
                      <a:pt x="328" y="877"/>
                    </a:cubicBezTo>
                    <a:cubicBezTo>
                      <a:pt x="339" y="894"/>
                      <a:pt x="356" y="902"/>
                      <a:pt x="377" y="902"/>
                    </a:cubicBezTo>
                    <a:cubicBezTo>
                      <a:pt x="379" y="903"/>
                      <a:pt x="381" y="903"/>
                      <a:pt x="383" y="903"/>
                    </a:cubicBezTo>
                    <a:cubicBezTo>
                      <a:pt x="392" y="903"/>
                      <a:pt x="400" y="899"/>
                      <a:pt x="407" y="894"/>
                    </a:cubicBezTo>
                    <a:cubicBezTo>
                      <a:pt x="435" y="877"/>
                      <a:pt x="441" y="841"/>
                      <a:pt x="424" y="815"/>
                    </a:cubicBezTo>
                    <a:cubicBezTo>
                      <a:pt x="145" y="385"/>
                      <a:pt x="401" y="111"/>
                      <a:pt x="411" y="98"/>
                    </a:cubicBezTo>
                    <a:cubicBezTo>
                      <a:pt x="452" y="56"/>
                      <a:pt x="415" y="0"/>
                      <a:pt x="37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10232" name="Google Shape;10232;p1170"/>
            <p:cNvSpPr/>
            <p:nvPr/>
          </p:nvSpPr>
          <p:spPr>
            <a:xfrm>
              <a:off x="8099427" y="943510"/>
              <a:ext cx="432249" cy="921708"/>
            </a:xfrm>
            <a:custGeom>
              <a:avLst/>
              <a:gdLst/>
              <a:ahLst/>
              <a:cxnLst/>
              <a:rect l="l" t="t" r="r" b="b"/>
              <a:pathLst>
                <a:path w="2652" h="5655" extrusionOk="0">
                  <a:moveTo>
                    <a:pt x="296" y="0"/>
                  </a:moveTo>
                  <a:cubicBezTo>
                    <a:pt x="217" y="0"/>
                    <a:pt x="138" y="11"/>
                    <a:pt x="62" y="30"/>
                  </a:cubicBezTo>
                  <a:cubicBezTo>
                    <a:pt x="0" y="51"/>
                    <a:pt x="13" y="141"/>
                    <a:pt x="79" y="143"/>
                  </a:cubicBezTo>
                  <a:lnTo>
                    <a:pt x="81" y="143"/>
                  </a:lnTo>
                  <a:cubicBezTo>
                    <a:pt x="85" y="143"/>
                    <a:pt x="89" y="143"/>
                    <a:pt x="94" y="141"/>
                  </a:cubicBezTo>
                  <a:cubicBezTo>
                    <a:pt x="164" y="124"/>
                    <a:pt x="234" y="115"/>
                    <a:pt x="304" y="115"/>
                  </a:cubicBezTo>
                  <a:cubicBezTo>
                    <a:pt x="336" y="115"/>
                    <a:pt x="360" y="90"/>
                    <a:pt x="358" y="58"/>
                  </a:cubicBezTo>
                  <a:cubicBezTo>
                    <a:pt x="355" y="26"/>
                    <a:pt x="330" y="0"/>
                    <a:pt x="296" y="0"/>
                  </a:cubicBezTo>
                  <a:close/>
                  <a:moveTo>
                    <a:pt x="530" y="33"/>
                  </a:moveTo>
                  <a:cubicBezTo>
                    <a:pt x="506" y="33"/>
                    <a:pt x="484" y="51"/>
                    <a:pt x="477" y="75"/>
                  </a:cubicBezTo>
                  <a:cubicBezTo>
                    <a:pt x="468" y="104"/>
                    <a:pt x="485" y="136"/>
                    <a:pt x="515" y="145"/>
                  </a:cubicBezTo>
                  <a:cubicBezTo>
                    <a:pt x="583" y="164"/>
                    <a:pt x="647" y="194"/>
                    <a:pt x="707" y="234"/>
                  </a:cubicBezTo>
                  <a:cubicBezTo>
                    <a:pt x="715" y="241"/>
                    <a:pt x="726" y="243"/>
                    <a:pt x="738" y="243"/>
                  </a:cubicBezTo>
                  <a:cubicBezTo>
                    <a:pt x="794" y="243"/>
                    <a:pt x="817" y="170"/>
                    <a:pt x="768" y="138"/>
                  </a:cubicBezTo>
                  <a:cubicBezTo>
                    <a:pt x="700" y="92"/>
                    <a:pt x="626" y="58"/>
                    <a:pt x="547" y="36"/>
                  </a:cubicBezTo>
                  <a:cubicBezTo>
                    <a:pt x="541" y="34"/>
                    <a:pt x="536" y="33"/>
                    <a:pt x="530" y="33"/>
                  </a:cubicBezTo>
                  <a:close/>
                  <a:moveTo>
                    <a:pt x="908" y="281"/>
                  </a:moveTo>
                  <a:cubicBezTo>
                    <a:pt x="865" y="281"/>
                    <a:pt x="826" y="333"/>
                    <a:pt x="862" y="377"/>
                  </a:cubicBezTo>
                  <a:cubicBezTo>
                    <a:pt x="907" y="432"/>
                    <a:pt x="947" y="492"/>
                    <a:pt x="977" y="558"/>
                  </a:cubicBezTo>
                  <a:cubicBezTo>
                    <a:pt x="987" y="577"/>
                    <a:pt x="1007" y="590"/>
                    <a:pt x="1028" y="590"/>
                  </a:cubicBezTo>
                  <a:lnTo>
                    <a:pt x="1030" y="590"/>
                  </a:lnTo>
                  <a:cubicBezTo>
                    <a:pt x="1039" y="588"/>
                    <a:pt x="1045" y="588"/>
                    <a:pt x="1053" y="583"/>
                  </a:cubicBezTo>
                  <a:cubicBezTo>
                    <a:pt x="1081" y="568"/>
                    <a:pt x="1094" y="534"/>
                    <a:pt x="1079" y="507"/>
                  </a:cubicBezTo>
                  <a:cubicBezTo>
                    <a:pt x="1045" y="434"/>
                    <a:pt x="1000" y="366"/>
                    <a:pt x="949" y="302"/>
                  </a:cubicBezTo>
                  <a:cubicBezTo>
                    <a:pt x="937" y="288"/>
                    <a:pt x="922" y="281"/>
                    <a:pt x="908" y="281"/>
                  </a:cubicBezTo>
                  <a:close/>
                  <a:moveTo>
                    <a:pt x="1112" y="685"/>
                  </a:moveTo>
                  <a:cubicBezTo>
                    <a:pt x="1077" y="685"/>
                    <a:pt x="1040" y="715"/>
                    <a:pt x="1056" y="760"/>
                  </a:cubicBezTo>
                  <a:cubicBezTo>
                    <a:pt x="1077" y="830"/>
                    <a:pt x="1088" y="903"/>
                    <a:pt x="1092" y="973"/>
                  </a:cubicBezTo>
                  <a:cubicBezTo>
                    <a:pt x="1094" y="1003"/>
                    <a:pt x="1115" y="1026"/>
                    <a:pt x="1143" y="1026"/>
                  </a:cubicBezTo>
                  <a:cubicBezTo>
                    <a:pt x="1145" y="1026"/>
                    <a:pt x="1146" y="1026"/>
                    <a:pt x="1147" y="1026"/>
                  </a:cubicBezTo>
                  <a:lnTo>
                    <a:pt x="1151" y="1028"/>
                  </a:lnTo>
                  <a:cubicBezTo>
                    <a:pt x="1183" y="1026"/>
                    <a:pt x="1207" y="998"/>
                    <a:pt x="1205" y="968"/>
                  </a:cubicBezTo>
                  <a:cubicBezTo>
                    <a:pt x="1202" y="888"/>
                    <a:pt x="1188" y="807"/>
                    <a:pt x="1166" y="728"/>
                  </a:cubicBezTo>
                  <a:cubicBezTo>
                    <a:pt x="1159" y="698"/>
                    <a:pt x="1136" y="685"/>
                    <a:pt x="1112" y="685"/>
                  </a:cubicBezTo>
                  <a:close/>
                  <a:moveTo>
                    <a:pt x="1131" y="1140"/>
                  </a:moveTo>
                  <a:cubicBezTo>
                    <a:pt x="1104" y="1140"/>
                    <a:pt x="1081" y="1160"/>
                    <a:pt x="1077" y="1188"/>
                  </a:cubicBezTo>
                  <a:cubicBezTo>
                    <a:pt x="1064" y="1260"/>
                    <a:pt x="1045" y="1330"/>
                    <a:pt x="1019" y="1398"/>
                  </a:cubicBezTo>
                  <a:cubicBezTo>
                    <a:pt x="1009" y="1428"/>
                    <a:pt x="1024" y="1460"/>
                    <a:pt x="1051" y="1471"/>
                  </a:cubicBezTo>
                  <a:cubicBezTo>
                    <a:pt x="1058" y="1473"/>
                    <a:pt x="1066" y="1475"/>
                    <a:pt x="1073" y="1475"/>
                  </a:cubicBezTo>
                  <a:cubicBezTo>
                    <a:pt x="1096" y="1475"/>
                    <a:pt x="1117" y="1460"/>
                    <a:pt x="1126" y="1437"/>
                  </a:cubicBezTo>
                  <a:cubicBezTo>
                    <a:pt x="1153" y="1362"/>
                    <a:pt x="1175" y="1286"/>
                    <a:pt x="1190" y="1207"/>
                  </a:cubicBezTo>
                  <a:cubicBezTo>
                    <a:pt x="1194" y="1177"/>
                    <a:pt x="1175" y="1147"/>
                    <a:pt x="1143" y="1141"/>
                  </a:cubicBezTo>
                  <a:cubicBezTo>
                    <a:pt x="1139" y="1140"/>
                    <a:pt x="1135" y="1140"/>
                    <a:pt x="1131" y="1140"/>
                  </a:cubicBezTo>
                  <a:close/>
                  <a:moveTo>
                    <a:pt x="660" y="1625"/>
                  </a:moveTo>
                  <a:cubicBezTo>
                    <a:pt x="656" y="1625"/>
                    <a:pt x="652" y="1625"/>
                    <a:pt x="647" y="1626"/>
                  </a:cubicBezTo>
                  <a:cubicBezTo>
                    <a:pt x="566" y="1647"/>
                    <a:pt x="487" y="1679"/>
                    <a:pt x="419" y="1726"/>
                  </a:cubicBezTo>
                  <a:cubicBezTo>
                    <a:pt x="372" y="1758"/>
                    <a:pt x="394" y="1830"/>
                    <a:pt x="451" y="1830"/>
                  </a:cubicBezTo>
                  <a:cubicBezTo>
                    <a:pt x="462" y="1830"/>
                    <a:pt x="472" y="1826"/>
                    <a:pt x="483" y="1820"/>
                  </a:cubicBezTo>
                  <a:cubicBezTo>
                    <a:pt x="541" y="1781"/>
                    <a:pt x="604" y="1754"/>
                    <a:pt x="673" y="1739"/>
                  </a:cubicBezTo>
                  <a:cubicBezTo>
                    <a:pt x="740" y="1721"/>
                    <a:pt x="722" y="1625"/>
                    <a:pt x="660" y="1625"/>
                  </a:cubicBezTo>
                  <a:close/>
                  <a:moveTo>
                    <a:pt x="974" y="1568"/>
                  </a:moveTo>
                  <a:cubicBezTo>
                    <a:pt x="956" y="1568"/>
                    <a:pt x="937" y="1577"/>
                    <a:pt x="926" y="1596"/>
                  </a:cubicBezTo>
                  <a:lnTo>
                    <a:pt x="917" y="1609"/>
                  </a:lnTo>
                  <a:cubicBezTo>
                    <a:pt x="909" y="1609"/>
                    <a:pt x="900" y="1607"/>
                    <a:pt x="890" y="1607"/>
                  </a:cubicBezTo>
                  <a:cubicBezTo>
                    <a:pt x="888" y="1607"/>
                    <a:pt x="886" y="1607"/>
                    <a:pt x="885" y="1607"/>
                  </a:cubicBezTo>
                  <a:cubicBezTo>
                    <a:pt x="831" y="1607"/>
                    <a:pt x="808" y="1678"/>
                    <a:pt x="853" y="1711"/>
                  </a:cubicBezTo>
                  <a:cubicBezTo>
                    <a:pt x="836" y="1735"/>
                    <a:pt x="821" y="1758"/>
                    <a:pt x="802" y="1779"/>
                  </a:cubicBezTo>
                  <a:cubicBezTo>
                    <a:pt x="785" y="1805"/>
                    <a:pt x="790" y="1841"/>
                    <a:pt x="813" y="1860"/>
                  </a:cubicBezTo>
                  <a:cubicBezTo>
                    <a:pt x="824" y="1867"/>
                    <a:pt x="836" y="1871"/>
                    <a:pt x="849" y="1871"/>
                  </a:cubicBezTo>
                  <a:cubicBezTo>
                    <a:pt x="866" y="1871"/>
                    <a:pt x="883" y="1862"/>
                    <a:pt x="894" y="1850"/>
                  </a:cubicBezTo>
                  <a:cubicBezTo>
                    <a:pt x="922" y="1813"/>
                    <a:pt x="949" y="1773"/>
                    <a:pt x="975" y="1732"/>
                  </a:cubicBezTo>
                  <a:cubicBezTo>
                    <a:pt x="1015" y="1741"/>
                    <a:pt x="1051" y="1752"/>
                    <a:pt x="1088" y="1767"/>
                  </a:cubicBezTo>
                  <a:cubicBezTo>
                    <a:pt x="1097" y="1771"/>
                    <a:pt x="1107" y="1773"/>
                    <a:pt x="1116" y="1773"/>
                  </a:cubicBezTo>
                  <a:cubicBezTo>
                    <a:pt x="1174" y="1773"/>
                    <a:pt x="1198" y="1681"/>
                    <a:pt x="1128" y="1660"/>
                  </a:cubicBezTo>
                  <a:cubicBezTo>
                    <a:pt x="1098" y="1647"/>
                    <a:pt x="1064" y="1637"/>
                    <a:pt x="1032" y="1628"/>
                  </a:cubicBezTo>
                  <a:cubicBezTo>
                    <a:pt x="1035" y="1591"/>
                    <a:pt x="1005" y="1568"/>
                    <a:pt x="974" y="1568"/>
                  </a:cubicBezTo>
                  <a:close/>
                  <a:moveTo>
                    <a:pt x="1307" y="1764"/>
                  </a:moveTo>
                  <a:cubicBezTo>
                    <a:pt x="1258" y="1764"/>
                    <a:pt x="1221" y="1833"/>
                    <a:pt x="1273" y="1869"/>
                  </a:cubicBezTo>
                  <a:cubicBezTo>
                    <a:pt x="1330" y="1913"/>
                    <a:pt x="1381" y="1962"/>
                    <a:pt x="1428" y="2018"/>
                  </a:cubicBezTo>
                  <a:cubicBezTo>
                    <a:pt x="1439" y="2033"/>
                    <a:pt x="1454" y="2039"/>
                    <a:pt x="1471" y="2039"/>
                  </a:cubicBezTo>
                  <a:lnTo>
                    <a:pt x="1473" y="2041"/>
                  </a:lnTo>
                  <a:cubicBezTo>
                    <a:pt x="1485" y="2039"/>
                    <a:pt x="1498" y="2035"/>
                    <a:pt x="1507" y="2026"/>
                  </a:cubicBezTo>
                  <a:cubicBezTo>
                    <a:pt x="1532" y="2007"/>
                    <a:pt x="1537" y="1971"/>
                    <a:pt x="1515" y="1945"/>
                  </a:cubicBezTo>
                  <a:cubicBezTo>
                    <a:pt x="1464" y="1884"/>
                    <a:pt x="1407" y="1826"/>
                    <a:pt x="1343" y="1777"/>
                  </a:cubicBezTo>
                  <a:cubicBezTo>
                    <a:pt x="1331" y="1768"/>
                    <a:pt x="1318" y="1764"/>
                    <a:pt x="1307" y="1764"/>
                  </a:cubicBezTo>
                  <a:close/>
                  <a:moveTo>
                    <a:pt x="694" y="1925"/>
                  </a:moveTo>
                  <a:cubicBezTo>
                    <a:pt x="681" y="1925"/>
                    <a:pt x="668" y="1930"/>
                    <a:pt x="655" y="1941"/>
                  </a:cubicBezTo>
                  <a:cubicBezTo>
                    <a:pt x="604" y="1992"/>
                    <a:pt x="547" y="2037"/>
                    <a:pt x="485" y="2073"/>
                  </a:cubicBezTo>
                  <a:cubicBezTo>
                    <a:pt x="434" y="2103"/>
                    <a:pt x="455" y="2179"/>
                    <a:pt x="513" y="2179"/>
                  </a:cubicBezTo>
                  <a:lnTo>
                    <a:pt x="515" y="2179"/>
                  </a:lnTo>
                  <a:cubicBezTo>
                    <a:pt x="526" y="2179"/>
                    <a:pt x="534" y="2177"/>
                    <a:pt x="545" y="2173"/>
                  </a:cubicBezTo>
                  <a:cubicBezTo>
                    <a:pt x="613" y="2130"/>
                    <a:pt x="677" y="2082"/>
                    <a:pt x="736" y="2026"/>
                  </a:cubicBezTo>
                  <a:cubicBezTo>
                    <a:pt x="780" y="1985"/>
                    <a:pt x="740" y="1925"/>
                    <a:pt x="694" y="1925"/>
                  </a:cubicBezTo>
                  <a:close/>
                  <a:moveTo>
                    <a:pt x="299" y="1881"/>
                  </a:moveTo>
                  <a:cubicBezTo>
                    <a:pt x="279" y="1881"/>
                    <a:pt x="260" y="1891"/>
                    <a:pt x="249" y="1916"/>
                  </a:cubicBezTo>
                  <a:cubicBezTo>
                    <a:pt x="226" y="1962"/>
                    <a:pt x="213" y="2016"/>
                    <a:pt x="213" y="2067"/>
                  </a:cubicBezTo>
                  <a:cubicBezTo>
                    <a:pt x="209" y="2118"/>
                    <a:pt x="228" y="2165"/>
                    <a:pt x="264" y="2199"/>
                  </a:cubicBezTo>
                  <a:cubicBezTo>
                    <a:pt x="275" y="2209"/>
                    <a:pt x="287" y="2213"/>
                    <a:pt x="300" y="2213"/>
                  </a:cubicBezTo>
                  <a:cubicBezTo>
                    <a:pt x="353" y="2213"/>
                    <a:pt x="379" y="2147"/>
                    <a:pt x="338" y="2113"/>
                  </a:cubicBezTo>
                  <a:cubicBezTo>
                    <a:pt x="330" y="2101"/>
                    <a:pt x="326" y="2084"/>
                    <a:pt x="328" y="2067"/>
                  </a:cubicBezTo>
                  <a:cubicBezTo>
                    <a:pt x="328" y="2033"/>
                    <a:pt x="336" y="1996"/>
                    <a:pt x="351" y="1964"/>
                  </a:cubicBezTo>
                  <a:cubicBezTo>
                    <a:pt x="375" y="1919"/>
                    <a:pt x="337" y="1881"/>
                    <a:pt x="299" y="1881"/>
                  </a:cubicBezTo>
                  <a:close/>
                  <a:moveTo>
                    <a:pt x="1604" y="2119"/>
                  </a:moveTo>
                  <a:cubicBezTo>
                    <a:pt x="1567" y="2119"/>
                    <a:pt x="1530" y="2155"/>
                    <a:pt x="1549" y="2199"/>
                  </a:cubicBezTo>
                  <a:cubicBezTo>
                    <a:pt x="1564" y="2226"/>
                    <a:pt x="1577" y="2254"/>
                    <a:pt x="1590" y="2282"/>
                  </a:cubicBezTo>
                  <a:cubicBezTo>
                    <a:pt x="1609" y="2320"/>
                    <a:pt x="1624" y="2360"/>
                    <a:pt x="1637" y="2399"/>
                  </a:cubicBezTo>
                  <a:cubicBezTo>
                    <a:pt x="1645" y="2422"/>
                    <a:pt x="1666" y="2439"/>
                    <a:pt x="1690" y="2439"/>
                  </a:cubicBezTo>
                  <a:lnTo>
                    <a:pt x="1692" y="2439"/>
                  </a:lnTo>
                  <a:cubicBezTo>
                    <a:pt x="1698" y="2439"/>
                    <a:pt x="1705" y="2439"/>
                    <a:pt x="1709" y="2437"/>
                  </a:cubicBezTo>
                  <a:cubicBezTo>
                    <a:pt x="1739" y="2426"/>
                    <a:pt x="1756" y="2394"/>
                    <a:pt x="1745" y="2365"/>
                  </a:cubicBezTo>
                  <a:cubicBezTo>
                    <a:pt x="1730" y="2320"/>
                    <a:pt x="1713" y="2277"/>
                    <a:pt x="1694" y="2235"/>
                  </a:cubicBezTo>
                  <a:cubicBezTo>
                    <a:pt x="1681" y="2205"/>
                    <a:pt x="1666" y="2175"/>
                    <a:pt x="1649" y="2145"/>
                  </a:cubicBezTo>
                  <a:cubicBezTo>
                    <a:pt x="1638" y="2127"/>
                    <a:pt x="1621" y="2119"/>
                    <a:pt x="1604" y="2119"/>
                  </a:cubicBezTo>
                  <a:close/>
                  <a:moveTo>
                    <a:pt x="1746" y="2546"/>
                  </a:moveTo>
                  <a:cubicBezTo>
                    <a:pt x="1714" y="2546"/>
                    <a:pt x="1682" y="2570"/>
                    <a:pt x="1688" y="2611"/>
                  </a:cubicBezTo>
                  <a:cubicBezTo>
                    <a:pt x="1700" y="2686"/>
                    <a:pt x="1705" y="2758"/>
                    <a:pt x="1705" y="2831"/>
                  </a:cubicBezTo>
                  <a:cubicBezTo>
                    <a:pt x="1705" y="2861"/>
                    <a:pt x="1728" y="2884"/>
                    <a:pt x="1758" y="2884"/>
                  </a:cubicBezTo>
                  <a:cubicBezTo>
                    <a:pt x="1759" y="2884"/>
                    <a:pt x="1761" y="2884"/>
                    <a:pt x="1762" y="2884"/>
                  </a:cubicBezTo>
                  <a:cubicBezTo>
                    <a:pt x="1794" y="2882"/>
                    <a:pt x="1820" y="2856"/>
                    <a:pt x="1820" y="2824"/>
                  </a:cubicBezTo>
                  <a:cubicBezTo>
                    <a:pt x="1820" y="2748"/>
                    <a:pt x="1813" y="2671"/>
                    <a:pt x="1800" y="2594"/>
                  </a:cubicBezTo>
                  <a:cubicBezTo>
                    <a:pt x="1796" y="2561"/>
                    <a:pt x="1771" y="2546"/>
                    <a:pt x="1746" y="2546"/>
                  </a:cubicBezTo>
                  <a:close/>
                  <a:moveTo>
                    <a:pt x="1742" y="3002"/>
                  </a:moveTo>
                  <a:cubicBezTo>
                    <a:pt x="1715" y="3002"/>
                    <a:pt x="1691" y="3023"/>
                    <a:pt x="1688" y="3050"/>
                  </a:cubicBezTo>
                  <a:cubicBezTo>
                    <a:pt x="1677" y="3122"/>
                    <a:pt x="1660" y="3195"/>
                    <a:pt x="1639" y="3267"/>
                  </a:cubicBezTo>
                  <a:cubicBezTo>
                    <a:pt x="1630" y="3297"/>
                    <a:pt x="1647" y="3329"/>
                    <a:pt x="1679" y="3337"/>
                  </a:cubicBezTo>
                  <a:cubicBezTo>
                    <a:pt x="1683" y="3339"/>
                    <a:pt x="1690" y="3339"/>
                    <a:pt x="1694" y="3339"/>
                  </a:cubicBezTo>
                  <a:cubicBezTo>
                    <a:pt x="1720" y="3339"/>
                    <a:pt x="1743" y="3322"/>
                    <a:pt x="1749" y="3299"/>
                  </a:cubicBezTo>
                  <a:cubicBezTo>
                    <a:pt x="1771" y="3222"/>
                    <a:pt x="1788" y="3146"/>
                    <a:pt x="1800" y="3067"/>
                  </a:cubicBezTo>
                  <a:cubicBezTo>
                    <a:pt x="1805" y="3037"/>
                    <a:pt x="1783" y="3007"/>
                    <a:pt x="1751" y="3003"/>
                  </a:cubicBezTo>
                  <a:cubicBezTo>
                    <a:pt x="1748" y="3002"/>
                    <a:pt x="1745" y="3002"/>
                    <a:pt x="1742" y="3002"/>
                  </a:cubicBezTo>
                  <a:close/>
                  <a:moveTo>
                    <a:pt x="1833" y="3510"/>
                  </a:moveTo>
                  <a:cubicBezTo>
                    <a:pt x="1773" y="3510"/>
                    <a:pt x="1751" y="3607"/>
                    <a:pt x="1822" y="3624"/>
                  </a:cubicBezTo>
                  <a:cubicBezTo>
                    <a:pt x="1890" y="3646"/>
                    <a:pt x="1956" y="3673"/>
                    <a:pt x="2015" y="3710"/>
                  </a:cubicBezTo>
                  <a:cubicBezTo>
                    <a:pt x="2026" y="3716"/>
                    <a:pt x="2035" y="3718"/>
                    <a:pt x="2045" y="3718"/>
                  </a:cubicBezTo>
                  <a:cubicBezTo>
                    <a:pt x="2046" y="3718"/>
                    <a:pt x="2047" y="3718"/>
                    <a:pt x="2048" y="3718"/>
                  </a:cubicBezTo>
                  <a:cubicBezTo>
                    <a:pt x="2105" y="3718"/>
                    <a:pt x="2125" y="3641"/>
                    <a:pt x="2075" y="3612"/>
                  </a:cubicBezTo>
                  <a:cubicBezTo>
                    <a:pt x="2005" y="3571"/>
                    <a:pt x="1932" y="3537"/>
                    <a:pt x="1854" y="3514"/>
                  </a:cubicBezTo>
                  <a:cubicBezTo>
                    <a:pt x="1846" y="3511"/>
                    <a:pt x="1839" y="3510"/>
                    <a:pt x="1833" y="3510"/>
                  </a:cubicBezTo>
                  <a:close/>
                  <a:moveTo>
                    <a:pt x="1601" y="3460"/>
                  </a:moveTo>
                  <a:cubicBezTo>
                    <a:pt x="1589" y="3460"/>
                    <a:pt x="1577" y="3463"/>
                    <a:pt x="1566" y="3469"/>
                  </a:cubicBezTo>
                  <a:cubicBezTo>
                    <a:pt x="1502" y="3469"/>
                    <a:pt x="1439" y="3473"/>
                    <a:pt x="1375" y="3484"/>
                  </a:cubicBezTo>
                  <a:cubicBezTo>
                    <a:pt x="1305" y="3498"/>
                    <a:pt x="1317" y="3598"/>
                    <a:pt x="1383" y="3598"/>
                  </a:cubicBezTo>
                  <a:cubicBezTo>
                    <a:pt x="1387" y="3598"/>
                    <a:pt x="1391" y="3598"/>
                    <a:pt x="1396" y="3597"/>
                  </a:cubicBezTo>
                  <a:cubicBezTo>
                    <a:pt x="1432" y="3590"/>
                    <a:pt x="1471" y="3586"/>
                    <a:pt x="1509" y="3584"/>
                  </a:cubicBezTo>
                  <a:lnTo>
                    <a:pt x="1509" y="3584"/>
                  </a:lnTo>
                  <a:cubicBezTo>
                    <a:pt x="1494" y="3614"/>
                    <a:pt x="1477" y="3641"/>
                    <a:pt x="1460" y="3667"/>
                  </a:cubicBezTo>
                  <a:cubicBezTo>
                    <a:pt x="1437" y="3705"/>
                    <a:pt x="1464" y="3756"/>
                    <a:pt x="1509" y="3756"/>
                  </a:cubicBezTo>
                  <a:cubicBezTo>
                    <a:pt x="1528" y="3756"/>
                    <a:pt x="1545" y="3746"/>
                    <a:pt x="1556" y="3729"/>
                  </a:cubicBezTo>
                  <a:cubicBezTo>
                    <a:pt x="1588" y="3680"/>
                    <a:pt x="1615" y="3631"/>
                    <a:pt x="1641" y="3578"/>
                  </a:cubicBezTo>
                  <a:cubicBezTo>
                    <a:pt x="1658" y="3569"/>
                    <a:pt x="1668" y="3552"/>
                    <a:pt x="1671" y="3533"/>
                  </a:cubicBezTo>
                  <a:cubicBezTo>
                    <a:pt x="1672" y="3491"/>
                    <a:pt x="1638" y="3460"/>
                    <a:pt x="1601" y="3460"/>
                  </a:cubicBezTo>
                  <a:close/>
                  <a:moveTo>
                    <a:pt x="1172" y="3561"/>
                  </a:moveTo>
                  <a:cubicBezTo>
                    <a:pt x="1162" y="3561"/>
                    <a:pt x="1151" y="3564"/>
                    <a:pt x="1141" y="3571"/>
                  </a:cubicBezTo>
                  <a:cubicBezTo>
                    <a:pt x="1047" y="3629"/>
                    <a:pt x="992" y="3710"/>
                    <a:pt x="990" y="3797"/>
                  </a:cubicBezTo>
                  <a:cubicBezTo>
                    <a:pt x="990" y="3829"/>
                    <a:pt x="1013" y="3856"/>
                    <a:pt x="1045" y="3856"/>
                  </a:cubicBezTo>
                  <a:lnTo>
                    <a:pt x="1047" y="3856"/>
                  </a:lnTo>
                  <a:cubicBezTo>
                    <a:pt x="1079" y="3856"/>
                    <a:pt x="1105" y="3831"/>
                    <a:pt x="1105" y="3801"/>
                  </a:cubicBezTo>
                  <a:cubicBezTo>
                    <a:pt x="1107" y="3739"/>
                    <a:pt x="1158" y="3695"/>
                    <a:pt x="1202" y="3667"/>
                  </a:cubicBezTo>
                  <a:cubicBezTo>
                    <a:pt x="1256" y="3633"/>
                    <a:pt x="1222" y="3561"/>
                    <a:pt x="1172" y="3561"/>
                  </a:cubicBezTo>
                  <a:close/>
                  <a:moveTo>
                    <a:pt x="1365" y="3818"/>
                  </a:moveTo>
                  <a:cubicBezTo>
                    <a:pt x="1352" y="3818"/>
                    <a:pt x="1338" y="3823"/>
                    <a:pt x="1326" y="3835"/>
                  </a:cubicBezTo>
                  <a:cubicBezTo>
                    <a:pt x="1272" y="3885"/>
                    <a:pt x="1221" y="3916"/>
                    <a:pt x="1177" y="3916"/>
                  </a:cubicBezTo>
                  <a:cubicBezTo>
                    <a:pt x="1175" y="3916"/>
                    <a:pt x="1174" y="3916"/>
                    <a:pt x="1173" y="3916"/>
                  </a:cubicBezTo>
                  <a:cubicBezTo>
                    <a:pt x="1171" y="3916"/>
                    <a:pt x="1170" y="3916"/>
                    <a:pt x="1168" y="3916"/>
                  </a:cubicBezTo>
                  <a:cubicBezTo>
                    <a:pt x="1102" y="3916"/>
                    <a:pt x="1091" y="4016"/>
                    <a:pt x="1160" y="4029"/>
                  </a:cubicBezTo>
                  <a:cubicBezTo>
                    <a:pt x="1166" y="4031"/>
                    <a:pt x="1173" y="4031"/>
                    <a:pt x="1181" y="4031"/>
                  </a:cubicBezTo>
                  <a:cubicBezTo>
                    <a:pt x="1249" y="4031"/>
                    <a:pt x="1326" y="3990"/>
                    <a:pt x="1405" y="3918"/>
                  </a:cubicBezTo>
                  <a:cubicBezTo>
                    <a:pt x="1447" y="3877"/>
                    <a:pt x="1410" y="3818"/>
                    <a:pt x="1365" y="3818"/>
                  </a:cubicBezTo>
                  <a:close/>
                  <a:moveTo>
                    <a:pt x="2224" y="3746"/>
                  </a:moveTo>
                  <a:cubicBezTo>
                    <a:pt x="2180" y="3746"/>
                    <a:pt x="2143" y="3803"/>
                    <a:pt x="2184" y="3844"/>
                  </a:cubicBezTo>
                  <a:cubicBezTo>
                    <a:pt x="2220" y="3882"/>
                    <a:pt x="2252" y="3922"/>
                    <a:pt x="2279" y="3967"/>
                  </a:cubicBezTo>
                  <a:cubicBezTo>
                    <a:pt x="2290" y="3984"/>
                    <a:pt x="2301" y="4001"/>
                    <a:pt x="2311" y="4016"/>
                  </a:cubicBezTo>
                  <a:cubicBezTo>
                    <a:pt x="2322" y="4033"/>
                    <a:pt x="2341" y="4044"/>
                    <a:pt x="2360" y="4044"/>
                  </a:cubicBezTo>
                  <a:cubicBezTo>
                    <a:pt x="2371" y="4044"/>
                    <a:pt x="2381" y="4042"/>
                    <a:pt x="2390" y="4035"/>
                  </a:cubicBezTo>
                  <a:cubicBezTo>
                    <a:pt x="2415" y="4020"/>
                    <a:pt x="2426" y="3984"/>
                    <a:pt x="2409" y="3956"/>
                  </a:cubicBezTo>
                  <a:cubicBezTo>
                    <a:pt x="2398" y="3939"/>
                    <a:pt x="2388" y="3922"/>
                    <a:pt x="2375" y="3903"/>
                  </a:cubicBezTo>
                  <a:cubicBezTo>
                    <a:pt x="2343" y="3854"/>
                    <a:pt x="2307" y="3807"/>
                    <a:pt x="2264" y="3765"/>
                  </a:cubicBezTo>
                  <a:cubicBezTo>
                    <a:pt x="2252" y="3752"/>
                    <a:pt x="2238" y="3746"/>
                    <a:pt x="2224" y="3746"/>
                  </a:cubicBezTo>
                  <a:close/>
                  <a:moveTo>
                    <a:pt x="2468" y="4133"/>
                  </a:moveTo>
                  <a:cubicBezTo>
                    <a:pt x="2432" y="4133"/>
                    <a:pt x="2395" y="4167"/>
                    <a:pt x="2413" y="4212"/>
                  </a:cubicBezTo>
                  <a:cubicBezTo>
                    <a:pt x="2443" y="4280"/>
                    <a:pt x="2469" y="4348"/>
                    <a:pt x="2490" y="4418"/>
                  </a:cubicBezTo>
                  <a:cubicBezTo>
                    <a:pt x="2496" y="4444"/>
                    <a:pt x="2518" y="4461"/>
                    <a:pt x="2543" y="4461"/>
                  </a:cubicBezTo>
                  <a:cubicBezTo>
                    <a:pt x="2550" y="4461"/>
                    <a:pt x="2554" y="4461"/>
                    <a:pt x="2558" y="4459"/>
                  </a:cubicBezTo>
                  <a:cubicBezTo>
                    <a:pt x="2590" y="4450"/>
                    <a:pt x="2607" y="4418"/>
                    <a:pt x="2599" y="4388"/>
                  </a:cubicBezTo>
                  <a:cubicBezTo>
                    <a:pt x="2577" y="4312"/>
                    <a:pt x="2550" y="4237"/>
                    <a:pt x="2518" y="4165"/>
                  </a:cubicBezTo>
                  <a:cubicBezTo>
                    <a:pt x="2507" y="4142"/>
                    <a:pt x="2488" y="4133"/>
                    <a:pt x="2468" y="4133"/>
                  </a:cubicBezTo>
                  <a:close/>
                  <a:moveTo>
                    <a:pt x="2588" y="4568"/>
                  </a:moveTo>
                  <a:cubicBezTo>
                    <a:pt x="2556" y="4568"/>
                    <a:pt x="2524" y="4591"/>
                    <a:pt x="2530" y="4633"/>
                  </a:cubicBezTo>
                  <a:cubicBezTo>
                    <a:pt x="2535" y="4674"/>
                    <a:pt x="2537" y="4712"/>
                    <a:pt x="2537" y="4752"/>
                  </a:cubicBezTo>
                  <a:cubicBezTo>
                    <a:pt x="2537" y="4784"/>
                    <a:pt x="2535" y="4818"/>
                    <a:pt x="2533" y="4850"/>
                  </a:cubicBezTo>
                  <a:cubicBezTo>
                    <a:pt x="2530" y="4882"/>
                    <a:pt x="2554" y="4910"/>
                    <a:pt x="2584" y="4912"/>
                  </a:cubicBezTo>
                  <a:lnTo>
                    <a:pt x="2590" y="4912"/>
                  </a:lnTo>
                  <a:cubicBezTo>
                    <a:pt x="2620" y="4912"/>
                    <a:pt x="2643" y="4891"/>
                    <a:pt x="2647" y="4861"/>
                  </a:cubicBezTo>
                  <a:cubicBezTo>
                    <a:pt x="2650" y="4825"/>
                    <a:pt x="2652" y="4789"/>
                    <a:pt x="2652" y="4752"/>
                  </a:cubicBezTo>
                  <a:cubicBezTo>
                    <a:pt x="2652" y="4708"/>
                    <a:pt x="2650" y="4665"/>
                    <a:pt x="2645" y="4623"/>
                  </a:cubicBezTo>
                  <a:cubicBezTo>
                    <a:pt x="2643" y="4585"/>
                    <a:pt x="2616" y="4568"/>
                    <a:pt x="2588" y="4568"/>
                  </a:cubicBezTo>
                  <a:close/>
                  <a:moveTo>
                    <a:pt x="2540" y="5018"/>
                  </a:moveTo>
                  <a:cubicBezTo>
                    <a:pt x="2518" y="5018"/>
                    <a:pt x="2496" y="5030"/>
                    <a:pt x="2488" y="5059"/>
                  </a:cubicBezTo>
                  <a:cubicBezTo>
                    <a:pt x="2464" y="5127"/>
                    <a:pt x="2433" y="5193"/>
                    <a:pt x="2394" y="5252"/>
                  </a:cubicBezTo>
                  <a:cubicBezTo>
                    <a:pt x="2377" y="5278"/>
                    <a:pt x="2384" y="5314"/>
                    <a:pt x="2411" y="5331"/>
                  </a:cubicBezTo>
                  <a:cubicBezTo>
                    <a:pt x="2420" y="5338"/>
                    <a:pt x="2430" y="5342"/>
                    <a:pt x="2443" y="5342"/>
                  </a:cubicBezTo>
                  <a:cubicBezTo>
                    <a:pt x="2462" y="5340"/>
                    <a:pt x="2479" y="5331"/>
                    <a:pt x="2490" y="5314"/>
                  </a:cubicBezTo>
                  <a:cubicBezTo>
                    <a:pt x="2535" y="5246"/>
                    <a:pt x="2569" y="5174"/>
                    <a:pt x="2596" y="5097"/>
                  </a:cubicBezTo>
                  <a:cubicBezTo>
                    <a:pt x="2615" y="5051"/>
                    <a:pt x="2577" y="5018"/>
                    <a:pt x="2540" y="5018"/>
                  </a:cubicBezTo>
                  <a:close/>
                  <a:moveTo>
                    <a:pt x="2296" y="5399"/>
                  </a:moveTo>
                  <a:cubicBezTo>
                    <a:pt x="2282" y="5399"/>
                    <a:pt x="2268" y="5404"/>
                    <a:pt x="2256" y="5416"/>
                  </a:cubicBezTo>
                  <a:cubicBezTo>
                    <a:pt x="2205" y="5465"/>
                    <a:pt x="2147" y="5510"/>
                    <a:pt x="2086" y="5548"/>
                  </a:cubicBezTo>
                  <a:cubicBezTo>
                    <a:pt x="2058" y="5565"/>
                    <a:pt x="2049" y="5602"/>
                    <a:pt x="2066" y="5629"/>
                  </a:cubicBezTo>
                  <a:cubicBezTo>
                    <a:pt x="2077" y="5646"/>
                    <a:pt x="2096" y="5655"/>
                    <a:pt x="2115" y="5655"/>
                  </a:cubicBezTo>
                  <a:cubicBezTo>
                    <a:pt x="2126" y="5655"/>
                    <a:pt x="2137" y="5650"/>
                    <a:pt x="2147" y="5644"/>
                  </a:cubicBezTo>
                  <a:cubicBezTo>
                    <a:pt x="2215" y="5602"/>
                    <a:pt x="2279" y="5553"/>
                    <a:pt x="2337" y="5499"/>
                  </a:cubicBezTo>
                  <a:cubicBezTo>
                    <a:pt x="2380" y="5458"/>
                    <a:pt x="2341" y="5399"/>
                    <a:pt x="2296" y="539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10233" name="Google Shape;10233;p1170"/>
          <p:cNvSpPr/>
          <p:nvPr/>
        </p:nvSpPr>
        <p:spPr>
          <a:xfrm flipH="1">
            <a:off x="328439" y="1492433"/>
            <a:ext cx="72800" cy="728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nvGrpSpPr>
          <p:cNvPr id="10234" name="Google Shape;10234;p1170"/>
          <p:cNvGrpSpPr/>
          <p:nvPr/>
        </p:nvGrpSpPr>
        <p:grpSpPr>
          <a:xfrm flipH="1">
            <a:off x="617544" y="562754"/>
            <a:ext cx="237645" cy="237645"/>
            <a:chOff x="5944424" y="1865453"/>
            <a:chExt cx="178234" cy="178234"/>
          </a:xfrm>
        </p:grpSpPr>
        <p:sp>
          <p:nvSpPr>
            <p:cNvPr id="10235" name="Google Shape;10235;p1170"/>
            <p:cNvSpPr/>
            <p:nvPr/>
          </p:nvSpPr>
          <p:spPr>
            <a:xfrm>
              <a:off x="6029571" y="1865453"/>
              <a:ext cx="20171" cy="178234"/>
            </a:xfrm>
            <a:custGeom>
              <a:avLst/>
              <a:gdLst/>
              <a:ahLst/>
              <a:cxnLst/>
              <a:rect l="l" t="t" r="r" b="b"/>
              <a:pathLst>
                <a:path w="122" h="1078" extrusionOk="0">
                  <a:moveTo>
                    <a:pt x="65" y="1"/>
                  </a:moveTo>
                  <a:cubicBezTo>
                    <a:pt x="33" y="1"/>
                    <a:pt x="7" y="26"/>
                    <a:pt x="7" y="58"/>
                  </a:cubicBezTo>
                  <a:lnTo>
                    <a:pt x="1" y="1020"/>
                  </a:lnTo>
                  <a:cubicBezTo>
                    <a:pt x="1" y="1052"/>
                    <a:pt x="26" y="1078"/>
                    <a:pt x="58" y="1078"/>
                  </a:cubicBezTo>
                  <a:cubicBezTo>
                    <a:pt x="90" y="1078"/>
                    <a:pt x="116" y="1052"/>
                    <a:pt x="116" y="1020"/>
                  </a:cubicBezTo>
                  <a:lnTo>
                    <a:pt x="122" y="58"/>
                  </a:lnTo>
                  <a:cubicBezTo>
                    <a:pt x="122" y="26"/>
                    <a:pt x="96" y="1"/>
                    <a:pt x="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36" name="Google Shape;10236;p1170"/>
            <p:cNvSpPr/>
            <p:nvPr/>
          </p:nvSpPr>
          <p:spPr>
            <a:xfrm>
              <a:off x="5962115" y="1898189"/>
              <a:ext cx="158393" cy="110611"/>
            </a:xfrm>
            <a:custGeom>
              <a:avLst/>
              <a:gdLst/>
              <a:ahLst/>
              <a:cxnLst/>
              <a:rect l="l" t="t" r="r" b="b"/>
              <a:pathLst>
                <a:path w="958" h="669" extrusionOk="0">
                  <a:moveTo>
                    <a:pt x="873" y="0"/>
                  </a:moveTo>
                  <a:cubicBezTo>
                    <a:pt x="863" y="0"/>
                    <a:pt x="852" y="4"/>
                    <a:pt x="841" y="11"/>
                  </a:cubicBezTo>
                  <a:lnTo>
                    <a:pt x="47" y="565"/>
                  </a:lnTo>
                  <a:cubicBezTo>
                    <a:pt x="0" y="597"/>
                    <a:pt x="23" y="669"/>
                    <a:pt x="79" y="669"/>
                  </a:cubicBezTo>
                  <a:cubicBezTo>
                    <a:pt x="89" y="669"/>
                    <a:pt x="102" y="667"/>
                    <a:pt x="111" y="658"/>
                  </a:cubicBezTo>
                  <a:lnTo>
                    <a:pt x="907" y="105"/>
                  </a:lnTo>
                  <a:cubicBezTo>
                    <a:pt x="957" y="70"/>
                    <a:pt x="922" y="0"/>
                    <a:pt x="8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37" name="Google Shape;10237;p1170"/>
            <p:cNvSpPr/>
            <p:nvPr/>
          </p:nvSpPr>
          <p:spPr>
            <a:xfrm>
              <a:off x="5976829" y="1891080"/>
              <a:ext cx="124003" cy="124499"/>
            </a:xfrm>
            <a:custGeom>
              <a:avLst/>
              <a:gdLst/>
              <a:ahLst/>
              <a:cxnLst/>
              <a:rect l="l" t="t" r="r" b="b"/>
              <a:pathLst>
                <a:path w="750" h="753" extrusionOk="0">
                  <a:moveTo>
                    <a:pt x="84" y="1"/>
                  </a:moveTo>
                  <a:cubicBezTo>
                    <a:pt x="40" y="1"/>
                    <a:pt x="0" y="58"/>
                    <a:pt x="45" y="101"/>
                  </a:cubicBezTo>
                  <a:lnTo>
                    <a:pt x="645" y="735"/>
                  </a:lnTo>
                  <a:cubicBezTo>
                    <a:pt x="656" y="746"/>
                    <a:pt x="671" y="752"/>
                    <a:pt x="688" y="752"/>
                  </a:cubicBezTo>
                  <a:cubicBezTo>
                    <a:pt x="703" y="752"/>
                    <a:pt x="715" y="746"/>
                    <a:pt x="726" y="735"/>
                  </a:cubicBezTo>
                  <a:cubicBezTo>
                    <a:pt x="747" y="714"/>
                    <a:pt x="750" y="680"/>
                    <a:pt x="728" y="657"/>
                  </a:cubicBezTo>
                  <a:lnTo>
                    <a:pt x="128" y="22"/>
                  </a:lnTo>
                  <a:cubicBezTo>
                    <a:pt x="115" y="7"/>
                    <a:pt x="99" y="1"/>
                    <a:pt x="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38" name="Google Shape;10238;p1170"/>
            <p:cNvSpPr/>
            <p:nvPr/>
          </p:nvSpPr>
          <p:spPr>
            <a:xfrm>
              <a:off x="5944424" y="1941838"/>
              <a:ext cx="178234" cy="20502"/>
            </a:xfrm>
            <a:custGeom>
              <a:avLst/>
              <a:gdLst/>
              <a:ahLst/>
              <a:cxnLst/>
              <a:rect l="l" t="t" r="r" b="b"/>
              <a:pathLst>
                <a:path w="1078" h="124" extrusionOk="0">
                  <a:moveTo>
                    <a:pt x="1003" y="1"/>
                  </a:moveTo>
                  <a:lnTo>
                    <a:pt x="77" y="9"/>
                  </a:lnTo>
                  <a:cubicBezTo>
                    <a:pt x="1" y="9"/>
                    <a:pt x="1" y="124"/>
                    <a:pt x="77" y="124"/>
                  </a:cubicBezTo>
                  <a:lnTo>
                    <a:pt x="1003" y="113"/>
                  </a:lnTo>
                  <a:cubicBezTo>
                    <a:pt x="1077" y="113"/>
                    <a:pt x="1077" y="1"/>
                    <a:pt x="10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grpSp>
        <p:nvGrpSpPr>
          <p:cNvPr id="10239" name="Google Shape;10239;p1170"/>
          <p:cNvGrpSpPr/>
          <p:nvPr/>
        </p:nvGrpSpPr>
        <p:grpSpPr>
          <a:xfrm>
            <a:off x="10607174" y="159887"/>
            <a:ext cx="237645" cy="237645"/>
            <a:chOff x="5944424" y="1865453"/>
            <a:chExt cx="178234" cy="178234"/>
          </a:xfrm>
        </p:grpSpPr>
        <p:sp>
          <p:nvSpPr>
            <p:cNvPr id="10240" name="Google Shape;10240;p1170"/>
            <p:cNvSpPr/>
            <p:nvPr/>
          </p:nvSpPr>
          <p:spPr>
            <a:xfrm>
              <a:off x="6029571" y="1865453"/>
              <a:ext cx="20171" cy="178234"/>
            </a:xfrm>
            <a:custGeom>
              <a:avLst/>
              <a:gdLst/>
              <a:ahLst/>
              <a:cxnLst/>
              <a:rect l="l" t="t" r="r" b="b"/>
              <a:pathLst>
                <a:path w="122" h="1078" extrusionOk="0">
                  <a:moveTo>
                    <a:pt x="65" y="1"/>
                  </a:moveTo>
                  <a:cubicBezTo>
                    <a:pt x="33" y="1"/>
                    <a:pt x="7" y="26"/>
                    <a:pt x="7" y="58"/>
                  </a:cubicBezTo>
                  <a:lnTo>
                    <a:pt x="1" y="1020"/>
                  </a:lnTo>
                  <a:cubicBezTo>
                    <a:pt x="1" y="1052"/>
                    <a:pt x="26" y="1078"/>
                    <a:pt x="58" y="1078"/>
                  </a:cubicBezTo>
                  <a:cubicBezTo>
                    <a:pt x="90" y="1078"/>
                    <a:pt x="116" y="1052"/>
                    <a:pt x="116" y="1020"/>
                  </a:cubicBezTo>
                  <a:lnTo>
                    <a:pt x="122" y="58"/>
                  </a:lnTo>
                  <a:cubicBezTo>
                    <a:pt x="122" y="26"/>
                    <a:pt x="96" y="1"/>
                    <a:pt x="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41" name="Google Shape;10241;p1170"/>
            <p:cNvSpPr/>
            <p:nvPr/>
          </p:nvSpPr>
          <p:spPr>
            <a:xfrm>
              <a:off x="5962115" y="1898189"/>
              <a:ext cx="158393" cy="110611"/>
            </a:xfrm>
            <a:custGeom>
              <a:avLst/>
              <a:gdLst/>
              <a:ahLst/>
              <a:cxnLst/>
              <a:rect l="l" t="t" r="r" b="b"/>
              <a:pathLst>
                <a:path w="958" h="669" extrusionOk="0">
                  <a:moveTo>
                    <a:pt x="873" y="0"/>
                  </a:moveTo>
                  <a:cubicBezTo>
                    <a:pt x="863" y="0"/>
                    <a:pt x="852" y="4"/>
                    <a:pt x="841" y="11"/>
                  </a:cubicBezTo>
                  <a:lnTo>
                    <a:pt x="47" y="565"/>
                  </a:lnTo>
                  <a:cubicBezTo>
                    <a:pt x="0" y="597"/>
                    <a:pt x="23" y="669"/>
                    <a:pt x="79" y="669"/>
                  </a:cubicBezTo>
                  <a:cubicBezTo>
                    <a:pt x="89" y="669"/>
                    <a:pt x="102" y="667"/>
                    <a:pt x="111" y="658"/>
                  </a:cubicBezTo>
                  <a:lnTo>
                    <a:pt x="907" y="105"/>
                  </a:lnTo>
                  <a:cubicBezTo>
                    <a:pt x="957" y="70"/>
                    <a:pt x="922" y="0"/>
                    <a:pt x="8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42" name="Google Shape;10242;p1170"/>
            <p:cNvSpPr/>
            <p:nvPr/>
          </p:nvSpPr>
          <p:spPr>
            <a:xfrm>
              <a:off x="5976829" y="1891080"/>
              <a:ext cx="124003" cy="124499"/>
            </a:xfrm>
            <a:custGeom>
              <a:avLst/>
              <a:gdLst/>
              <a:ahLst/>
              <a:cxnLst/>
              <a:rect l="l" t="t" r="r" b="b"/>
              <a:pathLst>
                <a:path w="750" h="753" extrusionOk="0">
                  <a:moveTo>
                    <a:pt x="84" y="1"/>
                  </a:moveTo>
                  <a:cubicBezTo>
                    <a:pt x="40" y="1"/>
                    <a:pt x="0" y="58"/>
                    <a:pt x="45" y="101"/>
                  </a:cubicBezTo>
                  <a:lnTo>
                    <a:pt x="645" y="735"/>
                  </a:lnTo>
                  <a:cubicBezTo>
                    <a:pt x="656" y="746"/>
                    <a:pt x="671" y="752"/>
                    <a:pt x="688" y="752"/>
                  </a:cubicBezTo>
                  <a:cubicBezTo>
                    <a:pt x="703" y="752"/>
                    <a:pt x="715" y="746"/>
                    <a:pt x="726" y="735"/>
                  </a:cubicBezTo>
                  <a:cubicBezTo>
                    <a:pt x="747" y="714"/>
                    <a:pt x="750" y="680"/>
                    <a:pt x="728" y="657"/>
                  </a:cubicBezTo>
                  <a:lnTo>
                    <a:pt x="128" y="22"/>
                  </a:lnTo>
                  <a:cubicBezTo>
                    <a:pt x="115" y="7"/>
                    <a:pt x="99" y="1"/>
                    <a:pt x="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43" name="Google Shape;10243;p1170"/>
            <p:cNvSpPr/>
            <p:nvPr/>
          </p:nvSpPr>
          <p:spPr>
            <a:xfrm>
              <a:off x="5944424" y="1941838"/>
              <a:ext cx="178234" cy="20502"/>
            </a:xfrm>
            <a:custGeom>
              <a:avLst/>
              <a:gdLst/>
              <a:ahLst/>
              <a:cxnLst/>
              <a:rect l="l" t="t" r="r" b="b"/>
              <a:pathLst>
                <a:path w="1078" h="124" extrusionOk="0">
                  <a:moveTo>
                    <a:pt x="1003" y="1"/>
                  </a:moveTo>
                  <a:lnTo>
                    <a:pt x="77" y="9"/>
                  </a:lnTo>
                  <a:cubicBezTo>
                    <a:pt x="1" y="9"/>
                    <a:pt x="1" y="124"/>
                    <a:pt x="77" y="124"/>
                  </a:cubicBezTo>
                  <a:lnTo>
                    <a:pt x="1003" y="113"/>
                  </a:lnTo>
                  <a:cubicBezTo>
                    <a:pt x="1077" y="113"/>
                    <a:pt x="1077" y="1"/>
                    <a:pt x="10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10244" name="Google Shape;10244;p1170"/>
          <p:cNvSpPr/>
          <p:nvPr/>
        </p:nvSpPr>
        <p:spPr>
          <a:xfrm>
            <a:off x="9657165" y="191300"/>
            <a:ext cx="175257" cy="174817"/>
          </a:xfrm>
          <a:custGeom>
            <a:avLst/>
            <a:gdLst/>
            <a:ahLst/>
            <a:cxnLst/>
            <a:rect l="l" t="t" r="r" b="b"/>
            <a:pathLst>
              <a:path w="795" h="793" extrusionOk="0">
                <a:moveTo>
                  <a:pt x="400" y="116"/>
                </a:moveTo>
                <a:cubicBezTo>
                  <a:pt x="474" y="116"/>
                  <a:pt x="546" y="146"/>
                  <a:pt x="597" y="199"/>
                </a:cubicBezTo>
                <a:cubicBezTo>
                  <a:pt x="773" y="375"/>
                  <a:pt x="648" y="677"/>
                  <a:pt x="399" y="677"/>
                </a:cubicBezTo>
                <a:cubicBezTo>
                  <a:pt x="243" y="677"/>
                  <a:pt x="118" y="552"/>
                  <a:pt x="118" y="396"/>
                </a:cubicBezTo>
                <a:cubicBezTo>
                  <a:pt x="118" y="241"/>
                  <a:pt x="245" y="116"/>
                  <a:pt x="400" y="116"/>
                </a:cubicBezTo>
                <a:close/>
                <a:moveTo>
                  <a:pt x="399" y="1"/>
                </a:moveTo>
                <a:cubicBezTo>
                  <a:pt x="180" y="1"/>
                  <a:pt x="3" y="177"/>
                  <a:pt x="3" y="396"/>
                </a:cubicBezTo>
                <a:cubicBezTo>
                  <a:pt x="1" y="614"/>
                  <a:pt x="180" y="792"/>
                  <a:pt x="397" y="792"/>
                </a:cubicBezTo>
                <a:lnTo>
                  <a:pt x="399" y="792"/>
                </a:lnTo>
                <a:cubicBezTo>
                  <a:pt x="618" y="792"/>
                  <a:pt x="795" y="614"/>
                  <a:pt x="795" y="396"/>
                </a:cubicBezTo>
                <a:cubicBezTo>
                  <a:pt x="795" y="177"/>
                  <a:pt x="616" y="1"/>
                  <a:pt x="39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45" name="Google Shape;10245;p1170"/>
          <p:cNvSpPr/>
          <p:nvPr/>
        </p:nvSpPr>
        <p:spPr>
          <a:xfrm>
            <a:off x="11388195" y="612211"/>
            <a:ext cx="231635" cy="233253"/>
          </a:xfrm>
          <a:custGeom>
            <a:avLst/>
            <a:gdLst/>
            <a:ahLst/>
            <a:cxnLst/>
            <a:rect l="l" t="t" r="r" b="b"/>
            <a:pathLst>
              <a:path w="1281" h="1290" extrusionOk="0">
                <a:moveTo>
                  <a:pt x="686" y="166"/>
                </a:moveTo>
                <a:cubicBezTo>
                  <a:pt x="703" y="221"/>
                  <a:pt x="720" y="296"/>
                  <a:pt x="731" y="343"/>
                </a:cubicBezTo>
                <a:cubicBezTo>
                  <a:pt x="763" y="470"/>
                  <a:pt x="769" y="500"/>
                  <a:pt x="784" y="521"/>
                </a:cubicBezTo>
                <a:cubicBezTo>
                  <a:pt x="801" y="543"/>
                  <a:pt x="825" y="553"/>
                  <a:pt x="952" y="598"/>
                </a:cubicBezTo>
                <a:cubicBezTo>
                  <a:pt x="997" y="615"/>
                  <a:pt x="1065" y="639"/>
                  <a:pt x="1114" y="660"/>
                </a:cubicBezTo>
                <a:cubicBezTo>
                  <a:pt x="1044" y="692"/>
                  <a:pt x="927" y="736"/>
                  <a:pt x="825" y="773"/>
                </a:cubicBezTo>
                <a:cubicBezTo>
                  <a:pt x="810" y="777"/>
                  <a:pt x="799" y="787"/>
                  <a:pt x="793" y="802"/>
                </a:cubicBezTo>
                <a:cubicBezTo>
                  <a:pt x="742" y="919"/>
                  <a:pt x="678" y="1051"/>
                  <a:pt x="635" y="1128"/>
                </a:cubicBezTo>
                <a:cubicBezTo>
                  <a:pt x="608" y="1047"/>
                  <a:pt x="567" y="905"/>
                  <a:pt x="537" y="781"/>
                </a:cubicBezTo>
                <a:cubicBezTo>
                  <a:pt x="531" y="760"/>
                  <a:pt x="514" y="743"/>
                  <a:pt x="493" y="739"/>
                </a:cubicBezTo>
                <a:cubicBezTo>
                  <a:pt x="373" y="717"/>
                  <a:pt x="235" y="685"/>
                  <a:pt x="161" y="664"/>
                </a:cubicBezTo>
                <a:cubicBezTo>
                  <a:pt x="278" y="602"/>
                  <a:pt x="399" y="549"/>
                  <a:pt x="522" y="500"/>
                </a:cubicBezTo>
                <a:cubicBezTo>
                  <a:pt x="537" y="494"/>
                  <a:pt x="550" y="483"/>
                  <a:pt x="556" y="466"/>
                </a:cubicBezTo>
                <a:cubicBezTo>
                  <a:pt x="595" y="364"/>
                  <a:pt x="637" y="264"/>
                  <a:pt x="686" y="166"/>
                </a:cubicBezTo>
                <a:close/>
                <a:moveTo>
                  <a:pt x="699" y="0"/>
                </a:moveTo>
                <a:cubicBezTo>
                  <a:pt x="663" y="0"/>
                  <a:pt x="612" y="0"/>
                  <a:pt x="456" y="402"/>
                </a:cubicBezTo>
                <a:cubicBezTo>
                  <a:pt x="27" y="577"/>
                  <a:pt x="12" y="632"/>
                  <a:pt x="5" y="656"/>
                </a:cubicBezTo>
                <a:cubicBezTo>
                  <a:pt x="1" y="675"/>
                  <a:pt x="3" y="696"/>
                  <a:pt x="16" y="713"/>
                </a:cubicBezTo>
                <a:cubicBezTo>
                  <a:pt x="27" y="728"/>
                  <a:pt x="58" y="773"/>
                  <a:pt x="435" y="845"/>
                </a:cubicBezTo>
                <a:cubicBezTo>
                  <a:pt x="546" y="1288"/>
                  <a:pt x="586" y="1288"/>
                  <a:pt x="629" y="1288"/>
                </a:cubicBezTo>
                <a:lnTo>
                  <a:pt x="631" y="1290"/>
                </a:lnTo>
                <a:cubicBezTo>
                  <a:pt x="665" y="1288"/>
                  <a:pt x="705" y="1285"/>
                  <a:pt x="886" y="873"/>
                </a:cubicBezTo>
                <a:cubicBezTo>
                  <a:pt x="999" y="832"/>
                  <a:pt x="1212" y="751"/>
                  <a:pt x="1257" y="713"/>
                </a:cubicBezTo>
                <a:cubicBezTo>
                  <a:pt x="1274" y="696"/>
                  <a:pt x="1280" y="673"/>
                  <a:pt x="1278" y="649"/>
                </a:cubicBezTo>
                <a:cubicBezTo>
                  <a:pt x="1267" y="596"/>
                  <a:pt x="1210" y="570"/>
                  <a:pt x="991" y="490"/>
                </a:cubicBezTo>
                <a:cubicBezTo>
                  <a:pt x="948" y="475"/>
                  <a:pt x="899" y="458"/>
                  <a:pt x="876" y="447"/>
                </a:cubicBezTo>
                <a:cubicBezTo>
                  <a:pt x="869" y="421"/>
                  <a:pt x="854" y="364"/>
                  <a:pt x="842" y="315"/>
                </a:cubicBezTo>
                <a:cubicBezTo>
                  <a:pt x="805" y="160"/>
                  <a:pt x="778" y="64"/>
                  <a:pt x="752" y="28"/>
                </a:cubicBezTo>
                <a:cubicBezTo>
                  <a:pt x="737" y="11"/>
                  <a:pt x="718" y="2"/>
                  <a:pt x="69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46" name="Google Shape;10246;p1170"/>
          <p:cNvSpPr/>
          <p:nvPr/>
        </p:nvSpPr>
        <p:spPr>
          <a:xfrm flipH="1">
            <a:off x="11523543" y="1406233"/>
            <a:ext cx="332956" cy="376332"/>
          </a:xfrm>
          <a:custGeom>
            <a:avLst/>
            <a:gdLst/>
            <a:ahLst/>
            <a:cxnLst/>
            <a:rect l="l" t="t" r="r" b="b"/>
            <a:pathLst>
              <a:path w="1944" h="2197" extrusionOk="0">
                <a:moveTo>
                  <a:pt x="941" y="602"/>
                </a:moveTo>
                <a:lnTo>
                  <a:pt x="941" y="602"/>
                </a:lnTo>
                <a:cubicBezTo>
                  <a:pt x="1045" y="717"/>
                  <a:pt x="1101" y="834"/>
                  <a:pt x="1094" y="894"/>
                </a:cubicBezTo>
                <a:cubicBezTo>
                  <a:pt x="1094" y="909"/>
                  <a:pt x="1086" y="919"/>
                  <a:pt x="1075" y="926"/>
                </a:cubicBezTo>
                <a:cubicBezTo>
                  <a:pt x="1054" y="938"/>
                  <a:pt x="1033" y="945"/>
                  <a:pt x="1009" y="945"/>
                </a:cubicBezTo>
                <a:cubicBezTo>
                  <a:pt x="1008" y="945"/>
                  <a:pt x="1006" y="945"/>
                  <a:pt x="1004" y="945"/>
                </a:cubicBezTo>
                <a:cubicBezTo>
                  <a:pt x="985" y="945"/>
                  <a:pt x="968" y="933"/>
                  <a:pt x="958" y="917"/>
                </a:cubicBezTo>
                <a:cubicBezTo>
                  <a:pt x="922" y="864"/>
                  <a:pt x="907" y="745"/>
                  <a:pt x="941" y="602"/>
                </a:cubicBezTo>
                <a:close/>
                <a:moveTo>
                  <a:pt x="1431" y="114"/>
                </a:moveTo>
                <a:cubicBezTo>
                  <a:pt x="1487" y="114"/>
                  <a:pt x="1529" y="135"/>
                  <a:pt x="1560" y="179"/>
                </a:cubicBezTo>
                <a:cubicBezTo>
                  <a:pt x="1765" y="470"/>
                  <a:pt x="1456" y="1556"/>
                  <a:pt x="1290" y="2041"/>
                </a:cubicBezTo>
                <a:cubicBezTo>
                  <a:pt x="911" y="1713"/>
                  <a:pt x="120" y="947"/>
                  <a:pt x="128" y="568"/>
                </a:cubicBezTo>
                <a:cubicBezTo>
                  <a:pt x="128" y="513"/>
                  <a:pt x="154" y="460"/>
                  <a:pt x="198" y="425"/>
                </a:cubicBezTo>
                <a:cubicBezTo>
                  <a:pt x="268" y="372"/>
                  <a:pt x="354" y="342"/>
                  <a:pt x="443" y="342"/>
                </a:cubicBezTo>
                <a:cubicBezTo>
                  <a:pt x="569" y="342"/>
                  <a:pt x="715" y="404"/>
                  <a:pt x="847" y="513"/>
                </a:cubicBezTo>
                <a:cubicBezTo>
                  <a:pt x="790" y="698"/>
                  <a:pt x="796" y="883"/>
                  <a:pt x="867" y="983"/>
                </a:cubicBezTo>
                <a:cubicBezTo>
                  <a:pt x="902" y="1034"/>
                  <a:pt x="952" y="1060"/>
                  <a:pt x="1010" y="1060"/>
                </a:cubicBezTo>
                <a:cubicBezTo>
                  <a:pt x="1047" y="1060"/>
                  <a:pt x="1087" y="1049"/>
                  <a:pt x="1128" y="1028"/>
                </a:cubicBezTo>
                <a:cubicBezTo>
                  <a:pt x="1173" y="1004"/>
                  <a:pt x="1203" y="960"/>
                  <a:pt x="1207" y="909"/>
                </a:cubicBezTo>
                <a:cubicBezTo>
                  <a:pt x="1224" y="777"/>
                  <a:pt x="1109" y="602"/>
                  <a:pt x="981" y="479"/>
                </a:cubicBezTo>
                <a:cubicBezTo>
                  <a:pt x="1030" y="359"/>
                  <a:pt x="1150" y="151"/>
                  <a:pt x="1392" y="117"/>
                </a:cubicBezTo>
                <a:cubicBezTo>
                  <a:pt x="1406" y="115"/>
                  <a:pt x="1418" y="114"/>
                  <a:pt x="1431" y="114"/>
                </a:cubicBezTo>
                <a:close/>
                <a:moveTo>
                  <a:pt x="1430" y="0"/>
                </a:moveTo>
                <a:cubicBezTo>
                  <a:pt x="1413" y="0"/>
                  <a:pt x="1394" y="1"/>
                  <a:pt x="1375" y="4"/>
                </a:cubicBezTo>
                <a:cubicBezTo>
                  <a:pt x="1169" y="34"/>
                  <a:pt x="990" y="181"/>
                  <a:pt x="890" y="400"/>
                </a:cubicBezTo>
                <a:cubicBezTo>
                  <a:pt x="788" y="321"/>
                  <a:pt x="626" y="230"/>
                  <a:pt x="441" y="230"/>
                </a:cubicBezTo>
                <a:cubicBezTo>
                  <a:pt x="438" y="230"/>
                  <a:pt x="435" y="230"/>
                  <a:pt x="432" y="230"/>
                </a:cubicBezTo>
                <a:cubicBezTo>
                  <a:pt x="322" y="230"/>
                  <a:pt x="215" y="268"/>
                  <a:pt x="128" y="336"/>
                </a:cubicBezTo>
                <a:cubicBezTo>
                  <a:pt x="56" y="389"/>
                  <a:pt x="13" y="474"/>
                  <a:pt x="13" y="564"/>
                </a:cubicBezTo>
                <a:cubicBezTo>
                  <a:pt x="0" y="1102"/>
                  <a:pt x="1226" y="2139"/>
                  <a:pt x="1279" y="2183"/>
                </a:cubicBezTo>
                <a:cubicBezTo>
                  <a:pt x="1288" y="2192"/>
                  <a:pt x="1301" y="2196"/>
                  <a:pt x="1316" y="2196"/>
                </a:cubicBezTo>
                <a:cubicBezTo>
                  <a:pt x="1339" y="2196"/>
                  <a:pt x="1360" y="2181"/>
                  <a:pt x="1369" y="2160"/>
                </a:cubicBezTo>
                <a:cubicBezTo>
                  <a:pt x="1428" y="1994"/>
                  <a:pt x="1943" y="525"/>
                  <a:pt x="1654" y="115"/>
                </a:cubicBezTo>
                <a:cubicBezTo>
                  <a:pt x="1600" y="39"/>
                  <a:pt x="1526" y="0"/>
                  <a:pt x="143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47" name="Google Shape;10247;p1170"/>
          <p:cNvSpPr/>
          <p:nvPr/>
        </p:nvSpPr>
        <p:spPr>
          <a:xfrm>
            <a:off x="10607157" y="933733"/>
            <a:ext cx="72800" cy="728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Two Content">
  <p:cSld name="Two Content 6">
    <p:spTree>
      <p:nvGrpSpPr>
        <p:cNvPr id="1" name="Shape 1107"/>
        <p:cNvGrpSpPr/>
        <p:nvPr/>
      </p:nvGrpSpPr>
      <p:grpSpPr>
        <a:xfrm>
          <a:off x="0" y="0"/>
          <a:ext cx="0" cy="0"/>
          <a:chOff x="0" y="0"/>
          <a:chExt cx="0" cy="0"/>
        </a:xfrm>
      </p:grpSpPr>
      <p:sp>
        <p:nvSpPr>
          <p:cNvPr id="1108" name="Google Shape;1108;p20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09" name="Google Shape;1109;p20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10" name="Google Shape;1110;p200"/>
          <p:cNvGrpSpPr/>
          <p:nvPr/>
        </p:nvGrpSpPr>
        <p:grpSpPr>
          <a:xfrm>
            <a:off x="7191542" y="1"/>
            <a:ext cx="5000459" cy="1425992"/>
            <a:chOff x="7191542" y="1"/>
            <a:chExt cx="5000459" cy="1425992"/>
          </a:xfrm>
        </p:grpSpPr>
        <p:pic>
          <p:nvPicPr>
            <p:cNvPr id="1111" name="Google Shape;1111;p2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2" name="Google Shape;1112;p200"/>
            <p:cNvGrpSpPr/>
            <p:nvPr/>
          </p:nvGrpSpPr>
          <p:grpSpPr>
            <a:xfrm>
              <a:off x="7191542" y="1"/>
              <a:ext cx="5000459" cy="1425992"/>
              <a:chOff x="7186272" y="0"/>
              <a:chExt cx="5005729" cy="1427495"/>
            </a:xfrm>
          </p:grpSpPr>
          <p:sp>
            <p:nvSpPr>
              <p:cNvPr id="1113" name="Google Shape;1113;p2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14" name="Google Shape;1114;p2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15" name="Google Shape;1115;p20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6" name="Google Shape;1116;p20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17" name="Google Shape;1117;p2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8" name="Google Shape;1118;p2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blipFill>
          <a:blip r:embed="rId2">
            <a:alphaModFix/>
          </a:blip>
          <a:stretch>
            <a:fillRect/>
          </a:stretch>
        </a:blipFill>
        <a:effectLst/>
      </p:bgPr>
    </p:bg>
    <p:spTree>
      <p:nvGrpSpPr>
        <p:cNvPr id="1" name="Shape 10248"/>
        <p:cNvGrpSpPr/>
        <p:nvPr/>
      </p:nvGrpSpPr>
      <p:grpSpPr>
        <a:xfrm>
          <a:off x="0" y="0"/>
          <a:ext cx="0" cy="0"/>
          <a:chOff x="0" y="0"/>
          <a:chExt cx="0" cy="0"/>
        </a:xfrm>
      </p:grpSpPr>
      <p:sp>
        <p:nvSpPr>
          <p:cNvPr id="10249" name="Google Shape;10249;p1171"/>
          <p:cNvSpPr txBox="1">
            <a:spLocks noGrp="1"/>
          </p:cNvSpPr>
          <p:nvPr>
            <p:ph type="title"/>
          </p:nvPr>
        </p:nvSpPr>
        <p:spPr>
          <a:xfrm>
            <a:off x="965800" y="728833"/>
            <a:ext cx="10260400" cy="7636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3000"/>
              <a:buNone/>
              <a:defRPr b="1">
                <a:solidFill>
                  <a:schemeClr val="accent1"/>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250" name="Google Shape;10250;p1171"/>
          <p:cNvSpPr txBox="1">
            <a:spLocks noGrp="1"/>
          </p:cNvSpPr>
          <p:nvPr>
            <p:ph type="body" idx="1"/>
          </p:nvPr>
        </p:nvSpPr>
        <p:spPr>
          <a:xfrm>
            <a:off x="5732733" y="1902167"/>
            <a:ext cx="5493200" cy="3690800"/>
          </a:xfrm>
          <a:prstGeom prst="rect">
            <a:avLst/>
          </a:prstGeom>
          <a:noFill/>
          <a:ln>
            <a:noFill/>
          </a:ln>
        </p:spPr>
        <p:txBody>
          <a:bodyPr spcFirstLastPara="1" wrap="square" lIns="91425" tIns="91425" rIns="91425" bIns="91425" anchor="ctr" anchorCtr="0">
            <a:noAutofit/>
          </a:bodyPr>
          <a:lstStyle>
            <a:lvl1pPr marL="457200" lvl="0" indent="-317500" algn="l">
              <a:lnSpc>
                <a:spcPct val="100000"/>
              </a:lnSpc>
              <a:spcBef>
                <a:spcPts val="0"/>
              </a:spcBef>
              <a:spcAft>
                <a:spcPts val="0"/>
              </a:spcAft>
              <a:buClr>
                <a:schemeClr val="accent1"/>
              </a:buClr>
              <a:buSzPts val="1400"/>
              <a:buFont typeface="Tajawal"/>
              <a:buChar char="●"/>
              <a:defRPr sz="2133">
                <a:solidFill>
                  <a:schemeClr val="dk1"/>
                </a:solidFill>
              </a:defRPr>
            </a:lvl1pPr>
            <a:lvl2pPr marL="914400" lvl="1" indent="-330200" algn="l">
              <a:lnSpc>
                <a:spcPct val="100000"/>
              </a:lnSpc>
              <a:spcBef>
                <a:spcPts val="0"/>
              </a:spcBef>
              <a:spcAft>
                <a:spcPts val="0"/>
              </a:spcAft>
              <a:buClr>
                <a:schemeClr val="accent4"/>
              </a:buClr>
              <a:buSzPts val="1600"/>
              <a:buFont typeface="Montserrat"/>
              <a:buChar char="○"/>
              <a:defRPr sz="1600">
                <a:solidFill>
                  <a:schemeClr val="dk1"/>
                </a:solidFill>
              </a:defRPr>
            </a:lvl2pPr>
            <a:lvl3pPr marL="1371600" lvl="2" indent="-330200" algn="l">
              <a:lnSpc>
                <a:spcPct val="100000"/>
              </a:lnSpc>
              <a:spcBef>
                <a:spcPts val="0"/>
              </a:spcBef>
              <a:spcAft>
                <a:spcPts val="0"/>
              </a:spcAft>
              <a:buClr>
                <a:schemeClr val="accent4"/>
              </a:buClr>
              <a:buSzPts val="1600"/>
              <a:buFont typeface="Montserrat"/>
              <a:buChar char="■"/>
              <a:defRPr>
                <a:solidFill>
                  <a:schemeClr val="dk1"/>
                </a:solidFill>
              </a:defRPr>
            </a:lvl3pPr>
            <a:lvl4pPr marL="1828800" lvl="3" indent="-330200" algn="l">
              <a:lnSpc>
                <a:spcPct val="100000"/>
              </a:lnSpc>
              <a:spcBef>
                <a:spcPts val="0"/>
              </a:spcBef>
              <a:spcAft>
                <a:spcPts val="0"/>
              </a:spcAft>
              <a:buClr>
                <a:schemeClr val="accent4"/>
              </a:buClr>
              <a:buSzPts val="1600"/>
              <a:buFont typeface="Montserrat"/>
              <a:buChar char="●"/>
              <a:defRPr>
                <a:solidFill>
                  <a:schemeClr val="dk1"/>
                </a:solidFill>
              </a:defRPr>
            </a:lvl4pPr>
            <a:lvl5pPr marL="2286000" lvl="4" indent="-330200" algn="l">
              <a:lnSpc>
                <a:spcPct val="100000"/>
              </a:lnSpc>
              <a:spcBef>
                <a:spcPts val="0"/>
              </a:spcBef>
              <a:spcAft>
                <a:spcPts val="0"/>
              </a:spcAft>
              <a:buClr>
                <a:schemeClr val="accent4"/>
              </a:buClr>
              <a:buSzPts val="1600"/>
              <a:buFont typeface="Montserrat"/>
              <a:buChar char="○"/>
              <a:defRPr>
                <a:solidFill>
                  <a:schemeClr val="dk1"/>
                </a:solidFill>
              </a:defRPr>
            </a:lvl5pPr>
            <a:lvl6pPr marL="2743200" lvl="5" indent="-330200" algn="l">
              <a:lnSpc>
                <a:spcPct val="100000"/>
              </a:lnSpc>
              <a:spcBef>
                <a:spcPts val="0"/>
              </a:spcBef>
              <a:spcAft>
                <a:spcPts val="0"/>
              </a:spcAft>
              <a:buClr>
                <a:schemeClr val="accent4"/>
              </a:buClr>
              <a:buSzPts val="1600"/>
              <a:buFont typeface="Montserrat"/>
              <a:buChar char="■"/>
              <a:defRPr>
                <a:solidFill>
                  <a:schemeClr val="dk1"/>
                </a:solidFill>
              </a:defRPr>
            </a:lvl6pPr>
            <a:lvl7pPr marL="3200400" lvl="6" indent="-330200" algn="l">
              <a:lnSpc>
                <a:spcPct val="100000"/>
              </a:lnSpc>
              <a:spcBef>
                <a:spcPts val="0"/>
              </a:spcBef>
              <a:spcAft>
                <a:spcPts val="0"/>
              </a:spcAft>
              <a:buClr>
                <a:schemeClr val="accent4"/>
              </a:buClr>
              <a:buSzPts val="1600"/>
              <a:buFont typeface="Montserrat"/>
              <a:buChar char="●"/>
              <a:defRPr>
                <a:solidFill>
                  <a:schemeClr val="dk1"/>
                </a:solidFill>
              </a:defRPr>
            </a:lvl7pPr>
            <a:lvl8pPr marL="3657600" lvl="7" indent="-330200" algn="l">
              <a:lnSpc>
                <a:spcPct val="100000"/>
              </a:lnSpc>
              <a:spcBef>
                <a:spcPts val="0"/>
              </a:spcBef>
              <a:spcAft>
                <a:spcPts val="0"/>
              </a:spcAft>
              <a:buClr>
                <a:schemeClr val="accent4"/>
              </a:buClr>
              <a:buSzPts val="1600"/>
              <a:buFont typeface="Montserrat"/>
              <a:buChar char="○"/>
              <a:defRPr>
                <a:solidFill>
                  <a:schemeClr val="dk1"/>
                </a:solidFill>
              </a:defRPr>
            </a:lvl8pPr>
            <a:lvl9pPr marL="4114800" lvl="8" indent="-330200" algn="l">
              <a:lnSpc>
                <a:spcPct val="100000"/>
              </a:lnSpc>
              <a:spcBef>
                <a:spcPts val="0"/>
              </a:spcBef>
              <a:spcAft>
                <a:spcPts val="0"/>
              </a:spcAft>
              <a:buClr>
                <a:schemeClr val="accent4"/>
              </a:buClr>
              <a:buSzPts val="1600"/>
              <a:buFont typeface="Montserrat"/>
              <a:buChar char="■"/>
              <a:defRPr>
                <a:solidFill>
                  <a:schemeClr val="dk1"/>
                </a:solidFill>
              </a:defRPr>
            </a:lvl9pPr>
          </a:lstStyle>
          <a:p>
            <a:endParaRPr/>
          </a:p>
        </p:txBody>
      </p:sp>
      <p:grpSp>
        <p:nvGrpSpPr>
          <p:cNvPr id="10251" name="Google Shape;10251;p1171"/>
          <p:cNvGrpSpPr/>
          <p:nvPr/>
        </p:nvGrpSpPr>
        <p:grpSpPr>
          <a:xfrm rot="2184049" flipH="1">
            <a:off x="10183489" y="321715"/>
            <a:ext cx="823615" cy="569271"/>
            <a:chOff x="2591975" y="3584475"/>
            <a:chExt cx="106375" cy="73525"/>
          </a:xfrm>
        </p:grpSpPr>
        <p:sp>
          <p:nvSpPr>
            <p:cNvPr id="10252" name="Google Shape;10252;p1171"/>
            <p:cNvSpPr/>
            <p:nvPr/>
          </p:nvSpPr>
          <p:spPr>
            <a:xfrm>
              <a:off x="2603675" y="3597200"/>
              <a:ext cx="81125" cy="43450"/>
            </a:xfrm>
            <a:custGeom>
              <a:avLst/>
              <a:gdLst/>
              <a:ahLst/>
              <a:cxnLst/>
              <a:rect l="l" t="t" r="r" b="b"/>
              <a:pathLst>
                <a:path w="3245" h="1738" extrusionOk="0">
                  <a:moveTo>
                    <a:pt x="722" y="0"/>
                  </a:moveTo>
                  <a:cubicBezTo>
                    <a:pt x="330" y="0"/>
                    <a:pt x="57" y="69"/>
                    <a:pt x="50" y="71"/>
                  </a:cubicBezTo>
                  <a:cubicBezTo>
                    <a:pt x="18" y="79"/>
                    <a:pt x="1" y="109"/>
                    <a:pt x="9" y="141"/>
                  </a:cubicBezTo>
                  <a:cubicBezTo>
                    <a:pt x="15" y="166"/>
                    <a:pt x="38" y="183"/>
                    <a:pt x="63" y="183"/>
                  </a:cubicBezTo>
                  <a:cubicBezTo>
                    <a:pt x="68" y="183"/>
                    <a:pt x="73" y="183"/>
                    <a:pt x="78" y="181"/>
                  </a:cubicBezTo>
                  <a:cubicBezTo>
                    <a:pt x="108" y="173"/>
                    <a:pt x="375" y="107"/>
                    <a:pt x="747" y="107"/>
                  </a:cubicBezTo>
                  <a:cubicBezTo>
                    <a:pt x="1459" y="107"/>
                    <a:pt x="2556" y="349"/>
                    <a:pt x="3127" y="1703"/>
                  </a:cubicBezTo>
                  <a:cubicBezTo>
                    <a:pt x="3136" y="1724"/>
                    <a:pt x="3157" y="1737"/>
                    <a:pt x="3180" y="1737"/>
                  </a:cubicBezTo>
                  <a:cubicBezTo>
                    <a:pt x="3187" y="1737"/>
                    <a:pt x="3195" y="1735"/>
                    <a:pt x="3202" y="1733"/>
                  </a:cubicBezTo>
                  <a:cubicBezTo>
                    <a:pt x="3231" y="1720"/>
                    <a:pt x="3244" y="1688"/>
                    <a:pt x="3231" y="1658"/>
                  </a:cubicBezTo>
                  <a:cubicBezTo>
                    <a:pt x="2638" y="246"/>
                    <a:pt x="1466" y="0"/>
                    <a:pt x="7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53" name="Google Shape;10253;p1171"/>
            <p:cNvSpPr/>
            <p:nvPr/>
          </p:nvSpPr>
          <p:spPr>
            <a:xfrm>
              <a:off x="2663325" y="3619650"/>
              <a:ext cx="35025" cy="38350"/>
            </a:xfrm>
            <a:custGeom>
              <a:avLst/>
              <a:gdLst/>
              <a:ahLst/>
              <a:cxnLst/>
              <a:rect l="l" t="t" r="r" b="b"/>
              <a:pathLst>
                <a:path w="1401" h="1534" extrusionOk="0">
                  <a:moveTo>
                    <a:pt x="939" y="147"/>
                  </a:moveTo>
                  <a:cubicBezTo>
                    <a:pt x="1035" y="348"/>
                    <a:pt x="1239" y="1218"/>
                    <a:pt x="1205" y="1418"/>
                  </a:cubicBezTo>
                  <a:cubicBezTo>
                    <a:pt x="1022" y="1395"/>
                    <a:pt x="301" y="1007"/>
                    <a:pt x="141" y="863"/>
                  </a:cubicBezTo>
                  <a:cubicBezTo>
                    <a:pt x="181" y="850"/>
                    <a:pt x="279" y="833"/>
                    <a:pt x="520" y="833"/>
                  </a:cubicBezTo>
                  <a:cubicBezTo>
                    <a:pt x="665" y="833"/>
                    <a:pt x="792" y="839"/>
                    <a:pt x="792" y="839"/>
                  </a:cubicBezTo>
                  <a:cubicBezTo>
                    <a:pt x="794" y="839"/>
                    <a:pt x="797" y="840"/>
                    <a:pt x="799" y="840"/>
                  </a:cubicBezTo>
                  <a:cubicBezTo>
                    <a:pt x="813" y="840"/>
                    <a:pt x="826" y="833"/>
                    <a:pt x="837" y="822"/>
                  </a:cubicBezTo>
                  <a:cubicBezTo>
                    <a:pt x="848" y="811"/>
                    <a:pt x="854" y="797"/>
                    <a:pt x="854" y="780"/>
                  </a:cubicBezTo>
                  <a:cubicBezTo>
                    <a:pt x="852" y="775"/>
                    <a:pt x="839" y="428"/>
                    <a:pt x="939" y="147"/>
                  </a:cubicBezTo>
                  <a:close/>
                  <a:moveTo>
                    <a:pt x="928" y="1"/>
                  </a:moveTo>
                  <a:cubicBezTo>
                    <a:pt x="903" y="1"/>
                    <a:pt x="867" y="13"/>
                    <a:pt x="843" y="73"/>
                  </a:cubicBezTo>
                  <a:cubicBezTo>
                    <a:pt x="748" y="307"/>
                    <a:pt x="737" y="597"/>
                    <a:pt x="737" y="722"/>
                  </a:cubicBezTo>
                  <a:cubicBezTo>
                    <a:pt x="684" y="720"/>
                    <a:pt x="603" y="718"/>
                    <a:pt x="518" y="718"/>
                  </a:cubicBezTo>
                  <a:cubicBezTo>
                    <a:pt x="98" y="718"/>
                    <a:pt x="39" y="771"/>
                    <a:pt x="18" y="820"/>
                  </a:cubicBezTo>
                  <a:cubicBezTo>
                    <a:pt x="1" y="854"/>
                    <a:pt x="9" y="892"/>
                    <a:pt x="35" y="918"/>
                  </a:cubicBezTo>
                  <a:cubicBezTo>
                    <a:pt x="164" y="1069"/>
                    <a:pt x="1024" y="1533"/>
                    <a:pt x="1220" y="1533"/>
                  </a:cubicBezTo>
                  <a:cubicBezTo>
                    <a:pt x="1223" y="1533"/>
                    <a:pt x="1225" y="1533"/>
                    <a:pt x="1228" y="1533"/>
                  </a:cubicBezTo>
                  <a:cubicBezTo>
                    <a:pt x="1247" y="1533"/>
                    <a:pt x="1267" y="1527"/>
                    <a:pt x="1284" y="1516"/>
                  </a:cubicBezTo>
                  <a:cubicBezTo>
                    <a:pt x="1401" y="1420"/>
                    <a:pt x="1171" y="443"/>
                    <a:pt x="1088" y="213"/>
                  </a:cubicBezTo>
                  <a:cubicBezTo>
                    <a:pt x="1033" y="60"/>
                    <a:pt x="988" y="1"/>
                    <a:pt x="9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54" name="Google Shape;10254;p1171"/>
            <p:cNvSpPr/>
            <p:nvPr/>
          </p:nvSpPr>
          <p:spPr>
            <a:xfrm>
              <a:off x="2591975" y="3584475"/>
              <a:ext cx="57700" cy="30100"/>
            </a:xfrm>
            <a:custGeom>
              <a:avLst/>
              <a:gdLst/>
              <a:ahLst/>
              <a:cxnLst/>
              <a:rect l="l" t="t" r="r" b="b"/>
              <a:pathLst>
                <a:path w="2308" h="1204" extrusionOk="0">
                  <a:moveTo>
                    <a:pt x="1214" y="116"/>
                  </a:moveTo>
                  <a:cubicBezTo>
                    <a:pt x="1552" y="116"/>
                    <a:pt x="1731" y="146"/>
                    <a:pt x="1784" y="175"/>
                  </a:cubicBezTo>
                  <a:cubicBezTo>
                    <a:pt x="1952" y="265"/>
                    <a:pt x="2112" y="599"/>
                    <a:pt x="2176" y="763"/>
                  </a:cubicBezTo>
                  <a:cubicBezTo>
                    <a:pt x="2037" y="865"/>
                    <a:pt x="1891" y="952"/>
                    <a:pt x="1735" y="1027"/>
                  </a:cubicBezTo>
                  <a:cubicBezTo>
                    <a:pt x="1648" y="1065"/>
                    <a:pt x="1361" y="1091"/>
                    <a:pt x="1001" y="1091"/>
                  </a:cubicBezTo>
                  <a:cubicBezTo>
                    <a:pt x="520" y="1091"/>
                    <a:pt x="173" y="1048"/>
                    <a:pt x="116" y="1016"/>
                  </a:cubicBezTo>
                  <a:cubicBezTo>
                    <a:pt x="126" y="961"/>
                    <a:pt x="365" y="805"/>
                    <a:pt x="626" y="682"/>
                  </a:cubicBezTo>
                  <a:cubicBezTo>
                    <a:pt x="646" y="673"/>
                    <a:pt x="658" y="654"/>
                    <a:pt x="660" y="635"/>
                  </a:cubicBezTo>
                  <a:cubicBezTo>
                    <a:pt x="660" y="612"/>
                    <a:pt x="652" y="593"/>
                    <a:pt x="633" y="582"/>
                  </a:cubicBezTo>
                  <a:cubicBezTo>
                    <a:pt x="537" y="522"/>
                    <a:pt x="279" y="350"/>
                    <a:pt x="188" y="226"/>
                  </a:cubicBezTo>
                  <a:cubicBezTo>
                    <a:pt x="286" y="173"/>
                    <a:pt x="726" y="116"/>
                    <a:pt x="1214" y="116"/>
                  </a:cubicBezTo>
                  <a:close/>
                  <a:moveTo>
                    <a:pt x="1214" y="1"/>
                  </a:moveTo>
                  <a:cubicBezTo>
                    <a:pt x="1203" y="1"/>
                    <a:pt x="173" y="3"/>
                    <a:pt x="75" y="180"/>
                  </a:cubicBezTo>
                  <a:cubicBezTo>
                    <a:pt x="58" y="205"/>
                    <a:pt x="60" y="239"/>
                    <a:pt x="77" y="265"/>
                  </a:cubicBezTo>
                  <a:cubicBezTo>
                    <a:pt x="150" y="388"/>
                    <a:pt x="365" y="541"/>
                    <a:pt x="486" y="622"/>
                  </a:cubicBezTo>
                  <a:cubicBezTo>
                    <a:pt x="297" y="718"/>
                    <a:pt x="13" y="880"/>
                    <a:pt x="3" y="1005"/>
                  </a:cubicBezTo>
                  <a:cubicBezTo>
                    <a:pt x="1" y="1044"/>
                    <a:pt x="18" y="1080"/>
                    <a:pt x="52" y="1101"/>
                  </a:cubicBezTo>
                  <a:cubicBezTo>
                    <a:pt x="196" y="1199"/>
                    <a:pt x="920" y="1203"/>
                    <a:pt x="1003" y="1203"/>
                  </a:cubicBezTo>
                  <a:cubicBezTo>
                    <a:pt x="1146" y="1203"/>
                    <a:pt x="1629" y="1197"/>
                    <a:pt x="1782" y="1129"/>
                  </a:cubicBezTo>
                  <a:cubicBezTo>
                    <a:pt x="2018" y="1025"/>
                    <a:pt x="2269" y="837"/>
                    <a:pt x="2280" y="829"/>
                  </a:cubicBezTo>
                  <a:cubicBezTo>
                    <a:pt x="2301" y="814"/>
                    <a:pt x="2308" y="786"/>
                    <a:pt x="2301" y="763"/>
                  </a:cubicBezTo>
                  <a:cubicBezTo>
                    <a:pt x="2293" y="742"/>
                    <a:pt x="2099" y="209"/>
                    <a:pt x="1837" y="71"/>
                  </a:cubicBezTo>
                  <a:cubicBezTo>
                    <a:pt x="1720" y="9"/>
                    <a:pt x="1397" y="1"/>
                    <a:pt x="121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10255" name="Google Shape;10255;p1171"/>
          <p:cNvSpPr/>
          <p:nvPr/>
        </p:nvSpPr>
        <p:spPr>
          <a:xfrm rot="-5626337" flipH="1">
            <a:off x="8859643" y="436942"/>
            <a:ext cx="72959" cy="72959"/>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nvGrpSpPr>
          <p:cNvPr id="10256" name="Google Shape;10256;p1171"/>
          <p:cNvGrpSpPr/>
          <p:nvPr/>
        </p:nvGrpSpPr>
        <p:grpSpPr>
          <a:xfrm flipH="1">
            <a:off x="11617244" y="274604"/>
            <a:ext cx="237645" cy="237645"/>
            <a:chOff x="5944424" y="1865453"/>
            <a:chExt cx="178234" cy="178234"/>
          </a:xfrm>
        </p:grpSpPr>
        <p:sp>
          <p:nvSpPr>
            <p:cNvPr id="10257" name="Google Shape;10257;p1171"/>
            <p:cNvSpPr/>
            <p:nvPr/>
          </p:nvSpPr>
          <p:spPr>
            <a:xfrm>
              <a:off x="6029571" y="1865453"/>
              <a:ext cx="20171" cy="178234"/>
            </a:xfrm>
            <a:custGeom>
              <a:avLst/>
              <a:gdLst/>
              <a:ahLst/>
              <a:cxnLst/>
              <a:rect l="l" t="t" r="r" b="b"/>
              <a:pathLst>
                <a:path w="122" h="1078" extrusionOk="0">
                  <a:moveTo>
                    <a:pt x="65" y="1"/>
                  </a:moveTo>
                  <a:cubicBezTo>
                    <a:pt x="33" y="1"/>
                    <a:pt x="7" y="26"/>
                    <a:pt x="7" y="58"/>
                  </a:cubicBezTo>
                  <a:lnTo>
                    <a:pt x="1" y="1020"/>
                  </a:lnTo>
                  <a:cubicBezTo>
                    <a:pt x="1" y="1052"/>
                    <a:pt x="26" y="1078"/>
                    <a:pt x="58" y="1078"/>
                  </a:cubicBezTo>
                  <a:cubicBezTo>
                    <a:pt x="90" y="1078"/>
                    <a:pt x="116" y="1052"/>
                    <a:pt x="116" y="1020"/>
                  </a:cubicBezTo>
                  <a:lnTo>
                    <a:pt x="122" y="58"/>
                  </a:lnTo>
                  <a:cubicBezTo>
                    <a:pt x="122" y="26"/>
                    <a:pt x="96" y="1"/>
                    <a:pt x="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58" name="Google Shape;10258;p1171"/>
            <p:cNvSpPr/>
            <p:nvPr/>
          </p:nvSpPr>
          <p:spPr>
            <a:xfrm>
              <a:off x="5962115" y="1898189"/>
              <a:ext cx="158393" cy="110611"/>
            </a:xfrm>
            <a:custGeom>
              <a:avLst/>
              <a:gdLst/>
              <a:ahLst/>
              <a:cxnLst/>
              <a:rect l="l" t="t" r="r" b="b"/>
              <a:pathLst>
                <a:path w="958" h="669" extrusionOk="0">
                  <a:moveTo>
                    <a:pt x="873" y="0"/>
                  </a:moveTo>
                  <a:cubicBezTo>
                    <a:pt x="863" y="0"/>
                    <a:pt x="852" y="4"/>
                    <a:pt x="841" y="11"/>
                  </a:cubicBezTo>
                  <a:lnTo>
                    <a:pt x="47" y="565"/>
                  </a:lnTo>
                  <a:cubicBezTo>
                    <a:pt x="0" y="597"/>
                    <a:pt x="23" y="669"/>
                    <a:pt x="79" y="669"/>
                  </a:cubicBezTo>
                  <a:cubicBezTo>
                    <a:pt x="89" y="669"/>
                    <a:pt x="102" y="667"/>
                    <a:pt x="111" y="658"/>
                  </a:cubicBezTo>
                  <a:lnTo>
                    <a:pt x="907" y="105"/>
                  </a:lnTo>
                  <a:cubicBezTo>
                    <a:pt x="957" y="70"/>
                    <a:pt x="922" y="0"/>
                    <a:pt x="8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59" name="Google Shape;10259;p1171"/>
            <p:cNvSpPr/>
            <p:nvPr/>
          </p:nvSpPr>
          <p:spPr>
            <a:xfrm>
              <a:off x="5976829" y="1891080"/>
              <a:ext cx="124003" cy="124499"/>
            </a:xfrm>
            <a:custGeom>
              <a:avLst/>
              <a:gdLst/>
              <a:ahLst/>
              <a:cxnLst/>
              <a:rect l="l" t="t" r="r" b="b"/>
              <a:pathLst>
                <a:path w="750" h="753" extrusionOk="0">
                  <a:moveTo>
                    <a:pt x="84" y="1"/>
                  </a:moveTo>
                  <a:cubicBezTo>
                    <a:pt x="40" y="1"/>
                    <a:pt x="0" y="58"/>
                    <a:pt x="45" y="101"/>
                  </a:cubicBezTo>
                  <a:lnTo>
                    <a:pt x="645" y="735"/>
                  </a:lnTo>
                  <a:cubicBezTo>
                    <a:pt x="656" y="746"/>
                    <a:pt x="671" y="752"/>
                    <a:pt x="688" y="752"/>
                  </a:cubicBezTo>
                  <a:cubicBezTo>
                    <a:pt x="703" y="752"/>
                    <a:pt x="715" y="746"/>
                    <a:pt x="726" y="735"/>
                  </a:cubicBezTo>
                  <a:cubicBezTo>
                    <a:pt x="747" y="714"/>
                    <a:pt x="750" y="680"/>
                    <a:pt x="728" y="657"/>
                  </a:cubicBezTo>
                  <a:lnTo>
                    <a:pt x="128" y="22"/>
                  </a:lnTo>
                  <a:cubicBezTo>
                    <a:pt x="115" y="7"/>
                    <a:pt x="99" y="1"/>
                    <a:pt x="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60" name="Google Shape;10260;p1171"/>
            <p:cNvSpPr/>
            <p:nvPr/>
          </p:nvSpPr>
          <p:spPr>
            <a:xfrm>
              <a:off x="5944424" y="1941838"/>
              <a:ext cx="178234" cy="20502"/>
            </a:xfrm>
            <a:custGeom>
              <a:avLst/>
              <a:gdLst/>
              <a:ahLst/>
              <a:cxnLst/>
              <a:rect l="l" t="t" r="r" b="b"/>
              <a:pathLst>
                <a:path w="1078" h="124" extrusionOk="0">
                  <a:moveTo>
                    <a:pt x="1003" y="1"/>
                  </a:moveTo>
                  <a:lnTo>
                    <a:pt x="77" y="9"/>
                  </a:lnTo>
                  <a:cubicBezTo>
                    <a:pt x="1" y="9"/>
                    <a:pt x="1" y="124"/>
                    <a:pt x="77" y="124"/>
                  </a:cubicBezTo>
                  <a:lnTo>
                    <a:pt x="1003" y="113"/>
                  </a:lnTo>
                  <a:cubicBezTo>
                    <a:pt x="1077" y="113"/>
                    <a:pt x="1077" y="1"/>
                    <a:pt x="10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10261" name="Google Shape;10261;p1171"/>
          <p:cNvSpPr/>
          <p:nvPr/>
        </p:nvSpPr>
        <p:spPr>
          <a:xfrm flipH="1">
            <a:off x="11679642" y="1407166"/>
            <a:ext cx="175257" cy="174817"/>
          </a:xfrm>
          <a:custGeom>
            <a:avLst/>
            <a:gdLst/>
            <a:ahLst/>
            <a:cxnLst/>
            <a:rect l="l" t="t" r="r" b="b"/>
            <a:pathLst>
              <a:path w="795" h="793" extrusionOk="0">
                <a:moveTo>
                  <a:pt x="400" y="116"/>
                </a:moveTo>
                <a:cubicBezTo>
                  <a:pt x="474" y="116"/>
                  <a:pt x="546" y="146"/>
                  <a:pt x="597" y="199"/>
                </a:cubicBezTo>
                <a:cubicBezTo>
                  <a:pt x="773" y="375"/>
                  <a:pt x="648" y="677"/>
                  <a:pt x="399" y="677"/>
                </a:cubicBezTo>
                <a:cubicBezTo>
                  <a:pt x="243" y="677"/>
                  <a:pt x="118" y="552"/>
                  <a:pt x="118" y="396"/>
                </a:cubicBezTo>
                <a:cubicBezTo>
                  <a:pt x="118" y="241"/>
                  <a:pt x="245" y="116"/>
                  <a:pt x="400" y="116"/>
                </a:cubicBezTo>
                <a:close/>
                <a:moveTo>
                  <a:pt x="399" y="1"/>
                </a:moveTo>
                <a:cubicBezTo>
                  <a:pt x="180" y="1"/>
                  <a:pt x="3" y="177"/>
                  <a:pt x="3" y="396"/>
                </a:cubicBezTo>
                <a:cubicBezTo>
                  <a:pt x="1" y="614"/>
                  <a:pt x="180" y="792"/>
                  <a:pt x="397" y="792"/>
                </a:cubicBezTo>
                <a:lnTo>
                  <a:pt x="399" y="792"/>
                </a:lnTo>
                <a:cubicBezTo>
                  <a:pt x="618" y="792"/>
                  <a:pt x="795" y="614"/>
                  <a:pt x="795" y="396"/>
                </a:cubicBezTo>
                <a:cubicBezTo>
                  <a:pt x="795" y="177"/>
                  <a:pt x="616" y="1"/>
                  <a:pt x="39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62" name="Google Shape;10262;p1171"/>
          <p:cNvSpPr/>
          <p:nvPr/>
        </p:nvSpPr>
        <p:spPr>
          <a:xfrm>
            <a:off x="1310131" y="285283"/>
            <a:ext cx="332956" cy="376332"/>
          </a:xfrm>
          <a:custGeom>
            <a:avLst/>
            <a:gdLst/>
            <a:ahLst/>
            <a:cxnLst/>
            <a:rect l="l" t="t" r="r" b="b"/>
            <a:pathLst>
              <a:path w="1944" h="2197" extrusionOk="0">
                <a:moveTo>
                  <a:pt x="941" y="602"/>
                </a:moveTo>
                <a:lnTo>
                  <a:pt x="941" y="602"/>
                </a:lnTo>
                <a:cubicBezTo>
                  <a:pt x="1045" y="717"/>
                  <a:pt x="1101" y="834"/>
                  <a:pt x="1094" y="894"/>
                </a:cubicBezTo>
                <a:cubicBezTo>
                  <a:pt x="1094" y="909"/>
                  <a:pt x="1086" y="919"/>
                  <a:pt x="1075" y="926"/>
                </a:cubicBezTo>
                <a:cubicBezTo>
                  <a:pt x="1054" y="938"/>
                  <a:pt x="1033" y="945"/>
                  <a:pt x="1009" y="945"/>
                </a:cubicBezTo>
                <a:cubicBezTo>
                  <a:pt x="1008" y="945"/>
                  <a:pt x="1006" y="945"/>
                  <a:pt x="1004" y="945"/>
                </a:cubicBezTo>
                <a:cubicBezTo>
                  <a:pt x="985" y="945"/>
                  <a:pt x="968" y="933"/>
                  <a:pt x="958" y="917"/>
                </a:cubicBezTo>
                <a:cubicBezTo>
                  <a:pt x="922" y="864"/>
                  <a:pt x="907" y="745"/>
                  <a:pt x="941" y="602"/>
                </a:cubicBezTo>
                <a:close/>
                <a:moveTo>
                  <a:pt x="1431" y="114"/>
                </a:moveTo>
                <a:cubicBezTo>
                  <a:pt x="1487" y="114"/>
                  <a:pt x="1529" y="135"/>
                  <a:pt x="1560" y="179"/>
                </a:cubicBezTo>
                <a:cubicBezTo>
                  <a:pt x="1765" y="470"/>
                  <a:pt x="1456" y="1556"/>
                  <a:pt x="1290" y="2041"/>
                </a:cubicBezTo>
                <a:cubicBezTo>
                  <a:pt x="911" y="1713"/>
                  <a:pt x="120" y="947"/>
                  <a:pt x="128" y="568"/>
                </a:cubicBezTo>
                <a:cubicBezTo>
                  <a:pt x="128" y="513"/>
                  <a:pt x="154" y="460"/>
                  <a:pt x="198" y="425"/>
                </a:cubicBezTo>
                <a:cubicBezTo>
                  <a:pt x="268" y="372"/>
                  <a:pt x="354" y="342"/>
                  <a:pt x="443" y="342"/>
                </a:cubicBezTo>
                <a:cubicBezTo>
                  <a:pt x="569" y="342"/>
                  <a:pt x="715" y="404"/>
                  <a:pt x="847" y="513"/>
                </a:cubicBezTo>
                <a:cubicBezTo>
                  <a:pt x="790" y="698"/>
                  <a:pt x="796" y="883"/>
                  <a:pt x="867" y="983"/>
                </a:cubicBezTo>
                <a:cubicBezTo>
                  <a:pt x="902" y="1034"/>
                  <a:pt x="952" y="1060"/>
                  <a:pt x="1010" y="1060"/>
                </a:cubicBezTo>
                <a:cubicBezTo>
                  <a:pt x="1047" y="1060"/>
                  <a:pt x="1087" y="1049"/>
                  <a:pt x="1128" y="1028"/>
                </a:cubicBezTo>
                <a:cubicBezTo>
                  <a:pt x="1173" y="1004"/>
                  <a:pt x="1203" y="960"/>
                  <a:pt x="1207" y="909"/>
                </a:cubicBezTo>
                <a:cubicBezTo>
                  <a:pt x="1224" y="777"/>
                  <a:pt x="1109" y="602"/>
                  <a:pt x="981" y="479"/>
                </a:cubicBezTo>
                <a:cubicBezTo>
                  <a:pt x="1030" y="359"/>
                  <a:pt x="1150" y="151"/>
                  <a:pt x="1392" y="117"/>
                </a:cubicBezTo>
                <a:cubicBezTo>
                  <a:pt x="1406" y="115"/>
                  <a:pt x="1418" y="114"/>
                  <a:pt x="1431" y="114"/>
                </a:cubicBezTo>
                <a:close/>
                <a:moveTo>
                  <a:pt x="1430" y="0"/>
                </a:moveTo>
                <a:cubicBezTo>
                  <a:pt x="1413" y="0"/>
                  <a:pt x="1394" y="1"/>
                  <a:pt x="1375" y="4"/>
                </a:cubicBezTo>
                <a:cubicBezTo>
                  <a:pt x="1169" y="34"/>
                  <a:pt x="990" y="181"/>
                  <a:pt x="890" y="400"/>
                </a:cubicBezTo>
                <a:cubicBezTo>
                  <a:pt x="788" y="321"/>
                  <a:pt x="626" y="230"/>
                  <a:pt x="441" y="230"/>
                </a:cubicBezTo>
                <a:cubicBezTo>
                  <a:pt x="438" y="230"/>
                  <a:pt x="435" y="230"/>
                  <a:pt x="432" y="230"/>
                </a:cubicBezTo>
                <a:cubicBezTo>
                  <a:pt x="322" y="230"/>
                  <a:pt x="215" y="268"/>
                  <a:pt x="128" y="336"/>
                </a:cubicBezTo>
                <a:cubicBezTo>
                  <a:pt x="56" y="389"/>
                  <a:pt x="13" y="474"/>
                  <a:pt x="13" y="564"/>
                </a:cubicBezTo>
                <a:cubicBezTo>
                  <a:pt x="0" y="1102"/>
                  <a:pt x="1226" y="2139"/>
                  <a:pt x="1279" y="2183"/>
                </a:cubicBezTo>
                <a:cubicBezTo>
                  <a:pt x="1288" y="2192"/>
                  <a:pt x="1301" y="2196"/>
                  <a:pt x="1316" y="2196"/>
                </a:cubicBezTo>
                <a:cubicBezTo>
                  <a:pt x="1339" y="2196"/>
                  <a:pt x="1360" y="2181"/>
                  <a:pt x="1369" y="2160"/>
                </a:cubicBezTo>
                <a:cubicBezTo>
                  <a:pt x="1428" y="1994"/>
                  <a:pt x="1943" y="525"/>
                  <a:pt x="1654" y="115"/>
                </a:cubicBezTo>
                <a:cubicBezTo>
                  <a:pt x="1600" y="39"/>
                  <a:pt x="1526" y="0"/>
                  <a:pt x="143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63" name="Google Shape;10263;p1171"/>
          <p:cNvSpPr/>
          <p:nvPr/>
        </p:nvSpPr>
        <p:spPr>
          <a:xfrm rot="-5627163" flipH="1">
            <a:off x="3173841" y="276798"/>
            <a:ext cx="231636" cy="233255"/>
          </a:xfrm>
          <a:custGeom>
            <a:avLst/>
            <a:gdLst/>
            <a:ahLst/>
            <a:cxnLst/>
            <a:rect l="l" t="t" r="r" b="b"/>
            <a:pathLst>
              <a:path w="1281" h="1290" extrusionOk="0">
                <a:moveTo>
                  <a:pt x="686" y="166"/>
                </a:moveTo>
                <a:cubicBezTo>
                  <a:pt x="703" y="221"/>
                  <a:pt x="720" y="296"/>
                  <a:pt x="731" y="343"/>
                </a:cubicBezTo>
                <a:cubicBezTo>
                  <a:pt x="763" y="470"/>
                  <a:pt x="769" y="500"/>
                  <a:pt x="784" y="521"/>
                </a:cubicBezTo>
                <a:cubicBezTo>
                  <a:pt x="801" y="543"/>
                  <a:pt x="825" y="553"/>
                  <a:pt x="952" y="598"/>
                </a:cubicBezTo>
                <a:cubicBezTo>
                  <a:pt x="997" y="615"/>
                  <a:pt x="1065" y="639"/>
                  <a:pt x="1114" y="660"/>
                </a:cubicBezTo>
                <a:cubicBezTo>
                  <a:pt x="1044" y="692"/>
                  <a:pt x="927" y="736"/>
                  <a:pt x="825" y="773"/>
                </a:cubicBezTo>
                <a:cubicBezTo>
                  <a:pt x="810" y="777"/>
                  <a:pt x="799" y="787"/>
                  <a:pt x="793" y="802"/>
                </a:cubicBezTo>
                <a:cubicBezTo>
                  <a:pt x="742" y="919"/>
                  <a:pt x="678" y="1051"/>
                  <a:pt x="635" y="1128"/>
                </a:cubicBezTo>
                <a:cubicBezTo>
                  <a:pt x="608" y="1047"/>
                  <a:pt x="567" y="905"/>
                  <a:pt x="537" y="781"/>
                </a:cubicBezTo>
                <a:cubicBezTo>
                  <a:pt x="531" y="760"/>
                  <a:pt x="514" y="743"/>
                  <a:pt x="493" y="739"/>
                </a:cubicBezTo>
                <a:cubicBezTo>
                  <a:pt x="373" y="717"/>
                  <a:pt x="235" y="685"/>
                  <a:pt x="161" y="664"/>
                </a:cubicBezTo>
                <a:cubicBezTo>
                  <a:pt x="278" y="602"/>
                  <a:pt x="399" y="549"/>
                  <a:pt x="522" y="500"/>
                </a:cubicBezTo>
                <a:cubicBezTo>
                  <a:pt x="537" y="494"/>
                  <a:pt x="550" y="483"/>
                  <a:pt x="556" y="466"/>
                </a:cubicBezTo>
                <a:cubicBezTo>
                  <a:pt x="595" y="364"/>
                  <a:pt x="637" y="264"/>
                  <a:pt x="686" y="166"/>
                </a:cubicBezTo>
                <a:close/>
                <a:moveTo>
                  <a:pt x="699" y="0"/>
                </a:moveTo>
                <a:cubicBezTo>
                  <a:pt x="663" y="0"/>
                  <a:pt x="612" y="0"/>
                  <a:pt x="456" y="402"/>
                </a:cubicBezTo>
                <a:cubicBezTo>
                  <a:pt x="27" y="577"/>
                  <a:pt x="12" y="632"/>
                  <a:pt x="5" y="656"/>
                </a:cubicBezTo>
                <a:cubicBezTo>
                  <a:pt x="1" y="675"/>
                  <a:pt x="3" y="696"/>
                  <a:pt x="16" y="713"/>
                </a:cubicBezTo>
                <a:cubicBezTo>
                  <a:pt x="27" y="728"/>
                  <a:pt x="58" y="773"/>
                  <a:pt x="435" y="845"/>
                </a:cubicBezTo>
                <a:cubicBezTo>
                  <a:pt x="546" y="1288"/>
                  <a:pt x="586" y="1288"/>
                  <a:pt x="629" y="1288"/>
                </a:cubicBezTo>
                <a:lnTo>
                  <a:pt x="631" y="1290"/>
                </a:lnTo>
                <a:cubicBezTo>
                  <a:pt x="665" y="1288"/>
                  <a:pt x="705" y="1285"/>
                  <a:pt x="886" y="873"/>
                </a:cubicBezTo>
                <a:cubicBezTo>
                  <a:pt x="999" y="832"/>
                  <a:pt x="1212" y="751"/>
                  <a:pt x="1257" y="713"/>
                </a:cubicBezTo>
                <a:cubicBezTo>
                  <a:pt x="1274" y="696"/>
                  <a:pt x="1280" y="673"/>
                  <a:pt x="1278" y="649"/>
                </a:cubicBezTo>
                <a:cubicBezTo>
                  <a:pt x="1267" y="596"/>
                  <a:pt x="1210" y="570"/>
                  <a:pt x="991" y="490"/>
                </a:cubicBezTo>
                <a:cubicBezTo>
                  <a:pt x="948" y="475"/>
                  <a:pt x="899" y="458"/>
                  <a:pt x="876" y="447"/>
                </a:cubicBezTo>
                <a:cubicBezTo>
                  <a:pt x="869" y="421"/>
                  <a:pt x="854" y="364"/>
                  <a:pt x="842" y="315"/>
                </a:cubicBezTo>
                <a:cubicBezTo>
                  <a:pt x="805" y="160"/>
                  <a:pt x="778" y="64"/>
                  <a:pt x="752" y="28"/>
                </a:cubicBezTo>
                <a:cubicBezTo>
                  <a:pt x="737" y="11"/>
                  <a:pt x="718" y="2"/>
                  <a:pt x="69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64" name="Google Shape;10264;p1171"/>
          <p:cNvSpPr/>
          <p:nvPr/>
        </p:nvSpPr>
        <p:spPr>
          <a:xfrm flipH="1">
            <a:off x="3983642" y="386033"/>
            <a:ext cx="175257" cy="174817"/>
          </a:xfrm>
          <a:custGeom>
            <a:avLst/>
            <a:gdLst/>
            <a:ahLst/>
            <a:cxnLst/>
            <a:rect l="l" t="t" r="r" b="b"/>
            <a:pathLst>
              <a:path w="795" h="793" extrusionOk="0">
                <a:moveTo>
                  <a:pt x="400" y="116"/>
                </a:moveTo>
                <a:cubicBezTo>
                  <a:pt x="474" y="116"/>
                  <a:pt x="546" y="146"/>
                  <a:pt x="597" y="199"/>
                </a:cubicBezTo>
                <a:cubicBezTo>
                  <a:pt x="773" y="375"/>
                  <a:pt x="648" y="677"/>
                  <a:pt x="399" y="677"/>
                </a:cubicBezTo>
                <a:cubicBezTo>
                  <a:pt x="243" y="677"/>
                  <a:pt x="118" y="552"/>
                  <a:pt x="118" y="396"/>
                </a:cubicBezTo>
                <a:cubicBezTo>
                  <a:pt x="118" y="241"/>
                  <a:pt x="245" y="116"/>
                  <a:pt x="400" y="116"/>
                </a:cubicBezTo>
                <a:close/>
                <a:moveTo>
                  <a:pt x="399" y="1"/>
                </a:moveTo>
                <a:cubicBezTo>
                  <a:pt x="180" y="1"/>
                  <a:pt x="3" y="177"/>
                  <a:pt x="3" y="396"/>
                </a:cubicBezTo>
                <a:cubicBezTo>
                  <a:pt x="1" y="614"/>
                  <a:pt x="180" y="792"/>
                  <a:pt x="397" y="792"/>
                </a:cubicBezTo>
                <a:lnTo>
                  <a:pt x="399" y="792"/>
                </a:lnTo>
                <a:cubicBezTo>
                  <a:pt x="618" y="792"/>
                  <a:pt x="795" y="614"/>
                  <a:pt x="795" y="396"/>
                </a:cubicBezTo>
                <a:cubicBezTo>
                  <a:pt x="795" y="177"/>
                  <a:pt x="616" y="1"/>
                  <a:pt x="39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nvGrpSpPr>
          <p:cNvPr id="10265" name="Google Shape;10265;p1171"/>
          <p:cNvGrpSpPr/>
          <p:nvPr/>
        </p:nvGrpSpPr>
        <p:grpSpPr>
          <a:xfrm flipH="1">
            <a:off x="2169144" y="610020"/>
            <a:ext cx="237645" cy="237645"/>
            <a:chOff x="5944424" y="1865453"/>
            <a:chExt cx="178234" cy="178234"/>
          </a:xfrm>
        </p:grpSpPr>
        <p:sp>
          <p:nvSpPr>
            <p:cNvPr id="10266" name="Google Shape;10266;p1171"/>
            <p:cNvSpPr/>
            <p:nvPr/>
          </p:nvSpPr>
          <p:spPr>
            <a:xfrm>
              <a:off x="6029571" y="1865453"/>
              <a:ext cx="20171" cy="178234"/>
            </a:xfrm>
            <a:custGeom>
              <a:avLst/>
              <a:gdLst/>
              <a:ahLst/>
              <a:cxnLst/>
              <a:rect l="l" t="t" r="r" b="b"/>
              <a:pathLst>
                <a:path w="122" h="1078" extrusionOk="0">
                  <a:moveTo>
                    <a:pt x="65" y="1"/>
                  </a:moveTo>
                  <a:cubicBezTo>
                    <a:pt x="33" y="1"/>
                    <a:pt x="7" y="26"/>
                    <a:pt x="7" y="58"/>
                  </a:cubicBezTo>
                  <a:lnTo>
                    <a:pt x="1" y="1020"/>
                  </a:lnTo>
                  <a:cubicBezTo>
                    <a:pt x="1" y="1052"/>
                    <a:pt x="26" y="1078"/>
                    <a:pt x="58" y="1078"/>
                  </a:cubicBezTo>
                  <a:cubicBezTo>
                    <a:pt x="90" y="1078"/>
                    <a:pt x="116" y="1052"/>
                    <a:pt x="116" y="1020"/>
                  </a:cubicBezTo>
                  <a:lnTo>
                    <a:pt x="122" y="58"/>
                  </a:lnTo>
                  <a:cubicBezTo>
                    <a:pt x="122" y="26"/>
                    <a:pt x="96" y="1"/>
                    <a:pt x="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67" name="Google Shape;10267;p1171"/>
            <p:cNvSpPr/>
            <p:nvPr/>
          </p:nvSpPr>
          <p:spPr>
            <a:xfrm>
              <a:off x="5962115" y="1898189"/>
              <a:ext cx="158393" cy="110611"/>
            </a:xfrm>
            <a:custGeom>
              <a:avLst/>
              <a:gdLst/>
              <a:ahLst/>
              <a:cxnLst/>
              <a:rect l="l" t="t" r="r" b="b"/>
              <a:pathLst>
                <a:path w="958" h="669" extrusionOk="0">
                  <a:moveTo>
                    <a:pt x="873" y="0"/>
                  </a:moveTo>
                  <a:cubicBezTo>
                    <a:pt x="863" y="0"/>
                    <a:pt x="852" y="4"/>
                    <a:pt x="841" y="11"/>
                  </a:cubicBezTo>
                  <a:lnTo>
                    <a:pt x="47" y="565"/>
                  </a:lnTo>
                  <a:cubicBezTo>
                    <a:pt x="0" y="597"/>
                    <a:pt x="23" y="669"/>
                    <a:pt x="79" y="669"/>
                  </a:cubicBezTo>
                  <a:cubicBezTo>
                    <a:pt x="89" y="669"/>
                    <a:pt x="102" y="667"/>
                    <a:pt x="111" y="658"/>
                  </a:cubicBezTo>
                  <a:lnTo>
                    <a:pt x="907" y="105"/>
                  </a:lnTo>
                  <a:cubicBezTo>
                    <a:pt x="957" y="70"/>
                    <a:pt x="922" y="0"/>
                    <a:pt x="8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68" name="Google Shape;10268;p1171"/>
            <p:cNvSpPr/>
            <p:nvPr/>
          </p:nvSpPr>
          <p:spPr>
            <a:xfrm>
              <a:off x="5976829" y="1891080"/>
              <a:ext cx="124003" cy="124499"/>
            </a:xfrm>
            <a:custGeom>
              <a:avLst/>
              <a:gdLst/>
              <a:ahLst/>
              <a:cxnLst/>
              <a:rect l="l" t="t" r="r" b="b"/>
              <a:pathLst>
                <a:path w="750" h="753" extrusionOk="0">
                  <a:moveTo>
                    <a:pt x="84" y="1"/>
                  </a:moveTo>
                  <a:cubicBezTo>
                    <a:pt x="40" y="1"/>
                    <a:pt x="0" y="58"/>
                    <a:pt x="45" y="101"/>
                  </a:cubicBezTo>
                  <a:lnTo>
                    <a:pt x="645" y="735"/>
                  </a:lnTo>
                  <a:cubicBezTo>
                    <a:pt x="656" y="746"/>
                    <a:pt x="671" y="752"/>
                    <a:pt x="688" y="752"/>
                  </a:cubicBezTo>
                  <a:cubicBezTo>
                    <a:pt x="703" y="752"/>
                    <a:pt x="715" y="746"/>
                    <a:pt x="726" y="735"/>
                  </a:cubicBezTo>
                  <a:cubicBezTo>
                    <a:pt x="747" y="714"/>
                    <a:pt x="750" y="680"/>
                    <a:pt x="728" y="657"/>
                  </a:cubicBezTo>
                  <a:lnTo>
                    <a:pt x="128" y="22"/>
                  </a:lnTo>
                  <a:cubicBezTo>
                    <a:pt x="115" y="7"/>
                    <a:pt x="99" y="1"/>
                    <a:pt x="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69" name="Google Shape;10269;p1171"/>
            <p:cNvSpPr/>
            <p:nvPr/>
          </p:nvSpPr>
          <p:spPr>
            <a:xfrm>
              <a:off x="5944424" y="1941838"/>
              <a:ext cx="178234" cy="20502"/>
            </a:xfrm>
            <a:custGeom>
              <a:avLst/>
              <a:gdLst/>
              <a:ahLst/>
              <a:cxnLst/>
              <a:rect l="l" t="t" r="r" b="b"/>
              <a:pathLst>
                <a:path w="1078" h="124" extrusionOk="0">
                  <a:moveTo>
                    <a:pt x="1003" y="1"/>
                  </a:moveTo>
                  <a:lnTo>
                    <a:pt x="77" y="9"/>
                  </a:lnTo>
                  <a:cubicBezTo>
                    <a:pt x="1" y="9"/>
                    <a:pt x="1" y="124"/>
                    <a:pt x="77" y="124"/>
                  </a:cubicBezTo>
                  <a:lnTo>
                    <a:pt x="1003" y="113"/>
                  </a:lnTo>
                  <a:cubicBezTo>
                    <a:pt x="1077" y="113"/>
                    <a:pt x="1077" y="1"/>
                    <a:pt x="10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10270" name="Google Shape;10270;p1171"/>
          <p:cNvSpPr/>
          <p:nvPr/>
        </p:nvSpPr>
        <p:spPr>
          <a:xfrm rot="-5627163" flipH="1">
            <a:off x="3003541" y="6396249"/>
            <a:ext cx="231636" cy="233255"/>
          </a:xfrm>
          <a:custGeom>
            <a:avLst/>
            <a:gdLst/>
            <a:ahLst/>
            <a:cxnLst/>
            <a:rect l="l" t="t" r="r" b="b"/>
            <a:pathLst>
              <a:path w="1281" h="1290" extrusionOk="0">
                <a:moveTo>
                  <a:pt x="686" y="166"/>
                </a:moveTo>
                <a:cubicBezTo>
                  <a:pt x="703" y="221"/>
                  <a:pt x="720" y="296"/>
                  <a:pt x="731" y="343"/>
                </a:cubicBezTo>
                <a:cubicBezTo>
                  <a:pt x="763" y="470"/>
                  <a:pt x="769" y="500"/>
                  <a:pt x="784" y="521"/>
                </a:cubicBezTo>
                <a:cubicBezTo>
                  <a:pt x="801" y="543"/>
                  <a:pt x="825" y="553"/>
                  <a:pt x="952" y="598"/>
                </a:cubicBezTo>
                <a:cubicBezTo>
                  <a:pt x="997" y="615"/>
                  <a:pt x="1065" y="639"/>
                  <a:pt x="1114" y="660"/>
                </a:cubicBezTo>
                <a:cubicBezTo>
                  <a:pt x="1044" y="692"/>
                  <a:pt x="927" y="736"/>
                  <a:pt x="825" y="773"/>
                </a:cubicBezTo>
                <a:cubicBezTo>
                  <a:pt x="810" y="777"/>
                  <a:pt x="799" y="787"/>
                  <a:pt x="793" y="802"/>
                </a:cubicBezTo>
                <a:cubicBezTo>
                  <a:pt x="742" y="919"/>
                  <a:pt x="678" y="1051"/>
                  <a:pt x="635" y="1128"/>
                </a:cubicBezTo>
                <a:cubicBezTo>
                  <a:pt x="608" y="1047"/>
                  <a:pt x="567" y="905"/>
                  <a:pt x="537" y="781"/>
                </a:cubicBezTo>
                <a:cubicBezTo>
                  <a:pt x="531" y="760"/>
                  <a:pt x="514" y="743"/>
                  <a:pt x="493" y="739"/>
                </a:cubicBezTo>
                <a:cubicBezTo>
                  <a:pt x="373" y="717"/>
                  <a:pt x="235" y="685"/>
                  <a:pt x="161" y="664"/>
                </a:cubicBezTo>
                <a:cubicBezTo>
                  <a:pt x="278" y="602"/>
                  <a:pt x="399" y="549"/>
                  <a:pt x="522" y="500"/>
                </a:cubicBezTo>
                <a:cubicBezTo>
                  <a:pt x="537" y="494"/>
                  <a:pt x="550" y="483"/>
                  <a:pt x="556" y="466"/>
                </a:cubicBezTo>
                <a:cubicBezTo>
                  <a:pt x="595" y="364"/>
                  <a:pt x="637" y="264"/>
                  <a:pt x="686" y="166"/>
                </a:cubicBezTo>
                <a:close/>
                <a:moveTo>
                  <a:pt x="699" y="0"/>
                </a:moveTo>
                <a:cubicBezTo>
                  <a:pt x="663" y="0"/>
                  <a:pt x="612" y="0"/>
                  <a:pt x="456" y="402"/>
                </a:cubicBezTo>
                <a:cubicBezTo>
                  <a:pt x="27" y="577"/>
                  <a:pt x="12" y="632"/>
                  <a:pt x="5" y="656"/>
                </a:cubicBezTo>
                <a:cubicBezTo>
                  <a:pt x="1" y="675"/>
                  <a:pt x="3" y="696"/>
                  <a:pt x="16" y="713"/>
                </a:cubicBezTo>
                <a:cubicBezTo>
                  <a:pt x="27" y="728"/>
                  <a:pt x="58" y="773"/>
                  <a:pt x="435" y="845"/>
                </a:cubicBezTo>
                <a:cubicBezTo>
                  <a:pt x="546" y="1288"/>
                  <a:pt x="586" y="1288"/>
                  <a:pt x="629" y="1288"/>
                </a:cubicBezTo>
                <a:lnTo>
                  <a:pt x="631" y="1290"/>
                </a:lnTo>
                <a:cubicBezTo>
                  <a:pt x="665" y="1288"/>
                  <a:pt x="705" y="1285"/>
                  <a:pt x="886" y="873"/>
                </a:cubicBezTo>
                <a:cubicBezTo>
                  <a:pt x="999" y="832"/>
                  <a:pt x="1212" y="751"/>
                  <a:pt x="1257" y="713"/>
                </a:cubicBezTo>
                <a:cubicBezTo>
                  <a:pt x="1274" y="696"/>
                  <a:pt x="1280" y="673"/>
                  <a:pt x="1278" y="649"/>
                </a:cubicBezTo>
                <a:cubicBezTo>
                  <a:pt x="1267" y="596"/>
                  <a:pt x="1210" y="570"/>
                  <a:pt x="991" y="490"/>
                </a:cubicBezTo>
                <a:cubicBezTo>
                  <a:pt x="948" y="475"/>
                  <a:pt x="899" y="458"/>
                  <a:pt x="876" y="447"/>
                </a:cubicBezTo>
                <a:cubicBezTo>
                  <a:pt x="869" y="421"/>
                  <a:pt x="854" y="364"/>
                  <a:pt x="842" y="315"/>
                </a:cubicBezTo>
                <a:cubicBezTo>
                  <a:pt x="805" y="160"/>
                  <a:pt x="778" y="64"/>
                  <a:pt x="752" y="28"/>
                </a:cubicBezTo>
                <a:cubicBezTo>
                  <a:pt x="737" y="11"/>
                  <a:pt x="718" y="2"/>
                  <a:pt x="69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71" name="Google Shape;10271;p1171"/>
          <p:cNvSpPr/>
          <p:nvPr/>
        </p:nvSpPr>
        <p:spPr>
          <a:xfrm rot="-5627164" flipH="1">
            <a:off x="8452189" y="6156914"/>
            <a:ext cx="407835" cy="376327"/>
          </a:xfrm>
          <a:custGeom>
            <a:avLst/>
            <a:gdLst/>
            <a:ahLst/>
            <a:cxnLst/>
            <a:rect l="l" t="t" r="r" b="b"/>
            <a:pathLst>
              <a:path w="1850" h="1707" extrusionOk="0">
                <a:moveTo>
                  <a:pt x="392" y="224"/>
                </a:moveTo>
                <a:lnTo>
                  <a:pt x="392" y="224"/>
                </a:lnTo>
                <a:cubicBezTo>
                  <a:pt x="511" y="262"/>
                  <a:pt x="626" y="311"/>
                  <a:pt x="737" y="368"/>
                </a:cubicBezTo>
                <a:cubicBezTo>
                  <a:pt x="669" y="422"/>
                  <a:pt x="594" y="481"/>
                  <a:pt x="513" y="543"/>
                </a:cubicBezTo>
                <a:cubicBezTo>
                  <a:pt x="415" y="345"/>
                  <a:pt x="394" y="258"/>
                  <a:pt x="392" y="224"/>
                </a:cubicBezTo>
                <a:close/>
                <a:moveTo>
                  <a:pt x="1333" y="119"/>
                </a:moveTo>
                <a:lnTo>
                  <a:pt x="1333" y="119"/>
                </a:lnTo>
                <a:cubicBezTo>
                  <a:pt x="1335" y="198"/>
                  <a:pt x="1326" y="358"/>
                  <a:pt x="1309" y="547"/>
                </a:cubicBezTo>
                <a:cubicBezTo>
                  <a:pt x="1196" y="479"/>
                  <a:pt x="1075" y="413"/>
                  <a:pt x="954" y="349"/>
                </a:cubicBezTo>
                <a:cubicBezTo>
                  <a:pt x="1194" y="177"/>
                  <a:pt x="1292" y="130"/>
                  <a:pt x="1333" y="119"/>
                </a:cubicBezTo>
                <a:close/>
                <a:moveTo>
                  <a:pt x="1407" y="739"/>
                </a:moveTo>
                <a:cubicBezTo>
                  <a:pt x="1616" y="871"/>
                  <a:pt x="1692" y="943"/>
                  <a:pt x="1718" y="975"/>
                </a:cubicBezTo>
                <a:cubicBezTo>
                  <a:pt x="1671" y="988"/>
                  <a:pt x="1569" y="1003"/>
                  <a:pt x="1375" y="1015"/>
                </a:cubicBezTo>
                <a:cubicBezTo>
                  <a:pt x="1386" y="926"/>
                  <a:pt x="1397" y="834"/>
                  <a:pt x="1407" y="739"/>
                </a:cubicBezTo>
                <a:close/>
                <a:moveTo>
                  <a:pt x="477" y="719"/>
                </a:moveTo>
                <a:cubicBezTo>
                  <a:pt x="528" y="815"/>
                  <a:pt x="586" y="920"/>
                  <a:pt x="650" y="1026"/>
                </a:cubicBezTo>
                <a:cubicBezTo>
                  <a:pt x="379" y="1020"/>
                  <a:pt x="228" y="1000"/>
                  <a:pt x="158" y="985"/>
                </a:cubicBezTo>
                <a:cubicBezTo>
                  <a:pt x="222" y="932"/>
                  <a:pt x="339" y="830"/>
                  <a:pt x="477" y="719"/>
                </a:cubicBezTo>
                <a:close/>
                <a:moveTo>
                  <a:pt x="852" y="424"/>
                </a:moveTo>
                <a:cubicBezTo>
                  <a:pt x="1003" y="502"/>
                  <a:pt x="1160" y="590"/>
                  <a:pt x="1299" y="673"/>
                </a:cubicBezTo>
                <a:cubicBezTo>
                  <a:pt x="1288" y="792"/>
                  <a:pt x="1273" y="911"/>
                  <a:pt x="1258" y="1020"/>
                </a:cubicBezTo>
                <a:cubicBezTo>
                  <a:pt x="1144" y="1026"/>
                  <a:pt x="1022" y="1029"/>
                  <a:pt x="899" y="1029"/>
                </a:cubicBezTo>
                <a:cubicBezTo>
                  <a:pt x="861" y="1029"/>
                  <a:pt x="823" y="1029"/>
                  <a:pt x="786" y="1028"/>
                </a:cubicBezTo>
                <a:cubicBezTo>
                  <a:pt x="703" y="894"/>
                  <a:pt x="628" y="762"/>
                  <a:pt x="567" y="645"/>
                </a:cubicBezTo>
                <a:cubicBezTo>
                  <a:pt x="671" y="564"/>
                  <a:pt x="767" y="490"/>
                  <a:pt x="852" y="424"/>
                </a:cubicBezTo>
                <a:close/>
                <a:moveTo>
                  <a:pt x="1243" y="1134"/>
                </a:moveTo>
                <a:cubicBezTo>
                  <a:pt x="1203" y="1405"/>
                  <a:pt x="1171" y="1520"/>
                  <a:pt x="1152" y="1569"/>
                </a:cubicBezTo>
                <a:cubicBezTo>
                  <a:pt x="1045" y="1432"/>
                  <a:pt x="945" y="1290"/>
                  <a:pt x="856" y="1143"/>
                </a:cubicBezTo>
                <a:cubicBezTo>
                  <a:pt x="988" y="1143"/>
                  <a:pt x="1120" y="1141"/>
                  <a:pt x="1243" y="1134"/>
                </a:cubicBezTo>
                <a:close/>
                <a:moveTo>
                  <a:pt x="1358" y="0"/>
                </a:moveTo>
                <a:cubicBezTo>
                  <a:pt x="1357" y="0"/>
                  <a:pt x="1355" y="0"/>
                  <a:pt x="1354" y="0"/>
                </a:cubicBezTo>
                <a:cubicBezTo>
                  <a:pt x="1299" y="0"/>
                  <a:pt x="1190" y="34"/>
                  <a:pt x="841" y="290"/>
                </a:cubicBezTo>
                <a:cubicBezTo>
                  <a:pt x="709" y="224"/>
                  <a:pt x="503" y="128"/>
                  <a:pt x="396" y="107"/>
                </a:cubicBezTo>
                <a:cubicBezTo>
                  <a:pt x="388" y="104"/>
                  <a:pt x="379" y="103"/>
                  <a:pt x="370" y="103"/>
                </a:cubicBezTo>
                <a:cubicBezTo>
                  <a:pt x="339" y="103"/>
                  <a:pt x="309" y="118"/>
                  <a:pt x="292" y="147"/>
                </a:cubicBezTo>
                <a:cubicBezTo>
                  <a:pt x="264" y="194"/>
                  <a:pt x="258" y="287"/>
                  <a:pt x="424" y="615"/>
                </a:cubicBezTo>
                <a:cubicBezTo>
                  <a:pt x="207" y="792"/>
                  <a:pt x="35" y="939"/>
                  <a:pt x="28" y="945"/>
                </a:cubicBezTo>
                <a:cubicBezTo>
                  <a:pt x="7" y="966"/>
                  <a:pt x="0" y="998"/>
                  <a:pt x="13" y="1026"/>
                </a:cubicBezTo>
                <a:cubicBezTo>
                  <a:pt x="30" y="1062"/>
                  <a:pt x="58" y="1130"/>
                  <a:pt x="722" y="1141"/>
                </a:cubicBezTo>
                <a:cubicBezTo>
                  <a:pt x="803" y="1271"/>
                  <a:pt x="1048" y="1660"/>
                  <a:pt x="1131" y="1698"/>
                </a:cubicBezTo>
                <a:cubicBezTo>
                  <a:pt x="1139" y="1703"/>
                  <a:pt x="1150" y="1705"/>
                  <a:pt x="1160" y="1707"/>
                </a:cubicBezTo>
                <a:lnTo>
                  <a:pt x="1162" y="1705"/>
                </a:lnTo>
                <a:cubicBezTo>
                  <a:pt x="1214" y="1705"/>
                  <a:pt x="1277" y="1705"/>
                  <a:pt x="1360" y="1128"/>
                </a:cubicBezTo>
                <a:cubicBezTo>
                  <a:pt x="1739" y="1107"/>
                  <a:pt x="1795" y="1071"/>
                  <a:pt x="1812" y="1058"/>
                </a:cubicBezTo>
                <a:cubicBezTo>
                  <a:pt x="1835" y="1043"/>
                  <a:pt x="1850" y="1015"/>
                  <a:pt x="1848" y="988"/>
                </a:cubicBezTo>
                <a:cubicBezTo>
                  <a:pt x="1848" y="951"/>
                  <a:pt x="1846" y="875"/>
                  <a:pt x="1420" y="611"/>
                </a:cubicBezTo>
                <a:cubicBezTo>
                  <a:pt x="1439" y="409"/>
                  <a:pt x="1454" y="173"/>
                  <a:pt x="1448" y="81"/>
                </a:cubicBezTo>
                <a:cubicBezTo>
                  <a:pt x="1443" y="36"/>
                  <a:pt x="1405" y="0"/>
                  <a:pt x="135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72" name="Google Shape;10272;p1171"/>
          <p:cNvSpPr/>
          <p:nvPr/>
        </p:nvSpPr>
        <p:spPr>
          <a:xfrm rot="-5627163" flipH="1">
            <a:off x="6959341" y="6303631"/>
            <a:ext cx="231636" cy="233255"/>
          </a:xfrm>
          <a:custGeom>
            <a:avLst/>
            <a:gdLst/>
            <a:ahLst/>
            <a:cxnLst/>
            <a:rect l="l" t="t" r="r" b="b"/>
            <a:pathLst>
              <a:path w="1281" h="1290" extrusionOk="0">
                <a:moveTo>
                  <a:pt x="686" y="166"/>
                </a:moveTo>
                <a:cubicBezTo>
                  <a:pt x="703" y="221"/>
                  <a:pt x="720" y="296"/>
                  <a:pt x="731" y="343"/>
                </a:cubicBezTo>
                <a:cubicBezTo>
                  <a:pt x="763" y="470"/>
                  <a:pt x="769" y="500"/>
                  <a:pt x="784" y="521"/>
                </a:cubicBezTo>
                <a:cubicBezTo>
                  <a:pt x="801" y="543"/>
                  <a:pt x="825" y="553"/>
                  <a:pt x="952" y="598"/>
                </a:cubicBezTo>
                <a:cubicBezTo>
                  <a:pt x="997" y="615"/>
                  <a:pt x="1065" y="639"/>
                  <a:pt x="1114" y="660"/>
                </a:cubicBezTo>
                <a:cubicBezTo>
                  <a:pt x="1044" y="692"/>
                  <a:pt x="927" y="736"/>
                  <a:pt x="825" y="773"/>
                </a:cubicBezTo>
                <a:cubicBezTo>
                  <a:pt x="810" y="777"/>
                  <a:pt x="799" y="787"/>
                  <a:pt x="793" y="802"/>
                </a:cubicBezTo>
                <a:cubicBezTo>
                  <a:pt x="742" y="919"/>
                  <a:pt x="678" y="1051"/>
                  <a:pt x="635" y="1128"/>
                </a:cubicBezTo>
                <a:cubicBezTo>
                  <a:pt x="608" y="1047"/>
                  <a:pt x="567" y="905"/>
                  <a:pt x="537" y="781"/>
                </a:cubicBezTo>
                <a:cubicBezTo>
                  <a:pt x="531" y="760"/>
                  <a:pt x="514" y="743"/>
                  <a:pt x="493" y="739"/>
                </a:cubicBezTo>
                <a:cubicBezTo>
                  <a:pt x="373" y="717"/>
                  <a:pt x="235" y="685"/>
                  <a:pt x="161" y="664"/>
                </a:cubicBezTo>
                <a:cubicBezTo>
                  <a:pt x="278" y="602"/>
                  <a:pt x="399" y="549"/>
                  <a:pt x="522" y="500"/>
                </a:cubicBezTo>
                <a:cubicBezTo>
                  <a:pt x="537" y="494"/>
                  <a:pt x="550" y="483"/>
                  <a:pt x="556" y="466"/>
                </a:cubicBezTo>
                <a:cubicBezTo>
                  <a:pt x="595" y="364"/>
                  <a:pt x="637" y="264"/>
                  <a:pt x="686" y="166"/>
                </a:cubicBezTo>
                <a:close/>
                <a:moveTo>
                  <a:pt x="699" y="0"/>
                </a:moveTo>
                <a:cubicBezTo>
                  <a:pt x="663" y="0"/>
                  <a:pt x="612" y="0"/>
                  <a:pt x="456" y="402"/>
                </a:cubicBezTo>
                <a:cubicBezTo>
                  <a:pt x="27" y="577"/>
                  <a:pt x="12" y="632"/>
                  <a:pt x="5" y="656"/>
                </a:cubicBezTo>
                <a:cubicBezTo>
                  <a:pt x="1" y="675"/>
                  <a:pt x="3" y="696"/>
                  <a:pt x="16" y="713"/>
                </a:cubicBezTo>
                <a:cubicBezTo>
                  <a:pt x="27" y="728"/>
                  <a:pt x="58" y="773"/>
                  <a:pt x="435" y="845"/>
                </a:cubicBezTo>
                <a:cubicBezTo>
                  <a:pt x="546" y="1288"/>
                  <a:pt x="586" y="1288"/>
                  <a:pt x="629" y="1288"/>
                </a:cubicBezTo>
                <a:lnTo>
                  <a:pt x="631" y="1290"/>
                </a:lnTo>
                <a:cubicBezTo>
                  <a:pt x="665" y="1288"/>
                  <a:pt x="705" y="1285"/>
                  <a:pt x="886" y="873"/>
                </a:cubicBezTo>
                <a:cubicBezTo>
                  <a:pt x="999" y="832"/>
                  <a:pt x="1212" y="751"/>
                  <a:pt x="1257" y="713"/>
                </a:cubicBezTo>
                <a:cubicBezTo>
                  <a:pt x="1274" y="696"/>
                  <a:pt x="1280" y="673"/>
                  <a:pt x="1278" y="649"/>
                </a:cubicBezTo>
                <a:cubicBezTo>
                  <a:pt x="1267" y="596"/>
                  <a:pt x="1210" y="570"/>
                  <a:pt x="991" y="490"/>
                </a:cubicBezTo>
                <a:cubicBezTo>
                  <a:pt x="948" y="475"/>
                  <a:pt x="899" y="458"/>
                  <a:pt x="876" y="447"/>
                </a:cubicBezTo>
                <a:cubicBezTo>
                  <a:pt x="869" y="421"/>
                  <a:pt x="854" y="364"/>
                  <a:pt x="842" y="315"/>
                </a:cubicBezTo>
                <a:cubicBezTo>
                  <a:pt x="805" y="160"/>
                  <a:pt x="778" y="64"/>
                  <a:pt x="752" y="28"/>
                </a:cubicBezTo>
                <a:cubicBezTo>
                  <a:pt x="737" y="11"/>
                  <a:pt x="718" y="2"/>
                  <a:pt x="69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nvGrpSpPr>
          <p:cNvPr id="10273" name="Google Shape;10273;p1171"/>
          <p:cNvGrpSpPr/>
          <p:nvPr/>
        </p:nvGrpSpPr>
        <p:grpSpPr>
          <a:xfrm flipH="1">
            <a:off x="4130411" y="6301454"/>
            <a:ext cx="237645" cy="237645"/>
            <a:chOff x="5944424" y="1865453"/>
            <a:chExt cx="178234" cy="178234"/>
          </a:xfrm>
        </p:grpSpPr>
        <p:sp>
          <p:nvSpPr>
            <p:cNvPr id="10274" name="Google Shape;10274;p1171"/>
            <p:cNvSpPr/>
            <p:nvPr/>
          </p:nvSpPr>
          <p:spPr>
            <a:xfrm>
              <a:off x="6029571" y="1865453"/>
              <a:ext cx="20171" cy="178234"/>
            </a:xfrm>
            <a:custGeom>
              <a:avLst/>
              <a:gdLst/>
              <a:ahLst/>
              <a:cxnLst/>
              <a:rect l="l" t="t" r="r" b="b"/>
              <a:pathLst>
                <a:path w="122" h="1078" extrusionOk="0">
                  <a:moveTo>
                    <a:pt x="65" y="1"/>
                  </a:moveTo>
                  <a:cubicBezTo>
                    <a:pt x="33" y="1"/>
                    <a:pt x="7" y="26"/>
                    <a:pt x="7" y="58"/>
                  </a:cubicBezTo>
                  <a:lnTo>
                    <a:pt x="1" y="1020"/>
                  </a:lnTo>
                  <a:cubicBezTo>
                    <a:pt x="1" y="1052"/>
                    <a:pt x="26" y="1078"/>
                    <a:pt x="58" y="1078"/>
                  </a:cubicBezTo>
                  <a:cubicBezTo>
                    <a:pt x="90" y="1078"/>
                    <a:pt x="116" y="1052"/>
                    <a:pt x="116" y="1020"/>
                  </a:cubicBezTo>
                  <a:lnTo>
                    <a:pt x="122" y="58"/>
                  </a:lnTo>
                  <a:cubicBezTo>
                    <a:pt x="122" y="26"/>
                    <a:pt x="96" y="1"/>
                    <a:pt x="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75" name="Google Shape;10275;p1171"/>
            <p:cNvSpPr/>
            <p:nvPr/>
          </p:nvSpPr>
          <p:spPr>
            <a:xfrm>
              <a:off x="5962115" y="1898189"/>
              <a:ext cx="158393" cy="110611"/>
            </a:xfrm>
            <a:custGeom>
              <a:avLst/>
              <a:gdLst/>
              <a:ahLst/>
              <a:cxnLst/>
              <a:rect l="l" t="t" r="r" b="b"/>
              <a:pathLst>
                <a:path w="958" h="669" extrusionOk="0">
                  <a:moveTo>
                    <a:pt x="873" y="0"/>
                  </a:moveTo>
                  <a:cubicBezTo>
                    <a:pt x="863" y="0"/>
                    <a:pt x="852" y="4"/>
                    <a:pt x="841" y="11"/>
                  </a:cubicBezTo>
                  <a:lnTo>
                    <a:pt x="47" y="565"/>
                  </a:lnTo>
                  <a:cubicBezTo>
                    <a:pt x="0" y="597"/>
                    <a:pt x="23" y="669"/>
                    <a:pt x="79" y="669"/>
                  </a:cubicBezTo>
                  <a:cubicBezTo>
                    <a:pt x="89" y="669"/>
                    <a:pt x="102" y="667"/>
                    <a:pt x="111" y="658"/>
                  </a:cubicBezTo>
                  <a:lnTo>
                    <a:pt x="907" y="105"/>
                  </a:lnTo>
                  <a:cubicBezTo>
                    <a:pt x="957" y="70"/>
                    <a:pt x="922" y="0"/>
                    <a:pt x="8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76" name="Google Shape;10276;p1171"/>
            <p:cNvSpPr/>
            <p:nvPr/>
          </p:nvSpPr>
          <p:spPr>
            <a:xfrm>
              <a:off x="5976829" y="1891080"/>
              <a:ext cx="124003" cy="124499"/>
            </a:xfrm>
            <a:custGeom>
              <a:avLst/>
              <a:gdLst/>
              <a:ahLst/>
              <a:cxnLst/>
              <a:rect l="l" t="t" r="r" b="b"/>
              <a:pathLst>
                <a:path w="750" h="753" extrusionOk="0">
                  <a:moveTo>
                    <a:pt x="84" y="1"/>
                  </a:moveTo>
                  <a:cubicBezTo>
                    <a:pt x="40" y="1"/>
                    <a:pt x="0" y="58"/>
                    <a:pt x="45" y="101"/>
                  </a:cubicBezTo>
                  <a:lnTo>
                    <a:pt x="645" y="735"/>
                  </a:lnTo>
                  <a:cubicBezTo>
                    <a:pt x="656" y="746"/>
                    <a:pt x="671" y="752"/>
                    <a:pt x="688" y="752"/>
                  </a:cubicBezTo>
                  <a:cubicBezTo>
                    <a:pt x="703" y="752"/>
                    <a:pt x="715" y="746"/>
                    <a:pt x="726" y="735"/>
                  </a:cubicBezTo>
                  <a:cubicBezTo>
                    <a:pt x="747" y="714"/>
                    <a:pt x="750" y="680"/>
                    <a:pt x="728" y="657"/>
                  </a:cubicBezTo>
                  <a:lnTo>
                    <a:pt x="128" y="22"/>
                  </a:lnTo>
                  <a:cubicBezTo>
                    <a:pt x="115" y="7"/>
                    <a:pt x="99" y="1"/>
                    <a:pt x="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77" name="Google Shape;10277;p1171"/>
            <p:cNvSpPr/>
            <p:nvPr/>
          </p:nvSpPr>
          <p:spPr>
            <a:xfrm>
              <a:off x="5944424" y="1941838"/>
              <a:ext cx="178234" cy="20502"/>
            </a:xfrm>
            <a:custGeom>
              <a:avLst/>
              <a:gdLst/>
              <a:ahLst/>
              <a:cxnLst/>
              <a:rect l="l" t="t" r="r" b="b"/>
              <a:pathLst>
                <a:path w="1078" h="124" extrusionOk="0">
                  <a:moveTo>
                    <a:pt x="1003" y="1"/>
                  </a:moveTo>
                  <a:lnTo>
                    <a:pt x="77" y="9"/>
                  </a:lnTo>
                  <a:cubicBezTo>
                    <a:pt x="1" y="9"/>
                    <a:pt x="1" y="124"/>
                    <a:pt x="77" y="124"/>
                  </a:cubicBezTo>
                  <a:lnTo>
                    <a:pt x="1003" y="113"/>
                  </a:lnTo>
                  <a:cubicBezTo>
                    <a:pt x="1077" y="113"/>
                    <a:pt x="1077" y="1"/>
                    <a:pt x="10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matchingName="Main point">
  <p:cSld name="MAIN_POINT">
    <p:bg>
      <p:bgPr>
        <a:blipFill>
          <a:blip r:embed="rId2">
            <a:alphaModFix/>
          </a:blip>
          <a:stretch>
            <a:fillRect/>
          </a:stretch>
        </a:blipFill>
        <a:effectLst/>
      </p:bgPr>
    </p:bg>
    <p:spTree>
      <p:nvGrpSpPr>
        <p:cNvPr id="1" name="Shape 10278"/>
        <p:cNvGrpSpPr/>
        <p:nvPr/>
      </p:nvGrpSpPr>
      <p:grpSpPr>
        <a:xfrm>
          <a:off x="0" y="0"/>
          <a:ext cx="0" cy="0"/>
          <a:chOff x="0" y="0"/>
          <a:chExt cx="0" cy="0"/>
        </a:xfrm>
      </p:grpSpPr>
      <p:sp>
        <p:nvSpPr>
          <p:cNvPr id="10279" name="Google Shape;10279;p1301"/>
          <p:cNvSpPr txBox="1">
            <a:spLocks noGrp="1"/>
          </p:cNvSpPr>
          <p:nvPr>
            <p:ph type="title"/>
          </p:nvPr>
        </p:nvSpPr>
        <p:spPr>
          <a:xfrm>
            <a:off x="4186300" y="1622667"/>
            <a:ext cx="7071200" cy="3613200"/>
          </a:xfrm>
          <a:prstGeom prst="rect">
            <a:avLst/>
          </a:prstGeom>
          <a:noFill/>
          <a:ln>
            <a:noFill/>
          </a:ln>
        </p:spPr>
        <p:txBody>
          <a:bodyPr spcFirstLastPara="1" wrap="square" lIns="91425" tIns="91425" rIns="91425" bIns="91425" anchor="ctr" anchorCtr="0">
            <a:noAutofit/>
          </a:bodyPr>
          <a:lstStyle>
            <a:lvl1pPr lvl="0" algn="ctr">
              <a:lnSpc>
                <a:spcPct val="90000"/>
              </a:lnSpc>
              <a:spcBef>
                <a:spcPts val="0"/>
              </a:spcBef>
              <a:spcAft>
                <a:spcPts val="0"/>
              </a:spcAft>
              <a:buSzPts val="4800"/>
              <a:buNone/>
              <a:defRPr sz="10666" b="1">
                <a:solidFill>
                  <a:schemeClr val="accent6"/>
                </a:solidFill>
              </a:defRPr>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a:endParaRPr/>
          </a:p>
        </p:txBody>
      </p:sp>
      <p:sp>
        <p:nvSpPr>
          <p:cNvPr id="10280" name="Google Shape;10280;p1301"/>
          <p:cNvSpPr/>
          <p:nvPr/>
        </p:nvSpPr>
        <p:spPr>
          <a:xfrm flipH="1">
            <a:off x="7244849" y="6472533"/>
            <a:ext cx="175257" cy="174817"/>
          </a:xfrm>
          <a:custGeom>
            <a:avLst/>
            <a:gdLst/>
            <a:ahLst/>
            <a:cxnLst/>
            <a:rect l="l" t="t" r="r" b="b"/>
            <a:pathLst>
              <a:path w="795" h="793" extrusionOk="0">
                <a:moveTo>
                  <a:pt x="398" y="115"/>
                </a:moveTo>
                <a:cubicBezTo>
                  <a:pt x="548" y="120"/>
                  <a:pt x="669" y="245"/>
                  <a:pt x="669" y="396"/>
                </a:cubicBezTo>
                <a:cubicBezTo>
                  <a:pt x="669" y="549"/>
                  <a:pt x="548" y="673"/>
                  <a:pt x="396" y="677"/>
                </a:cubicBezTo>
                <a:cubicBezTo>
                  <a:pt x="243" y="673"/>
                  <a:pt x="124" y="547"/>
                  <a:pt x="124" y="396"/>
                </a:cubicBezTo>
                <a:cubicBezTo>
                  <a:pt x="126" y="243"/>
                  <a:pt x="245" y="120"/>
                  <a:pt x="398" y="115"/>
                </a:cubicBezTo>
                <a:close/>
                <a:moveTo>
                  <a:pt x="396" y="0"/>
                </a:moveTo>
                <a:cubicBezTo>
                  <a:pt x="179" y="0"/>
                  <a:pt x="1" y="177"/>
                  <a:pt x="1" y="396"/>
                </a:cubicBezTo>
                <a:cubicBezTo>
                  <a:pt x="1" y="613"/>
                  <a:pt x="177" y="792"/>
                  <a:pt x="396" y="792"/>
                </a:cubicBezTo>
                <a:lnTo>
                  <a:pt x="399" y="792"/>
                </a:lnTo>
                <a:cubicBezTo>
                  <a:pt x="618" y="792"/>
                  <a:pt x="794" y="613"/>
                  <a:pt x="794" y="396"/>
                </a:cubicBezTo>
                <a:cubicBezTo>
                  <a:pt x="794" y="177"/>
                  <a:pt x="616" y="0"/>
                  <a:pt x="396"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81" name="Google Shape;10281;p1301"/>
          <p:cNvSpPr/>
          <p:nvPr/>
        </p:nvSpPr>
        <p:spPr>
          <a:xfrm flipH="1">
            <a:off x="436731" y="2110727"/>
            <a:ext cx="231635" cy="233253"/>
          </a:xfrm>
          <a:custGeom>
            <a:avLst/>
            <a:gdLst/>
            <a:ahLst/>
            <a:cxnLst/>
            <a:rect l="l" t="t" r="r" b="b"/>
            <a:pathLst>
              <a:path w="1281" h="1290" extrusionOk="0">
                <a:moveTo>
                  <a:pt x="686" y="166"/>
                </a:moveTo>
                <a:cubicBezTo>
                  <a:pt x="703" y="221"/>
                  <a:pt x="720" y="296"/>
                  <a:pt x="731" y="343"/>
                </a:cubicBezTo>
                <a:cubicBezTo>
                  <a:pt x="763" y="470"/>
                  <a:pt x="769" y="500"/>
                  <a:pt x="784" y="521"/>
                </a:cubicBezTo>
                <a:cubicBezTo>
                  <a:pt x="801" y="543"/>
                  <a:pt x="825" y="553"/>
                  <a:pt x="952" y="598"/>
                </a:cubicBezTo>
                <a:cubicBezTo>
                  <a:pt x="997" y="615"/>
                  <a:pt x="1065" y="639"/>
                  <a:pt x="1114" y="660"/>
                </a:cubicBezTo>
                <a:cubicBezTo>
                  <a:pt x="1044" y="692"/>
                  <a:pt x="927" y="736"/>
                  <a:pt x="825" y="773"/>
                </a:cubicBezTo>
                <a:cubicBezTo>
                  <a:pt x="810" y="777"/>
                  <a:pt x="799" y="787"/>
                  <a:pt x="793" y="802"/>
                </a:cubicBezTo>
                <a:cubicBezTo>
                  <a:pt x="742" y="919"/>
                  <a:pt x="678" y="1051"/>
                  <a:pt x="635" y="1128"/>
                </a:cubicBezTo>
                <a:cubicBezTo>
                  <a:pt x="608" y="1047"/>
                  <a:pt x="567" y="905"/>
                  <a:pt x="537" y="781"/>
                </a:cubicBezTo>
                <a:cubicBezTo>
                  <a:pt x="531" y="760"/>
                  <a:pt x="514" y="743"/>
                  <a:pt x="493" y="739"/>
                </a:cubicBezTo>
                <a:cubicBezTo>
                  <a:pt x="373" y="717"/>
                  <a:pt x="235" y="685"/>
                  <a:pt x="161" y="664"/>
                </a:cubicBezTo>
                <a:cubicBezTo>
                  <a:pt x="278" y="602"/>
                  <a:pt x="399" y="549"/>
                  <a:pt x="522" y="500"/>
                </a:cubicBezTo>
                <a:cubicBezTo>
                  <a:pt x="537" y="494"/>
                  <a:pt x="550" y="483"/>
                  <a:pt x="556" y="466"/>
                </a:cubicBezTo>
                <a:cubicBezTo>
                  <a:pt x="595" y="364"/>
                  <a:pt x="637" y="264"/>
                  <a:pt x="686" y="166"/>
                </a:cubicBezTo>
                <a:close/>
                <a:moveTo>
                  <a:pt x="699" y="0"/>
                </a:moveTo>
                <a:cubicBezTo>
                  <a:pt x="663" y="0"/>
                  <a:pt x="612" y="0"/>
                  <a:pt x="456" y="402"/>
                </a:cubicBezTo>
                <a:cubicBezTo>
                  <a:pt x="27" y="577"/>
                  <a:pt x="12" y="632"/>
                  <a:pt x="5" y="656"/>
                </a:cubicBezTo>
                <a:cubicBezTo>
                  <a:pt x="1" y="675"/>
                  <a:pt x="3" y="696"/>
                  <a:pt x="16" y="713"/>
                </a:cubicBezTo>
                <a:cubicBezTo>
                  <a:pt x="27" y="728"/>
                  <a:pt x="58" y="773"/>
                  <a:pt x="435" y="845"/>
                </a:cubicBezTo>
                <a:cubicBezTo>
                  <a:pt x="546" y="1288"/>
                  <a:pt x="586" y="1288"/>
                  <a:pt x="629" y="1288"/>
                </a:cubicBezTo>
                <a:lnTo>
                  <a:pt x="631" y="1290"/>
                </a:lnTo>
                <a:cubicBezTo>
                  <a:pt x="665" y="1288"/>
                  <a:pt x="705" y="1285"/>
                  <a:pt x="886" y="873"/>
                </a:cubicBezTo>
                <a:cubicBezTo>
                  <a:pt x="999" y="832"/>
                  <a:pt x="1212" y="751"/>
                  <a:pt x="1257" y="713"/>
                </a:cubicBezTo>
                <a:cubicBezTo>
                  <a:pt x="1274" y="696"/>
                  <a:pt x="1280" y="673"/>
                  <a:pt x="1278" y="649"/>
                </a:cubicBezTo>
                <a:cubicBezTo>
                  <a:pt x="1267" y="596"/>
                  <a:pt x="1210" y="570"/>
                  <a:pt x="991" y="490"/>
                </a:cubicBezTo>
                <a:cubicBezTo>
                  <a:pt x="948" y="475"/>
                  <a:pt x="899" y="458"/>
                  <a:pt x="876" y="447"/>
                </a:cubicBezTo>
                <a:cubicBezTo>
                  <a:pt x="869" y="421"/>
                  <a:pt x="854" y="364"/>
                  <a:pt x="842" y="315"/>
                </a:cubicBezTo>
                <a:cubicBezTo>
                  <a:pt x="805" y="160"/>
                  <a:pt x="778" y="64"/>
                  <a:pt x="752" y="28"/>
                </a:cubicBezTo>
                <a:cubicBezTo>
                  <a:pt x="737" y="11"/>
                  <a:pt x="718" y="2"/>
                  <a:pt x="69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82" name="Google Shape;10282;p1301"/>
          <p:cNvSpPr/>
          <p:nvPr/>
        </p:nvSpPr>
        <p:spPr>
          <a:xfrm>
            <a:off x="9572017" y="6165550"/>
            <a:ext cx="407832" cy="376325"/>
          </a:xfrm>
          <a:custGeom>
            <a:avLst/>
            <a:gdLst/>
            <a:ahLst/>
            <a:cxnLst/>
            <a:rect l="l" t="t" r="r" b="b"/>
            <a:pathLst>
              <a:path w="1850" h="1707" extrusionOk="0">
                <a:moveTo>
                  <a:pt x="392" y="224"/>
                </a:moveTo>
                <a:lnTo>
                  <a:pt x="392" y="224"/>
                </a:lnTo>
                <a:cubicBezTo>
                  <a:pt x="511" y="262"/>
                  <a:pt x="626" y="311"/>
                  <a:pt x="737" y="368"/>
                </a:cubicBezTo>
                <a:cubicBezTo>
                  <a:pt x="669" y="422"/>
                  <a:pt x="594" y="481"/>
                  <a:pt x="513" y="543"/>
                </a:cubicBezTo>
                <a:cubicBezTo>
                  <a:pt x="415" y="345"/>
                  <a:pt x="394" y="258"/>
                  <a:pt x="392" y="224"/>
                </a:cubicBezTo>
                <a:close/>
                <a:moveTo>
                  <a:pt x="1333" y="119"/>
                </a:moveTo>
                <a:lnTo>
                  <a:pt x="1333" y="119"/>
                </a:lnTo>
                <a:cubicBezTo>
                  <a:pt x="1335" y="198"/>
                  <a:pt x="1326" y="358"/>
                  <a:pt x="1309" y="547"/>
                </a:cubicBezTo>
                <a:cubicBezTo>
                  <a:pt x="1196" y="479"/>
                  <a:pt x="1075" y="413"/>
                  <a:pt x="954" y="349"/>
                </a:cubicBezTo>
                <a:cubicBezTo>
                  <a:pt x="1194" y="177"/>
                  <a:pt x="1292" y="130"/>
                  <a:pt x="1333" y="119"/>
                </a:cubicBezTo>
                <a:close/>
                <a:moveTo>
                  <a:pt x="1407" y="739"/>
                </a:moveTo>
                <a:cubicBezTo>
                  <a:pt x="1616" y="871"/>
                  <a:pt x="1692" y="943"/>
                  <a:pt x="1718" y="975"/>
                </a:cubicBezTo>
                <a:cubicBezTo>
                  <a:pt x="1671" y="988"/>
                  <a:pt x="1569" y="1003"/>
                  <a:pt x="1375" y="1015"/>
                </a:cubicBezTo>
                <a:cubicBezTo>
                  <a:pt x="1386" y="926"/>
                  <a:pt x="1397" y="834"/>
                  <a:pt x="1407" y="739"/>
                </a:cubicBezTo>
                <a:close/>
                <a:moveTo>
                  <a:pt x="477" y="719"/>
                </a:moveTo>
                <a:cubicBezTo>
                  <a:pt x="528" y="815"/>
                  <a:pt x="586" y="920"/>
                  <a:pt x="650" y="1026"/>
                </a:cubicBezTo>
                <a:cubicBezTo>
                  <a:pt x="379" y="1020"/>
                  <a:pt x="228" y="1000"/>
                  <a:pt x="158" y="985"/>
                </a:cubicBezTo>
                <a:cubicBezTo>
                  <a:pt x="222" y="932"/>
                  <a:pt x="339" y="830"/>
                  <a:pt x="477" y="719"/>
                </a:cubicBezTo>
                <a:close/>
                <a:moveTo>
                  <a:pt x="852" y="424"/>
                </a:moveTo>
                <a:cubicBezTo>
                  <a:pt x="1003" y="502"/>
                  <a:pt x="1160" y="590"/>
                  <a:pt x="1299" y="673"/>
                </a:cubicBezTo>
                <a:cubicBezTo>
                  <a:pt x="1288" y="792"/>
                  <a:pt x="1273" y="911"/>
                  <a:pt x="1258" y="1020"/>
                </a:cubicBezTo>
                <a:cubicBezTo>
                  <a:pt x="1144" y="1026"/>
                  <a:pt x="1022" y="1029"/>
                  <a:pt x="899" y="1029"/>
                </a:cubicBezTo>
                <a:cubicBezTo>
                  <a:pt x="861" y="1029"/>
                  <a:pt x="823" y="1029"/>
                  <a:pt x="786" y="1028"/>
                </a:cubicBezTo>
                <a:cubicBezTo>
                  <a:pt x="703" y="894"/>
                  <a:pt x="628" y="762"/>
                  <a:pt x="567" y="645"/>
                </a:cubicBezTo>
                <a:cubicBezTo>
                  <a:pt x="671" y="564"/>
                  <a:pt x="767" y="490"/>
                  <a:pt x="852" y="424"/>
                </a:cubicBezTo>
                <a:close/>
                <a:moveTo>
                  <a:pt x="1243" y="1134"/>
                </a:moveTo>
                <a:cubicBezTo>
                  <a:pt x="1203" y="1405"/>
                  <a:pt x="1171" y="1520"/>
                  <a:pt x="1152" y="1569"/>
                </a:cubicBezTo>
                <a:cubicBezTo>
                  <a:pt x="1045" y="1432"/>
                  <a:pt x="945" y="1290"/>
                  <a:pt x="856" y="1143"/>
                </a:cubicBezTo>
                <a:cubicBezTo>
                  <a:pt x="988" y="1143"/>
                  <a:pt x="1120" y="1141"/>
                  <a:pt x="1243" y="1134"/>
                </a:cubicBezTo>
                <a:close/>
                <a:moveTo>
                  <a:pt x="1358" y="0"/>
                </a:moveTo>
                <a:cubicBezTo>
                  <a:pt x="1357" y="0"/>
                  <a:pt x="1355" y="0"/>
                  <a:pt x="1354" y="0"/>
                </a:cubicBezTo>
                <a:cubicBezTo>
                  <a:pt x="1299" y="0"/>
                  <a:pt x="1190" y="34"/>
                  <a:pt x="841" y="290"/>
                </a:cubicBezTo>
                <a:cubicBezTo>
                  <a:pt x="709" y="224"/>
                  <a:pt x="503" y="128"/>
                  <a:pt x="396" y="107"/>
                </a:cubicBezTo>
                <a:cubicBezTo>
                  <a:pt x="388" y="104"/>
                  <a:pt x="379" y="103"/>
                  <a:pt x="370" y="103"/>
                </a:cubicBezTo>
                <a:cubicBezTo>
                  <a:pt x="339" y="103"/>
                  <a:pt x="309" y="118"/>
                  <a:pt x="292" y="147"/>
                </a:cubicBezTo>
                <a:cubicBezTo>
                  <a:pt x="264" y="194"/>
                  <a:pt x="258" y="287"/>
                  <a:pt x="424" y="615"/>
                </a:cubicBezTo>
                <a:cubicBezTo>
                  <a:pt x="207" y="792"/>
                  <a:pt x="35" y="939"/>
                  <a:pt x="28" y="945"/>
                </a:cubicBezTo>
                <a:cubicBezTo>
                  <a:pt x="7" y="966"/>
                  <a:pt x="0" y="998"/>
                  <a:pt x="13" y="1026"/>
                </a:cubicBezTo>
                <a:cubicBezTo>
                  <a:pt x="30" y="1062"/>
                  <a:pt x="58" y="1130"/>
                  <a:pt x="722" y="1141"/>
                </a:cubicBezTo>
                <a:cubicBezTo>
                  <a:pt x="803" y="1271"/>
                  <a:pt x="1048" y="1660"/>
                  <a:pt x="1131" y="1698"/>
                </a:cubicBezTo>
                <a:cubicBezTo>
                  <a:pt x="1139" y="1703"/>
                  <a:pt x="1150" y="1705"/>
                  <a:pt x="1160" y="1707"/>
                </a:cubicBezTo>
                <a:lnTo>
                  <a:pt x="1162" y="1705"/>
                </a:lnTo>
                <a:cubicBezTo>
                  <a:pt x="1214" y="1705"/>
                  <a:pt x="1277" y="1705"/>
                  <a:pt x="1360" y="1128"/>
                </a:cubicBezTo>
                <a:cubicBezTo>
                  <a:pt x="1739" y="1107"/>
                  <a:pt x="1795" y="1071"/>
                  <a:pt x="1812" y="1058"/>
                </a:cubicBezTo>
                <a:cubicBezTo>
                  <a:pt x="1835" y="1043"/>
                  <a:pt x="1850" y="1015"/>
                  <a:pt x="1848" y="988"/>
                </a:cubicBezTo>
                <a:cubicBezTo>
                  <a:pt x="1848" y="951"/>
                  <a:pt x="1846" y="875"/>
                  <a:pt x="1420" y="611"/>
                </a:cubicBezTo>
                <a:cubicBezTo>
                  <a:pt x="1439" y="409"/>
                  <a:pt x="1454" y="173"/>
                  <a:pt x="1448" y="81"/>
                </a:cubicBezTo>
                <a:cubicBezTo>
                  <a:pt x="1443" y="36"/>
                  <a:pt x="1405" y="0"/>
                  <a:pt x="135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nvGrpSpPr>
          <p:cNvPr id="10283" name="Google Shape;10283;p1301"/>
          <p:cNvGrpSpPr/>
          <p:nvPr/>
        </p:nvGrpSpPr>
        <p:grpSpPr>
          <a:xfrm>
            <a:off x="11107283" y="6234887"/>
            <a:ext cx="237645" cy="237645"/>
            <a:chOff x="5944424" y="1865453"/>
            <a:chExt cx="178234" cy="178234"/>
          </a:xfrm>
        </p:grpSpPr>
        <p:sp>
          <p:nvSpPr>
            <p:cNvPr id="10284" name="Google Shape;10284;p1301"/>
            <p:cNvSpPr/>
            <p:nvPr/>
          </p:nvSpPr>
          <p:spPr>
            <a:xfrm>
              <a:off x="6029571" y="1865453"/>
              <a:ext cx="20171" cy="178234"/>
            </a:xfrm>
            <a:custGeom>
              <a:avLst/>
              <a:gdLst/>
              <a:ahLst/>
              <a:cxnLst/>
              <a:rect l="l" t="t" r="r" b="b"/>
              <a:pathLst>
                <a:path w="122" h="1078" extrusionOk="0">
                  <a:moveTo>
                    <a:pt x="65" y="1"/>
                  </a:moveTo>
                  <a:cubicBezTo>
                    <a:pt x="33" y="1"/>
                    <a:pt x="7" y="26"/>
                    <a:pt x="7" y="58"/>
                  </a:cubicBezTo>
                  <a:lnTo>
                    <a:pt x="1" y="1020"/>
                  </a:lnTo>
                  <a:cubicBezTo>
                    <a:pt x="1" y="1052"/>
                    <a:pt x="26" y="1078"/>
                    <a:pt x="58" y="1078"/>
                  </a:cubicBezTo>
                  <a:cubicBezTo>
                    <a:pt x="90" y="1078"/>
                    <a:pt x="116" y="1052"/>
                    <a:pt x="116" y="1020"/>
                  </a:cubicBezTo>
                  <a:lnTo>
                    <a:pt x="122" y="58"/>
                  </a:lnTo>
                  <a:cubicBezTo>
                    <a:pt x="122" y="26"/>
                    <a:pt x="96" y="1"/>
                    <a:pt x="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85" name="Google Shape;10285;p1301"/>
            <p:cNvSpPr/>
            <p:nvPr/>
          </p:nvSpPr>
          <p:spPr>
            <a:xfrm>
              <a:off x="5962115" y="1898189"/>
              <a:ext cx="158393" cy="110611"/>
            </a:xfrm>
            <a:custGeom>
              <a:avLst/>
              <a:gdLst/>
              <a:ahLst/>
              <a:cxnLst/>
              <a:rect l="l" t="t" r="r" b="b"/>
              <a:pathLst>
                <a:path w="958" h="669" extrusionOk="0">
                  <a:moveTo>
                    <a:pt x="873" y="0"/>
                  </a:moveTo>
                  <a:cubicBezTo>
                    <a:pt x="863" y="0"/>
                    <a:pt x="852" y="4"/>
                    <a:pt x="841" y="11"/>
                  </a:cubicBezTo>
                  <a:lnTo>
                    <a:pt x="47" y="565"/>
                  </a:lnTo>
                  <a:cubicBezTo>
                    <a:pt x="0" y="597"/>
                    <a:pt x="23" y="669"/>
                    <a:pt x="79" y="669"/>
                  </a:cubicBezTo>
                  <a:cubicBezTo>
                    <a:pt x="89" y="669"/>
                    <a:pt x="102" y="667"/>
                    <a:pt x="111" y="658"/>
                  </a:cubicBezTo>
                  <a:lnTo>
                    <a:pt x="907" y="105"/>
                  </a:lnTo>
                  <a:cubicBezTo>
                    <a:pt x="957" y="70"/>
                    <a:pt x="922" y="0"/>
                    <a:pt x="8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86" name="Google Shape;10286;p1301"/>
            <p:cNvSpPr/>
            <p:nvPr/>
          </p:nvSpPr>
          <p:spPr>
            <a:xfrm>
              <a:off x="5976829" y="1891080"/>
              <a:ext cx="124003" cy="124499"/>
            </a:xfrm>
            <a:custGeom>
              <a:avLst/>
              <a:gdLst/>
              <a:ahLst/>
              <a:cxnLst/>
              <a:rect l="l" t="t" r="r" b="b"/>
              <a:pathLst>
                <a:path w="750" h="753" extrusionOk="0">
                  <a:moveTo>
                    <a:pt x="84" y="1"/>
                  </a:moveTo>
                  <a:cubicBezTo>
                    <a:pt x="40" y="1"/>
                    <a:pt x="0" y="58"/>
                    <a:pt x="45" y="101"/>
                  </a:cubicBezTo>
                  <a:lnTo>
                    <a:pt x="645" y="735"/>
                  </a:lnTo>
                  <a:cubicBezTo>
                    <a:pt x="656" y="746"/>
                    <a:pt x="671" y="752"/>
                    <a:pt x="688" y="752"/>
                  </a:cubicBezTo>
                  <a:cubicBezTo>
                    <a:pt x="703" y="752"/>
                    <a:pt x="715" y="746"/>
                    <a:pt x="726" y="735"/>
                  </a:cubicBezTo>
                  <a:cubicBezTo>
                    <a:pt x="747" y="714"/>
                    <a:pt x="750" y="680"/>
                    <a:pt x="728" y="657"/>
                  </a:cubicBezTo>
                  <a:lnTo>
                    <a:pt x="128" y="22"/>
                  </a:lnTo>
                  <a:cubicBezTo>
                    <a:pt x="115" y="7"/>
                    <a:pt x="99" y="1"/>
                    <a:pt x="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87" name="Google Shape;10287;p1301"/>
            <p:cNvSpPr/>
            <p:nvPr/>
          </p:nvSpPr>
          <p:spPr>
            <a:xfrm>
              <a:off x="5944424" y="1941838"/>
              <a:ext cx="178234" cy="20502"/>
            </a:xfrm>
            <a:custGeom>
              <a:avLst/>
              <a:gdLst/>
              <a:ahLst/>
              <a:cxnLst/>
              <a:rect l="l" t="t" r="r" b="b"/>
              <a:pathLst>
                <a:path w="1078" h="124" extrusionOk="0">
                  <a:moveTo>
                    <a:pt x="1003" y="1"/>
                  </a:moveTo>
                  <a:lnTo>
                    <a:pt x="77" y="9"/>
                  </a:lnTo>
                  <a:cubicBezTo>
                    <a:pt x="1" y="9"/>
                    <a:pt x="1" y="124"/>
                    <a:pt x="77" y="124"/>
                  </a:cubicBezTo>
                  <a:lnTo>
                    <a:pt x="1003" y="113"/>
                  </a:lnTo>
                  <a:cubicBezTo>
                    <a:pt x="1077" y="113"/>
                    <a:pt x="1077" y="1"/>
                    <a:pt x="10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10288" name="Google Shape;10288;p1301"/>
          <p:cNvSpPr/>
          <p:nvPr/>
        </p:nvSpPr>
        <p:spPr>
          <a:xfrm flipH="1">
            <a:off x="5868369" y="6472533"/>
            <a:ext cx="72800" cy="728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89" name="Google Shape;10289;p1301"/>
          <p:cNvSpPr/>
          <p:nvPr/>
        </p:nvSpPr>
        <p:spPr>
          <a:xfrm>
            <a:off x="11414167" y="4862626"/>
            <a:ext cx="407832" cy="460945"/>
          </a:xfrm>
          <a:custGeom>
            <a:avLst/>
            <a:gdLst/>
            <a:ahLst/>
            <a:cxnLst/>
            <a:rect l="l" t="t" r="r" b="b"/>
            <a:pathLst>
              <a:path w="1944" h="2197" extrusionOk="0">
                <a:moveTo>
                  <a:pt x="941" y="602"/>
                </a:moveTo>
                <a:lnTo>
                  <a:pt x="941" y="602"/>
                </a:lnTo>
                <a:cubicBezTo>
                  <a:pt x="1045" y="717"/>
                  <a:pt x="1101" y="834"/>
                  <a:pt x="1094" y="894"/>
                </a:cubicBezTo>
                <a:cubicBezTo>
                  <a:pt x="1094" y="909"/>
                  <a:pt x="1086" y="919"/>
                  <a:pt x="1075" y="926"/>
                </a:cubicBezTo>
                <a:cubicBezTo>
                  <a:pt x="1054" y="938"/>
                  <a:pt x="1033" y="945"/>
                  <a:pt x="1009" y="945"/>
                </a:cubicBezTo>
                <a:cubicBezTo>
                  <a:pt x="1008" y="945"/>
                  <a:pt x="1006" y="945"/>
                  <a:pt x="1004" y="945"/>
                </a:cubicBezTo>
                <a:cubicBezTo>
                  <a:pt x="985" y="945"/>
                  <a:pt x="968" y="933"/>
                  <a:pt x="958" y="917"/>
                </a:cubicBezTo>
                <a:cubicBezTo>
                  <a:pt x="922" y="864"/>
                  <a:pt x="907" y="745"/>
                  <a:pt x="941" y="602"/>
                </a:cubicBezTo>
                <a:close/>
                <a:moveTo>
                  <a:pt x="1431" y="114"/>
                </a:moveTo>
                <a:cubicBezTo>
                  <a:pt x="1487" y="114"/>
                  <a:pt x="1529" y="135"/>
                  <a:pt x="1560" y="179"/>
                </a:cubicBezTo>
                <a:cubicBezTo>
                  <a:pt x="1765" y="470"/>
                  <a:pt x="1456" y="1556"/>
                  <a:pt x="1290" y="2041"/>
                </a:cubicBezTo>
                <a:cubicBezTo>
                  <a:pt x="911" y="1713"/>
                  <a:pt x="120" y="947"/>
                  <a:pt x="128" y="568"/>
                </a:cubicBezTo>
                <a:cubicBezTo>
                  <a:pt x="128" y="513"/>
                  <a:pt x="154" y="460"/>
                  <a:pt x="198" y="425"/>
                </a:cubicBezTo>
                <a:cubicBezTo>
                  <a:pt x="268" y="372"/>
                  <a:pt x="354" y="342"/>
                  <a:pt x="443" y="342"/>
                </a:cubicBezTo>
                <a:cubicBezTo>
                  <a:pt x="569" y="342"/>
                  <a:pt x="715" y="404"/>
                  <a:pt x="847" y="513"/>
                </a:cubicBezTo>
                <a:cubicBezTo>
                  <a:pt x="790" y="698"/>
                  <a:pt x="796" y="883"/>
                  <a:pt x="867" y="983"/>
                </a:cubicBezTo>
                <a:cubicBezTo>
                  <a:pt x="902" y="1034"/>
                  <a:pt x="952" y="1060"/>
                  <a:pt x="1010" y="1060"/>
                </a:cubicBezTo>
                <a:cubicBezTo>
                  <a:pt x="1047" y="1060"/>
                  <a:pt x="1087" y="1049"/>
                  <a:pt x="1128" y="1028"/>
                </a:cubicBezTo>
                <a:cubicBezTo>
                  <a:pt x="1173" y="1004"/>
                  <a:pt x="1203" y="960"/>
                  <a:pt x="1207" y="909"/>
                </a:cubicBezTo>
                <a:cubicBezTo>
                  <a:pt x="1224" y="777"/>
                  <a:pt x="1109" y="602"/>
                  <a:pt x="981" y="479"/>
                </a:cubicBezTo>
                <a:cubicBezTo>
                  <a:pt x="1030" y="359"/>
                  <a:pt x="1150" y="151"/>
                  <a:pt x="1392" y="117"/>
                </a:cubicBezTo>
                <a:cubicBezTo>
                  <a:pt x="1406" y="115"/>
                  <a:pt x="1418" y="114"/>
                  <a:pt x="1431" y="114"/>
                </a:cubicBezTo>
                <a:close/>
                <a:moveTo>
                  <a:pt x="1430" y="0"/>
                </a:moveTo>
                <a:cubicBezTo>
                  <a:pt x="1413" y="0"/>
                  <a:pt x="1394" y="1"/>
                  <a:pt x="1375" y="4"/>
                </a:cubicBezTo>
                <a:cubicBezTo>
                  <a:pt x="1169" y="34"/>
                  <a:pt x="990" y="181"/>
                  <a:pt x="890" y="400"/>
                </a:cubicBezTo>
                <a:cubicBezTo>
                  <a:pt x="788" y="321"/>
                  <a:pt x="626" y="230"/>
                  <a:pt x="441" y="230"/>
                </a:cubicBezTo>
                <a:cubicBezTo>
                  <a:pt x="438" y="230"/>
                  <a:pt x="435" y="230"/>
                  <a:pt x="432" y="230"/>
                </a:cubicBezTo>
                <a:cubicBezTo>
                  <a:pt x="322" y="230"/>
                  <a:pt x="215" y="268"/>
                  <a:pt x="128" y="336"/>
                </a:cubicBezTo>
                <a:cubicBezTo>
                  <a:pt x="56" y="389"/>
                  <a:pt x="13" y="474"/>
                  <a:pt x="13" y="564"/>
                </a:cubicBezTo>
                <a:cubicBezTo>
                  <a:pt x="0" y="1102"/>
                  <a:pt x="1226" y="2139"/>
                  <a:pt x="1279" y="2183"/>
                </a:cubicBezTo>
                <a:cubicBezTo>
                  <a:pt x="1288" y="2192"/>
                  <a:pt x="1301" y="2196"/>
                  <a:pt x="1316" y="2196"/>
                </a:cubicBezTo>
                <a:cubicBezTo>
                  <a:pt x="1339" y="2196"/>
                  <a:pt x="1360" y="2181"/>
                  <a:pt x="1369" y="2160"/>
                </a:cubicBezTo>
                <a:cubicBezTo>
                  <a:pt x="1428" y="1994"/>
                  <a:pt x="1943" y="525"/>
                  <a:pt x="1654" y="115"/>
                </a:cubicBezTo>
                <a:cubicBezTo>
                  <a:pt x="1600" y="39"/>
                  <a:pt x="1526" y="0"/>
                  <a:pt x="143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90" name="Google Shape;10290;p1301"/>
          <p:cNvSpPr/>
          <p:nvPr/>
        </p:nvSpPr>
        <p:spPr>
          <a:xfrm>
            <a:off x="4107933" y="474750"/>
            <a:ext cx="407832" cy="376325"/>
          </a:xfrm>
          <a:custGeom>
            <a:avLst/>
            <a:gdLst/>
            <a:ahLst/>
            <a:cxnLst/>
            <a:rect l="l" t="t" r="r" b="b"/>
            <a:pathLst>
              <a:path w="1850" h="1707" extrusionOk="0">
                <a:moveTo>
                  <a:pt x="392" y="224"/>
                </a:moveTo>
                <a:lnTo>
                  <a:pt x="392" y="224"/>
                </a:lnTo>
                <a:cubicBezTo>
                  <a:pt x="511" y="262"/>
                  <a:pt x="626" y="311"/>
                  <a:pt x="737" y="368"/>
                </a:cubicBezTo>
                <a:cubicBezTo>
                  <a:pt x="669" y="422"/>
                  <a:pt x="594" y="481"/>
                  <a:pt x="513" y="543"/>
                </a:cubicBezTo>
                <a:cubicBezTo>
                  <a:pt x="415" y="345"/>
                  <a:pt x="394" y="258"/>
                  <a:pt x="392" y="224"/>
                </a:cubicBezTo>
                <a:close/>
                <a:moveTo>
                  <a:pt x="1333" y="119"/>
                </a:moveTo>
                <a:lnTo>
                  <a:pt x="1333" y="119"/>
                </a:lnTo>
                <a:cubicBezTo>
                  <a:pt x="1335" y="198"/>
                  <a:pt x="1326" y="358"/>
                  <a:pt x="1309" y="547"/>
                </a:cubicBezTo>
                <a:cubicBezTo>
                  <a:pt x="1196" y="479"/>
                  <a:pt x="1075" y="413"/>
                  <a:pt x="954" y="349"/>
                </a:cubicBezTo>
                <a:cubicBezTo>
                  <a:pt x="1194" y="177"/>
                  <a:pt x="1292" y="130"/>
                  <a:pt x="1333" y="119"/>
                </a:cubicBezTo>
                <a:close/>
                <a:moveTo>
                  <a:pt x="1407" y="739"/>
                </a:moveTo>
                <a:cubicBezTo>
                  <a:pt x="1616" y="871"/>
                  <a:pt x="1692" y="943"/>
                  <a:pt x="1718" y="975"/>
                </a:cubicBezTo>
                <a:cubicBezTo>
                  <a:pt x="1671" y="988"/>
                  <a:pt x="1569" y="1003"/>
                  <a:pt x="1375" y="1015"/>
                </a:cubicBezTo>
                <a:cubicBezTo>
                  <a:pt x="1386" y="926"/>
                  <a:pt x="1397" y="834"/>
                  <a:pt x="1407" y="739"/>
                </a:cubicBezTo>
                <a:close/>
                <a:moveTo>
                  <a:pt x="477" y="719"/>
                </a:moveTo>
                <a:cubicBezTo>
                  <a:pt x="528" y="815"/>
                  <a:pt x="586" y="920"/>
                  <a:pt x="650" y="1026"/>
                </a:cubicBezTo>
                <a:cubicBezTo>
                  <a:pt x="379" y="1020"/>
                  <a:pt x="228" y="1000"/>
                  <a:pt x="158" y="985"/>
                </a:cubicBezTo>
                <a:cubicBezTo>
                  <a:pt x="222" y="932"/>
                  <a:pt x="339" y="830"/>
                  <a:pt x="477" y="719"/>
                </a:cubicBezTo>
                <a:close/>
                <a:moveTo>
                  <a:pt x="852" y="424"/>
                </a:moveTo>
                <a:cubicBezTo>
                  <a:pt x="1003" y="502"/>
                  <a:pt x="1160" y="590"/>
                  <a:pt x="1299" y="673"/>
                </a:cubicBezTo>
                <a:cubicBezTo>
                  <a:pt x="1288" y="792"/>
                  <a:pt x="1273" y="911"/>
                  <a:pt x="1258" y="1020"/>
                </a:cubicBezTo>
                <a:cubicBezTo>
                  <a:pt x="1144" y="1026"/>
                  <a:pt x="1022" y="1029"/>
                  <a:pt x="899" y="1029"/>
                </a:cubicBezTo>
                <a:cubicBezTo>
                  <a:pt x="861" y="1029"/>
                  <a:pt x="823" y="1029"/>
                  <a:pt x="786" y="1028"/>
                </a:cubicBezTo>
                <a:cubicBezTo>
                  <a:pt x="703" y="894"/>
                  <a:pt x="628" y="762"/>
                  <a:pt x="567" y="645"/>
                </a:cubicBezTo>
                <a:cubicBezTo>
                  <a:pt x="671" y="564"/>
                  <a:pt x="767" y="490"/>
                  <a:pt x="852" y="424"/>
                </a:cubicBezTo>
                <a:close/>
                <a:moveTo>
                  <a:pt x="1243" y="1134"/>
                </a:moveTo>
                <a:cubicBezTo>
                  <a:pt x="1203" y="1405"/>
                  <a:pt x="1171" y="1520"/>
                  <a:pt x="1152" y="1569"/>
                </a:cubicBezTo>
                <a:cubicBezTo>
                  <a:pt x="1045" y="1432"/>
                  <a:pt x="945" y="1290"/>
                  <a:pt x="856" y="1143"/>
                </a:cubicBezTo>
                <a:cubicBezTo>
                  <a:pt x="988" y="1143"/>
                  <a:pt x="1120" y="1141"/>
                  <a:pt x="1243" y="1134"/>
                </a:cubicBezTo>
                <a:close/>
                <a:moveTo>
                  <a:pt x="1358" y="0"/>
                </a:moveTo>
                <a:cubicBezTo>
                  <a:pt x="1357" y="0"/>
                  <a:pt x="1355" y="0"/>
                  <a:pt x="1354" y="0"/>
                </a:cubicBezTo>
                <a:cubicBezTo>
                  <a:pt x="1299" y="0"/>
                  <a:pt x="1190" y="34"/>
                  <a:pt x="841" y="290"/>
                </a:cubicBezTo>
                <a:cubicBezTo>
                  <a:pt x="709" y="224"/>
                  <a:pt x="503" y="128"/>
                  <a:pt x="396" y="107"/>
                </a:cubicBezTo>
                <a:cubicBezTo>
                  <a:pt x="388" y="104"/>
                  <a:pt x="379" y="103"/>
                  <a:pt x="370" y="103"/>
                </a:cubicBezTo>
                <a:cubicBezTo>
                  <a:pt x="339" y="103"/>
                  <a:pt x="309" y="118"/>
                  <a:pt x="292" y="147"/>
                </a:cubicBezTo>
                <a:cubicBezTo>
                  <a:pt x="264" y="194"/>
                  <a:pt x="258" y="287"/>
                  <a:pt x="424" y="615"/>
                </a:cubicBezTo>
                <a:cubicBezTo>
                  <a:pt x="207" y="792"/>
                  <a:pt x="35" y="939"/>
                  <a:pt x="28" y="945"/>
                </a:cubicBezTo>
                <a:cubicBezTo>
                  <a:pt x="7" y="966"/>
                  <a:pt x="0" y="998"/>
                  <a:pt x="13" y="1026"/>
                </a:cubicBezTo>
                <a:cubicBezTo>
                  <a:pt x="30" y="1062"/>
                  <a:pt x="58" y="1130"/>
                  <a:pt x="722" y="1141"/>
                </a:cubicBezTo>
                <a:cubicBezTo>
                  <a:pt x="803" y="1271"/>
                  <a:pt x="1048" y="1660"/>
                  <a:pt x="1131" y="1698"/>
                </a:cubicBezTo>
                <a:cubicBezTo>
                  <a:pt x="1139" y="1703"/>
                  <a:pt x="1150" y="1705"/>
                  <a:pt x="1160" y="1707"/>
                </a:cubicBezTo>
                <a:lnTo>
                  <a:pt x="1162" y="1705"/>
                </a:lnTo>
                <a:cubicBezTo>
                  <a:pt x="1214" y="1705"/>
                  <a:pt x="1277" y="1705"/>
                  <a:pt x="1360" y="1128"/>
                </a:cubicBezTo>
                <a:cubicBezTo>
                  <a:pt x="1739" y="1107"/>
                  <a:pt x="1795" y="1071"/>
                  <a:pt x="1812" y="1058"/>
                </a:cubicBezTo>
                <a:cubicBezTo>
                  <a:pt x="1835" y="1043"/>
                  <a:pt x="1850" y="1015"/>
                  <a:pt x="1848" y="988"/>
                </a:cubicBezTo>
                <a:cubicBezTo>
                  <a:pt x="1848" y="951"/>
                  <a:pt x="1846" y="875"/>
                  <a:pt x="1420" y="611"/>
                </a:cubicBezTo>
                <a:cubicBezTo>
                  <a:pt x="1439" y="409"/>
                  <a:pt x="1454" y="173"/>
                  <a:pt x="1448" y="81"/>
                </a:cubicBezTo>
                <a:cubicBezTo>
                  <a:pt x="1443" y="36"/>
                  <a:pt x="1405" y="0"/>
                  <a:pt x="135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blipFill>
          <a:blip r:embed="rId2">
            <a:alphaModFix/>
          </a:blip>
          <a:stretch>
            <a:fillRect/>
          </a:stretch>
        </a:blipFill>
        <a:effectLst/>
      </p:bgPr>
    </p:bg>
    <p:spTree>
      <p:nvGrpSpPr>
        <p:cNvPr id="1" name="Shape 10291"/>
        <p:cNvGrpSpPr/>
        <p:nvPr/>
      </p:nvGrpSpPr>
      <p:grpSpPr>
        <a:xfrm>
          <a:off x="0" y="0"/>
          <a:ext cx="0" cy="0"/>
          <a:chOff x="0" y="0"/>
          <a:chExt cx="0" cy="0"/>
        </a:xfrm>
      </p:grpSpPr>
      <p:sp>
        <p:nvSpPr>
          <p:cNvPr id="10292" name="Google Shape;10292;p1173"/>
          <p:cNvSpPr txBox="1">
            <a:spLocks noGrp="1"/>
          </p:cNvSpPr>
          <p:nvPr>
            <p:ph type="title"/>
          </p:nvPr>
        </p:nvSpPr>
        <p:spPr>
          <a:xfrm>
            <a:off x="4576033" y="834188"/>
            <a:ext cx="5356400" cy="2610000"/>
          </a:xfrm>
          <a:prstGeom prst="rect">
            <a:avLst/>
          </a:prstGeom>
          <a:noFill/>
          <a:ln>
            <a:noFill/>
          </a:ln>
        </p:spPr>
        <p:txBody>
          <a:bodyPr spcFirstLastPara="1" wrap="square" lIns="91425" tIns="91425" rIns="91425" bIns="91425" anchor="ctr" anchorCtr="0">
            <a:noAutofit/>
          </a:bodyPr>
          <a:lstStyle>
            <a:lvl1pPr lvl="0" algn="l">
              <a:lnSpc>
                <a:spcPct val="90000"/>
              </a:lnSpc>
              <a:spcBef>
                <a:spcPts val="0"/>
              </a:spcBef>
              <a:spcAft>
                <a:spcPts val="0"/>
              </a:spcAft>
              <a:buSzPts val="4200"/>
              <a:buNone/>
              <a:defRPr sz="8000" b="1"/>
            </a:lvl1pPr>
            <a:lvl2pPr lvl="1" algn="ctr">
              <a:lnSpc>
                <a:spcPct val="100000"/>
              </a:lnSpc>
              <a:spcBef>
                <a:spcPts val="0"/>
              </a:spcBef>
              <a:spcAft>
                <a:spcPts val="0"/>
              </a:spcAft>
              <a:buSzPts val="4200"/>
              <a:buNone/>
              <a:defRPr sz="5600"/>
            </a:lvl2pPr>
            <a:lvl3pPr lvl="2" algn="ctr">
              <a:lnSpc>
                <a:spcPct val="100000"/>
              </a:lnSpc>
              <a:spcBef>
                <a:spcPts val="0"/>
              </a:spcBef>
              <a:spcAft>
                <a:spcPts val="0"/>
              </a:spcAft>
              <a:buSzPts val="4200"/>
              <a:buNone/>
              <a:defRPr sz="5600"/>
            </a:lvl3pPr>
            <a:lvl4pPr lvl="3" algn="ctr">
              <a:lnSpc>
                <a:spcPct val="100000"/>
              </a:lnSpc>
              <a:spcBef>
                <a:spcPts val="0"/>
              </a:spcBef>
              <a:spcAft>
                <a:spcPts val="0"/>
              </a:spcAft>
              <a:buSzPts val="4200"/>
              <a:buNone/>
              <a:defRPr sz="5600"/>
            </a:lvl4pPr>
            <a:lvl5pPr lvl="4" algn="ctr">
              <a:lnSpc>
                <a:spcPct val="100000"/>
              </a:lnSpc>
              <a:spcBef>
                <a:spcPts val="0"/>
              </a:spcBef>
              <a:spcAft>
                <a:spcPts val="0"/>
              </a:spcAft>
              <a:buSzPts val="4200"/>
              <a:buNone/>
              <a:defRPr sz="5600"/>
            </a:lvl5pPr>
            <a:lvl6pPr lvl="5" algn="ctr">
              <a:lnSpc>
                <a:spcPct val="100000"/>
              </a:lnSpc>
              <a:spcBef>
                <a:spcPts val="0"/>
              </a:spcBef>
              <a:spcAft>
                <a:spcPts val="0"/>
              </a:spcAft>
              <a:buSzPts val="4200"/>
              <a:buNone/>
              <a:defRPr sz="5600"/>
            </a:lvl6pPr>
            <a:lvl7pPr lvl="6" algn="ctr">
              <a:lnSpc>
                <a:spcPct val="100000"/>
              </a:lnSpc>
              <a:spcBef>
                <a:spcPts val="0"/>
              </a:spcBef>
              <a:spcAft>
                <a:spcPts val="0"/>
              </a:spcAft>
              <a:buSzPts val="4200"/>
              <a:buNone/>
              <a:defRPr sz="5600"/>
            </a:lvl7pPr>
            <a:lvl8pPr lvl="7" algn="ctr">
              <a:lnSpc>
                <a:spcPct val="100000"/>
              </a:lnSpc>
              <a:spcBef>
                <a:spcPts val="0"/>
              </a:spcBef>
              <a:spcAft>
                <a:spcPts val="0"/>
              </a:spcAft>
              <a:buSzPts val="4200"/>
              <a:buNone/>
              <a:defRPr sz="5600"/>
            </a:lvl8pPr>
            <a:lvl9pPr lvl="8" algn="ctr">
              <a:lnSpc>
                <a:spcPct val="100000"/>
              </a:lnSpc>
              <a:spcBef>
                <a:spcPts val="0"/>
              </a:spcBef>
              <a:spcAft>
                <a:spcPts val="0"/>
              </a:spcAft>
              <a:buSzPts val="4200"/>
              <a:buNone/>
              <a:defRPr sz="5600"/>
            </a:lvl9pPr>
          </a:lstStyle>
          <a:p>
            <a:endParaRPr/>
          </a:p>
        </p:txBody>
      </p:sp>
      <p:sp>
        <p:nvSpPr>
          <p:cNvPr id="10293" name="Google Shape;10293;p1173"/>
          <p:cNvSpPr txBox="1">
            <a:spLocks noGrp="1"/>
          </p:cNvSpPr>
          <p:nvPr>
            <p:ph type="subTitle" idx="1"/>
          </p:nvPr>
        </p:nvSpPr>
        <p:spPr>
          <a:xfrm>
            <a:off x="4576267" y="3444188"/>
            <a:ext cx="5356400" cy="16428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2100"/>
              <a:buNone/>
              <a:defRPr sz="2133"/>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10294" name="Google Shape;10294;p1173"/>
          <p:cNvSpPr/>
          <p:nvPr/>
        </p:nvSpPr>
        <p:spPr>
          <a:xfrm>
            <a:off x="10725074" y="6349984"/>
            <a:ext cx="175257" cy="174817"/>
          </a:xfrm>
          <a:custGeom>
            <a:avLst/>
            <a:gdLst/>
            <a:ahLst/>
            <a:cxnLst/>
            <a:rect l="l" t="t" r="r" b="b"/>
            <a:pathLst>
              <a:path w="795" h="793" extrusionOk="0">
                <a:moveTo>
                  <a:pt x="400" y="116"/>
                </a:moveTo>
                <a:cubicBezTo>
                  <a:pt x="474" y="116"/>
                  <a:pt x="546" y="146"/>
                  <a:pt x="597" y="199"/>
                </a:cubicBezTo>
                <a:cubicBezTo>
                  <a:pt x="773" y="375"/>
                  <a:pt x="648" y="677"/>
                  <a:pt x="399" y="677"/>
                </a:cubicBezTo>
                <a:cubicBezTo>
                  <a:pt x="243" y="677"/>
                  <a:pt x="118" y="552"/>
                  <a:pt x="118" y="396"/>
                </a:cubicBezTo>
                <a:cubicBezTo>
                  <a:pt x="118" y="241"/>
                  <a:pt x="245" y="116"/>
                  <a:pt x="400" y="116"/>
                </a:cubicBezTo>
                <a:close/>
                <a:moveTo>
                  <a:pt x="399" y="1"/>
                </a:moveTo>
                <a:cubicBezTo>
                  <a:pt x="180" y="1"/>
                  <a:pt x="3" y="177"/>
                  <a:pt x="3" y="396"/>
                </a:cubicBezTo>
                <a:cubicBezTo>
                  <a:pt x="1" y="614"/>
                  <a:pt x="180" y="792"/>
                  <a:pt x="397" y="792"/>
                </a:cubicBezTo>
                <a:lnTo>
                  <a:pt x="399" y="792"/>
                </a:lnTo>
                <a:cubicBezTo>
                  <a:pt x="618" y="792"/>
                  <a:pt x="795" y="614"/>
                  <a:pt x="795" y="396"/>
                </a:cubicBezTo>
                <a:cubicBezTo>
                  <a:pt x="795" y="177"/>
                  <a:pt x="616" y="1"/>
                  <a:pt x="39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95" name="Google Shape;10295;p1173"/>
          <p:cNvSpPr/>
          <p:nvPr/>
        </p:nvSpPr>
        <p:spPr>
          <a:xfrm>
            <a:off x="8428751" y="6514667"/>
            <a:ext cx="72800" cy="728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296" name="Google Shape;10296;p1173"/>
          <p:cNvSpPr/>
          <p:nvPr/>
        </p:nvSpPr>
        <p:spPr>
          <a:xfrm>
            <a:off x="902967" y="624634"/>
            <a:ext cx="407832" cy="376325"/>
          </a:xfrm>
          <a:custGeom>
            <a:avLst/>
            <a:gdLst/>
            <a:ahLst/>
            <a:cxnLst/>
            <a:rect l="l" t="t" r="r" b="b"/>
            <a:pathLst>
              <a:path w="1850" h="1707" extrusionOk="0">
                <a:moveTo>
                  <a:pt x="392" y="224"/>
                </a:moveTo>
                <a:lnTo>
                  <a:pt x="392" y="224"/>
                </a:lnTo>
                <a:cubicBezTo>
                  <a:pt x="511" y="262"/>
                  <a:pt x="626" y="311"/>
                  <a:pt x="737" y="368"/>
                </a:cubicBezTo>
                <a:cubicBezTo>
                  <a:pt x="669" y="422"/>
                  <a:pt x="594" y="481"/>
                  <a:pt x="513" y="543"/>
                </a:cubicBezTo>
                <a:cubicBezTo>
                  <a:pt x="415" y="345"/>
                  <a:pt x="394" y="258"/>
                  <a:pt x="392" y="224"/>
                </a:cubicBezTo>
                <a:close/>
                <a:moveTo>
                  <a:pt x="1333" y="119"/>
                </a:moveTo>
                <a:lnTo>
                  <a:pt x="1333" y="119"/>
                </a:lnTo>
                <a:cubicBezTo>
                  <a:pt x="1335" y="198"/>
                  <a:pt x="1326" y="358"/>
                  <a:pt x="1309" y="547"/>
                </a:cubicBezTo>
                <a:cubicBezTo>
                  <a:pt x="1196" y="479"/>
                  <a:pt x="1075" y="413"/>
                  <a:pt x="954" y="349"/>
                </a:cubicBezTo>
                <a:cubicBezTo>
                  <a:pt x="1194" y="177"/>
                  <a:pt x="1292" y="130"/>
                  <a:pt x="1333" y="119"/>
                </a:cubicBezTo>
                <a:close/>
                <a:moveTo>
                  <a:pt x="1407" y="739"/>
                </a:moveTo>
                <a:cubicBezTo>
                  <a:pt x="1616" y="871"/>
                  <a:pt x="1692" y="943"/>
                  <a:pt x="1718" y="975"/>
                </a:cubicBezTo>
                <a:cubicBezTo>
                  <a:pt x="1671" y="988"/>
                  <a:pt x="1569" y="1003"/>
                  <a:pt x="1375" y="1015"/>
                </a:cubicBezTo>
                <a:cubicBezTo>
                  <a:pt x="1386" y="926"/>
                  <a:pt x="1397" y="834"/>
                  <a:pt x="1407" y="739"/>
                </a:cubicBezTo>
                <a:close/>
                <a:moveTo>
                  <a:pt x="477" y="719"/>
                </a:moveTo>
                <a:cubicBezTo>
                  <a:pt x="528" y="815"/>
                  <a:pt x="586" y="920"/>
                  <a:pt x="650" y="1026"/>
                </a:cubicBezTo>
                <a:cubicBezTo>
                  <a:pt x="379" y="1020"/>
                  <a:pt x="228" y="1000"/>
                  <a:pt x="158" y="985"/>
                </a:cubicBezTo>
                <a:cubicBezTo>
                  <a:pt x="222" y="932"/>
                  <a:pt x="339" y="830"/>
                  <a:pt x="477" y="719"/>
                </a:cubicBezTo>
                <a:close/>
                <a:moveTo>
                  <a:pt x="852" y="424"/>
                </a:moveTo>
                <a:cubicBezTo>
                  <a:pt x="1003" y="502"/>
                  <a:pt x="1160" y="590"/>
                  <a:pt x="1299" y="673"/>
                </a:cubicBezTo>
                <a:cubicBezTo>
                  <a:pt x="1288" y="792"/>
                  <a:pt x="1273" y="911"/>
                  <a:pt x="1258" y="1020"/>
                </a:cubicBezTo>
                <a:cubicBezTo>
                  <a:pt x="1144" y="1026"/>
                  <a:pt x="1022" y="1029"/>
                  <a:pt x="899" y="1029"/>
                </a:cubicBezTo>
                <a:cubicBezTo>
                  <a:pt x="861" y="1029"/>
                  <a:pt x="823" y="1029"/>
                  <a:pt x="786" y="1028"/>
                </a:cubicBezTo>
                <a:cubicBezTo>
                  <a:pt x="703" y="894"/>
                  <a:pt x="628" y="762"/>
                  <a:pt x="567" y="645"/>
                </a:cubicBezTo>
                <a:cubicBezTo>
                  <a:pt x="671" y="564"/>
                  <a:pt x="767" y="490"/>
                  <a:pt x="852" y="424"/>
                </a:cubicBezTo>
                <a:close/>
                <a:moveTo>
                  <a:pt x="1243" y="1134"/>
                </a:moveTo>
                <a:cubicBezTo>
                  <a:pt x="1203" y="1405"/>
                  <a:pt x="1171" y="1520"/>
                  <a:pt x="1152" y="1569"/>
                </a:cubicBezTo>
                <a:cubicBezTo>
                  <a:pt x="1045" y="1432"/>
                  <a:pt x="945" y="1290"/>
                  <a:pt x="856" y="1143"/>
                </a:cubicBezTo>
                <a:cubicBezTo>
                  <a:pt x="988" y="1143"/>
                  <a:pt x="1120" y="1141"/>
                  <a:pt x="1243" y="1134"/>
                </a:cubicBezTo>
                <a:close/>
                <a:moveTo>
                  <a:pt x="1358" y="0"/>
                </a:moveTo>
                <a:cubicBezTo>
                  <a:pt x="1357" y="0"/>
                  <a:pt x="1355" y="0"/>
                  <a:pt x="1354" y="0"/>
                </a:cubicBezTo>
                <a:cubicBezTo>
                  <a:pt x="1299" y="0"/>
                  <a:pt x="1190" y="34"/>
                  <a:pt x="841" y="290"/>
                </a:cubicBezTo>
                <a:cubicBezTo>
                  <a:pt x="709" y="224"/>
                  <a:pt x="503" y="128"/>
                  <a:pt x="396" y="107"/>
                </a:cubicBezTo>
                <a:cubicBezTo>
                  <a:pt x="388" y="104"/>
                  <a:pt x="379" y="103"/>
                  <a:pt x="370" y="103"/>
                </a:cubicBezTo>
                <a:cubicBezTo>
                  <a:pt x="339" y="103"/>
                  <a:pt x="309" y="118"/>
                  <a:pt x="292" y="147"/>
                </a:cubicBezTo>
                <a:cubicBezTo>
                  <a:pt x="264" y="194"/>
                  <a:pt x="258" y="287"/>
                  <a:pt x="424" y="615"/>
                </a:cubicBezTo>
                <a:cubicBezTo>
                  <a:pt x="207" y="792"/>
                  <a:pt x="35" y="939"/>
                  <a:pt x="28" y="945"/>
                </a:cubicBezTo>
                <a:cubicBezTo>
                  <a:pt x="7" y="966"/>
                  <a:pt x="0" y="998"/>
                  <a:pt x="13" y="1026"/>
                </a:cubicBezTo>
                <a:cubicBezTo>
                  <a:pt x="30" y="1062"/>
                  <a:pt x="58" y="1130"/>
                  <a:pt x="722" y="1141"/>
                </a:cubicBezTo>
                <a:cubicBezTo>
                  <a:pt x="803" y="1271"/>
                  <a:pt x="1048" y="1660"/>
                  <a:pt x="1131" y="1698"/>
                </a:cubicBezTo>
                <a:cubicBezTo>
                  <a:pt x="1139" y="1703"/>
                  <a:pt x="1150" y="1705"/>
                  <a:pt x="1160" y="1707"/>
                </a:cubicBezTo>
                <a:lnTo>
                  <a:pt x="1162" y="1705"/>
                </a:lnTo>
                <a:cubicBezTo>
                  <a:pt x="1214" y="1705"/>
                  <a:pt x="1277" y="1705"/>
                  <a:pt x="1360" y="1128"/>
                </a:cubicBezTo>
                <a:cubicBezTo>
                  <a:pt x="1739" y="1107"/>
                  <a:pt x="1795" y="1071"/>
                  <a:pt x="1812" y="1058"/>
                </a:cubicBezTo>
                <a:cubicBezTo>
                  <a:pt x="1835" y="1043"/>
                  <a:pt x="1850" y="1015"/>
                  <a:pt x="1848" y="988"/>
                </a:cubicBezTo>
                <a:cubicBezTo>
                  <a:pt x="1848" y="951"/>
                  <a:pt x="1846" y="875"/>
                  <a:pt x="1420" y="611"/>
                </a:cubicBezTo>
                <a:cubicBezTo>
                  <a:pt x="1439" y="409"/>
                  <a:pt x="1454" y="173"/>
                  <a:pt x="1448" y="81"/>
                </a:cubicBezTo>
                <a:cubicBezTo>
                  <a:pt x="1443" y="36"/>
                  <a:pt x="1405" y="0"/>
                  <a:pt x="135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matchingName="Big number">
  <p:cSld name="BIG_NUMBER">
    <p:bg>
      <p:bgPr>
        <a:blipFill>
          <a:blip r:embed="rId2">
            <a:alphaModFix/>
          </a:blip>
          <a:stretch>
            <a:fillRect/>
          </a:stretch>
        </a:blipFill>
        <a:effectLst/>
      </p:bgPr>
    </p:bg>
    <p:spTree>
      <p:nvGrpSpPr>
        <p:cNvPr id="1" name="Shape 10297"/>
        <p:cNvGrpSpPr/>
        <p:nvPr/>
      </p:nvGrpSpPr>
      <p:grpSpPr>
        <a:xfrm>
          <a:off x="0" y="0"/>
          <a:ext cx="0" cy="0"/>
          <a:chOff x="0" y="0"/>
          <a:chExt cx="0" cy="0"/>
        </a:xfrm>
      </p:grpSpPr>
      <p:sp>
        <p:nvSpPr>
          <p:cNvPr id="10298" name="Google Shape;10298;p1174"/>
          <p:cNvSpPr txBox="1">
            <a:spLocks noGrp="1"/>
          </p:cNvSpPr>
          <p:nvPr>
            <p:ph type="title" hasCustomPrompt="1"/>
          </p:nvPr>
        </p:nvSpPr>
        <p:spPr>
          <a:xfrm>
            <a:off x="1695400" y="2015284"/>
            <a:ext cx="8801200" cy="2051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12000"/>
              <a:buNone/>
              <a:defRPr sz="16000" b="1">
                <a:solidFill>
                  <a:schemeClr val="accent6"/>
                </a:solidFill>
              </a:defRPr>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a:r>
              <a:t>xx%</a:t>
            </a:r>
          </a:p>
        </p:txBody>
      </p:sp>
      <p:sp>
        <p:nvSpPr>
          <p:cNvPr id="10299" name="Google Shape;10299;p1174"/>
          <p:cNvSpPr txBox="1">
            <a:spLocks noGrp="1"/>
          </p:cNvSpPr>
          <p:nvPr>
            <p:ph type="body" idx="1"/>
          </p:nvPr>
        </p:nvSpPr>
        <p:spPr>
          <a:xfrm>
            <a:off x="1695400" y="4156213"/>
            <a:ext cx="8801200" cy="451200"/>
          </a:xfrm>
          <a:prstGeom prst="rect">
            <a:avLst/>
          </a:prstGeom>
          <a:noFill/>
          <a:ln>
            <a:noFill/>
          </a:ln>
        </p:spPr>
        <p:txBody>
          <a:bodyPr spcFirstLastPara="1" wrap="square" lIns="91425" tIns="91425" rIns="91425" bIns="91425" anchor="ctr" anchorCtr="0">
            <a:noAutofit/>
          </a:bodyPr>
          <a:lstStyle>
            <a:lvl1pPr marL="457200" lvl="0" indent="-317500" algn="ctr">
              <a:lnSpc>
                <a:spcPct val="100000"/>
              </a:lnSpc>
              <a:spcBef>
                <a:spcPts val="0"/>
              </a:spcBef>
              <a:spcAft>
                <a:spcPts val="0"/>
              </a:spcAft>
              <a:buSzPts val="1400"/>
              <a:buChar char="●"/>
              <a:defRPr sz="2400">
                <a:solidFill>
                  <a:schemeClr val="accent6"/>
                </a:solidFill>
              </a:defRPr>
            </a:lvl1pPr>
            <a:lvl2pPr marL="914400" lvl="1" indent="-317500" algn="ctr">
              <a:lnSpc>
                <a:spcPct val="100000"/>
              </a:lnSpc>
              <a:spcBef>
                <a:spcPts val="0"/>
              </a:spcBef>
              <a:spcAft>
                <a:spcPts val="0"/>
              </a:spcAft>
              <a:buSzPts val="1400"/>
              <a:buChar char="○"/>
              <a:defRPr/>
            </a:lvl2pPr>
            <a:lvl3pPr marL="1371600" lvl="2" indent="-317500" algn="ctr">
              <a:lnSpc>
                <a:spcPct val="100000"/>
              </a:lnSpc>
              <a:spcBef>
                <a:spcPts val="0"/>
              </a:spcBef>
              <a:spcAft>
                <a:spcPts val="0"/>
              </a:spcAft>
              <a:buSzPts val="1400"/>
              <a:buChar char="■"/>
              <a:defRPr/>
            </a:lvl3pPr>
            <a:lvl4pPr marL="1828800" lvl="3" indent="-317500" algn="ctr">
              <a:lnSpc>
                <a:spcPct val="100000"/>
              </a:lnSpc>
              <a:spcBef>
                <a:spcPts val="0"/>
              </a:spcBef>
              <a:spcAft>
                <a:spcPts val="0"/>
              </a:spcAft>
              <a:buSzPts val="1400"/>
              <a:buChar char="●"/>
              <a:defRPr/>
            </a:lvl4pPr>
            <a:lvl5pPr marL="2286000" lvl="4" indent="-317500" algn="ctr">
              <a:lnSpc>
                <a:spcPct val="100000"/>
              </a:lnSpc>
              <a:spcBef>
                <a:spcPts val="0"/>
              </a:spcBef>
              <a:spcAft>
                <a:spcPts val="0"/>
              </a:spcAft>
              <a:buSzPts val="1400"/>
              <a:buChar char="○"/>
              <a:defRPr/>
            </a:lvl5pPr>
            <a:lvl6pPr marL="2743200" lvl="5" indent="-317500" algn="ctr">
              <a:lnSpc>
                <a:spcPct val="100000"/>
              </a:lnSpc>
              <a:spcBef>
                <a:spcPts val="0"/>
              </a:spcBef>
              <a:spcAft>
                <a:spcPts val="0"/>
              </a:spcAft>
              <a:buSzPts val="1400"/>
              <a:buChar char="■"/>
              <a:defRPr/>
            </a:lvl6pPr>
            <a:lvl7pPr marL="3200400" lvl="6" indent="-317500" algn="ctr">
              <a:lnSpc>
                <a:spcPct val="100000"/>
              </a:lnSpc>
              <a:spcBef>
                <a:spcPts val="0"/>
              </a:spcBef>
              <a:spcAft>
                <a:spcPts val="0"/>
              </a:spcAft>
              <a:buSzPts val="1400"/>
              <a:buChar char="●"/>
              <a:defRPr/>
            </a:lvl7pPr>
            <a:lvl8pPr marL="3657600" lvl="7" indent="-317500" algn="ctr">
              <a:lnSpc>
                <a:spcPct val="100000"/>
              </a:lnSpc>
              <a:spcBef>
                <a:spcPts val="0"/>
              </a:spcBef>
              <a:spcAft>
                <a:spcPts val="0"/>
              </a:spcAft>
              <a:buSzPts val="1400"/>
              <a:buChar char="○"/>
              <a:defRPr/>
            </a:lvl8pPr>
            <a:lvl9pPr marL="4114800" lvl="8" indent="-317500" algn="ctr">
              <a:lnSpc>
                <a:spcPct val="100000"/>
              </a:lnSpc>
              <a:spcBef>
                <a:spcPts val="0"/>
              </a:spcBef>
              <a:spcAft>
                <a:spcPts val="0"/>
              </a:spcAft>
              <a:buSzPts val="1400"/>
              <a:buChar char="■"/>
              <a:defRPr/>
            </a:lvl9pPr>
          </a:lstStyle>
          <a:p>
            <a:endParaRPr/>
          </a:p>
        </p:txBody>
      </p:sp>
      <p:sp>
        <p:nvSpPr>
          <p:cNvPr id="10300" name="Google Shape;10300;p1174"/>
          <p:cNvSpPr/>
          <p:nvPr/>
        </p:nvSpPr>
        <p:spPr>
          <a:xfrm flipH="1">
            <a:off x="11398997" y="435217"/>
            <a:ext cx="175257" cy="174817"/>
          </a:xfrm>
          <a:custGeom>
            <a:avLst/>
            <a:gdLst/>
            <a:ahLst/>
            <a:cxnLst/>
            <a:rect l="l" t="t" r="r" b="b"/>
            <a:pathLst>
              <a:path w="795" h="793" extrusionOk="0">
                <a:moveTo>
                  <a:pt x="400" y="116"/>
                </a:moveTo>
                <a:cubicBezTo>
                  <a:pt x="474" y="116"/>
                  <a:pt x="546" y="146"/>
                  <a:pt x="597" y="199"/>
                </a:cubicBezTo>
                <a:cubicBezTo>
                  <a:pt x="773" y="375"/>
                  <a:pt x="648" y="677"/>
                  <a:pt x="399" y="677"/>
                </a:cubicBezTo>
                <a:cubicBezTo>
                  <a:pt x="243" y="677"/>
                  <a:pt x="118" y="552"/>
                  <a:pt x="118" y="396"/>
                </a:cubicBezTo>
                <a:cubicBezTo>
                  <a:pt x="118" y="241"/>
                  <a:pt x="245" y="116"/>
                  <a:pt x="400" y="116"/>
                </a:cubicBezTo>
                <a:close/>
                <a:moveTo>
                  <a:pt x="399" y="1"/>
                </a:moveTo>
                <a:cubicBezTo>
                  <a:pt x="180" y="1"/>
                  <a:pt x="3" y="177"/>
                  <a:pt x="3" y="396"/>
                </a:cubicBezTo>
                <a:cubicBezTo>
                  <a:pt x="1" y="614"/>
                  <a:pt x="180" y="792"/>
                  <a:pt x="397" y="792"/>
                </a:cubicBezTo>
                <a:lnTo>
                  <a:pt x="399" y="792"/>
                </a:lnTo>
                <a:cubicBezTo>
                  <a:pt x="618" y="792"/>
                  <a:pt x="795" y="614"/>
                  <a:pt x="795" y="396"/>
                </a:cubicBezTo>
                <a:cubicBezTo>
                  <a:pt x="795" y="177"/>
                  <a:pt x="616" y="1"/>
                  <a:pt x="39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01" name="Google Shape;10301;p1174"/>
          <p:cNvSpPr/>
          <p:nvPr/>
        </p:nvSpPr>
        <p:spPr>
          <a:xfrm flipH="1">
            <a:off x="11457061" y="1924334"/>
            <a:ext cx="407832" cy="376325"/>
          </a:xfrm>
          <a:custGeom>
            <a:avLst/>
            <a:gdLst/>
            <a:ahLst/>
            <a:cxnLst/>
            <a:rect l="l" t="t" r="r" b="b"/>
            <a:pathLst>
              <a:path w="1850" h="1707" extrusionOk="0">
                <a:moveTo>
                  <a:pt x="392" y="224"/>
                </a:moveTo>
                <a:lnTo>
                  <a:pt x="392" y="224"/>
                </a:lnTo>
                <a:cubicBezTo>
                  <a:pt x="511" y="262"/>
                  <a:pt x="626" y="311"/>
                  <a:pt x="737" y="368"/>
                </a:cubicBezTo>
                <a:cubicBezTo>
                  <a:pt x="669" y="422"/>
                  <a:pt x="594" y="481"/>
                  <a:pt x="513" y="543"/>
                </a:cubicBezTo>
                <a:cubicBezTo>
                  <a:pt x="415" y="345"/>
                  <a:pt x="394" y="258"/>
                  <a:pt x="392" y="224"/>
                </a:cubicBezTo>
                <a:close/>
                <a:moveTo>
                  <a:pt x="1333" y="119"/>
                </a:moveTo>
                <a:lnTo>
                  <a:pt x="1333" y="119"/>
                </a:lnTo>
                <a:cubicBezTo>
                  <a:pt x="1335" y="198"/>
                  <a:pt x="1326" y="358"/>
                  <a:pt x="1309" y="547"/>
                </a:cubicBezTo>
                <a:cubicBezTo>
                  <a:pt x="1196" y="479"/>
                  <a:pt x="1075" y="413"/>
                  <a:pt x="954" y="349"/>
                </a:cubicBezTo>
                <a:cubicBezTo>
                  <a:pt x="1194" y="177"/>
                  <a:pt x="1292" y="130"/>
                  <a:pt x="1333" y="119"/>
                </a:cubicBezTo>
                <a:close/>
                <a:moveTo>
                  <a:pt x="1407" y="739"/>
                </a:moveTo>
                <a:cubicBezTo>
                  <a:pt x="1616" y="871"/>
                  <a:pt x="1692" y="943"/>
                  <a:pt x="1718" y="975"/>
                </a:cubicBezTo>
                <a:cubicBezTo>
                  <a:pt x="1671" y="988"/>
                  <a:pt x="1569" y="1003"/>
                  <a:pt x="1375" y="1015"/>
                </a:cubicBezTo>
                <a:cubicBezTo>
                  <a:pt x="1386" y="926"/>
                  <a:pt x="1397" y="834"/>
                  <a:pt x="1407" y="739"/>
                </a:cubicBezTo>
                <a:close/>
                <a:moveTo>
                  <a:pt x="477" y="719"/>
                </a:moveTo>
                <a:cubicBezTo>
                  <a:pt x="528" y="815"/>
                  <a:pt x="586" y="920"/>
                  <a:pt x="650" y="1026"/>
                </a:cubicBezTo>
                <a:cubicBezTo>
                  <a:pt x="379" y="1020"/>
                  <a:pt x="228" y="1000"/>
                  <a:pt x="158" y="985"/>
                </a:cubicBezTo>
                <a:cubicBezTo>
                  <a:pt x="222" y="932"/>
                  <a:pt x="339" y="830"/>
                  <a:pt x="477" y="719"/>
                </a:cubicBezTo>
                <a:close/>
                <a:moveTo>
                  <a:pt x="852" y="424"/>
                </a:moveTo>
                <a:cubicBezTo>
                  <a:pt x="1003" y="502"/>
                  <a:pt x="1160" y="590"/>
                  <a:pt x="1299" y="673"/>
                </a:cubicBezTo>
                <a:cubicBezTo>
                  <a:pt x="1288" y="792"/>
                  <a:pt x="1273" y="911"/>
                  <a:pt x="1258" y="1020"/>
                </a:cubicBezTo>
                <a:cubicBezTo>
                  <a:pt x="1144" y="1026"/>
                  <a:pt x="1022" y="1029"/>
                  <a:pt x="899" y="1029"/>
                </a:cubicBezTo>
                <a:cubicBezTo>
                  <a:pt x="861" y="1029"/>
                  <a:pt x="823" y="1029"/>
                  <a:pt x="786" y="1028"/>
                </a:cubicBezTo>
                <a:cubicBezTo>
                  <a:pt x="703" y="894"/>
                  <a:pt x="628" y="762"/>
                  <a:pt x="567" y="645"/>
                </a:cubicBezTo>
                <a:cubicBezTo>
                  <a:pt x="671" y="564"/>
                  <a:pt x="767" y="490"/>
                  <a:pt x="852" y="424"/>
                </a:cubicBezTo>
                <a:close/>
                <a:moveTo>
                  <a:pt x="1243" y="1134"/>
                </a:moveTo>
                <a:cubicBezTo>
                  <a:pt x="1203" y="1405"/>
                  <a:pt x="1171" y="1520"/>
                  <a:pt x="1152" y="1569"/>
                </a:cubicBezTo>
                <a:cubicBezTo>
                  <a:pt x="1045" y="1432"/>
                  <a:pt x="945" y="1290"/>
                  <a:pt x="856" y="1143"/>
                </a:cubicBezTo>
                <a:cubicBezTo>
                  <a:pt x="988" y="1143"/>
                  <a:pt x="1120" y="1141"/>
                  <a:pt x="1243" y="1134"/>
                </a:cubicBezTo>
                <a:close/>
                <a:moveTo>
                  <a:pt x="1358" y="0"/>
                </a:moveTo>
                <a:cubicBezTo>
                  <a:pt x="1357" y="0"/>
                  <a:pt x="1355" y="0"/>
                  <a:pt x="1354" y="0"/>
                </a:cubicBezTo>
                <a:cubicBezTo>
                  <a:pt x="1299" y="0"/>
                  <a:pt x="1190" y="34"/>
                  <a:pt x="841" y="290"/>
                </a:cubicBezTo>
                <a:cubicBezTo>
                  <a:pt x="709" y="224"/>
                  <a:pt x="503" y="128"/>
                  <a:pt x="396" y="107"/>
                </a:cubicBezTo>
                <a:cubicBezTo>
                  <a:pt x="388" y="104"/>
                  <a:pt x="379" y="103"/>
                  <a:pt x="370" y="103"/>
                </a:cubicBezTo>
                <a:cubicBezTo>
                  <a:pt x="339" y="103"/>
                  <a:pt x="309" y="118"/>
                  <a:pt x="292" y="147"/>
                </a:cubicBezTo>
                <a:cubicBezTo>
                  <a:pt x="264" y="194"/>
                  <a:pt x="258" y="287"/>
                  <a:pt x="424" y="615"/>
                </a:cubicBezTo>
                <a:cubicBezTo>
                  <a:pt x="207" y="792"/>
                  <a:pt x="35" y="939"/>
                  <a:pt x="28" y="945"/>
                </a:cubicBezTo>
                <a:cubicBezTo>
                  <a:pt x="7" y="966"/>
                  <a:pt x="0" y="998"/>
                  <a:pt x="13" y="1026"/>
                </a:cubicBezTo>
                <a:cubicBezTo>
                  <a:pt x="30" y="1062"/>
                  <a:pt x="58" y="1130"/>
                  <a:pt x="722" y="1141"/>
                </a:cubicBezTo>
                <a:cubicBezTo>
                  <a:pt x="803" y="1271"/>
                  <a:pt x="1048" y="1660"/>
                  <a:pt x="1131" y="1698"/>
                </a:cubicBezTo>
                <a:cubicBezTo>
                  <a:pt x="1139" y="1703"/>
                  <a:pt x="1150" y="1705"/>
                  <a:pt x="1160" y="1707"/>
                </a:cubicBezTo>
                <a:lnTo>
                  <a:pt x="1162" y="1705"/>
                </a:lnTo>
                <a:cubicBezTo>
                  <a:pt x="1214" y="1705"/>
                  <a:pt x="1277" y="1705"/>
                  <a:pt x="1360" y="1128"/>
                </a:cubicBezTo>
                <a:cubicBezTo>
                  <a:pt x="1739" y="1107"/>
                  <a:pt x="1795" y="1071"/>
                  <a:pt x="1812" y="1058"/>
                </a:cubicBezTo>
                <a:cubicBezTo>
                  <a:pt x="1835" y="1043"/>
                  <a:pt x="1850" y="1015"/>
                  <a:pt x="1848" y="988"/>
                </a:cubicBezTo>
                <a:cubicBezTo>
                  <a:pt x="1848" y="951"/>
                  <a:pt x="1846" y="875"/>
                  <a:pt x="1420" y="611"/>
                </a:cubicBezTo>
                <a:cubicBezTo>
                  <a:pt x="1439" y="409"/>
                  <a:pt x="1454" y="173"/>
                  <a:pt x="1448" y="81"/>
                </a:cubicBezTo>
                <a:cubicBezTo>
                  <a:pt x="1443" y="36"/>
                  <a:pt x="1405" y="0"/>
                  <a:pt x="135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nvGrpSpPr>
          <p:cNvPr id="10302" name="Google Shape;10302;p1174"/>
          <p:cNvGrpSpPr/>
          <p:nvPr/>
        </p:nvGrpSpPr>
        <p:grpSpPr>
          <a:xfrm flipH="1">
            <a:off x="10321916" y="403787"/>
            <a:ext cx="237645" cy="237645"/>
            <a:chOff x="5944424" y="1865453"/>
            <a:chExt cx="178234" cy="178234"/>
          </a:xfrm>
        </p:grpSpPr>
        <p:sp>
          <p:nvSpPr>
            <p:cNvPr id="10303" name="Google Shape;10303;p1174"/>
            <p:cNvSpPr/>
            <p:nvPr/>
          </p:nvSpPr>
          <p:spPr>
            <a:xfrm>
              <a:off x="6029571" y="1865453"/>
              <a:ext cx="20171" cy="178234"/>
            </a:xfrm>
            <a:custGeom>
              <a:avLst/>
              <a:gdLst/>
              <a:ahLst/>
              <a:cxnLst/>
              <a:rect l="l" t="t" r="r" b="b"/>
              <a:pathLst>
                <a:path w="122" h="1078" extrusionOk="0">
                  <a:moveTo>
                    <a:pt x="65" y="1"/>
                  </a:moveTo>
                  <a:cubicBezTo>
                    <a:pt x="33" y="1"/>
                    <a:pt x="7" y="26"/>
                    <a:pt x="7" y="58"/>
                  </a:cubicBezTo>
                  <a:lnTo>
                    <a:pt x="1" y="1020"/>
                  </a:lnTo>
                  <a:cubicBezTo>
                    <a:pt x="1" y="1052"/>
                    <a:pt x="26" y="1078"/>
                    <a:pt x="58" y="1078"/>
                  </a:cubicBezTo>
                  <a:cubicBezTo>
                    <a:pt x="90" y="1078"/>
                    <a:pt x="116" y="1052"/>
                    <a:pt x="116" y="1020"/>
                  </a:cubicBezTo>
                  <a:lnTo>
                    <a:pt x="122" y="58"/>
                  </a:lnTo>
                  <a:cubicBezTo>
                    <a:pt x="122" y="26"/>
                    <a:pt x="96" y="1"/>
                    <a:pt x="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04" name="Google Shape;10304;p1174"/>
            <p:cNvSpPr/>
            <p:nvPr/>
          </p:nvSpPr>
          <p:spPr>
            <a:xfrm>
              <a:off x="5962115" y="1898189"/>
              <a:ext cx="158393" cy="110611"/>
            </a:xfrm>
            <a:custGeom>
              <a:avLst/>
              <a:gdLst/>
              <a:ahLst/>
              <a:cxnLst/>
              <a:rect l="l" t="t" r="r" b="b"/>
              <a:pathLst>
                <a:path w="958" h="669" extrusionOk="0">
                  <a:moveTo>
                    <a:pt x="873" y="0"/>
                  </a:moveTo>
                  <a:cubicBezTo>
                    <a:pt x="863" y="0"/>
                    <a:pt x="852" y="4"/>
                    <a:pt x="841" y="11"/>
                  </a:cubicBezTo>
                  <a:lnTo>
                    <a:pt x="47" y="565"/>
                  </a:lnTo>
                  <a:cubicBezTo>
                    <a:pt x="0" y="597"/>
                    <a:pt x="23" y="669"/>
                    <a:pt x="79" y="669"/>
                  </a:cubicBezTo>
                  <a:cubicBezTo>
                    <a:pt x="89" y="669"/>
                    <a:pt x="102" y="667"/>
                    <a:pt x="111" y="658"/>
                  </a:cubicBezTo>
                  <a:lnTo>
                    <a:pt x="907" y="105"/>
                  </a:lnTo>
                  <a:cubicBezTo>
                    <a:pt x="957" y="70"/>
                    <a:pt x="922" y="0"/>
                    <a:pt x="8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05" name="Google Shape;10305;p1174"/>
            <p:cNvSpPr/>
            <p:nvPr/>
          </p:nvSpPr>
          <p:spPr>
            <a:xfrm>
              <a:off x="5976829" y="1891080"/>
              <a:ext cx="124003" cy="124499"/>
            </a:xfrm>
            <a:custGeom>
              <a:avLst/>
              <a:gdLst/>
              <a:ahLst/>
              <a:cxnLst/>
              <a:rect l="l" t="t" r="r" b="b"/>
              <a:pathLst>
                <a:path w="750" h="753" extrusionOk="0">
                  <a:moveTo>
                    <a:pt x="84" y="1"/>
                  </a:moveTo>
                  <a:cubicBezTo>
                    <a:pt x="40" y="1"/>
                    <a:pt x="0" y="58"/>
                    <a:pt x="45" y="101"/>
                  </a:cubicBezTo>
                  <a:lnTo>
                    <a:pt x="645" y="735"/>
                  </a:lnTo>
                  <a:cubicBezTo>
                    <a:pt x="656" y="746"/>
                    <a:pt x="671" y="752"/>
                    <a:pt x="688" y="752"/>
                  </a:cubicBezTo>
                  <a:cubicBezTo>
                    <a:pt x="703" y="752"/>
                    <a:pt x="715" y="746"/>
                    <a:pt x="726" y="735"/>
                  </a:cubicBezTo>
                  <a:cubicBezTo>
                    <a:pt x="747" y="714"/>
                    <a:pt x="750" y="680"/>
                    <a:pt x="728" y="657"/>
                  </a:cubicBezTo>
                  <a:lnTo>
                    <a:pt x="128" y="22"/>
                  </a:lnTo>
                  <a:cubicBezTo>
                    <a:pt x="115" y="7"/>
                    <a:pt x="99" y="1"/>
                    <a:pt x="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06" name="Google Shape;10306;p1174"/>
            <p:cNvSpPr/>
            <p:nvPr/>
          </p:nvSpPr>
          <p:spPr>
            <a:xfrm>
              <a:off x="5944424" y="1941838"/>
              <a:ext cx="178234" cy="20502"/>
            </a:xfrm>
            <a:custGeom>
              <a:avLst/>
              <a:gdLst/>
              <a:ahLst/>
              <a:cxnLst/>
              <a:rect l="l" t="t" r="r" b="b"/>
              <a:pathLst>
                <a:path w="1078" h="124" extrusionOk="0">
                  <a:moveTo>
                    <a:pt x="1003" y="1"/>
                  </a:moveTo>
                  <a:lnTo>
                    <a:pt x="77" y="9"/>
                  </a:lnTo>
                  <a:cubicBezTo>
                    <a:pt x="1" y="9"/>
                    <a:pt x="1" y="124"/>
                    <a:pt x="77" y="124"/>
                  </a:cubicBezTo>
                  <a:lnTo>
                    <a:pt x="1003" y="113"/>
                  </a:lnTo>
                  <a:cubicBezTo>
                    <a:pt x="1077" y="113"/>
                    <a:pt x="1077" y="1"/>
                    <a:pt x="10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10307" name="Google Shape;10307;p1174"/>
          <p:cNvSpPr/>
          <p:nvPr/>
        </p:nvSpPr>
        <p:spPr>
          <a:xfrm rot="8789553" flipH="1">
            <a:off x="9696738" y="5335300"/>
            <a:ext cx="2337241" cy="613741"/>
          </a:xfrm>
          <a:custGeom>
            <a:avLst/>
            <a:gdLst/>
            <a:ahLst/>
            <a:cxnLst/>
            <a:rect l="l" t="t" r="r" b="b"/>
            <a:pathLst>
              <a:path w="10602" h="2784" extrusionOk="0">
                <a:moveTo>
                  <a:pt x="8062" y="0"/>
                </a:moveTo>
                <a:cubicBezTo>
                  <a:pt x="8033" y="0"/>
                  <a:pt x="8007" y="24"/>
                  <a:pt x="8003" y="54"/>
                </a:cubicBezTo>
                <a:cubicBezTo>
                  <a:pt x="8003" y="85"/>
                  <a:pt x="8026" y="113"/>
                  <a:pt x="8058" y="113"/>
                </a:cubicBezTo>
                <a:cubicBezTo>
                  <a:pt x="8133" y="117"/>
                  <a:pt x="8207" y="124"/>
                  <a:pt x="8280" y="134"/>
                </a:cubicBezTo>
                <a:lnTo>
                  <a:pt x="8288" y="134"/>
                </a:lnTo>
                <a:lnTo>
                  <a:pt x="8288" y="137"/>
                </a:lnTo>
                <a:cubicBezTo>
                  <a:pt x="8358" y="134"/>
                  <a:pt x="8365" y="34"/>
                  <a:pt x="8297" y="22"/>
                </a:cubicBezTo>
                <a:cubicBezTo>
                  <a:pt x="8220" y="11"/>
                  <a:pt x="8141" y="2"/>
                  <a:pt x="8062" y="0"/>
                </a:cubicBezTo>
                <a:close/>
                <a:moveTo>
                  <a:pt x="7834" y="2"/>
                </a:moveTo>
                <a:cubicBezTo>
                  <a:pt x="7832" y="2"/>
                  <a:pt x="7830" y="2"/>
                  <a:pt x="7828" y="2"/>
                </a:cubicBezTo>
                <a:cubicBezTo>
                  <a:pt x="7750" y="9"/>
                  <a:pt x="7671" y="17"/>
                  <a:pt x="7596" y="30"/>
                </a:cubicBezTo>
                <a:cubicBezTo>
                  <a:pt x="7528" y="41"/>
                  <a:pt x="7537" y="143"/>
                  <a:pt x="7605" y="143"/>
                </a:cubicBezTo>
                <a:lnTo>
                  <a:pt x="7616" y="143"/>
                </a:lnTo>
                <a:cubicBezTo>
                  <a:pt x="7686" y="130"/>
                  <a:pt x="7762" y="122"/>
                  <a:pt x="7837" y="117"/>
                </a:cubicBezTo>
                <a:cubicBezTo>
                  <a:pt x="7911" y="113"/>
                  <a:pt x="7905" y="2"/>
                  <a:pt x="7834" y="2"/>
                </a:cubicBezTo>
                <a:close/>
                <a:moveTo>
                  <a:pt x="8510" y="66"/>
                </a:moveTo>
                <a:cubicBezTo>
                  <a:pt x="8485" y="66"/>
                  <a:pt x="8462" y="84"/>
                  <a:pt x="8456" y="109"/>
                </a:cubicBezTo>
                <a:cubicBezTo>
                  <a:pt x="8448" y="141"/>
                  <a:pt x="8465" y="171"/>
                  <a:pt x="8497" y="179"/>
                </a:cubicBezTo>
                <a:cubicBezTo>
                  <a:pt x="8569" y="198"/>
                  <a:pt x="8639" y="222"/>
                  <a:pt x="8709" y="249"/>
                </a:cubicBezTo>
                <a:cubicBezTo>
                  <a:pt x="8716" y="251"/>
                  <a:pt x="8722" y="251"/>
                  <a:pt x="8729" y="251"/>
                </a:cubicBezTo>
                <a:cubicBezTo>
                  <a:pt x="8790" y="251"/>
                  <a:pt x="8807" y="164"/>
                  <a:pt x="8748" y="141"/>
                </a:cubicBezTo>
                <a:cubicBezTo>
                  <a:pt x="8675" y="113"/>
                  <a:pt x="8601" y="90"/>
                  <a:pt x="8524" y="68"/>
                </a:cubicBezTo>
                <a:cubicBezTo>
                  <a:pt x="8519" y="67"/>
                  <a:pt x="8515" y="66"/>
                  <a:pt x="8510" y="66"/>
                </a:cubicBezTo>
                <a:close/>
                <a:moveTo>
                  <a:pt x="7382" y="77"/>
                </a:moveTo>
                <a:cubicBezTo>
                  <a:pt x="7377" y="77"/>
                  <a:pt x="7372" y="78"/>
                  <a:pt x="7367" y="79"/>
                </a:cubicBezTo>
                <a:cubicBezTo>
                  <a:pt x="7292" y="100"/>
                  <a:pt x="7218" y="126"/>
                  <a:pt x="7145" y="158"/>
                </a:cubicBezTo>
                <a:cubicBezTo>
                  <a:pt x="7088" y="181"/>
                  <a:pt x="7105" y="266"/>
                  <a:pt x="7166" y="266"/>
                </a:cubicBezTo>
                <a:lnTo>
                  <a:pt x="7166" y="268"/>
                </a:lnTo>
                <a:cubicBezTo>
                  <a:pt x="7173" y="266"/>
                  <a:pt x="7181" y="266"/>
                  <a:pt x="7190" y="262"/>
                </a:cubicBezTo>
                <a:cubicBezTo>
                  <a:pt x="7258" y="234"/>
                  <a:pt x="7326" y="209"/>
                  <a:pt x="7398" y="190"/>
                </a:cubicBezTo>
                <a:cubicBezTo>
                  <a:pt x="7463" y="168"/>
                  <a:pt x="7443" y="77"/>
                  <a:pt x="7382" y="77"/>
                </a:cubicBezTo>
                <a:close/>
                <a:moveTo>
                  <a:pt x="8935" y="230"/>
                </a:moveTo>
                <a:cubicBezTo>
                  <a:pt x="8883" y="230"/>
                  <a:pt x="8853" y="309"/>
                  <a:pt x="8912" y="339"/>
                </a:cubicBezTo>
                <a:cubicBezTo>
                  <a:pt x="8978" y="371"/>
                  <a:pt x="9044" y="407"/>
                  <a:pt x="9107" y="447"/>
                </a:cubicBezTo>
                <a:cubicBezTo>
                  <a:pt x="9116" y="451"/>
                  <a:pt x="9127" y="456"/>
                  <a:pt x="9137" y="456"/>
                </a:cubicBezTo>
                <a:cubicBezTo>
                  <a:pt x="9138" y="456"/>
                  <a:pt x="9139" y="456"/>
                  <a:pt x="9140" y="456"/>
                </a:cubicBezTo>
                <a:cubicBezTo>
                  <a:pt x="9197" y="456"/>
                  <a:pt x="9219" y="379"/>
                  <a:pt x="9167" y="349"/>
                </a:cubicBezTo>
                <a:cubicBezTo>
                  <a:pt x="9101" y="309"/>
                  <a:pt x="9033" y="271"/>
                  <a:pt x="8963" y="237"/>
                </a:cubicBezTo>
                <a:cubicBezTo>
                  <a:pt x="8953" y="232"/>
                  <a:pt x="8944" y="230"/>
                  <a:pt x="8935" y="230"/>
                </a:cubicBezTo>
                <a:close/>
                <a:moveTo>
                  <a:pt x="6964" y="253"/>
                </a:moveTo>
                <a:cubicBezTo>
                  <a:pt x="6955" y="253"/>
                  <a:pt x="6945" y="256"/>
                  <a:pt x="6935" y="262"/>
                </a:cubicBezTo>
                <a:cubicBezTo>
                  <a:pt x="6866" y="303"/>
                  <a:pt x="6800" y="347"/>
                  <a:pt x="6739" y="396"/>
                </a:cubicBezTo>
                <a:cubicBezTo>
                  <a:pt x="6698" y="430"/>
                  <a:pt x="6722" y="498"/>
                  <a:pt x="6775" y="498"/>
                </a:cubicBezTo>
                <a:lnTo>
                  <a:pt x="6775" y="500"/>
                </a:lnTo>
                <a:cubicBezTo>
                  <a:pt x="6788" y="500"/>
                  <a:pt x="6800" y="494"/>
                  <a:pt x="6811" y="486"/>
                </a:cubicBezTo>
                <a:cubicBezTo>
                  <a:pt x="6869" y="439"/>
                  <a:pt x="6928" y="398"/>
                  <a:pt x="6992" y="360"/>
                </a:cubicBezTo>
                <a:cubicBezTo>
                  <a:pt x="7046" y="328"/>
                  <a:pt x="7014" y="253"/>
                  <a:pt x="6964" y="253"/>
                </a:cubicBezTo>
                <a:close/>
                <a:moveTo>
                  <a:pt x="5168" y="477"/>
                </a:moveTo>
                <a:cubicBezTo>
                  <a:pt x="5138" y="477"/>
                  <a:pt x="5113" y="500"/>
                  <a:pt x="5111" y="530"/>
                </a:cubicBezTo>
                <a:cubicBezTo>
                  <a:pt x="5109" y="562"/>
                  <a:pt x="5132" y="590"/>
                  <a:pt x="5162" y="592"/>
                </a:cubicBezTo>
                <a:cubicBezTo>
                  <a:pt x="5200" y="596"/>
                  <a:pt x="5238" y="600"/>
                  <a:pt x="5275" y="609"/>
                </a:cubicBezTo>
                <a:cubicBezTo>
                  <a:pt x="5309" y="617"/>
                  <a:pt x="5343" y="626"/>
                  <a:pt x="5377" y="637"/>
                </a:cubicBezTo>
                <a:cubicBezTo>
                  <a:pt x="5381" y="637"/>
                  <a:pt x="5387" y="637"/>
                  <a:pt x="5392" y="639"/>
                </a:cubicBezTo>
                <a:lnTo>
                  <a:pt x="5392" y="635"/>
                </a:lnTo>
                <a:cubicBezTo>
                  <a:pt x="5458" y="635"/>
                  <a:pt x="5472" y="541"/>
                  <a:pt x="5409" y="522"/>
                </a:cubicBezTo>
                <a:cubicBezTo>
                  <a:pt x="5372" y="513"/>
                  <a:pt x="5336" y="505"/>
                  <a:pt x="5298" y="496"/>
                </a:cubicBezTo>
                <a:cubicBezTo>
                  <a:pt x="5258" y="488"/>
                  <a:pt x="5215" y="481"/>
                  <a:pt x="5172" y="477"/>
                </a:cubicBezTo>
                <a:cubicBezTo>
                  <a:pt x="5171" y="477"/>
                  <a:pt x="5170" y="477"/>
                  <a:pt x="5168" y="477"/>
                </a:cubicBezTo>
                <a:close/>
                <a:moveTo>
                  <a:pt x="4942" y="483"/>
                </a:moveTo>
                <a:cubicBezTo>
                  <a:pt x="4939" y="483"/>
                  <a:pt x="4937" y="483"/>
                  <a:pt x="4934" y="483"/>
                </a:cubicBezTo>
                <a:cubicBezTo>
                  <a:pt x="4855" y="492"/>
                  <a:pt x="4777" y="507"/>
                  <a:pt x="4700" y="530"/>
                </a:cubicBezTo>
                <a:cubicBezTo>
                  <a:pt x="4638" y="549"/>
                  <a:pt x="4651" y="640"/>
                  <a:pt x="4716" y="643"/>
                </a:cubicBezTo>
                <a:lnTo>
                  <a:pt x="4716" y="643"/>
                </a:lnTo>
                <a:cubicBezTo>
                  <a:pt x="4722" y="643"/>
                  <a:pt x="4728" y="641"/>
                  <a:pt x="4732" y="639"/>
                </a:cubicBezTo>
                <a:cubicBezTo>
                  <a:pt x="4802" y="620"/>
                  <a:pt x="4874" y="605"/>
                  <a:pt x="4947" y="596"/>
                </a:cubicBezTo>
                <a:cubicBezTo>
                  <a:pt x="5019" y="588"/>
                  <a:pt x="5009" y="483"/>
                  <a:pt x="4942" y="483"/>
                </a:cubicBezTo>
                <a:close/>
                <a:moveTo>
                  <a:pt x="4716" y="643"/>
                </a:moveTo>
                <a:cubicBezTo>
                  <a:pt x="4716" y="643"/>
                  <a:pt x="4715" y="643"/>
                  <a:pt x="4715" y="643"/>
                </a:cubicBezTo>
                <a:lnTo>
                  <a:pt x="4717" y="643"/>
                </a:lnTo>
                <a:cubicBezTo>
                  <a:pt x="4717" y="643"/>
                  <a:pt x="4716" y="643"/>
                  <a:pt x="4716" y="643"/>
                </a:cubicBezTo>
                <a:close/>
                <a:moveTo>
                  <a:pt x="9322" y="467"/>
                </a:moveTo>
                <a:cubicBezTo>
                  <a:pt x="9274" y="467"/>
                  <a:pt x="9239" y="537"/>
                  <a:pt x="9290" y="573"/>
                </a:cubicBezTo>
                <a:cubicBezTo>
                  <a:pt x="9350" y="615"/>
                  <a:pt x="9410" y="664"/>
                  <a:pt x="9467" y="713"/>
                </a:cubicBezTo>
                <a:cubicBezTo>
                  <a:pt x="9478" y="722"/>
                  <a:pt x="9490" y="726"/>
                  <a:pt x="9505" y="726"/>
                </a:cubicBezTo>
                <a:cubicBezTo>
                  <a:pt x="9559" y="726"/>
                  <a:pt x="9582" y="660"/>
                  <a:pt x="9542" y="626"/>
                </a:cubicBezTo>
                <a:cubicBezTo>
                  <a:pt x="9482" y="575"/>
                  <a:pt x="9420" y="526"/>
                  <a:pt x="9359" y="481"/>
                </a:cubicBezTo>
                <a:cubicBezTo>
                  <a:pt x="9346" y="471"/>
                  <a:pt x="9334" y="467"/>
                  <a:pt x="9322" y="467"/>
                </a:cubicBezTo>
                <a:close/>
                <a:moveTo>
                  <a:pt x="5604" y="597"/>
                </a:moveTo>
                <a:cubicBezTo>
                  <a:pt x="5548" y="597"/>
                  <a:pt x="5521" y="683"/>
                  <a:pt x="5583" y="709"/>
                </a:cubicBezTo>
                <a:cubicBezTo>
                  <a:pt x="5651" y="737"/>
                  <a:pt x="5719" y="771"/>
                  <a:pt x="5783" y="807"/>
                </a:cubicBezTo>
                <a:cubicBezTo>
                  <a:pt x="5792" y="813"/>
                  <a:pt x="5800" y="815"/>
                  <a:pt x="5811" y="815"/>
                </a:cubicBezTo>
                <a:cubicBezTo>
                  <a:pt x="5870" y="815"/>
                  <a:pt x="5892" y="739"/>
                  <a:pt x="5841" y="709"/>
                </a:cubicBezTo>
                <a:cubicBezTo>
                  <a:pt x="5773" y="669"/>
                  <a:pt x="5702" y="632"/>
                  <a:pt x="5628" y="603"/>
                </a:cubicBezTo>
                <a:cubicBezTo>
                  <a:pt x="5619" y="599"/>
                  <a:pt x="5611" y="597"/>
                  <a:pt x="5604" y="597"/>
                </a:cubicBezTo>
                <a:close/>
                <a:moveTo>
                  <a:pt x="4500" y="606"/>
                </a:moveTo>
                <a:cubicBezTo>
                  <a:pt x="4493" y="606"/>
                  <a:pt x="4485" y="608"/>
                  <a:pt x="4476" y="611"/>
                </a:cubicBezTo>
                <a:cubicBezTo>
                  <a:pt x="4406" y="643"/>
                  <a:pt x="4336" y="679"/>
                  <a:pt x="4268" y="718"/>
                </a:cubicBezTo>
                <a:cubicBezTo>
                  <a:pt x="4219" y="747"/>
                  <a:pt x="4238" y="824"/>
                  <a:pt x="4298" y="824"/>
                </a:cubicBezTo>
                <a:lnTo>
                  <a:pt x="4298" y="826"/>
                </a:lnTo>
                <a:cubicBezTo>
                  <a:pt x="4308" y="826"/>
                  <a:pt x="4317" y="822"/>
                  <a:pt x="4325" y="818"/>
                </a:cubicBezTo>
                <a:cubicBezTo>
                  <a:pt x="4389" y="779"/>
                  <a:pt x="4455" y="745"/>
                  <a:pt x="4523" y="715"/>
                </a:cubicBezTo>
                <a:cubicBezTo>
                  <a:pt x="4583" y="687"/>
                  <a:pt x="4556" y="606"/>
                  <a:pt x="4500" y="606"/>
                </a:cubicBezTo>
                <a:close/>
                <a:moveTo>
                  <a:pt x="6609" y="537"/>
                </a:moveTo>
                <a:cubicBezTo>
                  <a:pt x="6594" y="537"/>
                  <a:pt x="6579" y="544"/>
                  <a:pt x="6566" y="560"/>
                </a:cubicBezTo>
                <a:cubicBezTo>
                  <a:pt x="6513" y="617"/>
                  <a:pt x="6464" y="681"/>
                  <a:pt x="6420" y="745"/>
                </a:cubicBezTo>
                <a:cubicBezTo>
                  <a:pt x="6402" y="773"/>
                  <a:pt x="6409" y="809"/>
                  <a:pt x="6437" y="826"/>
                </a:cubicBezTo>
                <a:cubicBezTo>
                  <a:pt x="6445" y="832"/>
                  <a:pt x="6456" y="835"/>
                  <a:pt x="6468" y="835"/>
                </a:cubicBezTo>
                <a:lnTo>
                  <a:pt x="6468" y="837"/>
                </a:lnTo>
                <a:cubicBezTo>
                  <a:pt x="6488" y="837"/>
                  <a:pt x="6505" y="826"/>
                  <a:pt x="6515" y="809"/>
                </a:cubicBezTo>
                <a:cubicBezTo>
                  <a:pt x="6556" y="749"/>
                  <a:pt x="6600" y="690"/>
                  <a:pt x="6649" y="637"/>
                </a:cubicBezTo>
                <a:cubicBezTo>
                  <a:pt x="6694" y="594"/>
                  <a:pt x="6653" y="537"/>
                  <a:pt x="6609" y="537"/>
                </a:cubicBezTo>
                <a:close/>
                <a:moveTo>
                  <a:pt x="2042" y="811"/>
                </a:moveTo>
                <a:cubicBezTo>
                  <a:pt x="2002" y="811"/>
                  <a:pt x="1962" y="812"/>
                  <a:pt x="1923" y="815"/>
                </a:cubicBezTo>
                <a:cubicBezTo>
                  <a:pt x="1891" y="820"/>
                  <a:pt x="1867" y="847"/>
                  <a:pt x="1869" y="879"/>
                </a:cubicBezTo>
                <a:cubicBezTo>
                  <a:pt x="1874" y="908"/>
                  <a:pt x="1899" y="930"/>
                  <a:pt x="1929" y="930"/>
                </a:cubicBezTo>
                <a:cubicBezTo>
                  <a:pt x="1931" y="930"/>
                  <a:pt x="1932" y="930"/>
                  <a:pt x="1933" y="930"/>
                </a:cubicBezTo>
                <a:cubicBezTo>
                  <a:pt x="1969" y="927"/>
                  <a:pt x="2006" y="926"/>
                  <a:pt x="2042" y="926"/>
                </a:cubicBezTo>
                <a:cubicBezTo>
                  <a:pt x="2078" y="926"/>
                  <a:pt x="2114" y="927"/>
                  <a:pt x="2150" y="930"/>
                </a:cubicBezTo>
                <a:lnTo>
                  <a:pt x="2157" y="930"/>
                </a:lnTo>
                <a:cubicBezTo>
                  <a:pt x="2229" y="930"/>
                  <a:pt x="2233" y="824"/>
                  <a:pt x="2161" y="815"/>
                </a:cubicBezTo>
                <a:cubicBezTo>
                  <a:pt x="2122" y="812"/>
                  <a:pt x="2082" y="811"/>
                  <a:pt x="2042" y="811"/>
                </a:cubicBezTo>
                <a:close/>
                <a:moveTo>
                  <a:pt x="2376" y="856"/>
                </a:moveTo>
                <a:cubicBezTo>
                  <a:pt x="2315" y="856"/>
                  <a:pt x="2297" y="951"/>
                  <a:pt x="2365" y="969"/>
                </a:cubicBezTo>
                <a:cubicBezTo>
                  <a:pt x="2438" y="986"/>
                  <a:pt x="2508" y="1009"/>
                  <a:pt x="2578" y="1035"/>
                </a:cubicBezTo>
                <a:cubicBezTo>
                  <a:pt x="2585" y="1037"/>
                  <a:pt x="2591" y="1039"/>
                  <a:pt x="2597" y="1039"/>
                </a:cubicBezTo>
                <a:cubicBezTo>
                  <a:pt x="2661" y="1039"/>
                  <a:pt x="2676" y="949"/>
                  <a:pt x="2616" y="928"/>
                </a:cubicBezTo>
                <a:cubicBezTo>
                  <a:pt x="2544" y="901"/>
                  <a:pt x="2470" y="877"/>
                  <a:pt x="2393" y="858"/>
                </a:cubicBezTo>
                <a:cubicBezTo>
                  <a:pt x="2387" y="856"/>
                  <a:pt x="2382" y="856"/>
                  <a:pt x="2376" y="856"/>
                </a:cubicBezTo>
                <a:close/>
                <a:moveTo>
                  <a:pt x="9675" y="768"/>
                </a:moveTo>
                <a:cubicBezTo>
                  <a:pt x="9631" y="768"/>
                  <a:pt x="9595" y="823"/>
                  <a:pt x="9633" y="864"/>
                </a:cubicBezTo>
                <a:cubicBezTo>
                  <a:pt x="9688" y="918"/>
                  <a:pt x="9739" y="973"/>
                  <a:pt x="9791" y="1026"/>
                </a:cubicBezTo>
                <a:cubicBezTo>
                  <a:pt x="9801" y="1039"/>
                  <a:pt x="9816" y="1045"/>
                  <a:pt x="9833" y="1045"/>
                </a:cubicBezTo>
                <a:cubicBezTo>
                  <a:pt x="9846" y="1045"/>
                  <a:pt x="9861" y="1039"/>
                  <a:pt x="9871" y="1030"/>
                </a:cubicBezTo>
                <a:cubicBezTo>
                  <a:pt x="9893" y="1009"/>
                  <a:pt x="9895" y="973"/>
                  <a:pt x="9874" y="949"/>
                </a:cubicBezTo>
                <a:cubicBezTo>
                  <a:pt x="9822" y="894"/>
                  <a:pt x="9769" y="837"/>
                  <a:pt x="9714" y="783"/>
                </a:cubicBezTo>
                <a:cubicBezTo>
                  <a:pt x="9701" y="772"/>
                  <a:pt x="9688" y="768"/>
                  <a:pt x="9675" y="768"/>
                </a:cubicBezTo>
                <a:close/>
                <a:moveTo>
                  <a:pt x="1709" y="854"/>
                </a:moveTo>
                <a:cubicBezTo>
                  <a:pt x="1703" y="854"/>
                  <a:pt x="1696" y="856"/>
                  <a:pt x="1689" y="858"/>
                </a:cubicBezTo>
                <a:cubicBezTo>
                  <a:pt x="1612" y="879"/>
                  <a:pt x="1537" y="907"/>
                  <a:pt x="1465" y="941"/>
                </a:cubicBezTo>
                <a:cubicBezTo>
                  <a:pt x="1410" y="967"/>
                  <a:pt x="1427" y="1050"/>
                  <a:pt x="1489" y="1050"/>
                </a:cubicBezTo>
                <a:cubicBezTo>
                  <a:pt x="1497" y="1050"/>
                  <a:pt x="1506" y="1047"/>
                  <a:pt x="1512" y="1043"/>
                </a:cubicBezTo>
                <a:cubicBezTo>
                  <a:pt x="1580" y="1013"/>
                  <a:pt x="1648" y="988"/>
                  <a:pt x="1718" y="969"/>
                </a:cubicBezTo>
                <a:cubicBezTo>
                  <a:pt x="1790" y="953"/>
                  <a:pt x="1769" y="854"/>
                  <a:pt x="1709" y="854"/>
                </a:cubicBezTo>
                <a:close/>
                <a:moveTo>
                  <a:pt x="6001" y="826"/>
                </a:moveTo>
                <a:cubicBezTo>
                  <a:pt x="5953" y="826"/>
                  <a:pt x="5919" y="893"/>
                  <a:pt x="5968" y="930"/>
                </a:cubicBezTo>
                <a:cubicBezTo>
                  <a:pt x="6028" y="975"/>
                  <a:pt x="6083" y="1022"/>
                  <a:pt x="6139" y="1073"/>
                </a:cubicBezTo>
                <a:cubicBezTo>
                  <a:pt x="6149" y="1081"/>
                  <a:pt x="6162" y="1088"/>
                  <a:pt x="6177" y="1088"/>
                </a:cubicBezTo>
                <a:cubicBezTo>
                  <a:pt x="6230" y="1088"/>
                  <a:pt x="6254" y="1024"/>
                  <a:pt x="6217" y="990"/>
                </a:cubicBezTo>
                <a:cubicBezTo>
                  <a:pt x="6160" y="935"/>
                  <a:pt x="6098" y="886"/>
                  <a:pt x="6036" y="839"/>
                </a:cubicBezTo>
                <a:cubicBezTo>
                  <a:pt x="6024" y="830"/>
                  <a:pt x="6012" y="826"/>
                  <a:pt x="6001" y="826"/>
                </a:cubicBezTo>
                <a:close/>
                <a:moveTo>
                  <a:pt x="4107" y="835"/>
                </a:moveTo>
                <a:cubicBezTo>
                  <a:pt x="4096" y="835"/>
                  <a:pt x="4084" y="838"/>
                  <a:pt x="4072" y="847"/>
                </a:cubicBezTo>
                <a:cubicBezTo>
                  <a:pt x="4010" y="892"/>
                  <a:pt x="3949" y="939"/>
                  <a:pt x="3889" y="992"/>
                </a:cubicBezTo>
                <a:cubicBezTo>
                  <a:pt x="3851" y="1028"/>
                  <a:pt x="3874" y="1092"/>
                  <a:pt x="3927" y="1092"/>
                </a:cubicBezTo>
                <a:lnTo>
                  <a:pt x="3927" y="1094"/>
                </a:lnTo>
                <a:cubicBezTo>
                  <a:pt x="3942" y="1094"/>
                  <a:pt x="3955" y="1088"/>
                  <a:pt x="3966" y="1079"/>
                </a:cubicBezTo>
                <a:cubicBezTo>
                  <a:pt x="4021" y="1028"/>
                  <a:pt x="4081" y="981"/>
                  <a:pt x="4140" y="939"/>
                </a:cubicBezTo>
                <a:cubicBezTo>
                  <a:pt x="4190" y="903"/>
                  <a:pt x="4155" y="835"/>
                  <a:pt x="4107" y="835"/>
                </a:cubicBezTo>
                <a:close/>
                <a:moveTo>
                  <a:pt x="2808" y="1015"/>
                </a:moveTo>
                <a:cubicBezTo>
                  <a:pt x="2755" y="1015"/>
                  <a:pt x="2724" y="1093"/>
                  <a:pt x="2782" y="1124"/>
                </a:cubicBezTo>
                <a:cubicBezTo>
                  <a:pt x="2846" y="1158"/>
                  <a:pt x="2910" y="1196"/>
                  <a:pt x="2972" y="1237"/>
                </a:cubicBezTo>
                <a:cubicBezTo>
                  <a:pt x="2982" y="1243"/>
                  <a:pt x="2993" y="1245"/>
                  <a:pt x="3004" y="1245"/>
                </a:cubicBezTo>
                <a:lnTo>
                  <a:pt x="3006" y="1245"/>
                </a:lnTo>
                <a:cubicBezTo>
                  <a:pt x="3063" y="1245"/>
                  <a:pt x="3085" y="1173"/>
                  <a:pt x="3038" y="1141"/>
                </a:cubicBezTo>
                <a:cubicBezTo>
                  <a:pt x="2972" y="1098"/>
                  <a:pt x="2904" y="1058"/>
                  <a:pt x="2836" y="1022"/>
                </a:cubicBezTo>
                <a:cubicBezTo>
                  <a:pt x="2826" y="1017"/>
                  <a:pt x="2817" y="1015"/>
                  <a:pt x="2808" y="1015"/>
                </a:cubicBezTo>
                <a:close/>
                <a:moveTo>
                  <a:pt x="1292" y="1042"/>
                </a:moveTo>
                <a:cubicBezTo>
                  <a:pt x="1281" y="1042"/>
                  <a:pt x="1270" y="1045"/>
                  <a:pt x="1259" y="1054"/>
                </a:cubicBezTo>
                <a:cubicBezTo>
                  <a:pt x="1193" y="1096"/>
                  <a:pt x="1129" y="1143"/>
                  <a:pt x="1067" y="1192"/>
                </a:cubicBezTo>
                <a:cubicBezTo>
                  <a:pt x="1044" y="1213"/>
                  <a:pt x="1039" y="1247"/>
                  <a:pt x="1059" y="1273"/>
                </a:cubicBezTo>
                <a:cubicBezTo>
                  <a:pt x="1069" y="1286"/>
                  <a:pt x="1086" y="1294"/>
                  <a:pt x="1103" y="1294"/>
                </a:cubicBezTo>
                <a:cubicBezTo>
                  <a:pt x="1116" y="1294"/>
                  <a:pt x="1129" y="1290"/>
                  <a:pt x="1139" y="1281"/>
                </a:cubicBezTo>
                <a:cubicBezTo>
                  <a:pt x="1197" y="1235"/>
                  <a:pt x="1257" y="1190"/>
                  <a:pt x="1320" y="1152"/>
                </a:cubicBezTo>
                <a:cubicBezTo>
                  <a:pt x="1376" y="1118"/>
                  <a:pt x="1342" y="1042"/>
                  <a:pt x="1292" y="1042"/>
                </a:cubicBezTo>
                <a:close/>
                <a:moveTo>
                  <a:pt x="9983" y="1104"/>
                </a:moveTo>
                <a:cubicBezTo>
                  <a:pt x="9940" y="1104"/>
                  <a:pt x="9901" y="1155"/>
                  <a:pt x="9937" y="1198"/>
                </a:cubicBezTo>
                <a:cubicBezTo>
                  <a:pt x="9986" y="1258"/>
                  <a:pt x="10033" y="1318"/>
                  <a:pt x="10076" y="1377"/>
                </a:cubicBezTo>
                <a:cubicBezTo>
                  <a:pt x="10086" y="1392"/>
                  <a:pt x="10103" y="1401"/>
                  <a:pt x="10123" y="1401"/>
                </a:cubicBezTo>
                <a:cubicBezTo>
                  <a:pt x="10169" y="1401"/>
                  <a:pt x="10195" y="1347"/>
                  <a:pt x="10167" y="1309"/>
                </a:cubicBezTo>
                <a:cubicBezTo>
                  <a:pt x="10125" y="1250"/>
                  <a:pt x="10078" y="1188"/>
                  <a:pt x="10027" y="1126"/>
                </a:cubicBezTo>
                <a:cubicBezTo>
                  <a:pt x="10014" y="1110"/>
                  <a:pt x="9998" y="1104"/>
                  <a:pt x="9983" y="1104"/>
                </a:cubicBezTo>
                <a:close/>
                <a:moveTo>
                  <a:pt x="3762" y="1137"/>
                </a:moveTo>
                <a:cubicBezTo>
                  <a:pt x="3748" y="1137"/>
                  <a:pt x="3734" y="1143"/>
                  <a:pt x="3721" y="1156"/>
                </a:cubicBezTo>
                <a:cubicBezTo>
                  <a:pt x="3668" y="1213"/>
                  <a:pt x="3617" y="1275"/>
                  <a:pt x="3570" y="1335"/>
                </a:cubicBezTo>
                <a:cubicBezTo>
                  <a:pt x="3551" y="1360"/>
                  <a:pt x="3555" y="1396"/>
                  <a:pt x="3581" y="1416"/>
                </a:cubicBezTo>
                <a:cubicBezTo>
                  <a:pt x="3591" y="1422"/>
                  <a:pt x="3602" y="1426"/>
                  <a:pt x="3615" y="1426"/>
                </a:cubicBezTo>
                <a:cubicBezTo>
                  <a:pt x="3616" y="1426"/>
                  <a:pt x="3618" y="1427"/>
                  <a:pt x="3620" y="1427"/>
                </a:cubicBezTo>
                <a:cubicBezTo>
                  <a:pt x="3635" y="1427"/>
                  <a:pt x="3650" y="1418"/>
                  <a:pt x="3661" y="1405"/>
                </a:cubicBezTo>
                <a:cubicBezTo>
                  <a:pt x="3706" y="1347"/>
                  <a:pt x="3755" y="1290"/>
                  <a:pt x="3806" y="1237"/>
                </a:cubicBezTo>
                <a:cubicBezTo>
                  <a:pt x="3847" y="1195"/>
                  <a:pt x="3807" y="1137"/>
                  <a:pt x="3762" y="1137"/>
                </a:cubicBezTo>
                <a:close/>
                <a:moveTo>
                  <a:pt x="6356" y="917"/>
                </a:moveTo>
                <a:cubicBezTo>
                  <a:pt x="6336" y="917"/>
                  <a:pt x="6316" y="928"/>
                  <a:pt x="6305" y="954"/>
                </a:cubicBezTo>
                <a:cubicBezTo>
                  <a:pt x="6273" y="1026"/>
                  <a:pt x="6245" y="1101"/>
                  <a:pt x="6224" y="1177"/>
                </a:cubicBezTo>
                <a:cubicBezTo>
                  <a:pt x="6213" y="1216"/>
                  <a:pt x="6243" y="1250"/>
                  <a:pt x="6279" y="1250"/>
                </a:cubicBezTo>
                <a:cubicBezTo>
                  <a:pt x="6287" y="1250"/>
                  <a:pt x="6295" y="1249"/>
                  <a:pt x="6302" y="1245"/>
                </a:cubicBezTo>
                <a:cubicBezTo>
                  <a:pt x="6345" y="1299"/>
                  <a:pt x="6385" y="1354"/>
                  <a:pt x="6424" y="1411"/>
                </a:cubicBezTo>
                <a:cubicBezTo>
                  <a:pt x="6434" y="1428"/>
                  <a:pt x="6451" y="1437"/>
                  <a:pt x="6471" y="1437"/>
                </a:cubicBezTo>
                <a:lnTo>
                  <a:pt x="6473" y="1437"/>
                </a:lnTo>
                <a:cubicBezTo>
                  <a:pt x="6517" y="1437"/>
                  <a:pt x="6545" y="1388"/>
                  <a:pt x="6522" y="1350"/>
                </a:cubicBezTo>
                <a:cubicBezTo>
                  <a:pt x="6479" y="1284"/>
                  <a:pt x="6432" y="1220"/>
                  <a:pt x="6381" y="1160"/>
                </a:cubicBezTo>
                <a:cubicBezTo>
                  <a:pt x="6373" y="1152"/>
                  <a:pt x="6364" y="1145"/>
                  <a:pt x="6354" y="1143"/>
                </a:cubicBezTo>
                <a:cubicBezTo>
                  <a:pt x="6371" y="1094"/>
                  <a:pt x="6388" y="1047"/>
                  <a:pt x="6409" y="1003"/>
                </a:cubicBezTo>
                <a:cubicBezTo>
                  <a:pt x="6433" y="955"/>
                  <a:pt x="6394" y="917"/>
                  <a:pt x="6356" y="917"/>
                </a:cubicBezTo>
                <a:close/>
                <a:moveTo>
                  <a:pt x="3190" y="1270"/>
                </a:moveTo>
                <a:cubicBezTo>
                  <a:pt x="3143" y="1270"/>
                  <a:pt x="3108" y="1330"/>
                  <a:pt x="3151" y="1371"/>
                </a:cubicBezTo>
                <a:cubicBezTo>
                  <a:pt x="3208" y="1418"/>
                  <a:pt x="3263" y="1469"/>
                  <a:pt x="3314" y="1522"/>
                </a:cubicBezTo>
                <a:cubicBezTo>
                  <a:pt x="3325" y="1533"/>
                  <a:pt x="3340" y="1539"/>
                  <a:pt x="3355" y="1539"/>
                </a:cubicBezTo>
                <a:cubicBezTo>
                  <a:pt x="3370" y="1539"/>
                  <a:pt x="3385" y="1533"/>
                  <a:pt x="3395" y="1522"/>
                </a:cubicBezTo>
                <a:cubicBezTo>
                  <a:pt x="3417" y="1501"/>
                  <a:pt x="3417" y="1465"/>
                  <a:pt x="3395" y="1441"/>
                </a:cubicBezTo>
                <a:cubicBezTo>
                  <a:pt x="3342" y="1386"/>
                  <a:pt x="3285" y="1333"/>
                  <a:pt x="3225" y="1281"/>
                </a:cubicBezTo>
                <a:cubicBezTo>
                  <a:pt x="3213" y="1273"/>
                  <a:pt x="3201" y="1270"/>
                  <a:pt x="3190" y="1270"/>
                </a:cubicBezTo>
                <a:close/>
                <a:moveTo>
                  <a:pt x="936" y="1329"/>
                </a:moveTo>
                <a:cubicBezTo>
                  <a:pt x="922" y="1329"/>
                  <a:pt x="907" y="1335"/>
                  <a:pt x="895" y="1350"/>
                </a:cubicBezTo>
                <a:cubicBezTo>
                  <a:pt x="842" y="1403"/>
                  <a:pt x="786" y="1460"/>
                  <a:pt x="735" y="1520"/>
                </a:cubicBezTo>
                <a:cubicBezTo>
                  <a:pt x="714" y="1543"/>
                  <a:pt x="716" y="1579"/>
                  <a:pt x="739" y="1601"/>
                </a:cubicBezTo>
                <a:cubicBezTo>
                  <a:pt x="750" y="1609"/>
                  <a:pt x="763" y="1613"/>
                  <a:pt x="778" y="1613"/>
                </a:cubicBezTo>
                <a:cubicBezTo>
                  <a:pt x="793" y="1613"/>
                  <a:pt x="810" y="1607"/>
                  <a:pt x="820" y="1594"/>
                </a:cubicBezTo>
                <a:cubicBezTo>
                  <a:pt x="871" y="1537"/>
                  <a:pt x="922" y="1482"/>
                  <a:pt x="974" y="1430"/>
                </a:cubicBezTo>
                <a:cubicBezTo>
                  <a:pt x="1022" y="1391"/>
                  <a:pt x="982" y="1329"/>
                  <a:pt x="936" y="1329"/>
                </a:cubicBezTo>
                <a:close/>
                <a:moveTo>
                  <a:pt x="6237" y="1360"/>
                </a:moveTo>
                <a:cubicBezTo>
                  <a:pt x="6208" y="1360"/>
                  <a:pt x="6183" y="1381"/>
                  <a:pt x="6179" y="1411"/>
                </a:cubicBezTo>
                <a:cubicBezTo>
                  <a:pt x="6175" y="1452"/>
                  <a:pt x="6173" y="1492"/>
                  <a:pt x="6173" y="1530"/>
                </a:cubicBezTo>
                <a:cubicBezTo>
                  <a:pt x="6173" y="1571"/>
                  <a:pt x="6175" y="1611"/>
                  <a:pt x="6179" y="1652"/>
                </a:cubicBezTo>
                <a:cubicBezTo>
                  <a:pt x="6183" y="1682"/>
                  <a:pt x="6209" y="1703"/>
                  <a:pt x="6236" y="1703"/>
                </a:cubicBezTo>
                <a:lnTo>
                  <a:pt x="6243" y="1703"/>
                </a:lnTo>
                <a:cubicBezTo>
                  <a:pt x="6275" y="1699"/>
                  <a:pt x="6298" y="1669"/>
                  <a:pt x="6294" y="1639"/>
                </a:cubicBezTo>
                <a:cubicBezTo>
                  <a:pt x="6290" y="1603"/>
                  <a:pt x="6288" y="1567"/>
                  <a:pt x="6288" y="1530"/>
                </a:cubicBezTo>
                <a:cubicBezTo>
                  <a:pt x="6288" y="1494"/>
                  <a:pt x="6290" y="1458"/>
                  <a:pt x="6292" y="1424"/>
                </a:cubicBezTo>
                <a:cubicBezTo>
                  <a:pt x="6296" y="1392"/>
                  <a:pt x="6273" y="1364"/>
                  <a:pt x="6241" y="1360"/>
                </a:cubicBezTo>
                <a:cubicBezTo>
                  <a:pt x="6239" y="1360"/>
                  <a:pt x="6238" y="1360"/>
                  <a:pt x="6237" y="1360"/>
                </a:cubicBezTo>
                <a:close/>
                <a:moveTo>
                  <a:pt x="10254" y="1473"/>
                </a:moveTo>
                <a:cubicBezTo>
                  <a:pt x="10214" y="1473"/>
                  <a:pt x="10174" y="1519"/>
                  <a:pt x="10206" y="1565"/>
                </a:cubicBezTo>
                <a:cubicBezTo>
                  <a:pt x="10250" y="1633"/>
                  <a:pt x="10291" y="1696"/>
                  <a:pt x="10325" y="1756"/>
                </a:cubicBezTo>
                <a:cubicBezTo>
                  <a:pt x="10334" y="1772"/>
                  <a:pt x="10351" y="1782"/>
                  <a:pt x="10369" y="1782"/>
                </a:cubicBezTo>
                <a:cubicBezTo>
                  <a:pt x="10370" y="1782"/>
                  <a:pt x="10372" y="1782"/>
                  <a:pt x="10374" y="1782"/>
                </a:cubicBezTo>
                <a:lnTo>
                  <a:pt x="10374" y="1784"/>
                </a:lnTo>
                <a:cubicBezTo>
                  <a:pt x="10384" y="1784"/>
                  <a:pt x="10395" y="1782"/>
                  <a:pt x="10403" y="1775"/>
                </a:cubicBezTo>
                <a:cubicBezTo>
                  <a:pt x="10431" y="1760"/>
                  <a:pt x="10440" y="1724"/>
                  <a:pt x="10423" y="1696"/>
                </a:cubicBezTo>
                <a:cubicBezTo>
                  <a:pt x="10389" y="1637"/>
                  <a:pt x="10346" y="1571"/>
                  <a:pt x="10299" y="1501"/>
                </a:cubicBezTo>
                <a:cubicBezTo>
                  <a:pt x="10287" y="1481"/>
                  <a:pt x="10270" y="1473"/>
                  <a:pt x="10254" y="1473"/>
                </a:cubicBezTo>
                <a:close/>
                <a:moveTo>
                  <a:pt x="6578" y="1526"/>
                </a:moveTo>
                <a:cubicBezTo>
                  <a:pt x="6571" y="1526"/>
                  <a:pt x="6563" y="1527"/>
                  <a:pt x="6556" y="1530"/>
                </a:cubicBezTo>
                <a:cubicBezTo>
                  <a:pt x="6526" y="1541"/>
                  <a:pt x="6513" y="1575"/>
                  <a:pt x="6524" y="1605"/>
                </a:cubicBezTo>
                <a:cubicBezTo>
                  <a:pt x="6551" y="1667"/>
                  <a:pt x="6566" y="1735"/>
                  <a:pt x="6568" y="1803"/>
                </a:cubicBezTo>
                <a:cubicBezTo>
                  <a:pt x="6568" y="1835"/>
                  <a:pt x="6592" y="1860"/>
                  <a:pt x="6624" y="1862"/>
                </a:cubicBezTo>
                <a:lnTo>
                  <a:pt x="6626" y="1862"/>
                </a:lnTo>
                <a:cubicBezTo>
                  <a:pt x="6658" y="1862"/>
                  <a:pt x="6683" y="1839"/>
                  <a:pt x="6683" y="1807"/>
                </a:cubicBezTo>
                <a:lnTo>
                  <a:pt x="6683" y="1794"/>
                </a:lnTo>
                <a:cubicBezTo>
                  <a:pt x="6681" y="1714"/>
                  <a:pt x="6662" y="1635"/>
                  <a:pt x="6630" y="1562"/>
                </a:cubicBezTo>
                <a:cubicBezTo>
                  <a:pt x="6622" y="1540"/>
                  <a:pt x="6601" y="1526"/>
                  <a:pt x="6578" y="1526"/>
                </a:cubicBezTo>
                <a:close/>
                <a:moveTo>
                  <a:pt x="3485" y="1502"/>
                </a:moveTo>
                <a:cubicBezTo>
                  <a:pt x="3467" y="1502"/>
                  <a:pt x="3450" y="1510"/>
                  <a:pt x="3438" y="1530"/>
                </a:cubicBezTo>
                <a:cubicBezTo>
                  <a:pt x="3397" y="1599"/>
                  <a:pt x="3363" y="1671"/>
                  <a:pt x="3334" y="1743"/>
                </a:cubicBezTo>
                <a:cubicBezTo>
                  <a:pt x="3311" y="1791"/>
                  <a:pt x="3350" y="1827"/>
                  <a:pt x="3388" y="1827"/>
                </a:cubicBezTo>
                <a:cubicBezTo>
                  <a:pt x="3410" y="1827"/>
                  <a:pt x="3431" y="1815"/>
                  <a:pt x="3440" y="1786"/>
                </a:cubicBezTo>
                <a:cubicBezTo>
                  <a:pt x="3451" y="1760"/>
                  <a:pt x="3461" y="1737"/>
                  <a:pt x="3472" y="1709"/>
                </a:cubicBezTo>
                <a:cubicBezTo>
                  <a:pt x="3512" y="1762"/>
                  <a:pt x="3549" y="1818"/>
                  <a:pt x="3583" y="1875"/>
                </a:cubicBezTo>
                <a:cubicBezTo>
                  <a:pt x="3593" y="1892"/>
                  <a:pt x="3610" y="1903"/>
                  <a:pt x="3632" y="1903"/>
                </a:cubicBezTo>
                <a:cubicBezTo>
                  <a:pt x="3640" y="1903"/>
                  <a:pt x="3651" y="1901"/>
                  <a:pt x="3661" y="1897"/>
                </a:cubicBezTo>
                <a:cubicBezTo>
                  <a:pt x="3689" y="1879"/>
                  <a:pt x="3698" y="1845"/>
                  <a:pt x="3681" y="1818"/>
                </a:cubicBezTo>
                <a:cubicBezTo>
                  <a:pt x="3642" y="1750"/>
                  <a:pt x="3598" y="1684"/>
                  <a:pt x="3549" y="1622"/>
                </a:cubicBezTo>
                <a:cubicBezTo>
                  <a:pt x="3544" y="1616"/>
                  <a:pt x="3536" y="1609"/>
                  <a:pt x="3527" y="1605"/>
                </a:cubicBezTo>
                <a:lnTo>
                  <a:pt x="3536" y="1590"/>
                </a:lnTo>
                <a:cubicBezTo>
                  <a:pt x="3564" y="1544"/>
                  <a:pt x="3524" y="1502"/>
                  <a:pt x="3485" y="1502"/>
                </a:cubicBezTo>
                <a:close/>
                <a:moveTo>
                  <a:pt x="631" y="1678"/>
                </a:moveTo>
                <a:cubicBezTo>
                  <a:pt x="616" y="1678"/>
                  <a:pt x="601" y="1684"/>
                  <a:pt x="588" y="1699"/>
                </a:cubicBezTo>
                <a:cubicBezTo>
                  <a:pt x="539" y="1762"/>
                  <a:pt x="495" y="1826"/>
                  <a:pt x="452" y="1888"/>
                </a:cubicBezTo>
                <a:cubicBezTo>
                  <a:pt x="435" y="1916"/>
                  <a:pt x="441" y="1950"/>
                  <a:pt x="469" y="1969"/>
                </a:cubicBezTo>
                <a:cubicBezTo>
                  <a:pt x="477" y="1975"/>
                  <a:pt x="488" y="1977"/>
                  <a:pt x="500" y="1977"/>
                </a:cubicBezTo>
                <a:lnTo>
                  <a:pt x="500" y="1977"/>
                </a:lnTo>
                <a:cubicBezTo>
                  <a:pt x="519" y="1977"/>
                  <a:pt x="537" y="1969"/>
                  <a:pt x="548" y="1952"/>
                </a:cubicBezTo>
                <a:cubicBezTo>
                  <a:pt x="588" y="1892"/>
                  <a:pt x="633" y="1831"/>
                  <a:pt x="680" y="1769"/>
                </a:cubicBezTo>
                <a:cubicBezTo>
                  <a:pt x="710" y="1725"/>
                  <a:pt x="671" y="1678"/>
                  <a:pt x="631" y="1678"/>
                </a:cubicBezTo>
                <a:close/>
                <a:moveTo>
                  <a:pt x="500" y="1977"/>
                </a:moveTo>
                <a:cubicBezTo>
                  <a:pt x="500" y="1977"/>
                  <a:pt x="499" y="1977"/>
                  <a:pt x="499" y="1977"/>
                </a:cubicBezTo>
                <a:lnTo>
                  <a:pt x="501" y="1977"/>
                </a:lnTo>
                <a:cubicBezTo>
                  <a:pt x="501" y="1977"/>
                  <a:pt x="500" y="1977"/>
                  <a:pt x="500" y="1977"/>
                </a:cubicBezTo>
                <a:close/>
                <a:moveTo>
                  <a:pt x="6305" y="1801"/>
                </a:moveTo>
                <a:cubicBezTo>
                  <a:pt x="6265" y="1801"/>
                  <a:pt x="6225" y="1847"/>
                  <a:pt x="6256" y="1892"/>
                </a:cubicBezTo>
                <a:cubicBezTo>
                  <a:pt x="6309" y="1975"/>
                  <a:pt x="6383" y="2022"/>
                  <a:pt x="6466" y="2022"/>
                </a:cubicBezTo>
                <a:lnTo>
                  <a:pt x="6500" y="2022"/>
                </a:lnTo>
                <a:cubicBezTo>
                  <a:pt x="6532" y="2018"/>
                  <a:pt x="6556" y="1990"/>
                  <a:pt x="6551" y="1958"/>
                </a:cubicBezTo>
                <a:cubicBezTo>
                  <a:pt x="6547" y="1928"/>
                  <a:pt x="6522" y="1907"/>
                  <a:pt x="6492" y="1907"/>
                </a:cubicBezTo>
                <a:cubicBezTo>
                  <a:pt x="6491" y="1907"/>
                  <a:pt x="6489" y="1907"/>
                  <a:pt x="6488" y="1907"/>
                </a:cubicBezTo>
                <a:cubicBezTo>
                  <a:pt x="6484" y="1908"/>
                  <a:pt x="6481" y="1909"/>
                  <a:pt x="6478" y="1909"/>
                </a:cubicBezTo>
                <a:cubicBezTo>
                  <a:pt x="6475" y="1909"/>
                  <a:pt x="6472" y="1908"/>
                  <a:pt x="6468" y="1907"/>
                </a:cubicBezTo>
                <a:cubicBezTo>
                  <a:pt x="6420" y="1905"/>
                  <a:pt x="6377" y="1875"/>
                  <a:pt x="6354" y="1833"/>
                </a:cubicBezTo>
                <a:cubicBezTo>
                  <a:pt x="6342" y="1810"/>
                  <a:pt x="6324" y="1801"/>
                  <a:pt x="6305" y="1801"/>
                </a:cubicBezTo>
                <a:close/>
                <a:moveTo>
                  <a:pt x="10489" y="1870"/>
                </a:moveTo>
                <a:cubicBezTo>
                  <a:pt x="10452" y="1870"/>
                  <a:pt x="10415" y="1907"/>
                  <a:pt x="10435" y="1952"/>
                </a:cubicBezTo>
                <a:cubicBezTo>
                  <a:pt x="10469" y="2016"/>
                  <a:pt x="10489" y="2056"/>
                  <a:pt x="10491" y="2063"/>
                </a:cubicBezTo>
                <a:cubicBezTo>
                  <a:pt x="10501" y="2084"/>
                  <a:pt x="10523" y="2099"/>
                  <a:pt x="10544" y="2099"/>
                </a:cubicBezTo>
                <a:cubicBezTo>
                  <a:pt x="10576" y="2099"/>
                  <a:pt x="10601" y="2073"/>
                  <a:pt x="10601" y="2041"/>
                </a:cubicBezTo>
                <a:cubicBezTo>
                  <a:pt x="10601" y="2031"/>
                  <a:pt x="10601" y="2022"/>
                  <a:pt x="10538" y="1899"/>
                </a:cubicBezTo>
                <a:cubicBezTo>
                  <a:pt x="10525" y="1879"/>
                  <a:pt x="10507" y="1870"/>
                  <a:pt x="10489" y="1870"/>
                </a:cubicBezTo>
                <a:close/>
                <a:moveTo>
                  <a:pt x="3330" y="1928"/>
                </a:moveTo>
                <a:cubicBezTo>
                  <a:pt x="3304" y="1928"/>
                  <a:pt x="3278" y="1944"/>
                  <a:pt x="3274" y="1980"/>
                </a:cubicBezTo>
                <a:cubicBezTo>
                  <a:pt x="3272" y="2003"/>
                  <a:pt x="3272" y="2024"/>
                  <a:pt x="3272" y="2045"/>
                </a:cubicBezTo>
                <a:cubicBezTo>
                  <a:pt x="3270" y="2109"/>
                  <a:pt x="3280" y="2173"/>
                  <a:pt x="3304" y="2231"/>
                </a:cubicBezTo>
                <a:cubicBezTo>
                  <a:pt x="3312" y="2254"/>
                  <a:pt x="3334" y="2267"/>
                  <a:pt x="3357" y="2267"/>
                </a:cubicBezTo>
                <a:cubicBezTo>
                  <a:pt x="3363" y="2267"/>
                  <a:pt x="3372" y="2267"/>
                  <a:pt x="3378" y="2265"/>
                </a:cubicBezTo>
                <a:cubicBezTo>
                  <a:pt x="3408" y="2252"/>
                  <a:pt x="3421" y="2220"/>
                  <a:pt x="3410" y="2190"/>
                </a:cubicBezTo>
                <a:cubicBezTo>
                  <a:pt x="3393" y="2143"/>
                  <a:pt x="3385" y="2094"/>
                  <a:pt x="3385" y="2045"/>
                </a:cubicBezTo>
                <a:cubicBezTo>
                  <a:pt x="3385" y="2028"/>
                  <a:pt x="3387" y="2009"/>
                  <a:pt x="3389" y="1992"/>
                </a:cubicBezTo>
                <a:cubicBezTo>
                  <a:pt x="3392" y="1951"/>
                  <a:pt x="3361" y="1928"/>
                  <a:pt x="3330" y="1928"/>
                </a:cubicBezTo>
                <a:close/>
                <a:moveTo>
                  <a:pt x="3735" y="1993"/>
                </a:moveTo>
                <a:cubicBezTo>
                  <a:pt x="3699" y="1993"/>
                  <a:pt x="3663" y="2026"/>
                  <a:pt x="3681" y="2071"/>
                </a:cubicBezTo>
                <a:cubicBezTo>
                  <a:pt x="3706" y="2137"/>
                  <a:pt x="3725" y="2207"/>
                  <a:pt x="3734" y="2277"/>
                </a:cubicBezTo>
                <a:cubicBezTo>
                  <a:pt x="3736" y="2305"/>
                  <a:pt x="3761" y="2329"/>
                  <a:pt x="3791" y="2329"/>
                </a:cubicBezTo>
                <a:lnTo>
                  <a:pt x="3798" y="2329"/>
                </a:lnTo>
                <a:cubicBezTo>
                  <a:pt x="3830" y="2324"/>
                  <a:pt x="3851" y="2297"/>
                  <a:pt x="3849" y="2265"/>
                </a:cubicBezTo>
                <a:cubicBezTo>
                  <a:pt x="3838" y="2184"/>
                  <a:pt x="3819" y="2105"/>
                  <a:pt x="3787" y="2031"/>
                </a:cubicBezTo>
                <a:cubicBezTo>
                  <a:pt x="3777" y="2004"/>
                  <a:pt x="3756" y="1993"/>
                  <a:pt x="3735" y="1993"/>
                </a:cubicBezTo>
                <a:close/>
                <a:moveTo>
                  <a:pt x="376" y="2056"/>
                </a:moveTo>
                <a:cubicBezTo>
                  <a:pt x="358" y="2056"/>
                  <a:pt x="341" y="2064"/>
                  <a:pt x="329" y="2084"/>
                </a:cubicBezTo>
                <a:cubicBezTo>
                  <a:pt x="286" y="2154"/>
                  <a:pt x="248" y="2222"/>
                  <a:pt x="214" y="2286"/>
                </a:cubicBezTo>
                <a:cubicBezTo>
                  <a:pt x="199" y="2314"/>
                  <a:pt x="209" y="2348"/>
                  <a:pt x="237" y="2363"/>
                </a:cubicBezTo>
                <a:cubicBezTo>
                  <a:pt x="245" y="2367"/>
                  <a:pt x="254" y="2371"/>
                  <a:pt x="264" y="2371"/>
                </a:cubicBezTo>
                <a:lnTo>
                  <a:pt x="264" y="2371"/>
                </a:lnTo>
                <a:cubicBezTo>
                  <a:pt x="285" y="2371"/>
                  <a:pt x="305" y="2358"/>
                  <a:pt x="314" y="2341"/>
                </a:cubicBezTo>
                <a:cubicBezTo>
                  <a:pt x="348" y="2280"/>
                  <a:pt x="386" y="2211"/>
                  <a:pt x="427" y="2143"/>
                </a:cubicBezTo>
                <a:cubicBezTo>
                  <a:pt x="455" y="2099"/>
                  <a:pt x="416" y="2056"/>
                  <a:pt x="376" y="2056"/>
                </a:cubicBezTo>
                <a:close/>
                <a:moveTo>
                  <a:pt x="264" y="2371"/>
                </a:moveTo>
                <a:cubicBezTo>
                  <a:pt x="263" y="2371"/>
                  <a:pt x="263" y="2371"/>
                  <a:pt x="263" y="2371"/>
                </a:cubicBezTo>
                <a:lnTo>
                  <a:pt x="265" y="2371"/>
                </a:lnTo>
                <a:cubicBezTo>
                  <a:pt x="264" y="2371"/>
                  <a:pt x="264" y="2371"/>
                  <a:pt x="264" y="2371"/>
                </a:cubicBezTo>
                <a:close/>
                <a:moveTo>
                  <a:pt x="3498" y="2328"/>
                </a:moveTo>
                <a:cubicBezTo>
                  <a:pt x="3448" y="2328"/>
                  <a:pt x="3413" y="2398"/>
                  <a:pt x="3466" y="2433"/>
                </a:cubicBezTo>
                <a:cubicBezTo>
                  <a:pt x="3549" y="2492"/>
                  <a:pt x="3623" y="2522"/>
                  <a:pt x="3685" y="2522"/>
                </a:cubicBezTo>
                <a:cubicBezTo>
                  <a:pt x="3695" y="2522"/>
                  <a:pt x="3708" y="2520"/>
                  <a:pt x="3719" y="2518"/>
                </a:cubicBezTo>
                <a:cubicBezTo>
                  <a:pt x="3789" y="2504"/>
                  <a:pt x="3772" y="2404"/>
                  <a:pt x="3709" y="2404"/>
                </a:cubicBezTo>
                <a:cubicBezTo>
                  <a:pt x="3704" y="2404"/>
                  <a:pt x="3700" y="2404"/>
                  <a:pt x="3695" y="2405"/>
                </a:cubicBezTo>
                <a:cubicBezTo>
                  <a:pt x="3691" y="2407"/>
                  <a:pt x="3685" y="2408"/>
                  <a:pt x="3678" y="2408"/>
                </a:cubicBezTo>
                <a:cubicBezTo>
                  <a:pt x="3654" y="2408"/>
                  <a:pt x="3610" y="2395"/>
                  <a:pt x="3532" y="2339"/>
                </a:cubicBezTo>
                <a:cubicBezTo>
                  <a:pt x="3520" y="2332"/>
                  <a:pt x="3509" y="2328"/>
                  <a:pt x="3498" y="2328"/>
                </a:cubicBezTo>
                <a:close/>
                <a:moveTo>
                  <a:pt x="159" y="2458"/>
                </a:moveTo>
                <a:cubicBezTo>
                  <a:pt x="139" y="2458"/>
                  <a:pt x="120" y="2469"/>
                  <a:pt x="109" y="2495"/>
                </a:cubicBezTo>
                <a:cubicBezTo>
                  <a:pt x="46" y="2622"/>
                  <a:pt x="14" y="2703"/>
                  <a:pt x="14" y="2707"/>
                </a:cubicBezTo>
                <a:cubicBezTo>
                  <a:pt x="1" y="2737"/>
                  <a:pt x="16" y="2769"/>
                  <a:pt x="46" y="2780"/>
                </a:cubicBezTo>
                <a:cubicBezTo>
                  <a:pt x="52" y="2784"/>
                  <a:pt x="58" y="2784"/>
                  <a:pt x="67" y="2784"/>
                </a:cubicBezTo>
                <a:cubicBezTo>
                  <a:pt x="88" y="2784"/>
                  <a:pt x="109" y="2771"/>
                  <a:pt x="120" y="2750"/>
                </a:cubicBezTo>
                <a:cubicBezTo>
                  <a:pt x="120" y="2750"/>
                  <a:pt x="152" y="2669"/>
                  <a:pt x="212" y="2543"/>
                </a:cubicBezTo>
                <a:cubicBezTo>
                  <a:pt x="237" y="2497"/>
                  <a:pt x="198" y="2458"/>
                  <a:pt x="159" y="2458"/>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nvGrpSpPr>
          <p:cNvPr id="10308" name="Google Shape;10308;p1174"/>
          <p:cNvGrpSpPr/>
          <p:nvPr/>
        </p:nvGrpSpPr>
        <p:grpSpPr>
          <a:xfrm rot="28567">
            <a:off x="11359388" y="4045763"/>
            <a:ext cx="603179" cy="498285"/>
            <a:chOff x="5496800" y="4443138"/>
            <a:chExt cx="372197" cy="307472"/>
          </a:xfrm>
        </p:grpSpPr>
        <p:sp>
          <p:nvSpPr>
            <p:cNvPr id="10309" name="Google Shape;10309;p1174"/>
            <p:cNvSpPr/>
            <p:nvPr/>
          </p:nvSpPr>
          <p:spPr>
            <a:xfrm>
              <a:off x="5534694" y="4443138"/>
              <a:ext cx="110248" cy="87740"/>
            </a:xfrm>
            <a:custGeom>
              <a:avLst/>
              <a:gdLst/>
              <a:ahLst/>
              <a:cxnLst/>
              <a:rect l="l" t="t" r="r" b="b"/>
              <a:pathLst>
                <a:path w="867" h="690" extrusionOk="0">
                  <a:moveTo>
                    <a:pt x="99" y="1"/>
                  </a:moveTo>
                  <a:cubicBezTo>
                    <a:pt x="60" y="1"/>
                    <a:pt x="52" y="16"/>
                    <a:pt x="43" y="34"/>
                  </a:cubicBezTo>
                  <a:cubicBezTo>
                    <a:pt x="0" y="124"/>
                    <a:pt x="435" y="668"/>
                    <a:pt x="439" y="673"/>
                  </a:cubicBezTo>
                  <a:cubicBezTo>
                    <a:pt x="450" y="683"/>
                    <a:pt x="462" y="690"/>
                    <a:pt x="477" y="690"/>
                  </a:cubicBezTo>
                  <a:cubicBezTo>
                    <a:pt x="492" y="687"/>
                    <a:pt x="507" y="681"/>
                    <a:pt x="518" y="668"/>
                  </a:cubicBezTo>
                  <a:cubicBezTo>
                    <a:pt x="539" y="647"/>
                    <a:pt x="541" y="613"/>
                    <a:pt x="520" y="590"/>
                  </a:cubicBezTo>
                  <a:cubicBezTo>
                    <a:pt x="486" y="553"/>
                    <a:pt x="288" y="277"/>
                    <a:pt x="196" y="132"/>
                  </a:cubicBezTo>
                  <a:lnTo>
                    <a:pt x="196" y="132"/>
                  </a:lnTo>
                  <a:cubicBezTo>
                    <a:pt x="324" y="168"/>
                    <a:pt x="558" y="249"/>
                    <a:pt x="771" y="326"/>
                  </a:cubicBezTo>
                  <a:cubicBezTo>
                    <a:pt x="777" y="329"/>
                    <a:pt x="783" y="330"/>
                    <a:pt x="789" y="330"/>
                  </a:cubicBezTo>
                  <a:cubicBezTo>
                    <a:pt x="837" y="330"/>
                    <a:pt x="866" y="231"/>
                    <a:pt x="809" y="219"/>
                  </a:cubicBezTo>
                  <a:cubicBezTo>
                    <a:pt x="343" y="50"/>
                    <a:pt x="170" y="1"/>
                    <a:pt x="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10" name="Google Shape;10310;p1174"/>
            <p:cNvSpPr/>
            <p:nvPr/>
          </p:nvSpPr>
          <p:spPr>
            <a:xfrm>
              <a:off x="5496800" y="4444409"/>
              <a:ext cx="372197" cy="306201"/>
            </a:xfrm>
            <a:custGeom>
              <a:avLst/>
              <a:gdLst/>
              <a:ahLst/>
              <a:cxnLst/>
              <a:rect l="l" t="t" r="r" b="b"/>
              <a:pathLst>
                <a:path w="2927" h="2408" extrusionOk="0">
                  <a:moveTo>
                    <a:pt x="1280" y="0"/>
                  </a:moveTo>
                  <a:cubicBezTo>
                    <a:pt x="1259" y="0"/>
                    <a:pt x="1236" y="2"/>
                    <a:pt x="1211" y="7"/>
                  </a:cubicBezTo>
                  <a:cubicBezTo>
                    <a:pt x="543" y="137"/>
                    <a:pt x="1" y="1722"/>
                    <a:pt x="1143" y="2246"/>
                  </a:cubicBezTo>
                  <a:cubicBezTo>
                    <a:pt x="1397" y="2362"/>
                    <a:pt x="1623" y="2407"/>
                    <a:pt x="1822" y="2407"/>
                  </a:cubicBezTo>
                  <a:cubicBezTo>
                    <a:pt x="2518" y="2407"/>
                    <a:pt x="2871" y="1850"/>
                    <a:pt x="2871" y="1850"/>
                  </a:cubicBezTo>
                  <a:lnTo>
                    <a:pt x="2250" y="1612"/>
                  </a:lnTo>
                  <a:cubicBezTo>
                    <a:pt x="2250" y="1612"/>
                    <a:pt x="2776" y="1263"/>
                    <a:pt x="2784" y="918"/>
                  </a:cubicBezTo>
                  <a:cubicBezTo>
                    <a:pt x="2788" y="776"/>
                    <a:pt x="2721" y="734"/>
                    <a:pt x="2641" y="734"/>
                  </a:cubicBezTo>
                  <a:cubicBezTo>
                    <a:pt x="2527" y="734"/>
                    <a:pt x="2386" y="820"/>
                    <a:pt x="2386" y="820"/>
                  </a:cubicBezTo>
                  <a:cubicBezTo>
                    <a:pt x="2386" y="820"/>
                    <a:pt x="2927" y="99"/>
                    <a:pt x="2582" y="26"/>
                  </a:cubicBezTo>
                  <a:cubicBezTo>
                    <a:pt x="2567" y="23"/>
                    <a:pt x="2552" y="22"/>
                    <a:pt x="2537" y="22"/>
                  </a:cubicBezTo>
                  <a:cubicBezTo>
                    <a:pt x="2184" y="22"/>
                    <a:pt x="1614" y="795"/>
                    <a:pt x="1614" y="795"/>
                  </a:cubicBezTo>
                  <a:cubicBezTo>
                    <a:pt x="1614" y="795"/>
                    <a:pt x="1687" y="0"/>
                    <a:pt x="12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11" name="Google Shape;10311;p1174"/>
            <p:cNvSpPr/>
            <p:nvPr/>
          </p:nvSpPr>
          <p:spPr>
            <a:xfrm>
              <a:off x="5623707" y="4467044"/>
              <a:ext cx="58621" cy="58494"/>
            </a:xfrm>
            <a:custGeom>
              <a:avLst/>
              <a:gdLst/>
              <a:ahLst/>
              <a:cxnLst/>
              <a:rect l="l" t="t" r="r" b="b"/>
              <a:pathLst>
                <a:path w="461" h="460" extrusionOk="0">
                  <a:moveTo>
                    <a:pt x="210" y="1"/>
                  </a:moveTo>
                  <a:cubicBezTo>
                    <a:pt x="192" y="1"/>
                    <a:pt x="174" y="10"/>
                    <a:pt x="162" y="31"/>
                  </a:cubicBezTo>
                  <a:cubicBezTo>
                    <a:pt x="101" y="133"/>
                    <a:pt x="1" y="316"/>
                    <a:pt x="39" y="404"/>
                  </a:cubicBezTo>
                  <a:cubicBezTo>
                    <a:pt x="50" y="431"/>
                    <a:pt x="75" y="451"/>
                    <a:pt x="105" y="457"/>
                  </a:cubicBezTo>
                  <a:cubicBezTo>
                    <a:pt x="113" y="459"/>
                    <a:pt x="122" y="459"/>
                    <a:pt x="130" y="459"/>
                  </a:cubicBezTo>
                  <a:cubicBezTo>
                    <a:pt x="250" y="459"/>
                    <a:pt x="384" y="310"/>
                    <a:pt x="424" y="263"/>
                  </a:cubicBezTo>
                  <a:cubicBezTo>
                    <a:pt x="460" y="219"/>
                    <a:pt x="422" y="167"/>
                    <a:pt x="380" y="167"/>
                  </a:cubicBezTo>
                  <a:cubicBezTo>
                    <a:pt x="365" y="167"/>
                    <a:pt x="350" y="173"/>
                    <a:pt x="337" y="189"/>
                  </a:cubicBezTo>
                  <a:cubicBezTo>
                    <a:pt x="277" y="259"/>
                    <a:pt x="192" y="331"/>
                    <a:pt x="145" y="342"/>
                  </a:cubicBezTo>
                  <a:cubicBezTo>
                    <a:pt x="152" y="295"/>
                    <a:pt x="201" y="189"/>
                    <a:pt x="260" y="91"/>
                  </a:cubicBezTo>
                  <a:cubicBezTo>
                    <a:pt x="291" y="45"/>
                    <a:pt x="251" y="1"/>
                    <a:pt x="2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12" name="Google Shape;10312;p1174"/>
            <p:cNvSpPr/>
            <p:nvPr/>
          </p:nvSpPr>
          <p:spPr>
            <a:xfrm>
              <a:off x="5693264" y="4531896"/>
              <a:ext cx="121946" cy="115970"/>
            </a:xfrm>
            <a:custGeom>
              <a:avLst/>
              <a:gdLst/>
              <a:ahLst/>
              <a:cxnLst/>
              <a:rect l="l" t="t" r="r" b="b"/>
              <a:pathLst>
                <a:path w="959" h="912" extrusionOk="0">
                  <a:moveTo>
                    <a:pt x="593" y="1"/>
                  </a:moveTo>
                  <a:cubicBezTo>
                    <a:pt x="535" y="1"/>
                    <a:pt x="398" y="62"/>
                    <a:pt x="39" y="473"/>
                  </a:cubicBezTo>
                  <a:cubicBezTo>
                    <a:pt x="1" y="515"/>
                    <a:pt x="38" y="568"/>
                    <a:pt x="81" y="568"/>
                  </a:cubicBezTo>
                  <a:cubicBezTo>
                    <a:pt x="96" y="568"/>
                    <a:pt x="111" y="562"/>
                    <a:pt x="124" y="547"/>
                  </a:cubicBezTo>
                  <a:cubicBezTo>
                    <a:pt x="286" y="364"/>
                    <a:pt x="492" y="162"/>
                    <a:pt x="571" y="121"/>
                  </a:cubicBezTo>
                  <a:lnTo>
                    <a:pt x="571" y="121"/>
                  </a:lnTo>
                  <a:cubicBezTo>
                    <a:pt x="575" y="181"/>
                    <a:pt x="533" y="336"/>
                    <a:pt x="471" y="483"/>
                  </a:cubicBezTo>
                  <a:cubicBezTo>
                    <a:pt x="454" y="524"/>
                    <a:pt x="486" y="563"/>
                    <a:pt x="525" y="563"/>
                  </a:cubicBezTo>
                  <a:cubicBezTo>
                    <a:pt x="535" y="563"/>
                    <a:pt x="546" y="560"/>
                    <a:pt x="556" y="553"/>
                  </a:cubicBezTo>
                  <a:cubicBezTo>
                    <a:pt x="661" y="485"/>
                    <a:pt x="786" y="433"/>
                    <a:pt x="828" y="433"/>
                  </a:cubicBezTo>
                  <a:cubicBezTo>
                    <a:pt x="832" y="433"/>
                    <a:pt x="835" y="433"/>
                    <a:pt x="837" y="434"/>
                  </a:cubicBezTo>
                  <a:cubicBezTo>
                    <a:pt x="837" y="439"/>
                    <a:pt x="837" y="445"/>
                    <a:pt x="837" y="449"/>
                  </a:cubicBezTo>
                  <a:cubicBezTo>
                    <a:pt x="831" y="564"/>
                    <a:pt x="628" y="728"/>
                    <a:pt x="503" y="805"/>
                  </a:cubicBezTo>
                  <a:cubicBezTo>
                    <a:pt x="452" y="834"/>
                    <a:pt x="472" y="911"/>
                    <a:pt x="530" y="911"/>
                  </a:cubicBezTo>
                  <a:cubicBezTo>
                    <a:pt x="531" y="911"/>
                    <a:pt x="532" y="911"/>
                    <a:pt x="533" y="911"/>
                  </a:cubicBezTo>
                  <a:cubicBezTo>
                    <a:pt x="543" y="911"/>
                    <a:pt x="554" y="909"/>
                    <a:pt x="565" y="902"/>
                  </a:cubicBezTo>
                  <a:cubicBezTo>
                    <a:pt x="603" y="879"/>
                    <a:pt x="941" y="666"/>
                    <a:pt x="952" y="453"/>
                  </a:cubicBezTo>
                  <a:cubicBezTo>
                    <a:pt x="958" y="409"/>
                    <a:pt x="937" y="362"/>
                    <a:pt x="897" y="339"/>
                  </a:cubicBezTo>
                  <a:cubicBezTo>
                    <a:pt x="877" y="327"/>
                    <a:pt x="854" y="322"/>
                    <a:pt x="828" y="322"/>
                  </a:cubicBezTo>
                  <a:cubicBezTo>
                    <a:pt x="769" y="322"/>
                    <a:pt x="698" y="348"/>
                    <a:pt x="633" y="379"/>
                  </a:cubicBezTo>
                  <a:cubicBezTo>
                    <a:pt x="705" y="168"/>
                    <a:pt x="703" y="47"/>
                    <a:pt x="626" y="9"/>
                  </a:cubicBezTo>
                  <a:cubicBezTo>
                    <a:pt x="619" y="5"/>
                    <a:pt x="609" y="1"/>
                    <a:pt x="5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13" name="Google Shape;10313;p1174"/>
            <p:cNvSpPr/>
            <p:nvPr/>
          </p:nvSpPr>
          <p:spPr>
            <a:xfrm>
              <a:off x="5573351" y="4571951"/>
              <a:ext cx="157806" cy="141275"/>
            </a:xfrm>
            <a:custGeom>
              <a:avLst/>
              <a:gdLst/>
              <a:ahLst/>
              <a:cxnLst/>
              <a:rect l="l" t="t" r="r" b="b"/>
              <a:pathLst>
                <a:path w="1241" h="1111" extrusionOk="0">
                  <a:moveTo>
                    <a:pt x="58" y="0"/>
                  </a:moveTo>
                  <a:cubicBezTo>
                    <a:pt x="26" y="0"/>
                    <a:pt x="1" y="26"/>
                    <a:pt x="1" y="58"/>
                  </a:cubicBezTo>
                  <a:cubicBezTo>
                    <a:pt x="1" y="413"/>
                    <a:pt x="105" y="683"/>
                    <a:pt x="314" y="864"/>
                  </a:cubicBezTo>
                  <a:cubicBezTo>
                    <a:pt x="554" y="1077"/>
                    <a:pt x="873" y="1111"/>
                    <a:pt x="1044" y="1111"/>
                  </a:cubicBezTo>
                  <a:cubicBezTo>
                    <a:pt x="1086" y="1111"/>
                    <a:pt x="1127" y="1109"/>
                    <a:pt x="1167" y="1105"/>
                  </a:cubicBezTo>
                  <a:cubicBezTo>
                    <a:pt x="1240" y="1096"/>
                    <a:pt x="1230" y="991"/>
                    <a:pt x="1162" y="991"/>
                  </a:cubicBezTo>
                  <a:cubicBezTo>
                    <a:pt x="1159" y="991"/>
                    <a:pt x="1156" y="991"/>
                    <a:pt x="1152" y="992"/>
                  </a:cubicBezTo>
                  <a:cubicBezTo>
                    <a:pt x="1151" y="992"/>
                    <a:pt x="1113" y="996"/>
                    <a:pt x="1052" y="996"/>
                  </a:cubicBezTo>
                  <a:cubicBezTo>
                    <a:pt x="899" y="996"/>
                    <a:pt x="604" y="969"/>
                    <a:pt x="388" y="779"/>
                  </a:cubicBezTo>
                  <a:cubicBezTo>
                    <a:pt x="207" y="619"/>
                    <a:pt x="116" y="377"/>
                    <a:pt x="116" y="58"/>
                  </a:cubicBezTo>
                  <a:cubicBezTo>
                    <a:pt x="116" y="26"/>
                    <a:pt x="88" y="0"/>
                    <a:pt x="5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10314" name="Google Shape;10314;p1174"/>
          <p:cNvSpPr/>
          <p:nvPr/>
        </p:nvSpPr>
        <p:spPr>
          <a:xfrm flipH="1">
            <a:off x="1857069" y="6409400"/>
            <a:ext cx="175257" cy="174817"/>
          </a:xfrm>
          <a:custGeom>
            <a:avLst/>
            <a:gdLst/>
            <a:ahLst/>
            <a:cxnLst/>
            <a:rect l="l" t="t" r="r" b="b"/>
            <a:pathLst>
              <a:path w="795" h="793" extrusionOk="0">
                <a:moveTo>
                  <a:pt x="400" y="116"/>
                </a:moveTo>
                <a:cubicBezTo>
                  <a:pt x="474" y="116"/>
                  <a:pt x="546" y="146"/>
                  <a:pt x="597" y="199"/>
                </a:cubicBezTo>
                <a:cubicBezTo>
                  <a:pt x="773" y="375"/>
                  <a:pt x="648" y="677"/>
                  <a:pt x="399" y="677"/>
                </a:cubicBezTo>
                <a:cubicBezTo>
                  <a:pt x="243" y="677"/>
                  <a:pt x="118" y="552"/>
                  <a:pt x="118" y="396"/>
                </a:cubicBezTo>
                <a:cubicBezTo>
                  <a:pt x="118" y="241"/>
                  <a:pt x="245" y="116"/>
                  <a:pt x="400" y="116"/>
                </a:cubicBezTo>
                <a:close/>
                <a:moveTo>
                  <a:pt x="399" y="1"/>
                </a:moveTo>
                <a:cubicBezTo>
                  <a:pt x="180" y="1"/>
                  <a:pt x="3" y="177"/>
                  <a:pt x="3" y="396"/>
                </a:cubicBezTo>
                <a:cubicBezTo>
                  <a:pt x="1" y="614"/>
                  <a:pt x="180" y="792"/>
                  <a:pt x="397" y="792"/>
                </a:cubicBezTo>
                <a:lnTo>
                  <a:pt x="399" y="792"/>
                </a:lnTo>
                <a:cubicBezTo>
                  <a:pt x="618" y="792"/>
                  <a:pt x="795" y="614"/>
                  <a:pt x="795" y="396"/>
                </a:cubicBezTo>
                <a:cubicBezTo>
                  <a:pt x="795" y="177"/>
                  <a:pt x="616" y="1"/>
                  <a:pt x="39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15" name="Google Shape;10315;p1174"/>
          <p:cNvSpPr/>
          <p:nvPr/>
        </p:nvSpPr>
        <p:spPr>
          <a:xfrm flipH="1">
            <a:off x="6260302" y="6247966"/>
            <a:ext cx="175257" cy="174817"/>
          </a:xfrm>
          <a:custGeom>
            <a:avLst/>
            <a:gdLst/>
            <a:ahLst/>
            <a:cxnLst/>
            <a:rect l="l" t="t" r="r" b="b"/>
            <a:pathLst>
              <a:path w="795" h="793" extrusionOk="0">
                <a:moveTo>
                  <a:pt x="400" y="116"/>
                </a:moveTo>
                <a:cubicBezTo>
                  <a:pt x="474" y="116"/>
                  <a:pt x="546" y="146"/>
                  <a:pt x="597" y="199"/>
                </a:cubicBezTo>
                <a:cubicBezTo>
                  <a:pt x="773" y="375"/>
                  <a:pt x="648" y="677"/>
                  <a:pt x="399" y="677"/>
                </a:cubicBezTo>
                <a:cubicBezTo>
                  <a:pt x="243" y="677"/>
                  <a:pt x="118" y="552"/>
                  <a:pt x="118" y="396"/>
                </a:cubicBezTo>
                <a:cubicBezTo>
                  <a:pt x="118" y="241"/>
                  <a:pt x="245" y="116"/>
                  <a:pt x="400" y="116"/>
                </a:cubicBezTo>
                <a:close/>
                <a:moveTo>
                  <a:pt x="399" y="1"/>
                </a:moveTo>
                <a:cubicBezTo>
                  <a:pt x="180" y="1"/>
                  <a:pt x="3" y="177"/>
                  <a:pt x="3" y="396"/>
                </a:cubicBezTo>
                <a:cubicBezTo>
                  <a:pt x="1" y="614"/>
                  <a:pt x="180" y="792"/>
                  <a:pt x="397" y="792"/>
                </a:cubicBezTo>
                <a:lnTo>
                  <a:pt x="399" y="792"/>
                </a:lnTo>
                <a:cubicBezTo>
                  <a:pt x="618" y="792"/>
                  <a:pt x="795" y="614"/>
                  <a:pt x="795" y="396"/>
                </a:cubicBezTo>
                <a:cubicBezTo>
                  <a:pt x="795" y="177"/>
                  <a:pt x="616" y="1"/>
                  <a:pt x="39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16" name="Google Shape;10316;p1174"/>
          <p:cNvSpPr/>
          <p:nvPr/>
        </p:nvSpPr>
        <p:spPr>
          <a:xfrm flipH="1">
            <a:off x="4594227" y="6216627"/>
            <a:ext cx="231635" cy="233253"/>
          </a:xfrm>
          <a:custGeom>
            <a:avLst/>
            <a:gdLst/>
            <a:ahLst/>
            <a:cxnLst/>
            <a:rect l="l" t="t" r="r" b="b"/>
            <a:pathLst>
              <a:path w="1281" h="1290" extrusionOk="0">
                <a:moveTo>
                  <a:pt x="686" y="166"/>
                </a:moveTo>
                <a:cubicBezTo>
                  <a:pt x="703" y="221"/>
                  <a:pt x="720" y="296"/>
                  <a:pt x="731" y="343"/>
                </a:cubicBezTo>
                <a:cubicBezTo>
                  <a:pt x="763" y="470"/>
                  <a:pt x="769" y="500"/>
                  <a:pt x="784" y="521"/>
                </a:cubicBezTo>
                <a:cubicBezTo>
                  <a:pt x="801" y="543"/>
                  <a:pt x="825" y="553"/>
                  <a:pt x="952" y="598"/>
                </a:cubicBezTo>
                <a:cubicBezTo>
                  <a:pt x="997" y="615"/>
                  <a:pt x="1065" y="639"/>
                  <a:pt x="1114" y="660"/>
                </a:cubicBezTo>
                <a:cubicBezTo>
                  <a:pt x="1044" y="692"/>
                  <a:pt x="927" y="736"/>
                  <a:pt x="825" y="773"/>
                </a:cubicBezTo>
                <a:cubicBezTo>
                  <a:pt x="810" y="777"/>
                  <a:pt x="799" y="787"/>
                  <a:pt x="793" y="802"/>
                </a:cubicBezTo>
                <a:cubicBezTo>
                  <a:pt x="742" y="919"/>
                  <a:pt x="678" y="1051"/>
                  <a:pt x="635" y="1128"/>
                </a:cubicBezTo>
                <a:cubicBezTo>
                  <a:pt x="608" y="1047"/>
                  <a:pt x="567" y="905"/>
                  <a:pt x="537" y="781"/>
                </a:cubicBezTo>
                <a:cubicBezTo>
                  <a:pt x="531" y="760"/>
                  <a:pt x="514" y="743"/>
                  <a:pt x="493" y="739"/>
                </a:cubicBezTo>
                <a:cubicBezTo>
                  <a:pt x="373" y="717"/>
                  <a:pt x="235" y="685"/>
                  <a:pt x="161" y="664"/>
                </a:cubicBezTo>
                <a:cubicBezTo>
                  <a:pt x="278" y="602"/>
                  <a:pt x="399" y="549"/>
                  <a:pt x="522" y="500"/>
                </a:cubicBezTo>
                <a:cubicBezTo>
                  <a:pt x="537" y="494"/>
                  <a:pt x="550" y="483"/>
                  <a:pt x="556" y="466"/>
                </a:cubicBezTo>
                <a:cubicBezTo>
                  <a:pt x="595" y="364"/>
                  <a:pt x="637" y="264"/>
                  <a:pt x="686" y="166"/>
                </a:cubicBezTo>
                <a:close/>
                <a:moveTo>
                  <a:pt x="699" y="0"/>
                </a:moveTo>
                <a:cubicBezTo>
                  <a:pt x="663" y="0"/>
                  <a:pt x="612" y="0"/>
                  <a:pt x="456" y="402"/>
                </a:cubicBezTo>
                <a:cubicBezTo>
                  <a:pt x="27" y="577"/>
                  <a:pt x="12" y="632"/>
                  <a:pt x="5" y="656"/>
                </a:cubicBezTo>
                <a:cubicBezTo>
                  <a:pt x="1" y="675"/>
                  <a:pt x="3" y="696"/>
                  <a:pt x="16" y="713"/>
                </a:cubicBezTo>
                <a:cubicBezTo>
                  <a:pt x="27" y="728"/>
                  <a:pt x="58" y="773"/>
                  <a:pt x="435" y="845"/>
                </a:cubicBezTo>
                <a:cubicBezTo>
                  <a:pt x="546" y="1288"/>
                  <a:pt x="586" y="1288"/>
                  <a:pt x="629" y="1288"/>
                </a:cubicBezTo>
                <a:lnTo>
                  <a:pt x="631" y="1290"/>
                </a:lnTo>
                <a:cubicBezTo>
                  <a:pt x="665" y="1288"/>
                  <a:pt x="705" y="1285"/>
                  <a:pt x="886" y="873"/>
                </a:cubicBezTo>
                <a:cubicBezTo>
                  <a:pt x="999" y="832"/>
                  <a:pt x="1212" y="751"/>
                  <a:pt x="1257" y="713"/>
                </a:cubicBezTo>
                <a:cubicBezTo>
                  <a:pt x="1274" y="696"/>
                  <a:pt x="1280" y="673"/>
                  <a:pt x="1278" y="649"/>
                </a:cubicBezTo>
                <a:cubicBezTo>
                  <a:pt x="1267" y="596"/>
                  <a:pt x="1210" y="570"/>
                  <a:pt x="991" y="490"/>
                </a:cubicBezTo>
                <a:cubicBezTo>
                  <a:pt x="948" y="475"/>
                  <a:pt x="899" y="458"/>
                  <a:pt x="876" y="447"/>
                </a:cubicBezTo>
                <a:cubicBezTo>
                  <a:pt x="869" y="421"/>
                  <a:pt x="854" y="364"/>
                  <a:pt x="842" y="315"/>
                </a:cubicBezTo>
                <a:cubicBezTo>
                  <a:pt x="805" y="160"/>
                  <a:pt x="778" y="64"/>
                  <a:pt x="752" y="28"/>
                </a:cubicBezTo>
                <a:cubicBezTo>
                  <a:pt x="737" y="11"/>
                  <a:pt x="718" y="2"/>
                  <a:pt x="69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nvGrpSpPr>
          <p:cNvPr id="10317" name="Google Shape;10317;p1174"/>
          <p:cNvGrpSpPr/>
          <p:nvPr/>
        </p:nvGrpSpPr>
        <p:grpSpPr>
          <a:xfrm rot="-7900333" flipH="1">
            <a:off x="554091" y="5357540"/>
            <a:ext cx="823607" cy="569267"/>
            <a:chOff x="2591975" y="3584475"/>
            <a:chExt cx="106375" cy="73525"/>
          </a:xfrm>
        </p:grpSpPr>
        <p:sp>
          <p:nvSpPr>
            <p:cNvPr id="10318" name="Google Shape;10318;p1174"/>
            <p:cNvSpPr/>
            <p:nvPr/>
          </p:nvSpPr>
          <p:spPr>
            <a:xfrm>
              <a:off x="2603675" y="3597200"/>
              <a:ext cx="81125" cy="43450"/>
            </a:xfrm>
            <a:custGeom>
              <a:avLst/>
              <a:gdLst/>
              <a:ahLst/>
              <a:cxnLst/>
              <a:rect l="l" t="t" r="r" b="b"/>
              <a:pathLst>
                <a:path w="3245" h="1738" extrusionOk="0">
                  <a:moveTo>
                    <a:pt x="722" y="0"/>
                  </a:moveTo>
                  <a:cubicBezTo>
                    <a:pt x="330" y="0"/>
                    <a:pt x="57" y="69"/>
                    <a:pt x="50" y="71"/>
                  </a:cubicBezTo>
                  <a:cubicBezTo>
                    <a:pt x="18" y="79"/>
                    <a:pt x="1" y="109"/>
                    <a:pt x="9" y="141"/>
                  </a:cubicBezTo>
                  <a:cubicBezTo>
                    <a:pt x="15" y="166"/>
                    <a:pt x="38" y="183"/>
                    <a:pt x="63" y="183"/>
                  </a:cubicBezTo>
                  <a:cubicBezTo>
                    <a:pt x="68" y="183"/>
                    <a:pt x="73" y="183"/>
                    <a:pt x="78" y="181"/>
                  </a:cubicBezTo>
                  <a:cubicBezTo>
                    <a:pt x="108" y="173"/>
                    <a:pt x="375" y="107"/>
                    <a:pt x="747" y="107"/>
                  </a:cubicBezTo>
                  <a:cubicBezTo>
                    <a:pt x="1459" y="107"/>
                    <a:pt x="2556" y="349"/>
                    <a:pt x="3127" y="1703"/>
                  </a:cubicBezTo>
                  <a:cubicBezTo>
                    <a:pt x="3136" y="1724"/>
                    <a:pt x="3157" y="1737"/>
                    <a:pt x="3180" y="1737"/>
                  </a:cubicBezTo>
                  <a:cubicBezTo>
                    <a:pt x="3187" y="1737"/>
                    <a:pt x="3195" y="1735"/>
                    <a:pt x="3202" y="1733"/>
                  </a:cubicBezTo>
                  <a:cubicBezTo>
                    <a:pt x="3231" y="1720"/>
                    <a:pt x="3244" y="1688"/>
                    <a:pt x="3231" y="1658"/>
                  </a:cubicBezTo>
                  <a:cubicBezTo>
                    <a:pt x="2638" y="246"/>
                    <a:pt x="1466" y="0"/>
                    <a:pt x="7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19" name="Google Shape;10319;p1174"/>
            <p:cNvSpPr/>
            <p:nvPr/>
          </p:nvSpPr>
          <p:spPr>
            <a:xfrm>
              <a:off x="2663325" y="3619650"/>
              <a:ext cx="35025" cy="38350"/>
            </a:xfrm>
            <a:custGeom>
              <a:avLst/>
              <a:gdLst/>
              <a:ahLst/>
              <a:cxnLst/>
              <a:rect l="l" t="t" r="r" b="b"/>
              <a:pathLst>
                <a:path w="1401" h="1534" extrusionOk="0">
                  <a:moveTo>
                    <a:pt x="939" y="147"/>
                  </a:moveTo>
                  <a:cubicBezTo>
                    <a:pt x="1035" y="348"/>
                    <a:pt x="1239" y="1218"/>
                    <a:pt x="1205" y="1418"/>
                  </a:cubicBezTo>
                  <a:cubicBezTo>
                    <a:pt x="1022" y="1395"/>
                    <a:pt x="301" y="1007"/>
                    <a:pt x="141" y="863"/>
                  </a:cubicBezTo>
                  <a:cubicBezTo>
                    <a:pt x="181" y="850"/>
                    <a:pt x="279" y="833"/>
                    <a:pt x="520" y="833"/>
                  </a:cubicBezTo>
                  <a:cubicBezTo>
                    <a:pt x="665" y="833"/>
                    <a:pt x="792" y="839"/>
                    <a:pt x="792" y="839"/>
                  </a:cubicBezTo>
                  <a:cubicBezTo>
                    <a:pt x="794" y="839"/>
                    <a:pt x="797" y="840"/>
                    <a:pt x="799" y="840"/>
                  </a:cubicBezTo>
                  <a:cubicBezTo>
                    <a:pt x="813" y="840"/>
                    <a:pt x="826" y="833"/>
                    <a:pt x="837" y="822"/>
                  </a:cubicBezTo>
                  <a:cubicBezTo>
                    <a:pt x="848" y="811"/>
                    <a:pt x="854" y="797"/>
                    <a:pt x="854" y="780"/>
                  </a:cubicBezTo>
                  <a:cubicBezTo>
                    <a:pt x="852" y="775"/>
                    <a:pt x="839" y="428"/>
                    <a:pt x="939" y="147"/>
                  </a:cubicBezTo>
                  <a:close/>
                  <a:moveTo>
                    <a:pt x="928" y="1"/>
                  </a:moveTo>
                  <a:cubicBezTo>
                    <a:pt x="903" y="1"/>
                    <a:pt x="867" y="13"/>
                    <a:pt x="843" y="73"/>
                  </a:cubicBezTo>
                  <a:cubicBezTo>
                    <a:pt x="748" y="307"/>
                    <a:pt x="737" y="597"/>
                    <a:pt x="737" y="722"/>
                  </a:cubicBezTo>
                  <a:cubicBezTo>
                    <a:pt x="684" y="720"/>
                    <a:pt x="603" y="718"/>
                    <a:pt x="518" y="718"/>
                  </a:cubicBezTo>
                  <a:cubicBezTo>
                    <a:pt x="98" y="718"/>
                    <a:pt x="39" y="771"/>
                    <a:pt x="18" y="820"/>
                  </a:cubicBezTo>
                  <a:cubicBezTo>
                    <a:pt x="1" y="854"/>
                    <a:pt x="9" y="892"/>
                    <a:pt x="35" y="918"/>
                  </a:cubicBezTo>
                  <a:cubicBezTo>
                    <a:pt x="164" y="1069"/>
                    <a:pt x="1024" y="1533"/>
                    <a:pt x="1220" y="1533"/>
                  </a:cubicBezTo>
                  <a:cubicBezTo>
                    <a:pt x="1223" y="1533"/>
                    <a:pt x="1225" y="1533"/>
                    <a:pt x="1228" y="1533"/>
                  </a:cubicBezTo>
                  <a:cubicBezTo>
                    <a:pt x="1247" y="1533"/>
                    <a:pt x="1267" y="1527"/>
                    <a:pt x="1284" y="1516"/>
                  </a:cubicBezTo>
                  <a:cubicBezTo>
                    <a:pt x="1401" y="1420"/>
                    <a:pt x="1171" y="443"/>
                    <a:pt x="1088" y="213"/>
                  </a:cubicBezTo>
                  <a:cubicBezTo>
                    <a:pt x="1033" y="60"/>
                    <a:pt x="988" y="1"/>
                    <a:pt x="9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20" name="Google Shape;10320;p1174"/>
            <p:cNvSpPr/>
            <p:nvPr/>
          </p:nvSpPr>
          <p:spPr>
            <a:xfrm>
              <a:off x="2591975" y="3584475"/>
              <a:ext cx="57700" cy="30100"/>
            </a:xfrm>
            <a:custGeom>
              <a:avLst/>
              <a:gdLst/>
              <a:ahLst/>
              <a:cxnLst/>
              <a:rect l="l" t="t" r="r" b="b"/>
              <a:pathLst>
                <a:path w="2308" h="1204" extrusionOk="0">
                  <a:moveTo>
                    <a:pt x="1214" y="116"/>
                  </a:moveTo>
                  <a:cubicBezTo>
                    <a:pt x="1552" y="116"/>
                    <a:pt x="1731" y="146"/>
                    <a:pt x="1784" y="175"/>
                  </a:cubicBezTo>
                  <a:cubicBezTo>
                    <a:pt x="1952" y="265"/>
                    <a:pt x="2112" y="599"/>
                    <a:pt x="2176" y="763"/>
                  </a:cubicBezTo>
                  <a:cubicBezTo>
                    <a:pt x="2037" y="865"/>
                    <a:pt x="1891" y="952"/>
                    <a:pt x="1735" y="1027"/>
                  </a:cubicBezTo>
                  <a:cubicBezTo>
                    <a:pt x="1648" y="1065"/>
                    <a:pt x="1361" y="1091"/>
                    <a:pt x="1001" y="1091"/>
                  </a:cubicBezTo>
                  <a:cubicBezTo>
                    <a:pt x="520" y="1091"/>
                    <a:pt x="173" y="1048"/>
                    <a:pt x="116" y="1016"/>
                  </a:cubicBezTo>
                  <a:cubicBezTo>
                    <a:pt x="126" y="961"/>
                    <a:pt x="365" y="805"/>
                    <a:pt x="626" y="682"/>
                  </a:cubicBezTo>
                  <a:cubicBezTo>
                    <a:pt x="646" y="673"/>
                    <a:pt x="658" y="654"/>
                    <a:pt x="660" y="635"/>
                  </a:cubicBezTo>
                  <a:cubicBezTo>
                    <a:pt x="660" y="612"/>
                    <a:pt x="652" y="593"/>
                    <a:pt x="633" y="582"/>
                  </a:cubicBezTo>
                  <a:cubicBezTo>
                    <a:pt x="537" y="522"/>
                    <a:pt x="279" y="350"/>
                    <a:pt x="188" y="226"/>
                  </a:cubicBezTo>
                  <a:cubicBezTo>
                    <a:pt x="286" y="173"/>
                    <a:pt x="726" y="116"/>
                    <a:pt x="1214" y="116"/>
                  </a:cubicBezTo>
                  <a:close/>
                  <a:moveTo>
                    <a:pt x="1214" y="1"/>
                  </a:moveTo>
                  <a:cubicBezTo>
                    <a:pt x="1203" y="1"/>
                    <a:pt x="173" y="3"/>
                    <a:pt x="75" y="180"/>
                  </a:cubicBezTo>
                  <a:cubicBezTo>
                    <a:pt x="58" y="205"/>
                    <a:pt x="60" y="239"/>
                    <a:pt x="77" y="265"/>
                  </a:cubicBezTo>
                  <a:cubicBezTo>
                    <a:pt x="150" y="388"/>
                    <a:pt x="365" y="541"/>
                    <a:pt x="486" y="622"/>
                  </a:cubicBezTo>
                  <a:cubicBezTo>
                    <a:pt x="297" y="718"/>
                    <a:pt x="13" y="880"/>
                    <a:pt x="3" y="1005"/>
                  </a:cubicBezTo>
                  <a:cubicBezTo>
                    <a:pt x="1" y="1044"/>
                    <a:pt x="18" y="1080"/>
                    <a:pt x="52" y="1101"/>
                  </a:cubicBezTo>
                  <a:cubicBezTo>
                    <a:pt x="196" y="1199"/>
                    <a:pt x="920" y="1203"/>
                    <a:pt x="1003" y="1203"/>
                  </a:cubicBezTo>
                  <a:cubicBezTo>
                    <a:pt x="1146" y="1203"/>
                    <a:pt x="1629" y="1197"/>
                    <a:pt x="1782" y="1129"/>
                  </a:cubicBezTo>
                  <a:cubicBezTo>
                    <a:pt x="2018" y="1025"/>
                    <a:pt x="2269" y="837"/>
                    <a:pt x="2280" y="829"/>
                  </a:cubicBezTo>
                  <a:cubicBezTo>
                    <a:pt x="2301" y="814"/>
                    <a:pt x="2308" y="786"/>
                    <a:pt x="2301" y="763"/>
                  </a:cubicBezTo>
                  <a:cubicBezTo>
                    <a:pt x="2293" y="742"/>
                    <a:pt x="2099" y="209"/>
                    <a:pt x="1837" y="71"/>
                  </a:cubicBezTo>
                  <a:cubicBezTo>
                    <a:pt x="1720" y="9"/>
                    <a:pt x="1397" y="1"/>
                    <a:pt x="121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grpSp>
        <p:nvGrpSpPr>
          <p:cNvPr id="10321" name="Google Shape;10321;p1174"/>
          <p:cNvGrpSpPr/>
          <p:nvPr/>
        </p:nvGrpSpPr>
        <p:grpSpPr>
          <a:xfrm flipH="1">
            <a:off x="735055" y="4594187"/>
            <a:ext cx="237645" cy="237645"/>
            <a:chOff x="5944424" y="1865453"/>
            <a:chExt cx="178234" cy="178234"/>
          </a:xfrm>
        </p:grpSpPr>
        <p:sp>
          <p:nvSpPr>
            <p:cNvPr id="10322" name="Google Shape;10322;p1174"/>
            <p:cNvSpPr/>
            <p:nvPr/>
          </p:nvSpPr>
          <p:spPr>
            <a:xfrm>
              <a:off x="6029571" y="1865453"/>
              <a:ext cx="20171" cy="178234"/>
            </a:xfrm>
            <a:custGeom>
              <a:avLst/>
              <a:gdLst/>
              <a:ahLst/>
              <a:cxnLst/>
              <a:rect l="l" t="t" r="r" b="b"/>
              <a:pathLst>
                <a:path w="122" h="1078" extrusionOk="0">
                  <a:moveTo>
                    <a:pt x="65" y="1"/>
                  </a:moveTo>
                  <a:cubicBezTo>
                    <a:pt x="33" y="1"/>
                    <a:pt x="7" y="26"/>
                    <a:pt x="7" y="58"/>
                  </a:cubicBezTo>
                  <a:lnTo>
                    <a:pt x="1" y="1020"/>
                  </a:lnTo>
                  <a:cubicBezTo>
                    <a:pt x="1" y="1052"/>
                    <a:pt x="26" y="1078"/>
                    <a:pt x="58" y="1078"/>
                  </a:cubicBezTo>
                  <a:cubicBezTo>
                    <a:pt x="90" y="1078"/>
                    <a:pt x="116" y="1052"/>
                    <a:pt x="116" y="1020"/>
                  </a:cubicBezTo>
                  <a:lnTo>
                    <a:pt x="122" y="58"/>
                  </a:lnTo>
                  <a:cubicBezTo>
                    <a:pt x="122" y="26"/>
                    <a:pt x="96" y="1"/>
                    <a:pt x="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23" name="Google Shape;10323;p1174"/>
            <p:cNvSpPr/>
            <p:nvPr/>
          </p:nvSpPr>
          <p:spPr>
            <a:xfrm>
              <a:off x="5962115" y="1898189"/>
              <a:ext cx="158393" cy="110611"/>
            </a:xfrm>
            <a:custGeom>
              <a:avLst/>
              <a:gdLst/>
              <a:ahLst/>
              <a:cxnLst/>
              <a:rect l="l" t="t" r="r" b="b"/>
              <a:pathLst>
                <a:path w="958" h="669" extrusionOk="0">
                  <a:moveTo>
                    <a:pt x="873" y="0"/>
                  </a:moveTo>
                  <a:cubicBezTo>
                    <a:pt x="863" y="0"/>
                    <a:pt x="852" y="4"/>
                    <a:pt x="841" y="11"/>
                  </a:cubicBezTo>
                  <a:lnTo>
                    <a:pt x="47" y="565"/>
                  </a:lnTo>
                  <a:cubicBezTo>
                    <a:pt x="0" y="597"/>
                    <a:pt x="23" y="669"/>
                    <a:pt x="79" y="669"/>
                  </a:cubicBezTo>
                  <a:cubicBezTo>
                    <a:pt x="89" y="669"/>
                    <a:pt x="102" y="667"/>
                    <a:pt x="111" y="658"/>
                  </a:cubicBezTo>
                  <a:lnTo>
                    <a:pt x="907" y="105"/>
                  </a:lnTo>
                  <a:cubicBezTo>
                    <a:pt x="957" y="70"/>
                    <a:pt x="922" y="0"/>
                    <a:pt x="8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24" name="Google Shape;10324;p1174"/>
            <p:cNvSpPr/>
            <p:nvPr/>
          </p:nvSpPr>
          <p:spPr>
            <a:xfrm>
              <a:off x="5976829" y="1891080"/>
              <a:ext cx="124003" cy="124499"/>
            </a:xfrm>
            <a:custGeom>
              <a:avLst/>
              <a:gdLst/>
              <a:ahLst/>
              <a:cxnLst/>
              <a:rect l="l" t="t" r="r" b="b"/>
              <a:pathLst>
                <a:path w="750" h="753" extrusionOk="0">
                  <a:moveTo>
                    <a:pt x="84" y="1"/>
                  </a:moveTo>
                  <a:cubicBezTo>
                    <a:pt x="40" y="1"/>
                    <a:pt x="0" y="58"/>
                    <a:pt x="45" y="101"/>
                  </a:cubicBezTo>
                  <a:lnTo>
                    <a:pt x="645" y="735"/>
                  </a:lnTo>
                  <a:cubicBezTo>
                    <a:pt x="656" y="746"/>
                    <a:pt x="671" y="752"/>
                    <a:pt x="688" y="752"/>
                  </a:cubicBezTo>
                  <a:cubicBezTo>
                    <a:pt x="703" y="752"/>
                    <a:pt x="715" y="746"/>
                    <a:pt x="726" y="735"/>
                  </a:cubicBezTo>
                  <a:cubicBezTo>
                    <a:pt x="747" y="714"/>
                    <a:pt x="750" y="680"/>
                    <a:pt x="728" y="657"/>
                  </a:cubicBezTo>
                  <a:lnTo>
                    <a:pt x="128" y="22"/>
                  </a:lnTo>
                  <a:cubicBezTo>
                    <a:pt x="115" y="7"/>
                    <a:pt x="99" y="1"/>
                    <a:pt x="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25" name="Google Shape;10325;p1174"/>
            <p:cNvSpPr/>
            <p:nvPr/>
          </p:nvSpPr>
          <p:spPr>
            <a:xfrm>
              <a:off x="5944424" y="1941838"/>
              <a:ext cx="178234" cy="20502"/>
            </a:xfrm>
            <a:custGeom>
              <a:avLst/>
              <a:gdLst/>
              <a:ahLst/>
              <a:cxnLst/>
              <a:rect l="l" t="t" r="r" b="b"/>
              <a:pathLst>
                <a:path w="1078" h="124" extrusionOk="0">
                  <a:moveTo>
                    <a:pt x="1003" y="1"/>
                  </a:moveTo>
                  <a:lnTo>
                    <a:pt x="77" y="9"/>
                  </a:lnTo>
                  <a:cubicBezTo>
                    <a:pt x="1" y="9"/>
                    <a:pt x="1" y="124"/>
                    <a:pt x="77" y="124"/>
                  </a:cubicBezTo>
                  <a:lnTo>
                    <a:pt x="1003" y="113"/>
                  </a:lnTo>
                  <a:cubicBezTo>
                    <a:pt x="1077" y="113"/>
                    <a:pt x="1077" y="1"/>
                    <a:pt x="10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10326" name="Google Shape;10326;p1174"/>
          <p:cNvSpPr/>
          <p:nvPr/>
        </p:nvSpPr>
        <p:spPr>
          <a:xfrm flipH="1">
            <a:off x="11294405" y="6012544"/>
            <a:ext cx="231635" cy="233253"/>
          </a:xfrm>
          <a:custGeom>
            <a:avLst/>
            <a:gdLst/>
            <a:ahLst/>
            <a:cxnLst/>
            <a:rect l="l" t="t" r="r" b="b"/>
            <a:pathLst>
              <a:path w="1281" h="1290" extrusionOk="0">
                <a:moveTo>
                  <a:pt x="686" y="166"/>
                </a:moveTo>
                <a:cubicBezTo>
                  <a:pt x="703" y="221"/>
                  <a:pt x="720" y="296"/>
                  <a:pt x="731" y="343"/>
                </a:cubicBezTo>
                <a:cubicBezTo>
                  <a:pt x="763" y="470"/>
                  <a:pt x="769" y="500"/>
                  <a:pt x="784" y="521"/>
                </a:cubicBezTo>
                <a:cubicBezTo>
                  <a:pt x="801" y="543"/>
                  <a:pt x="825" y="553"/>
                  <a:pt x="952" y="598"/>
                </a:cubicBezTo>
                <a:cubicBezTo>
                  <a:pt x="997" y="615"/>
                  <a:pt x="1065" y="639"/>
                  <a:pt x="1114" y="660"/>
                </a:cubicBezTo>
                <a:cubicBezTo>
                  <a:pt x="1044" y="692"/>
                  <a:pt x="927" y="736"/>
                  <a:pt x="825" y="773"/>
                </a:cubicBezTo>
                <a:cubicBezTo>
                  <a:pt x="810" y="777"/>
                  <a:pt x="799" y="787"/>
                  <a:pt x="793" y="802"/>
                </a:cubicBezTo>
                <a:cubicBezTo>
                  <a:pt x="742" y="919"/>
                  <a:pt x="678" y="1051"/>
                  <a:pt x="635" y="1128"/>
                </a:cubicBezTo>
                <a:cubicBezTo>
                  <a:pt x="608" y="1047"/>
                  <a:pt x="567" y="905"/>
                  <a:pt x="537" y="781"/>
                </a:cubicBezTo>
                <a:cubicBezTo>
                  <a:pt x="531" y="760"/>
                  <a:pt x="514" y="743"/>
                  <a:pt x="493" y="739"/>
                </a:cubicBezTo>
                <a:cubicBezTo>
                  <a:pt x="373" y="717"/>
                  <a:pt x="235" y="685"/>
                  <a:pt x="161" y="664"/>
                </a:cubicBezTo>
                <a:cubicBezTo>
                  <a:pt x="278" y="602"/>
                  <a:pt x="399" y="549"/>
                  <a:pt x="522" y="500"/>
                </a:cubicBezTo>
                <a:cubicBezTo>
                  <a:pt x="537" y="494"/>
                  <a:pt x="550" y="483"/>
                  <a:pt x="556" y="466"/>
                </a:cubicBezTo>
                <a:cubicBezTo>
                  <a:pt x="595" y="364"/>
                  <a:pt x="637" y="264"/>
                  <a:pt x="686" y="166"/>
                </a:cubicBezTo>
                <a:close/>
                <a:moveTo>
                  <a:pt x="699" y="0"/>
                </a:moveTo>
                <a:cubicBezTo>
                  <a:pt x="663" y="0"/>
                  <a:pt x="612" y="0"/>
                  <a:pt x="456" y="402"/>
                </a:cubicBezTo>
                <a:cubicBezTo>
                  <a:pt x="27" y="577"/>
                  <a:pt x="12" y="632"/>
                  <a:pt x="5" y="656"/>
                </a:cubicBezTo>
                <a:cubicBezTo>
                  <a:pt x="1" y="675"/>
                  <a:pt x="3" y="696"/>
                  <a:pt x="16" y="713"/>
                </a:cubicBezTo>
                <a:cubicBezTo>
                  <a:pt x="27" y="728"/>
                  <a:pt x="58" y="773"/>
                  <a:pt x="435" y="845"/>
                </a:cubicBezTo>
                <a:cubicBezTo>
                  <a:pt x="546" y="1288"/>
                  <a:pt x="586" y="1288"/>
                  <a:pt x="629" y="1288"/>
                </a:cubicBezTo>
                <a:lnTo>
                  <a:pt x="631" y="1290"/>
                </a:lnTo>
                <a:cubicBezTo>
                  <a:pt x="665" y="1288"/>
                  <a:pt x="705" y="1285"/>
                  <a:pt x="886" y="873"/>
                </a:cubicBezTo>
                <a:cubicBezTo>
                  <a:pt x="999" y="832"/>
                  <a:pt x="1212" y="751"/>
                  <a:pt x="1257" y="713"/>
                </a:cubicBezTo>
                <a:cubicBezTo>
                  <a:pt x="1274" y="696"/>
                  <a:pt x="1280" y="673"/>
                  <a:pt x="1278" y="649"/>
                </a:cubicBezTo>
                <a:cubicBezTo>
                  <a:pt x="1267" y="596"/>
                  <a:pt x="1210" y="570"/>
                  <a:pt x="991" y="490"/>
                </a:cubicBezTo>
                <a:cubicBezTo>
                  <a:pt x="948" y="475"/>
                  <a:pt x="899" y="458"/>
                  <a:pt x="876" y="447"/>
                </a:cubicBezTo>
                <a:cubicBezTo>
                  <a:pt x="869" y="421"/>
                  <a:pt x="854" y="364"/>
                  <a:pt x="842" y="315"/>
                </a:cubicBezTo>
                <a:cubicBezTo>
                  <a:pt x="805" y="160"/>
                  <a:pt x="778" y="64"/>
                  <a:pt x="752" y="28"/>
                </a:cubicBezTo>
                <a:cubicBezTo>
                  <a:pt x="737" y="11"/>
                  <a:pt x="718" y="2"/>
                  <a:pt x="69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27" name="Google Shape;10327;p1174"/>
          <p:cNvSpPr/>
          <p:nvPr/>
        </p:nvSpPr>
        <p:spPr>
          <a:xfrm flipH="1">
            <a:off x="8966714" y="6409400"/>
            <a:ext cx="175257" cy="174817"/>
          </a:xfrm>
          <a:custGeom>
            <a:avLst/>
            <a:gdLst/>
            <a:ahLst/>
            <a:cxnLst/>
            <a:rect l="l" t="t" r="r" b="b"/>
            <a:pathLst>
              <a:path w="795" h="793" extrusionOk="0">
                <a:moveTo>
                  <a:pt x="400" y="116"/>
                </a:moveTo>
                <a:cubicBezTo>
                  <a:pt x="474" y="116"/>
                  <a:pt x="546" y="146"/>
                  <a:pt x="597" y="199"/>
                </a:cubicBezTo>
                <a:cubicBezTo>
                  <a:pt x="773" y="375"/>
                  <a:pt x="648" y="677"/>
                  <a:pt x="399" y="677"/>
                </a:cubicBezTo>
                <a:cubicBezTo>
                  <a:pt x="243" y="677"/>
                  <a:pt x="118" y="552"/>
                  <a:pt x="118" y="396"/>
                </a:cubicBezTo>
                <a:cubicBezTo>
                  <a:pt x="118" y="241"/>
                  <a:pt x="245" y="116"/>
                  <a:pt x="400" y="116"/>
                </a:cubicBezTo>
                <a:close/>
                <a:moveTo>
                  <a:pt x="399" y="1"/>
                </a:moveTo>
                <a:cubicBezTo>
                  <a:pt x="180" y="1"/>
                  <a:pt x="3" y="177"/>
                  <a:pt x="3" y="396"/>
                </a:cubicBezTo>
                <a:cubicBezTo>
                  <a:pt x="1" y="614"/>
                  <a:pt x="180" y="792"/>
                  <a:pt x="397" y="792"/>
                </a:cubicBezTo>
                <a:lnTo>
                  <a:pt x="399" y="792"/>
                </a:lnTo>
                <a:cubicBezTo>
                  <a:pt x="618" y="792"/>
                  <a:pt x="795" y="614"/>
                  <a:pt x="795" y="396"/>
                </a:cubicBezTo>
                <a:cubicBezTo>
                  <a:pt x="795" y="177"/>
                  <a:pt x="616" y="1"/>
                  <a:pt x="39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nvGrpSpPr>
          <p:cNvPr id="10328" name="Google Shape;10328;p1174"/>
          <p:cNvGrpSpPr/>
          <p:nvPr/>
        </p:nvGrpSpPr>
        <p:grpSpPr>
          <a:xfrm flipH="1">
            <a:off x="7756616" y="6010338"/>
            <a:ext cx="237645" cy="237645"/>
            <a:chOff x="5944424" y="1865453"/>
            <a:chExt cx="178234" cy="178234"/>
          </a:xfrm>
        </p:grpSpPr>
        <p:sp>
          <p:nvSpPr>
            <p:cNvPr id="10329" name="Google Shape;10329;p1174"/>
            <p:cNvSpPr/>
            <p:nvPr/>
          </p:nvSpPr>
          <p:spPr>
            <a:xfrm>
              <a:off x="6029571" y="1865453"/>
              <a:ext cx="20171" cy="178234"/>
            </a:xfrm>
            <a:custGeom>
              <a:avLst/>
              <a:gdLst/>
              <a:ahLst/>
              <a:cxnLst/>
              <a:rect l="l" t="t" r="r" b="b"/>
              <a:pathLst>
                <a:path w="122" h="1078" extrusionOk="0">
                  <a:moveTo>
                    <a:pt x="65" y="1"/>
                  </a:moveTo>
                  <a:cubicBezTo>
                    <a:pt x="33" y="1"/>
                    <a:pt x="7" y="26"/>
                    <a:pt x="7" y="58"/>
                  </a:cubicBezTo>
                  <a:lnTo>
                    <a:pt x="1" y="1020"/>
                  </a:lnTo>
                  <a:cubicBezTo>
                    <a:pt x="1" y="1052"/>
                    <a:pt x="26" y="1078"/>
                    <a:pt x="58" y="1078"/>
                  </a:cubicBezTo>
                  <a:cubicBezTo>
                    <a:pt x="90" y="1078"/>
                    <a:pt x="116" y="1052"/>
                    <a:pt x="116" y="1020"/>
                  </a:cubicBezTo>
                  <a:lnTo>
                    <a:pt x="122" y="58"/>
                  </a:lnTo>
                  <a:cubicBezTo>
                    <a:pt x="122" y="26"/>
                    <a:pt x="96" y="1"/>
                    <a:pt x="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30" name="Google Shape;10330;p1174"/>
            <p:cNvSpPr/>
            <p:nvPr/>
          </p:nvSpPr>
          <p:spPr>
            <a:xfrm>
              <a:off x="5962115" y="1898189"/>
              <a:ext cx="158393" cy="110611"/>
            </a:xfrm>
            <a:custGeom>
              <a:avLst/>
              <a:gdLst/>
              <a:ahLst/>
              <a:cxnLst/>
              <a:rect l="l" t="t" r="r" b="b"/>
              <a:pathLst>
                <a:path w="958" h="669" extrusionOk="0">
                  <a:moveTo>
                    <a:pt x="873" y="0"/>
                  </a:moveTo>
                  <a:cubicBezTo>
                    <a:pt x="863" y="0"/>
                    <a:pt x="852" y="4"/>
                    <a:pt x="841" y="11"/>
                  </a:cubicBezTo>
                  <a:lnTo>
                    <a:pt x="47" y="565"/>
                  </a:lnTo>
                  <a:cubicBezTo>
                    <a:pt x="0" y="597"/>
                    <a:pt x="23" y="669"/>
                    <a:pt x="79" y="669"/>
                  </a:cubicBezTo>
                  <a:cubicBezTo>
                    <a:pt x="89" y="669"/>
                    <a:pt x="102" y="667"/>
                    <a:pt x="111" y="658"/>
                  </a:cubicBezTo>
                  <a:lnTo>
                    <a:pt x="907" y="105"/>
                  </a:lnTo>
                  <a:cubicBezTo>
                    <a:pt x="957" y="70"/>
                    <a:pt x="922" y="0"/>
                    <a:pt x="8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31" name="Google Shape;10331;p1174"/>
            <p:cNvSpPr/>
            <p:nvPr/>
          </p:nvSpPr>
          <p:spPr>
            <a:xfrm>
              <a:off x="5976829" y="1891080"/>
              <a:ext cx="124003" cy="124499"/>
            </a:xfrm>
            <a:custGeom>
              <a:avLst/>
              <a:gdLst/>
              <a:ahLst/>
              <a:cxnLst/>
              <a:rect l="l" t="t" r="r" b="b"/>
              <a:pathLst>
                <a:path w="750" h="753" extrusionOk="0">
                  <a:moveTo>
                    <a:pt x="84" y="1"/>
                  </a:moveTo>
                  <a:cubicBezTo>
                    <a:pt x="40" y="1"/>
                    <a:pt x="0" y="58"/>
                    <a:pt x="45" y="101"/>
                  </a:cubicBezTo>
                  <a:lnTo>
                    <a:pt x="645" y="735"/>
                  </a:lnTo>
                  <a:cubicBezTo>
                    <a:pt x="656" y="746"/>
                    <a:pt x="671" y="752"/>
                    <a:pt x="688" y="752"/>
                  </a:cubicBezTo>
                  <a:cubicBezTo>
                    <a:pt x="703" y="752"/>
                    <a:pt x="715" y="746"/>
                    <a:pt x="726" y="735"/>
                  </a:cubicBezTo>
                  <a:cubicBezTo>
                    <a:pt x="747" y="714"/>
                    <a:pt x="750" y="680"/>
                    <a:pt x="728" y="657"/>
                  </a:cubicBezTo>
                  <a:lnTo>
                    <a:pt x="128" y="22"/>
                  </a:lnTo>
                  <a:cubicBezTo>
                    <a:pt x="115" y="7"/>
                    <a:pt x="99" y="1"/>
                    <a:pt x="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32" name="Google Shape;10332;p1174"/>
            <p:cNvSpPr/>
            <p:nvPr/>
          </p:nvSpPr>
          <p:spPr>
            <a:xfrm>
              <a:off x="5944424" y="1941838"/>
              <a:ext cx="178234" cy="20502"/>
            </a:xfrm>
            <a:custGeom>
              <a:avLst/>
              <a:gdLst/>
              <a:ahLst/>
              <a:cxnLst/>
              <a:rect l="l" t="t" r="r" b="b"/>
              <a:pathLst>
                <a:path w="1078" h="124" extrusionOk="0">
                  <a:moveTo>
                    <a:pt x="1003" y="1"/>
                  </a:moveTo>
                  <a:lnTo>
                    <a:pt x="77" y="9"/>
                  </a:lnTo>
                  <a:cubicBezTo>
                    <a:pt x="1" y="9"/>
                    <a:pt x="1" y="124"/>
                    <a:pt x="77" y="124"/>
                  </a:cubicBezTo>
                  <a:lnTo>
                    <a:pt x="1003" y="113"/>
                  </a:lnTo>
                  <a:cubicBezTo>
                    <a:pt x="1077" y="113"/>
                    <a:pt x="1077" y="1"/>
                    <a:pt x="10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grpSp>
        <p:nvGrpSpPr>
          <p:cNvPr id="10333" name="Google Shape;10333;p1174"/>
          <p:cNvGrpSpPr/>
          <p:nvPr/>
        </p:nvGrpSpPr>
        <p:grpSpPr>
          <a:xfrm flipH="1">
            <a:off x="847083" y="663287"/>
            <a:ext cx="237645" cy="237645"/>
            <a:chOff x="5944424" y="1865453"/>
            <a:chExt cx="178234" cy="178234"/>
          </a:xfrm>
        </p:grpSpPr>
        <p:sp>
          <p:nvSpPr>
            <p:cNvPr id="10334" name="Google Shape;10334;p1174"/>
            <p:cNvSpPr/>
            <p:nvPr/>
          </p:nvSpPr>
          <p:spPr>
            <a:xfrm>
              <a:off x="6029571" y="1865453"/>
              <a:ext cx="20171" cy="178234"/>
            </a:xfrm>
            <a:custGeom>
              <a:avLst/>
              <a:gdLst/>
              <a:ahLst/>
              <a:cxnLst/>
              <a:rect l="l" t="t" r="r" b="b"/>
              <a:pathLst>
                <a:path w="122" h="1078" extrusionOk="0">
                  <a:moveTo>
                    <a:pt x="65" y="1"/>
                  </a:moveTo>
                  <a:cubicBezTo>
                    <a:pt x="33" y="1"/>
                    <a:pt x="7" y="26"/>
                    <a:pt x="7" y="58"/>
                  </a:cubicBezTo>
                  <a:lnTo>
                    <a:pt x="1" y="1020"/>
                  </a:lnTo>
                  <a:cubicBezTo>
                    <a:pt x="1" y="1052"/>
                    <a:pt x="26" y="1078"/>
                    <a:pt x="58" y="1078"/>
                  </a:cubicBezTo>
                  <a:cubicBezTo>
                    <a:pt x="90" y="1078"/>
                    <a:pt x="116" y="1052"/>
                    <a:pt x="116" y="1020"/>
                  </a:cubicBezTo>
                  <a:lnTo>
                    <a:pt x="122" y="58"/>
                  </a:lnTo>
                  <a:cubicBezTo>
                    <a:pt x="122" y="26"/>
                    <a:pt x="96" y="1"/>
                    <a:pt x="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35" name="Google Shape;10335;p1174"/>
            <p:cNvSpPr/>
            <p:nvPr/>
          </p:nvSpPr>
          <p:spPr>
            <a:xfrm>
              <a:off x="5962115" y="1898189"/>
              <a:ext cx="158393" cy="110611"/>
            </a:xfrm>
            <a:custGeom>
              <a:avLst/>
              <a:gdLst/>
              <a:ahLst/>
              <a:cxnLst/>
              <a:rect l="l" t="t" r="r" b="b"/>
              <a:pathLst>
                <a:path w="958" h="669" extrusionOk="0">
                  <a:moveTo>
                    <a:pt x="873" y="0"/>
                  </a:moveTo>
                  <a:cubicBezTo>
                    <a:pt x="863" y="0"/>
                    <a:pt x="852" y="4"/>
                    <a:pt x="841" y="11"/>
                  </a:cubicBezTo>
                  <a:lnTo>
                    <a:pt x="47" y="565"/>
                  </a:lnTo>
                  <a:cubicBezTo>
                    <a:pt x="0" y="597"/>
                    <a:pt x="23" y="669"/>
                    <a:pt x="79" y="669"/>
                  </a:cubicBezTo>
                  <a:cubicBezTo>
                    <a:pt x="89" y="669"/>
                    <a:pt x="102" y="667"/>
                    <a:pt x="111" y="658"/>
                  </a:cubicBezTo>
                  <a:lnTo>
                    <a:pt x="907" y="105"/>
                  </a:lnTo>
                  <a:cubicBezTo>
                    <a:pt x="957" y="70"/>
                    <a:pt x="922" y="0"/>
                    <a:pt x="8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36" name="Google Shape;10336;p1174"/>
            <p:cNvSpPr/>
            <p:nvPr/>
          </p:nvSpPr>
          <p:spPr>
            <a:xfrm>
              <a:off x="5976829" y="1891080"/>
              <a:ext cx="124003" cy="124499"/>
            </a:xfrm>
            <a:custGeom>
              <a:avLst/>
              <a:gdLst/>
              <a:ahLst/>
              <a:cxnLst/>
              <a:rect l="l" t="t" r="r" b="b"/>
              <a:pathLst>
                <a:path w="750" h="753" extrusionOk="0">
                  <a:moveTo>
                    <a:pt x="84" y="1"/>
                  </a:moveTo>
                  <a:cubicBezTo>
                    <a:pt x="40" y="1"/>
                    <a:pt x="0" y="58"/>
                    <a:pt x="45" y="101"/>
                  </a:cubicBezTo>
                  <a:lnTo>
                    <a:pt x="645" y="735"/>
                  </a:lnTo>
                  <a:cubicBezTo>
                    <a:pt x="656" y="746"/>
                    <a:pt x="671" y="752"/>
                    <a:pt x="688" y="752"/>
                  </a:cubicBezTo>
                  <a:cubicBezTo>
                    <a:pt x="703" y="752"/>
                    <a:pt x="715" y="746"/>
                    <a:pt x="726" y="735"/>
                  </a:cubicBezTo>
                  <a:cubicBezTo>
                    <a:pt x="747" y="714"/>
                    <a:pt x="750" y="680"/>
                    <a:pt x="728" y="657"/>
                  </a:cubicBezTo>
                  <a:lnTo>
                    <a:pt x="128" y="22"/>
                  </a:lnTo>
                  <a:cubicBezTo>
                    <a:pt x="115" y="7"/>
                    <a:pt x="99" y="1"/>
                    <a:pt x="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37" name="Google Shape;10337;p1174"/>
            <p:cNvSpPr/>
            <p:nvPr/>
          </p:nvSpPr>
          <p:spPr>
            <a:xfrm>
              <a:off x="5944424" y="1941838"/>
              <a:ext cx="178234" cy="20502"/>
            </a:xfrm>
            <a:custGeom>
              <a:avLst/>
              <a:gdLst/>
              <a:ahLst/>
              <a:cxnLst/>
              <a:rect l="l" t="t" r="r" b="b"/>
              <a:pathLst>
                <a:path w="1078" h="124" extrusionOk="0">
                  <a:moveTo>
                    <a:pt x="1003" y="1"/>
                  </a:moveTo>
                  <a:lnTo>
                    <a:pt x="77" y="9"/>
                  </a:lnTo>
                  <a:cubicBezTo>
                    <a:pt x="1" y="9"/>
                    <a:pt x="1" y="124"/>
                    <a:pt x="77" y="124"/>
                  </a:cubicBezTo>
                  <a:lnTo>
                    <a:pt x="1003" y="113"/>
                  </a:lnTo>
                  <a:cubicBezTo>
                    <a:pt x="1077" y="113"/>
                    <a:pt x="1077" y="1"/>
                    <a:pt x="10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10338" name="Google Shape;10338;p1174"/>
          <p:cNvSpPr/>
          <p:nvPr/>
        </p:nvSpPr>
        <p:spPr>
          <a:xfrm>
            <a:off x="2193863" y="287379"/>
            <a:ext cx="856008" cy="564572"/>
          </a:xfrm>
          <a:custGeom>
            <a:avLst/>
            <a:gdLst/>
            <a:ahLst/>
            <a:cxnLst/>
            <a:rect l="l" t="t" r="r" b="b"/>
            <a:pathLst>
              <a:path w="3883" h="2561" extrusionOk="0">
                <a:moveTo>
                  <a:pt x="1937" y="396"/>
                </a:moveTo>
                <a:cubicBezTo>
                  <a:pt x="2091" y="545"/>
                  <a:pt x="2123" y="722"/>
                  <a:pt x="2080" y="834"/>
                </a:cubicBezTo>
                <a:cubicBezTo>
                  <a:pt x="2058" y="895"/>
                  <a:pt x="2020" y="928"/>
                  <a:pt x="1974" y="928"/>
                </a:cubicBezTo>
                <a:cubicBezTo>
                  <a:pt x="1946" y="928"/>
                  <a:pt x="1916" y="916"/>
                  <a:pt x="1884" y="890"/>
                </a:cubicBezTo>
                <a:cubicBezTo>
                  <a:pt x="1778" y="798"/>
                  <a:pt x="1803" y="583"/>
                  <a:pt x="1937" y="396"/>
                </a:cubicBezTo>
                <a:close/>
                <a:moveTo>
                  <a:pt x="3119" y="966"/>
                </a:moveTo>
                <a:lnTo>
                  <a:pt x="3119" y="966"/>
                </a:lnTo>
                <a:cubicBezTo>
                  <a:pt x="3089" y="1175"/>
                  <a:pt x="2961" y="1330"/>
                  <a:pt x="2789" y="1352"/>
                </a:cubicBezTo>
                <a:cubicBezTo>
                  <a:pt x="2780" y="1354"/>
                  <a:pt x="2769" y="1354"/>
                  <a:pt x="2761" y="1354"/>
                </a:cubicBezTo>
                <a:cubicBezTo>
                  <a:pt x="2714" y="1354"/>
                  <a:pt x="2714" y="1339"/>
                  <a:pt x="2714" y="1328"/>
                </a:cubicBezTo>
                <a:cubicBezTo>
                  <a:pt x="2710" y="1239"/>
                  <a:pt x="2878" y="1020"/>
                  <a:pt x="3119" y="966"/>
                </a:cubicBezTo>
                <a:close/>
                <a:moveTo>
                  <a:pt x="1080" y="1498"/>
                </a:moveTo>
                <a:cubicBezTo>
                  <a:pt x="1110" y="1498"/>
                  <a:pt x="1137" y="1526"/>
                  <a:pt x="1156" y="1549"/>
                </a:cubicBezTo>
                <a:cubicBezTo>
                  <a:pt x="1239" y="1656"/>
                  <a:pt x="1258" y="1773"/>
                  <a:pt x="1212" y="1869"/>
                </a:cubicBezTo>
                <a:cubicBezTo>
                  <a:pt x="1163" y="1971"/>
                  <a:pt x="1041" y="2037"/>
                  <a:pt x="897" y="2039"/>
                </a:cubicBezTo>
                <a:cubicBezTo>
                  <a:pt x="867" y="1847"/>
                  <a:pt x="924" y="1645"/>
                  <a:pt x="1001" y="1552"/>
                </a:cubicBezTo>
                <a:cubicBezTo>
                  <a:pt x="1027" y="1518"/>
                  <a:pt x="1056" y="1498"/>
                  <a:pt x="1080" y="1498"/>
                </a:cubicBezTo>
                <a:close/>
                <a:moveTo>
                  <a:pt x="2367" y="1666"/>
                </a:moveTo>
                <a:cubicBezTo>
                  <a:pt x="2376" y="1666"/>
                  <a:pt x="2399" y="1688"/>
                  <a:pt x="2418" y="1749"/>
                </a:cubicBezTo>
                <a:cubicBezTo>
                  <a:pt x="2465" y="1890"/>
                  <a:pt x="2435" y="2047"/>
                  <a:pt x="2337" y="2160"/>
                </a:cubicBezTo>
                <a:cubicBezTo>
                  <a:pt x="2248" y="2001"/>
                  <a:pt x="2257" y="1828"/>
                  <a:pt x="2308" y="1728"/>
                </a:cubicBezTo>
                <a:cubicBezTo>
                  <a:pt x="2331" y="1684"/>
                  <a:pt x="2357" y="1666"/>
                  <a:pt x="2367" y="1666"/>
                </a:cubicBezTo>
                <a:close/>
                <a:moveTo>
                  <a:pt x="2426" y="115"/>
                </a:moveTo>
                <a:cubicBezTo>
                  <a:pt x="2525" y="115"/>
                  <a:pt x="2626" y="145"/>
                  <a:pt x="2723" y="207"/>
                </a:cubicBezTo>
                <a:cubicBezTo>
                  <a:pt x="2963" y="362"/>
                  <a:pt x="3110" y="598"/>
                  <a:pt x="3121" y="847"/>
                </a:cubicBezTo>
                <a:cubicBezTo>
                  <a:pt x="2823" y="898"/>
                  <a:pt x="2591" y="1171"/>
                  <a:pt x="2597" y="1332"/>
                </a:cubicBezTo>
                <a:cubicBezTo>
                  <a:pt x="2601" y="1397"/>
                  <a:pt x="2642" y="1467"/>
                  <a:pt x="2758" y="1467"/>
                </a:cubicBezTo>
                <a:cubicBezTo>
                  <a:pt x="2772" y="1467"/>
                  <a:pt x="2786" y="1466"/>
                  <a:pt x="2801" y="1464"/>
                </a:cubicBezTo>
                <a:cubicBezTo>
                  <a:pt x="3033" y="1435"/>
                  <a:pt x="3206" y="1228"/>
                  <a:pt x="3231" y="954"/>
                </a:cubicBezTo>
                <a:cubicBezTo>
                  <a:pt x="3361" y="958"/>
                  <a:pt x="3480" y="1017"/>
                  <a:pt x="3587" y="1132"/>
                </a:cubicBezTo>
                <a:cubicBezTo>
                  <a:pt x="3770" y="1326"/>
                  <a:pt x="3727" y="1558"/>
                  <a:pt x="3657" y="1718"/>
                </a:cubicBezTo>
                <a:cubicBezTo>
                  <a:pt x="3499" y="2084"/>
                  <a:pt x="3055" y="2418"/>
                  <a:pt x="2727" y="2418"/>
                </a:cubicBezTo>
                <a:cubicBezTo>
                  <a:pt x="2724" y="2418"/>
                  <a:pt x="2721" y="2418"/>
                  <a:pt x="2717" y="2418"/>
                </a:cubicBezTo>
                <a:cubicBezTo>
                  <a:pt x="2638" y="2418"/>
                  <a:pt x="2561" y="2392"/>
                  <a:pt x="2497" y="2343"/>
                </a:cubicBezTo>
                <a:cubicBezTo>
                  <a:pt x="2463" y="2318"/>
                  <a:pt x="2431" y="2288"/>
                  <a:pt x="2403" y="2256"/>
                </a:cubicBezTo>
                <a:cubicBezTo>
                  <a:pt x="2542" y="2111"/>
                  <a:pt x="2589" y="1903"/>
                  <a:pt x="2527" y="1715"/>
                </a:cubicBezTo>
                <a:cubicBezTo>
                  <a:pt x="2482" y="1573"/>
                  <a:pt x="2408" y="1552"/>
                  <a:pt x="2365" y="1552"/>
                </a:cubicBezTo>
                <a:cubicBezTo>
                  <a:pt x="2306" y="1552"/>
                  <a:pt x="2246" y="1596"/>
                  <a:pt x="2206" y="1675"/>
                </a:cubicBezTo>
                <a:cubicBezTo>
                  <a:pt x="2135" y="1813"/>
                  <a:pt x="2127" y="2037"/>
                  <a:pt x="2252" y="2239"/>
                </a:cubicBezTo>
                <a:cubicBezTo>
                  <a:pt x="2120" y="2339"/>
                  <a:pt x="1876" y="2445"/>
                  <a:pt x="1424" y="2445"/>
                </a:cubicBezTo>
                <a:lnTo>
                  <a:pt x="1378" y="2445"/>
                </a:lnTo>
                <a:cubicBezTo>
                  <a:pt x="1097" y="2441"/>
                  <a:pt x="975" y="2294"/>
                  <a:pt x="924" y="2152"/>
                </a:cubicBezTo>
                <a:cubicBezTo>
                  <a:pt x="1101" y="2141"/>
                  <a:pt x="1246" y="2054"/>
                  <a:pt x="1312" y="1915"/>
                </a:cubicBezTo>
                <a:cubicBezTo>
                  <a:pt x="1380" y="1779"/>
                  <a:pt x="1354" y="1620"/>
                  <a:pt x="1244" y="1477"/>
                </a:cubicBezTo>
                <a:cubicBezTo>
                  <a:pt x="1182" y="1398"/>
                  <a:pt x="1120" y="1383"/>
                  <a:pt x="1078" y="1383"/>
                </a:cubicBezTo>
                <a:cubicBezTo>
                  <a:pt x="1018" y="1383"/>
                  <a:pt x="958" y="1415"/>
                  <a:pt x="909" y="1477"/>
                </a:cubicBezTo>
                <a:cubicBezTo>
                  <a:pt x="820" y="1588"/>
                  <a:pt x="750" y="1805"/>
                  <a:pt x="778" y="2026"/>
                </a:cubicBezTo>
                <a:cubicBezTo>
                  <a:pt x="639" y="1996"/>
                  <a:pt x="509" y="1935"/>
                  <a:pt x="397" y="1847"/>
                </a:cubicBezTo>
                <a:cubicBezTo>
                  <a:pt x="105" y="1630"/>
                  <a:pt x="167" y="1326"/>
                  <a:pt x="207" y="1207"/>
                </a:cubicBezTo>
                <a:cubicBezTo>
                  <a:pt x="294" y="943"/>
                  <a:pt x="526" y="730"/>
                  <a:pt x="726" y="730"/>
                </a:cubicBezTo>
                <a:cubicBezTo>
                  <a:pt x="730" y="730"/>
                  <a:pt x="733" y="730"/>
                  <a:pt x="736" y="730"/>
                </a:cubicBezTo>
                <a:cubicBezTo>
                  <a:pt x="781" y="730"/>
                  <a:pt x="825" y="744"/>
                  <a:pt x="863" y="768"/>
                </a:cubicBezTo>
                <a:cubicBezTo>
                  <a:pt x="872" y="774"/>
                  <a:pt x="881" y="776"/>
                  <a:pt x="891" y="776"/>
                </a:cubicBezTo>
                <a:cubicBezTo>
                  <a:pt x="923" y="776"/>
                  <a:pt x="953" y="747"/>
                  <a:pt x="950" y="711"/>
                </a:cubicBezTo>
                <a:cubicBezTo>
                  <a:pt x="948" y="709"/>
                  <a:pt x="912" y="407"/>
                  <a:pt x="1054" y="245"/>
                </a:cubicBezTo>
                <a:cubicBezTo>
                  <a:pt x="1115" y="175"/>
                  <a:pt x="1201" y="141"/>
                  <a:pt x="1312" y="141"/>
                </a:cubicBezTo>
                <a:cubicBezTo>
                  <a:pt x="1391" y="141"/>
                  <a:pt x="1482" y="158"/>
                  <a:pt x="1586" y="194"/>
                </a:cubicBezTo>
                <a:cubicBezTo>
                  <a:pt x="1680" y="224"/>
                  <a:pt x="1767" y="266"/>
                  <a:pt x="1848" y="321"/>
                </a:cubicBezTo>
                <a:cubicBezTo>
                  <a:pt x="1691" y="539"/>
                  <a:pt x="1635" y="828"/>
                  <a:pt x="1810" y="975"/>
                </a:cubicBezTo>
                <a:cubicBezTo>
                  <a:pt x="1854" y="1017"/>
                  <a:pt x="1914" y="1041"/>
                  <a:pt x="1976" y="1043"/>
                </a:cubicBezTo>
                <a:cubicBezTo>
                  <a:pt x="2069" y="1043"/>
                  <a:pt x="2150" y="977"/>
                  <a:pt x="2188" y="871"/>
                </a:cubicBezTo>
                <a:cubicBezTo>
                  <a:pt x="2242" y="719"/>
                  <a:pt x="2206" y="492"/>
                  <a:pt x="2010" y="307"/>
                </a:cubicBezTo>
                <a:cubicBezTo>
                  <a:pt x="2130" y="182"/>
                  <a:pt x="2276" y="115"/>
                  <a:pt x="2426" y="115"/>
                </a:cubicBezTo>
                <a:close/>
                <a:moveTo>
                  <a:pt x="2427" y="0"/>
                </a:moveTo>
                <a:cubicBezTo>
                  <a:pt x="2246" y="0"/>
                  <a:pt x="2065" y="85"/>
                  <a:pt x="1925" y="234"/>
                </a:cubicBezTo>
                <a:cubicBezTo>
                  <a:pt x="1831" y="170"/>
                  <a:pt x="1731" y="121"/>
                  <a:pt x="1625" y="85"/>
                </a:cubicBezTo>
                <a:cubicBezTo>
                  <a:pt x="1510" y="47"/>
                  <a:pt x="1407" y="29"/>
                  <a:pt x="1315" y="29"/>
                </a:cubicBezTo>
                <a:cubicBezTo>
                  <a:pt x="1170" y="29"/>
                  <a:pt x="1054" y="76"/>
                  <a:pt x="971" y="170"/>
                </a:cubicBezTo>
                <a:cubicBezTo>
                  <a:pt x="850" y="309"/>
                  <a:pt x="833" y="511"/>
                  <a:pt x="833" y="630"/>
                </a:cubicBezTo>
                <a:cubicBezTo>
                  <a:pt x="799" y="622"/>
                  <a:pt x="765" y="617"/>
                  <a:pt x="731" y="617"/>
                </a:cubicBezTo>
                <a:cubicBezTo>
                  <a:pt x="482" y="617"/>
                  <a:pt x="205" y="860"/>
                  <a:pt x="103" y="1171"/>
                </a:cubicBezTo>
                <a:cubicBezTo>
                  <a:pt x="1" y="1475"/>
                  <a:pt x="86" y="1756"/>
                  <a:pt x="333" y="1939"/>
                </a:cubicBezTo>
                <a:cubicBezTo>
                  <a:pt x="488" y="2056"/>
                  <a:pt x="650" y="2128"/>
                  <a:pt x="805" y="2147"/>
                </a:cubicBezTo>
                <a:cubicBezTo>
                  <a:pt x="878" y="2405"/>
                  <a:pt x="1084" y="2554"/>
                  <a:pt x="1376" y="2560"/>
                </a:cubicBezTo>
                <a:lnTo>
                  <a:pt x="1424" y="2560"/>
                </a:lnTo>
                <a:cubicBezTo>
                  <a:pt x="1814" y="2560"/>
                  <a:pt x="2123" y="2482"/>
                  <a:pt x="2320" y="2333"/>
                </a:cubicBezTo>
                <a:cubicBezTo>
                  <a:pt x="2352" y="2369"/>
                  <a:pt x="2389" y="2403"/>
                  <a:pt x="2427" y="2433"/>
                </a:cubicBezTo>
                <a:cubicBezTo>
                  <a:pt x="2509" y="2499"/>
                  <a:pt x="2612" y="2533"/>
                  <a:pt x="2717" y="2533"/>
                </a:cubicBezTo>
                <a:cubicBezTo>
                  <a:pt x="2721" y="2533"/>
                  <a:pt x="2724" y="2533"/>
                  <a:pt x="2727" y="2533"/>
                </a:cubicBezTo>
                <a:cubicBezTo>
                  <a:pt x="3104" y="2533"/>
                  <a:pt x="3587" y="2173"/>
                  <a:pt x="3765" y="1762"/>
                </a:cubicBezTo>
                <a:cubicBezTo>
                  <a:pt x="3883" y="1494"/>
                  <a:pt x="3848" y="1241"/>
                  <a:pt x="3674" y="1056"/>
                </a:cubicBezTo>
                <a:cubicBezTo>
                  <a:pt x="3544" y="917"/>
                  <a:pt x="3397" y="845"/>
                  <a:pt x="3238" y="841"/>
                </a:cubicBezTo>
                <a:cubicBezTo>
                  <a:pt x="3223" y="556"/>
                  <a:pt x="3059" y="285"/>
                  <a:pt x="2784" y="111"/>
                </a:cubicBezTo>
                <a:cubicBezTo>
                  <a:pt x="2680" y="41"/>
                  <a:pt x="2555" y="2"/>
                  <a:pt x="2427"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nvGrpSpPr>
          <p:cNvPr id="10339" name="Google Shape;10339;p1174"/>
          <p:cNvGrpSpPr/>
          <p:nvPr/>
        </p:nvGrpSpPr>
        <p:grpSpPr>
          <a:xfrm flipH="1">
            <a:off x="4728088" y="403787"/>
            <a:ext cx="237645" cy="237645"/>
            <a:chOff x="5944424" y="1865453"/>
            <a:chExt cx="178234" cy="178234"/>
          </a:xfrm>
        </p:grpSpPr>
        <p:sp>
          <p:nvSpPr>
            <p:cNvPr id="10340" name="Google Shape;10340;p1174"/>
            <p:cNvSpPr/>
            <p:nvPr/>
          </p:nvSpPr>
          <p:spPr>
            <a:xfrm>
              <a:off x="6029571" y="1865453"/>
              <a:ext cx="20171" cy="178234"/>
            </a:xfrm>
            <a:custGeom>
              <a:avLst/>
              <a:gdLst/>
              <a:ahLst/>
              <a:cxnLst/>
              <a:rect l="l" t="t" r="r" b="b"/>
              <a:pathLst>
                <a:path w="122" h="1078" extrusionOk="0">
                  <a:moveTo>
                    <a:pt x="65" y="1"/>
                  </a:moveTo>
                  <a:cubicBezTo>
                    <a:pt x="33" y="1"/>
                    <a:pt x="7" y="26"/>
                    <a:pt x="7" y="58"/>
                  </a:cubicBezTo>
                  <a:lnTo>
                    <a:pt x="1" y="1020"/>
                  </a:lnTo>
                  <a:cubicBezTo>
                    <a:pt x="1" y="1052"/>
                    <a:pt x="26" y="1078"/>
                    <a:pt x="58" y="1078"/>
                  </a:cubicBezTo>
                  <a:cubicBezTo>
                    <a:pt x="90" y="1078"/>
                    <a:pt x="116" y="1052"/>
                    <a:pt x="116" y="1020"/>
                  </a:cubicBezTo>
                  <a:lnTo>
                    <a:pt x="122" y="58"/>
                  </a:lnTo>
                  <a:cubicBezTo>
                    <a:pt x="122" y="26"/>
                    <a:pt x="96" y="1"/>
                    <a:pt x="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41" name="Google Shape;10341;p1174"/>
            <p:cNvSpPr/>
            <p:nvPr/>
          </p:nvSpPr>
          <p:spPr>
            <a:xfrm>
              <a:off x="5962115" y="1898189"/>
              <a:ext cx="158393" cy="110611"/>
            </a:xfrm>
            <a:custGeom>
              <a:avLst/>
              <a:gdLst/>
              <a:ahLst/>
              <a:cxnLst/>
              <a:rect l="l" t="t" r="r" b="b"/>
              <a:pathLst>
                <a:path w="958" h="669" extrusionOk="0">
                  <a:moveTo>
                    <a:pt x="873" y="0"/>
                  </a:moveTo>
                  <a:cubicBezTo>
                    <a:pt x="863" y="0"/>
                    <a:pt x="852" y="4"/>
                    <a:pt x="841" y="11"/>
                  </a:cubicBezTo>
                  <a:lnTo>
                    <a:pt x="47" y="565"/>
                  </a:lnTo>
                  <a:cubicBezTo>
                    <a:pt x="0" y="597"/>
                    <a:pt x="23" y="669"/>
                    <a:pt x="79" y="669"/>
                  </a:cubicBezTo>
                  <a:cubicBezTo>
                    <a:pt x="89" y="669"/>
                    <a:pt x="102" y="667"/>
                    <a:pt x="111" y="658"/>
                  </a:cubicBezTo>
                  <a:lnTo>
                    <a:pt x="907" y="105"/>
                  </a:lnTo>
                  <a:cubicBezTo>
                    <a:pt x="957" y="70"/>
                    <a:pt x="922" y="0"/>
                    <a:pt x="8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42" name="Google Shape;10342;p1174"/>
            <p:cNvSpPr/>
            <p:nvPr/>
          </p:nvSpPr>
          <p:spPr>
            <a:xfrm>
              <a:off x="5976829" y="1891080"/>
              <a:ext cx="124003" cy="124499"/>
            </a:xfrm>
            <a:custGeom>
              <a:avLst/>
              <a:gdLst/>
              <a:ahLst/>
              <a:cxnLst/>
              <a:rect l="l" t="t" r="r" b="b"/>
              <a:pathLst>
                <a:path w="750" h="753" extrusionOk="0">
                  <a:moveTo>
                    <a:pt x="84" y="1"/>
                  </a:moveTo>
                  <a:cubicBezTo>
                    <a:pt x="40" y="1"/>
                    <a:pt x="0" y="58"/>
                    <a:pt x="45" y="101"/>
                  </a:cubicBezTo>
                  <a:lnTo>
                    <a:pt x="645" y="735"/>
                  </a:lnTo>
                  <a:cubicBezTo>
                    <a:pt x="656" y="746"/>
                    <a:pt x="671" y="752"/>
                    <a:pt x="688" y="752"/>
                  </a:cubicBezTo>
                  <a:cubicBezTo>
                    <a:pt x="703" y="752"/>
                    <a:pt x="715" y="746"/>
                    <a:pt x="726" y="735"/>
                  </a:cubicBezTo>
                  <a:cubicBezTo>
                    <a:pt x="747" y="714"/>
                    <a:pt x="750" y="680"/>
                    <a:pt x="728" y="657"/>
                  </a:cubicBezTo>
                  <a:lnTo>
                    <a:pt x="128" y="22"/>
                  </a:lnTo>
                  <a:cubicBezTo>
                    <a:pt x="115" y="7"/>
                    <a:pt x="99" y="1"/>
                    <a:pt x="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43" name="Google Shape;10343;p1174"/>
            <p:cNvSpPr/>
            <p:nvPr/>
          </p:nvSpPr>
          <p:spPr>
            <a:xfrm>
              <a:off x="5944424" y="1941838"/>
              <a:ext cx="178234" cy="20502"/>
            </a:xfrm>
            <a:custGeom>
              <a:avLst/>
              <a:gdLst/>
              <a:ahLst/>
              <a:cxnLst/>
              <a:rect l="l" t="t" r="r" b="b"/>
              <a:pathLst>
                <a:path w="1078" h="124" extrusionOk="0">
                  <a:moveTo>
                    <a:pt x="1003" y="1"/>
                  </a:moveTo>
                  <a:lnTo>
                    <a:pt x="77" y="9"/>
                  </a:lnTo>
                  <a:cubicBezTo>
                    <a:pt x="1" y="9"/>
                    <a:pt x="1" y="124"/>
                    <a:pt x="77" y="124"/>
                  </a:cubicBezTo>
                  <a:lnTo>
                    <a:pt x="1003" y="113"/>
                  </a:lnTo>
                  <a:cubicBezTo>
                    <a:pt x="1077" y="113"/>
                    <a:pt x="1077" y="1"/>
                    <a:pt x="10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matchingName="Quote">
  <p:cSld name="CUSTOM_2">
    <p:bg>
      <p:bgPr>
        <a:blipFill>
          <a:blip r:embed="rId2">
            <a:alphaModFix/>
          </a:blip>
          <a:stretch>
            <a:fillRect/>
          </a:stretch>
        </a:blipFill>
        <a:effectLst/>
      </p:bgPr>
    </p:bg>
    <p:spTree>
      <p:nvGrpSpPr>
        <p:cNvPr id="1" name="Shape 10344"/>
        <p:cNvGrpSpPr/>
        <p:nvPr/>
      </p:nvGrpSpPr>
      <p:grpSpPr>
        <a:xfrm>
          <a:off x="0" y="0"/>
          <a:ext cx="0" cy="0"/>
          <a:chOff x="0" y="0"/>
          <a:chExt cx="0" cy="0"/>
        </a:xfrm>
      </p:grpSpPr>
      <p:sp>
        <p:nvSpPr>
          <p:cNvPr id="10345" name="Google Shape;10345;p1175"/>
          <p:cNvSpPr txBox="1">
            <a:spLocks noGrp="1"/>
          </p:cNvSpPr>
          <p:nvPr>
            <p:ph type="title"/>
          </p:nvPr>
        </p:nvSpPr>
        <p:spPr>
          <a:xfrm>
            <a:off x="2426867" y="4204455"/>
            <a:ext cx="7338400" cy="597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2"/>
              </a:buClr>
              <a:buSzPts val="4200"/>
              <a:buNone/>
              <a:defRPr sz="2667" b="1">
                <a:solidFill>
                  <a:schemeClr val="accent1"/>
                </a:solidFill>
              </a:defRPr>
            </a:lvl1pPr>
            <a:lvl2pPr lvl="1" algn="ctr">
              <a:lnSpc>
                <a:spcPct val="100000"/>
              </a:lnSpc>
              <a:spcBef>
                <a:spcPts val="0"/>
              </a:spcBef>
              <a:spcAft>
                <a:spcPts val="0"/>
              </a:spcAft>
              <a:buSzPts val="4200"/>
              <a:buNone/>
              <a:defRPr sz="5600"/>
            </a:lvl2pPr>
            <a:lvl3pPr lvl="2" algn="ctr">
              <a:lnSpc>
                <a:spcPct val="100000"/>
              </a:lnSpc>
              <a:spcBef>
                <a:spcPts val="0"/>
              </a:spcBef>
              <a:spcAft>
                <a:spcPts val="0"/>
              </a:spcAft>
              <a:buSzPts val="4200"/>
              <a:buNone/>
              <a:defRPr sz="5600"/>
            </a:lvl3pPr>
            <a:lvl4pPr lvl="3" algn="ctr">
              <a:lnSpc>
                <a:spcPct val="100000"/>
              </a:lnSpc>
              <a:spcBef>
                <a:spcPts val="0"/>
              </a:spcBef>
              <a:spcAft>
                <a:spcPts val="0"/>
              </a:spcAft>
              <a:buSzPts val="4200"/>
              <a:buNone/>
              <a:defRPr sz="5600"/>
            </a:lvl4pPr>
            <a:lvl5pPr lvl="4" algn="ctr">
              <a:lnSpc>
                <a:spcPct val="100000"/>
              </a:lnSpc>
              <a:spcBef>
                <a:spcPts val="0"/>
              </a:spcBef>
              <a:spcAft>
                <a:spcPts val="0"/>
              </a:spcAft>
              <a:buSzPts val="4200"/>
              <a:buNone/>
              <a:defRPr sz="5600"/>
            </a:lvl5pPr>
            <a:lvl6pPr lvl="5" algn="ctr">
              <a:lnSpc>
                <a:spcPct val="100000"/>
              </a:lnSpc>
              <a:spcBef>
                <a:spcPts val="0"/>
              </a:spcBef>
              <a:spcAft>
                <a:spcPts val="0"/>
              </a:spcAft>
              <a:buSzPts val="4200"/>
              <a:buNone/>
              <a:defRPr sz="5600"/>
            </a:lvl6pPr>
            <a:lvl7pPr lvl="6" algn="ctr">
              <a:lnSpc>
                <a:spcPct val="100000"/>
              </a:lnSpc>
              <a:spcBef>
                <a:spcPts val="0"/>
              </a:spcBef>
              <a:spcAft>
                <a:spcPts val="0"/>
              </a:spcAft>
              <a:buSzPts val="4200"/>
              <a:buNone/>
              <a:defRPr sz="5600"/>
            </a:lvl7pPr>
            <a:lvl8pPr lvl="7" algn="ctr">
              <a:lnSpc>
                <a:spcPct val="100000"/>
              </a:lnSpc>
              <a:spcBef>
                <a:spcPts val="0"/>
              </a:spcBef>
              <a:spcAft>
                <a:spcPts val="0"/>
              </a:spcAft>
              <a:buSzPts val="4200"/>
              <a:buNone/>
              <a:defRPr sz="5600"/>
            </a:lvl8pPr>
            <a:lvl9pPr lvl="8" algn="ctr">
              <a:lnSpc>
                <a:spcPct val="100000"/>
              </a:lnSpc>
              <a:spcBef>
                <a:spcPts val="0"/>
              </a:spcBef>
              <a:spcAft>
                <a:spcPts val="0"/>
              </a:spcAft>
              <a:buSzPts val="4200"/>
              <a:buNone/>
              <a:defRPr sz="5600"/>
            </a:lvl9pPr>
          </a:lstStyle>
          <a:p>
            <a:endParaRPr/>
          </a:p>
        </p:txBody>
      </p:sp>
      <p:sp>
        <p:nvSpPr>
          <p:cNvPr id="10346" name="Google Shape;10346;p1175"/>
          <p:cNvSpPr txBox="1">
            <a:spLocks noGrp="1"/>
          </p:cNvSpPr>
          <p:nvPr>
            <p:ph type="subTitle" idx="1"/>
          </p:nvPr>
        </p:nvSpPr>
        <p:spPr>
          <a:xfrm>
            <a:off x="2426900" y="2057655"/>
            <a:ext cx="7338400" cy="21468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100"/>
              <a:buNone/>
              <a:defRPr sz="3333"/>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10347" name="Google Shape;10347;p1175"/>
          <p:cNvSpPr/>
          <p:nvPr/>
        </p:nvSpPr>
        <p:spPr>
          <a:xfrm flipH="1">
            <a:off x="10117705" y="540683"/>
            <a:ext cx="407832" cy="376325"/>
          </a:xfrm>
          <a:custGeom>
            <a:avLst/>
            <a:gdLst/>
            <a:ahLst/>
            <a:cxnLst/>
            <a:rect l="l" t="t" r="r" b="b"/>
            <a:pathLst>
              <a:path w="1850" h="1707" extrusionOk="0">
                <a:moveTo>
                  <a:pt x="392" y="224"/>
                </a:moveTo>
                <a:lnTo>
                  <a:pt x="392" y="224"/>
                </a:lnTo>
                <a:cubicBezTo>
                  <a:pt x="511" y="262"/>
                  <a:pt x="626" y="311"/>
                  <a:pt x="737" y="368"/>
                </a:cubicBezTo>
                <a:cubicBezTo>
                  <a:pt x="669" y="422"/>
                  <a:pt x="594" y="481"/>
                  <a:pt x="513" y="543"/>
                </a:cubicBezTo>
                <a:cubicBezTo>
                  <a:pt x="415" y="345"/>
                  <a:pt x="394" y="258"/>
                  <a:pt x="392" y="224"/>
                </a:cubicBezTo>
                <a:close/>
                <a:moveTo>
                  <a:pt x="1333" y="119"/>
                </a:moveTo>
                <a:lnTo>
                  <a:pt x="1333" y="119"/>
                </a:lnTo>
                <a:cubicBezTo>
                  <a:pt x="1335" y="198"/>
                  <a:pt x="1326" y="358"/>
                  <a:pt x="1309" y="547"/>
                </a:cubicBezTo>
                <a:cubicBezTo>
                  <a:pt x="1196" y="479"/>
                  <a:pt x="1075" y="413"/>
                  <a:pt x="954" y="349"/>
                </a:cubicBezTo>
                <a:cubicBezTo>
                  <a:pt x="1194" y="177"/>
                  <a:pt x="1292" y="130"/>
                  <a:pt x="1333" y="119"/>
                </a:cubicBezTo>
                <a:close/>
                <a:moveTo>
                  <a:pt x="1407" y="739"/>
                </a:moveTo>
                <a:cubicBezTo>
                  <a:pt x="1616" y="871"/>
                  <a:pt x="1692" y="943"/>
                  <a:pt x="1718" y="975"/>
                </a:cubicBezTo>
                <a:cubicBezTo>
                  <a:pt x="1671" y="988"/>
                  <a:pt x="1569" y="1003"/>
                  <a:pt x="1375" y="1015"/>
                </a:cubicBezTo>
                <a:cubicBezTo>
                  <a:pt x="1386" y="926"/>
                  <a:pt x="1397" y="834"/>
                  <a:pt x="1407" y="739"/>
                </a:cubicBezTo>
                <a:close/>
                <a:moveTo>
                  <a:pt x="477" y="719"/>
                </a:moveTo>
                <a:cubicBezTo>
                  <a:pt x="528" y="815"/>
                  <a:pt x="586" y="920"/>
                  <a:pt x="650" y="1026"/>
                </a:cubicBezTo>
                <a:cubicBezTo>
                  <a:pt x="379" y="1020"/>
                  <a:pt x="228" y="1000"/>
                  <a:pt x="158" y="985"/>
                </a:cubicBezTo>
                <a:cubicBezTo>
                  <a:pt x="222" y="932"/>
                  <a:pt x="339" y="830"/>
                  <a:pt x="477" y="719"/>
                </a:cubicBezTo>
                <a:close/>
                <a:moveTo>
                  <a:pt x="852" y="424"/>
                </a:moveTo>
                <a:cubicBezTo>
                  <a:pt x="1003" y="502"/>
                  <a:pt x="1160" y="590"/>
                  <a:pt x="1299" y="673"/>
                </a:cubicBezTo>
                <a:cubicBezTo>
                  <a:pt x="1288" y="792"/>
                  <a:pt x="1273" y="911"/>
                  <a:pt x="1258" y="1020"/>
                </a:cubicBezTo>
                <a:cubicBezTo>
                  <a:pt x="1144" y="1026"/>
                  <a:pt x="1022" y="1029"/>
                  <a:pt x="899" y="1029"/>
                </a:cubicBezTo>
                <a:cubicBezTo>
                  <a:pt x="861" y="1029"/>
                  <a:pt x="823" y="1029"/>
                  <a:pt x="786" y="1028"/>
                </a:cubicBezTo>
                <a:cubicBezTo>
                  <a:pt x="703" y="894"/>
                  <a:pt x="628" y="762"/>
                  <a:pt x="567" y="645"/>
                </a:cubicBezTo>
                <a:cubicBezTo>
                  <a:pt x="671" y="564"/>
                  <a:pt x="767" y="490"/>
                  <a:pt x="852" y="424"/>
                </a:cubicBezTo>
                <a:close/>
                <a:moveTo>
                  <a:pt x="1243" y="1134"/>
                </a:moveTo>
                <a:cubicBezTo>
                  <a:pt x="1203" y="1405"/>
                  <a:pt x="1171" y="1520"/>
                  <a:pt x="1152" y="1569"/>
                </a:cubicBezTo>
                <a:cubicBezTo>
                  <a:pt x="1045" y="1432"/>
                  <a:pt x="945" y="1290"/>
                  <a:pt x="856" y="1143"/>
                </a:cubicBezTo>
                <a:cubicBezTo>
                  <a:pt x="988" y="1143"/>
                  <a:pt x="1120" y="1141"/>
                  <a:pt x="1243" y="1134"/>
                </a:cubicBezTo>
                <a:close/>
                <a:moveTo>
                  <a:pt x="1358" y="0"/>
                </a:moveTo>
                <a:cubicBezTo>
                  <a:pt x="1357" y="0"/>
                  <a:pt x="1355" y="0"/>
                  <a:pt x="1354" y="0"/>
                </a:cubicBezTo>
                <a:cubicBezTo>
                  <a:pt x="1299" y="0"/>
                  <a:pt x="1190" y="34"/>
                  <a:pt x="841" y="290"/>
                </a:cubicBezTo>
                <a:cubicBezTo>
                  <a:pt x="709" y="224"/>
                  <a:pt x="503" y="128"/>
                  <a:pt x="396" y="107"/>
                </a:cubicBezTo>
                <a:cubicBezTo>
                  <a:pt x="388" y="104"/>
                  <a:pt x="379" y="103"/>
                  <a:pt x="370" y="103"/>
                </a:cubicBezTo>
                <a:cubicBezTo>
                  <a:pt x="339" y="103"/>
                  <a:pt x="309" y="118"/>
                  <a:pt x="292" y="147"/>
                </a:cubicBezTo>
                <a:cubicBezTo>
                  <a:pt x="264" y="194"/>
                  <a:pt x="258" y="287"/>
                  <a:pt x="424" y="615"/>
                </a:cubicBezTo>
                <a:cubicBezTo>
                  <a:pt x="207" y="792"/>
                  <a:pt x="35" y="939"/>
                  <a:pt x="28" y="945"/>
                </a:cubicBezTo>
                <a:cubicBezTo>
                  <a:pt x="7" y="966"/>
                  <a:pt x="0" y="998"/>
                  <a:pt x="13" y="1026"/>
                </a:cubicBezTo>
                <a:cubicBezTo>
                  <a:pt x="30" y="1062"/>
                  <a:pt x="58" y="1130"/>
                  <a:pt x="722" y="1141"/>
                </a:cubicBezTo>
                <a:cubicBezTo>
                  <a:pt x="803" y="1271"/>
                  <a:pt x="1048" y="1660"/>
                  <a:pt x="1131" y="1698"/>
                </a:cubicBezTo>
                <a:cubicBezTo>
                  <a:pt x="1139" y="1703"/>
                  <a:pt x="1150" y="1705"/>
                  <a:pt x="1160" y="1707"/>
                </a:cubicBezTo>
                <a:lnTo>
                  <a:pt x="1162" y="1705"/>
                </a:lnTo>
                <a:cubicBezTo>
                  <a:pt x="1214" y="1705"/>
                  <a:pt x="1277" y="1705"/>
                  <a:pt x="1360" y="1128"/>
                </a:cubicBezTo>
                <a:cubicBezTo>
                  <a:pt x="1739" y="1107"/>
                  <a:pt x="1795" y="1071"/>
                  <a:pt x="1812" y="1058"/>
                </a:cubicBezTo>
                <a:cubicBezTo>
                  <a:pt x="1835" y="1043"/>
                  <a:pt x="1850" y="1015"/>
                  <a:pt x="1848" y="988"/>
                </a:cubicBezTo>
                <a:cubicBezTo>
                  <a:pt x="1848" y="951"/>
                  <a:pt x="1846" y="875"/>
                  <a:pt x="1420" y="611"/>
                </a:cubicBezTo>
                <a:cubicBezTo>
                  <a:pt x="1439" y="409"/>
                  <a:pt x="1454" y="173"/>
                  <a:pt x="1448" y="81"/>
                </a:cubicBezTo>
                <a:cubicBezTo>
                  <a:pt x="1443" y="36"/>
                  <a:pt x="1405" y="0"/>
                  <a:pt x="135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48" name="Google Shape;10348;p1175"/>
          <p:cNvSpPr/>
          <p:nvPr/>
        </p:nvSpPr>
        <p:spPr>
          <a:xfrm flipH="1">
            <a:off x="11226107" y="1564826"/>
            <a:ext cx="407832" cy="460945"/>
          </a:xfrm>
          <a:custGeom>
            <a:avLst/>
            <a:gdLst/>
            <a:ahLst/>
            <a:cxnLst/>
            <a:rect l="l" t="t" r="r" b="b"/>
            <a:pathLst>
              <a:path w="1944" h="2197" extrusionOk="0">
                <a:moveTo>
                  <a:pt x="941" y="602"/>
                </a:moveTo>
                <a:lnTo>
                  <a:pt x="941" y="602"/>
                </a:lnTo>
                <a:cubicBezTo>
                  <a:pt x="1045" y="717"/>
                  <a:pt x="1101" y="834"/>
                  <a:pt x="1094" y="894"/>
                </a:cubicBezTo>
                <a:cubicBezTo>
                  <a:pt x="1094" y="909"/>
                  <a:pt x="1086" y="919"/>
                  <a:pt x="1075" y="926"/>
                </a:cubicBezTo>
                <a:cubicBezTo>
                  <a:pt x="1054" y="938"/>
                  <a:pt x="1033" y="945"/>
                  <a:pt x="1009" y="945"/>
                </a:cubicBezTo>
                <a:cubicBezTo>
                  <a:pt x="1008" y="945"/>
                  <a:pt x="1006" y="945"/>
                  <a:pt x="1004" y="945"/>
                </a:cubicBezTo>
                <a:cubicBezTo>
                  <a:pt x="985" y="945"/>
                  <a:pt x="968" y="933"/>
                  <a:pt x="958" y="917"/>
                </a:cubicBezTo>
                <a:cubicBezTo>
                  <a:pt x="922" y="864"/>
                  <a:pt x="907" y="745"/>
                  <a:pt x="941" y="602"/>
                </a:cubicBezTo>
                <a:close/>
                <a:moveTo>
                  <a:pt x="1431" y="114"/>
                </a:moveTo>
                <a:cubicBezTo>
                  <a:pt x="1487" y="114"/>
                  <a:pt x="1529" y="135"/>
                  <a:pt x="1560" y="179"/>
                </a:cubicBezTo>
                <a:cubicBezTo>
                  <a:pt x="1765" y="470"/>
                  <a:pt x="1456" y="1556"/>
                  <a:pt x="1290" y="2041"/>
                </a:cubicBezTo>
                <a:cubicBezTo>
                  <a:pt x="911" y="1713"/>
                  <a:pt x="120" y="947"/>
                  <a:pt x="128" y="568"/>
                </a:cubicBezTo>
                <a:cubicBezTo>
                  <a:pt x="128" y="513"/>
                  <a:pt x="154" y="460"/>
                  <a:pt x="198" y="425"/>
                </a:cubicBezTo>
                <a:cubicBezTo>
                  <a:pt x="268" y="372"/>
                  <a:pt x="354" y="342"/>
                  <a:pt x="443" y="342"/>
                </a:cubicBezTo>
                <a:cubicBezTo>
                  <a:pt x="569" y="342"/>
                  <a:pt x="715" y="404"/>
                  <a:pt x="847" y="513"/>
                </a:cubicBezTo>
                <a:cubicBezTo>
                  <a:pt x="790" y="698"/>
                  <a:pt x="796" y="883"/>
                  <a:pt x="867" y="983"/>
                </a:cubicBezTo>
                <a:cubicBezTo>
                  <a:pt x="902" y="1034"/>
                  <a:pt x="952" y="1060"/>
                  <a:pt x="1010" y="1060"/>
                </a:cubicBezTo>
                <a:cubicBezTo>
                  <a:pt x="1047" y="1060"/>
                  <a:pt x="1087" y="1049"/>
                  <a:pt x="1128" y="1028"/>
                </a:cubicBezTo>
                <a:cubicBezTo>
                  <a:pt x="1173" y="1004"/>
                  <a:pt x="1203" y="960"/>
                  <a:pt x="1207" y="909"/>
                </a:cubicBezTo>
                <a:cubicBezTo>
                  <a:pt x="1224" y="777"/>
                  <a:pt x="1109" y="602"/>
                  <a:pt x="981" y="479"/>
                </a:cubicBezTo>
                <a:cubicBezTo>
                  <a:pt x="1030" y="359"/>
                  <a:pt x="1150" y="151"/>
                  <a:pt x="1392" y="117"/>
                </a:cubicBezTo>
                <a:cubicBezTo>
                  <a:pt x="1406" y="115"/>
                  <a:pt x="1418" y="114"/>
                  <a:pt x="1431" y="114"/>
                </a:cubicBezTo>
                <a:close/>
                <a:moveTo>
                  <a:pt x="1430" y="0"/>
                </a:moveTo>
                <a:cubicBezTo>
                  <a:pt x="1413" y="0"/>
                  <a:pt x="1394" y="1"/>
                  <a:pt x="1375" y="4"/>
                </a:cubicBezTo>
                <a:cubicBezTo>
                  <a:pt x="1169" y="34"/>
                  <a:pt x="990" y="181"/>
                  <a:pt x="890" y="400"/>
                </a:cubicBezTo>
                <a:cubicBezTo>
                  <a:pt x="788" y="321"/>
                  <a:pt x="626" y="230"/>
                  <a:pt x="441" y="230"/>
                </a:cubicBezTo>
                <a:cubicBezTo>
                  <a:pt x="438" y="230"/>
                  <a:pt x="435" y="230"/>
                  <a:pt x="432" y="230"/>
                </a:cubicBezTo>
                <a:cubicBezTo>
                  <a:pt x="322" y="230"/>
                  <a:pt x="215" y="268"/>
                  <a:pt x="128" y="336"/>
                </a:cubicBezTo>
                <a:cubicBezTo>
                  <a:pt x="56" y="389"/>
                  <a:pt x="13" y="474"/>
                  <a:pt x="13" y="564"/>
                </a:cubicBezTo>
                <a:cubicBezTo>
                  <a:pt x="0" y="1102"/>
                  <a:pt x="1226" y="2139"/>
                  <a:pt x="1279" y="2183"/>
                </a:cubicBezTo>
                <a:cubicBezTo>
                  <a:pt x="1288" y="2192"/>
                  <a:pt x="1301" y="2196"/>
                  <a:pt x="1316" y="2196"/>
                </a:cubicBezTo>
                <a:cubicBezTo>
                  <a:pt x="1339" y="2196"/>
                  <a:pt x="1360" y="2181"/>
                  <a:pt x="1369" y="2160"/>
                </a:cubicBezTo>
                <a:cubicBezTo>
                  <a:pt x="1428" y="1994"/>
                  <a:pt x="1943" y="525"/>
                  <a:pt x="1654" y="115"/>
                </a:cubicBezTo>
                <a:cubicBezTo>
                  <a:pt x="1600" y="39"/>
                  <a:pt x="1526" y="0"/>
                  <a:pt x="143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49" name="Google Shape;10349;p1175"/>
          <p:cNvSpPr/>
          <p:nvPr/>
        </p:nvSpPr>
        <p:spPr>
          <a:xfrm flipH="1">
            <a:off x="11486488" y="955067"/>
            <a:ext cx="72800" cy="728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50" name="Google Shape;10350;p1175"/>
          <p:cNvSpPr/>
          <p:nvPr/>
        </p:nvSpPr>
        <p:spPr>
          <a:xfrm flipH="1">
            <a:off x="8171142" y="397266"/>
            <a:ext cx="175257" cy="174817"/>
          </a:xfrm>
          <a:custGeom>
            <a:avLst/>
            <a:gdLst/>
            <a:ahLst/>
            <a:cxnLst/>
            <a:rect l="l" t="t" r="r" b="b"/>
            <a:pathLst>
              <a:path w="795" h="793" extrusionOk="0">
                <a:moveTo>
                  <a:pt x="400" y="116"/>
                </a:moveTo>
                <a:cubicBezTo>
                  <a:pt x="474" y="116"/>
                  <a:pt x="546" y="146"/>
                  <a:pt x="597" y="199"/>
                </a:cubicBezTo>
                <a:cubicBezTo>
                  <a:pt x="773" y="375"/>
                  <a:pt x="648" y="677"/>
                  <a:pt x="399" y="677"/>
                </a:cubicBezTo>
                <a:cubicBezTo>
                  <a:pt x="243" y="677"/>
                  <a:pt x="118" y="552"/>
                  <a:pt x="118" y="396"/>
                </a:cubicBezTo>
                <a:cubicBezTo>
                  <a:pt x="118" y="241"/>
                  <a:pt x="245" y="116"/>
                  <a:pt x="400" y="116"/>
                </a:cubicBezTo>
                <a:close/>
                <a:moveTo>
                  <a:pt x="399" y="1"/>
                </a:moveTo>
                <a:cubicBezTo>
                  <a:pt x="180" y="1"/>
                  <a:pt x="3" y="177"/>
                  <a:pt x="3" y="396"/>
                </a:cubicBezTo>
                <a:cubicBezTo>
                  <a:pt x="1" y="614"/>
                  <a:pt x="180" y="792"/>
                  <a:pt x="397" y="792"/>
                </a:cubicBezTo>
                <a:lnTo>
                  <a:pt x="399" y="792"/>
                </a:lnTo>
                <a:cubicBezTo>
                  <a:pt x="618" y="792"/>
                  <a:pt x="795" y="614"/>
                  <a:pt x="795" y="396"/>
                </a:cubicBezTo>
                <a:cubicBezTo>
                  <a:pt x="795" y="177"/>
                  <a:pt x="616" y="1"/>
                  <a:pt x="39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51" name="Google Shape;10351;p1175"/>
          <p:cNvSpPr/>
          <p:nvPr/>
        </p:nvSpPr>
        <p:spPr>
          <a:xfrm flipH="1">
            <a:off x="6291339" y="397267"/>
            <a:ext cx="407832" cy="376325"/>
          </a:xfrm>
          <a:custGeom>
            <a:avLst/>
            <a:gdLst/>
            <a:ahLst/>
            <a:cxnLst/>
            <a:rect l="l" t="t" r="r" b="b"/>
            <a:pathLst>
              <a:path w="1850" h="1707" extrusionOk="0">
                <a:moveTo>
                  <a:pt x="392" y="224"/>
                </a:moveTo>
                <a:lnTo>
                  <a:pt x="392" y="224"/>
                </a:lnTo>
                <a:cubicBezTo>
                  <a:pt x="511" y="262"/>
                  <a:pt x="626" y="311"/>
                  <a:pt x="737" y="368"/>
                </a:cubicBezTo>
                <a:cubicBezTo>
                  <a:pt x="669" y="422"/>
                  <a:pt x="594" y="481"/>
                  <a:pt x="513" y="543"/>
                </a:cubicBezTo>
                <a:cubicBezTo>
                  <a:pt x="415" y="345"/>
                  <a:pt x="394" y="258"/>
                  <a:pt x="392" y="224"/>
                </a:cubicBezTo>
                <a:close/>
                <a:moveTo>
                  <a:pt x="1333" y="119"/>
                </a:moveTo>
                <a:lnTo>
                  <a:pt x="1333" y="119"/>
                </a:lnTo>
                <a:cubicBezTo>
                  <a:pt x="1335" y="198"/>
                  <a:pt x="1326" y="358"/>
                  <a:pt x="1309" y="547"/>
                </a:cubicBezTo>
                <a:cubicBezTo>
                  <a:pt x="1196" y="479"/>
                  <a:pt x="1075" y="413"/>
                  <a:pt x="954" y="349"/>
                </a:cubicBezTo>
                <a:cubicBezTo>
                  <a:pt x="1194" y="177"/>
                  <a:pt x="1292" y="130"/>
                  <a:pt x="1333" y="119"/>
                </a:cubicBezTo>
                <a:close/>
                <a:moveTo>
                  <a:pt x="1407" y="739"/>
                </a:moveTo>
                <a:cubicBezTo>
                  <a:pt x="1616" y="871"/>
                  <a:pt x="1692" y="943"/>
                  <a:pt x="1718" y="975"/>
                </a:cubicBezTo>
                <a:cubicBezTo>
                  <a:pt x="1671" y="988"/>
                  <a:pt x="1569" y="1003"/>
                  <a:pt x="1375" y="1015"/>
                </a:cubicBezTo>
                <a:cubicBezTo>
                  <a:pt x="1386" y="926"/>
                  <a:pt x="1397" y="834"/>
                  <a:pt x="1407" y="739"/>
                </a:cubicBezTo>
                <a:close/>
                <a:moveTo>
                  <a:pt x="477" y="719"/>
                </a:moveTo>
                <a:cubicBezTo>
                  <a:pt x="528" y="815"/>
                  <a:pt x="586" y="920"/>
                  <a:pt x="650" y="1026"/>
                </a:cubicBezTo>
                <a:cubicBezTo>
                  <a:pt x="379" y="1020"/>
                  <a:pt x="228" y="1000"/>
                  <a:pt x="158" y="985"/>
                </a:cubicBezTo>
                <a:cubicBezTo>
                  <a:pt x="222" y="932"/>
                  <a:pt x="339" y="830"/>
                  <a:pt x="477" y="719"/>
                </a:cubicBezTo>
                <a:close/>
                <a:moveTo>
                  <a:pt x="852" y="424"/>
                </a:moveTo>
                <a:cubicBezTo>
                  <a:pt x="1003" y="502"/>
                  <a:pt x="1160" y="590"/>
                  <a:pt x="1299" y="673"/>
                </a:cubicBezTo>
                <a:cubicBezTo>
                  <a:pt x="1288" y="792"/>
                  <a:pt x="1273" y="911"/>
                  <a:pt x="1258" y="1020"/>
                </a:cubicBezTo>
                <a:cubicBezTo>
                  <a:pt x="1144" y="1026"/>
                  <a:pt x="1022" y="1029"/>
                  <a:pt x="899" y="1029"/>
                </a:cubicBezTo>
                <a:cubicBezTo>
                  <a:pt x="861" y="1029"/>
                  <a:pt x="823" y="1029"/>
                  <a:pt x="786" y="1028"/>
                </a:cubicBezTo>
                <a:cubicBezTo>
                  <a:pt x="703" y="894"/>
                  <a:pt x="628" y="762"/>
                  <a:pt x="567" y="645"/>
                </a:cubicBezTo>
                <a:cubicBezTo>
                  <a:pt x="671" y="564"/>
                  <a:pt x="767" y="490"/>
                  <a:pt x="852" y="424"/>
                </a:cubicBezTo>
                <a:close/>
                <a:moveTo>
                  <a:pt x="1243" y="1134"/>
                </a:moveTo>
                <a:cubicBezTo>
                  <a:pt x="1203" y="1405"/>
                  <a:pt x="1171" y="1520"/>
                  <a:pt x="1152" y="1569"/>
                </a:cubicBezTo>
                <a:cubicBezTo>
                  <a:pt x="1045" y="1432"/>
                  <a:pt x="945" y="1290"/>
                  <a:pt x="856" y="1143"/>
                </a:cubicBezTo>
                <a:cubicBezTo>
                  <a:pt x="988" y="1143"/>
                  <a:pt x="1120" y="1141"/>
                  <a:pt x="1243" y="1134"/>
                </a:cubicBezTo>
                <a:close/>
                <a:moveTo>
                  <a:pt x="1358" y="0"/>
                </a:moveTo>
                <a:cubicBezTo>
                  <a:pt x="1357" y="0"/>
                  <a:pt x="1355" y="0"/>
                  <a:pt x="1354" y="0"/>
                </a:cubicBezTo>
                <a:cubicBezTo>
                  <a:pt x="1299" y="0"/>
                  <a:pt x="1190" y="34"/>
                  <a:pt x="841" y="290"/>
                </a:cubicBezTo>
                <a:cubicBezTo>
                  <a:pt x="709" y="224"/>
                  <a:pt x="503" y="128"/>
                  <a:pt x="396" y="107"/>
                </a:cubicBezTo>
                <a:cubicBezTo>
                  <a:pt x="388" y="104"/>
                  <a:pt x="379" y="103"/>
                  <a:pt x="370" y="103"/>
                </a:cubicBezTo>
                <a:cubicBezTo>
                  <a:pt x="339" y="103"/>
                  <a:pt x="309" y="118"/>
                  <a:pt x="292" y="147"/>
                </a:cubicBezTo>
                <a:cubicBezTo>
                  <a:pt x="264" y="194"/>
                  <a:pt x="258" y="287"/>
                  <a:pt x="424" y="615"/>
                </a:cubicBezTo>
                <a:cubicBezTo>
                  <a:pt x="207" y="792"/>
                  <a:pt x="35" y="939"/>
                  <a:pt x="28" y="945"/>
                </a:cubicBezTo>
                <a:cubicBezTo>
                  <a:pt x="7" y="966"/>
                  <a:pt x="0" y="998"/>
                  <a:pt x="13" y="1026"/>
                </a:cubicBezTo>
                <a:cubicBezTo>
                  <a:pt x="30" y="1062"/>
                  <a:pt x="58" y="1130"/>
                  <a:pt x="722" y="1141"/>
                </a:cubicBezTo>
                <a:cubicBezTo>
                  <a:pt x="803" y="1271"/>
                  <a:pt x="1048" y="1660"/>
                  <a:pt x="1131" y="1698"/>
                </a:cubicBezTo>
                <a:cubicBezTo>
                  <a:pt x="1139" y="1703"/>
                  <a:pt x="1150" y="1705"/>
                  <a:pt x="1160" y="1707"/>
                </a:cubicBezTo>
                <a:lnTo>
                  <a:pt x="1162" y="1705"/>
                </a:lnTo>
                <a:cubicBezTo>
                  <a:pt x="1214" y="1705"/>
                  <a:pt x="1277" y="1705"/>
                  <a:pt x="1360" y="1128"/>
                </a:cubicBezTo>
                <a:cubicBezTo>
                  <a:pt x="1739" y="1107"/>
                  <a:pt x="1795" y="1071"/>
                  <a:pt x="1812" y="1058"/>
                </a:cubicBezTo>
                <a:cubicBezTo>
                  <a:pt x="1835" y="1043"/>
                  <a:pt x="1850" y="1015"/>
                  <a:pt x="1848" y="988"/>
                </a:cubicBezTo>
                <a:cubicBezTo>
                  <a:pt x="1848" y="951"/>
                  <a:pt x="1846" y="875"/>
                  <a:pt x="1420" y="611"/>
                </a:cubicBezTo>
                <a:cubicBezTo>
                  <a:pt x="1439" y="409"/>
                  <a:pt x="1454" y="173"/>
                  <a:pt x="1448" y="81"/>
                </a:cubicBezTo>
                <a:cubicBezTo>
                  <a:pt x="1443" y="36"/>
                  <a:pt x="1405" y="0"/>
                  <a:pt x="135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52" name="Google Shape;10352;p1175"/>
          <p:cNvSpPr/>
          <p:nvPr/>
        </p:nvSpPr>
        <p:spPr>
          <a:xfrm flipH="1">
            <a:off x="3064302" y="6246900"/>
            <a:ext cx="175257" cy="174817"/>
          </a:xfrm>
          <a:custGeom>
            <a:avLst/>
            <a:gdLst/>
            <a:ahLst/>
            <a:cxnLst/>
            <a:rect l="l" t="t" r="r" b="b"/>
            <a:pathLst>
              <a:path w="795" h="793" extrusionOk="0">
                <a:moveTo>
                  <a:pt x="400" y="116"/>
                </a:moveTo>
                <a:cubicBezTo>
                  <a:pt x="474" y="116"/>
                  <a:pt x="546" y="146"/>
                  <a:pt x="597" y="199"/>
                </a:cubicBezTo>
                <a:cubicBezTo>
                  <a:pt x="773" y="375"/>
                  <a:pt x="648" y="677"/>
                  <a:pt x="399" y="677"/>
                </a:cubicBezTo>
                <a:cubicBezTo>
                  <a:pt x="243" y="677"/>
                  <a:pt x="118" y="552"/>
                  <a:pt x="118" y="396"/>
                </a:cubicBezTo>
                <a:cubicBezTo>
                  <a:pt x="118" y="241"/>
                  <a:pt x="245" y="116"/>
                  <a:pt x="400" y="116"/>
                </a:cubicBezTo>
                <a:close/>
                <a:moveTo>
                  <a:pt x="399" y="1"/>
                </a:moveTo>
                <a:cubicBezTo>
                  <a:pt x="180" y="1"/>
                  <a:pt x="3" y="177"/>
                  <a:pt x="3" y="396"/>
                </a:cubicBezTo>
                <a:cubicBezTo>
                  <a:pt x="1" y="614"/>
                  <a:pt x="180" y="792"/>
                  <a:pt x="397" y="792"/>
                </a:cubicBezTo>
                <a:lnTo>
                  <a:pt x="399" y="792"/>
                </a:lnTo>
                <a:cubicBezTo>
                  <a:pt x="618" y="792"/>
                  <a:pt x="795" y="614"/>
                  <a:pt x="795" y="396"/>
                </a:cubicBezTo>
                <a:cubicBezTo>
                  <a:pt x="795" y="177"/>
                  <a:pt x="616" y="1"/>
                  <a:pt x="39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53" name="Google Shape;10353;p1175"/>
          <p:cNvSpPr/>
          <p:nvPr/>
        </p:nvSpPr>
        <p:spPr>
          <a:xfrm flipH="1">
            <a:off x="4330760" y="6217678"/>
            <a:ext cx="231635" cy="233253"/>
          </a:xfrm>
          <a:custGeom>
            <a:avLst/>
            <a:gdLst/>
            <a:ahLst/>
            <a:cxnLst/>
            <a:rect l="l" t="t" r="r" b="b"/>
            <a:pathLst>
              <a:path w="1281" h="1290" extrusionOk="0">
                <a:moveTo>
                  <a:pt x="686" y="166"/>
                </a:moveTo>
                <a:cubicBezTo>
                  <a:pt x="703" y="221"/>
                  <a:pt x="720" y="296"/>
                  <a:pt x="731" y="343"/>
                </a:cubicBezTo>
                <a:cubicBezTo>
                  <a:pt x="763" y="470"/>
                  <a:pt x="769" y="500"/>
                  <a:pt x="784" y="521"/>
                </a:cubicBezTo>
                <a:cubicBezTo>
                  <a:pt x="801" y="543"/>
                  <a:pt x="825" y="553"/>
                  <a:pt x="952" y="598"/>
                </a:cubicBezTo>
                <a:cubicBezTo>
                  <a:pt x="997" y="615"/>
                  <a:pt x="1065" y="639"/>
                  <a:pt x="1114" y="660"/>
                </a:cubicBezTo>
                <a:cubicBezTo>
                  <a:pt x="1044" y="692"/>
                  <a:pt x="927" y="736"/>
                  <a:pt x="825" y="773"/>
                </a:cubicBezTo>
                <a:cubicBezTo>
                  <a:pt x="810" y="777"/>
                  <a:pt x="799" y="787"/>
                  <a:pt x="793" y="802"/>
                </a:cubicBezTo>
                <a:cubicBezTo>
                  <a:pt x="742" y="919"/>
                  <a:pt x="678" y="1051"/>
                  <a:pt x="635" y="1128"/>
                </a:cubicBezTo>
                <a:cubicBezTo>
                  <a:pt x="608" y="1047"/>
                  <a:pt x="567" y="905"/>
                  <a:pt x="537" y="781"/>
                </a:cubicBezTo>
                <a:cubicBezTo>
                  <a:pt x="531" y="760"/>
                  <a:pt x="514" y="743"/>
                  <a:pt x="493" y="739"/>
                </a:cubicBezTo>
                <a:cubicBezTo>
                  <a:pt x="373" y="717"/>
                  <a:pt x="235" y="685"/>
                  <a:pt x="161" y="664"/>
                </a:cubicBezTo>
                <a:cubicBezTo>
                  <a:pt x="278" y="602"/>
                  <a:pt x="399" y="549"/>
                  <a:pt x="522" y="500"/>
                </a:cubicBezTo>
                <a:cubicBezTo>
                  <a:pt x="537" y="494"/>
                  <a:pt x="550" y="483"/>
                  <a:pt x="556" y="466"/>
                </a:cubicBezTo>
                <a:cubicBezTo>
                  <a:pt x="595" y="364"/>
                  <a:pt x="637" y="264"/>
                  <a:pt x="686" y="166"/>
                </a:cubicBezTo>
                <a:close/>
                <a:moveTo>
                  <a:pt x="699" y="0"/>
                </a:moveTo>
                <a:cubicBezTo>
                  <a:pt x="663" y="0"/>
                  <a:pt x="612" y="0"/>
                  <a:pt x="456" y="402"/>
                </a:cubicBezTo>
                <a:cubicBezTo>
                  <a:pt x="27" y="577"/>
                  <a:pt x="12" y="632"/>
                  <a:pt x="5" y="656"/>
                </a:cubicBezTo>
                <a:cubicBezTo>
                  <a:pt x="1" y="675"/>
                  <a:pt x="3" y="696"/>
                  <a:pt x="16" y="713"/>
                </a:cubicBezTo>
                <a:cubicBezTo>
                  <a:pt x="27" y="728"/>
                  <a:pt x="58" y="773"/>
                  <a:pt x="435" y="845"/>
                </a:cubicBezTo>
                <a:cubicBezTo>
                  <a:pt x="546" y="1288"/>
                  <a:pt x="586" y="1288"/>
                  <a:pt x="629" y="1288"/>
                </a:cubicBezTo>
                <a:lnTo>
                  <a:pt x="631" y="1290"/>
                </a:lnTo>
                <a:cubicBezTo>
                  <a:pt x="665" y="1288"/>
                  <a:pt x="705" y="1285"/>
                  <a:pt x="886" y="873"/>
                </a:cubicBezTo>
                <a:cubicBezTo>
                  <a:pt x="999" y="832"/>
                  <a:pt x="1212" y="751"/>
                  <a:pt x="1257" y="713"/>
                </a:cubicBezTo>
                <a:cubicBezTo>
                  <a:pt x="1274" y="696"/>
                  <a:pt x="1280" y="673"/>
                  <a:pt x="1278" y="649"/>
                </a:cubicBezTo>
                <a:cubicBezTo>
                  <a:pt x="1267" y="596"/>
                  <a:pt x="1210" y="570"/>
                  <a:pt x="991" y="490"/>
                </a:cubicBezTo>
                <a:cubicBezTo>
                  <a:pt x="948" y="475"/>
                  <a:pt x="899" y="458"/>
                  <a:pt x="876" y="447"/>
                </a:cubicBezTo>
                <a:cubicBezTo>
                  <a:pt x="869" y="421"/>
                  <a:pt x="854" y="364"/>
                  <a:pt x="842" y="315"/>
                </a:cubicBezTo>
                <a:cubicBezTo>
                  <a:pt x="805" y="160"/>
                  <a:pt x="778" y="64"/>
                  <a:pt x="752" y="28"/>
                </a:cubicBezTo>
                <a:cubicBezTo>
                  <a:pt x="737" y="11"/>
                  <a:pt x="718" y="2"/>
                  <a:pt x="69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matchingName="Title only 1">
  <p:cSld name="CUSTOM_3">
    <p:bg>
      <p:bgPr>
        <a:blipFill>
          <a:blip r:embed="rId2">
            <a:alphaModFix/>
          </a:blip>
          <a:stretch>
            <a:fillRect/>
          </a:stretch>
        </a:blipFill>
        <a:effectLst/>
      </p:bgPr>
    </p:bg>
    <p:spTree>
      <p:nvGrpSpPr>
        <p:cNvPr id="1" name="Shape 10354"/>
        <p:cNvGrpSpPr/>
        <p:nvPr/>
      </p:nvGrpSpPr>
      <p:grpSpPr>
        <a:xfrm>
          <a:off x="0" y="0"/>
          <a:ext cx="0" cy="0"/>
          <a:chOff x="0" y="0"/>
          <a:chExt cx="0" cy="0"/>
        </a:xfrm>
      </p:grpSpPr>
      <p:grpSp>
        <p:nvGrpSpPr>
          <p:cNvPr id="10355" name="Google Shape;10355;p1176"/>
          <p:cNvGrpSpPr/>
          <p:nvPr/>
        </p:nvGrpSpPr>
        <p:grpSpPr>
          <a:xfrm rot="748518" flipH="1">
            <a:off x="1033883" y="444014"/>
            <a:ext cx="823613" cy="569271"/>
            <a:chOff x="2591975" y="3584475"/>
            <a:chExt cx="106375" cy="73525"/>
          </a:xfrm>
        </p:grpSpPr>
        <p:sp>
          <p:nvSpPr>
            <p:cNvPr id="10356" name="Google Shape;10356;p1176"/>
            <p:cNvSpPr/>
            <p:nvPr/>
          </p:nvSpPr>
          <p:spPr>
            <a:xfrm>
              <a:off x="2603675" y="3597200"/>
              <a:ext cx="81125" cy="43450"/>
            </a:xfrm>
            <a:custGeom>
              <a:avLst/>
              <a:gdLst/>
              <a:ahLst/>
              <a:cxnLst/>
              <a:rect l="l" t="t" r="r" b="b"/>
              <a:pathLst>
                <a:path w="3245" h="1738" extrusionOk="0">
                  <a:moveTo>
                    <a:pt x="722" y="0"/>
                  </a:moveTo>
                  <a:cubicBezTo>
                    <a:pt x="330" y="0"/>
                    <a:pt x="57" y="69"/>
                    <a:pt x="50" y="71"/>
                  </a:cubicBezTo>
                  <a:cubicBezTo>
                    <a:pt x="18" y="79"/>
                    <a:pt x="1" y="109"/>
                    <a:pt x="9" y="141"/>
                  </a:cubicBezTo>
                  <a:cubicBezTo>
                    <a:pt x="15" y="166"/>
                    <a:pt x="38" y="183"/>
                    <a:pt x="63" y="183"/>
                  </a:cubicBezTo>
                  <a:cubicBezTo>
                    <a:pt x="68" y="183"/>
                    <a:pt x="73" y="183"/>
                    <a:pt x="78" y="181"/>
                  </a:cubicBezTo>
                  <a:cubicBezTo>
                    <a:pt x="108" y="173"/>
                    <a:pt x="375" y="107"/>
                    <a:pt x="747" y="107"/>
                  </a:cubicBezTo>
                  <a:cubicBezTo>
                    <a:pt x="1459" y="107"/>
                    <a:pt x="2556" y="349"/>
                    <a:pt x="3127" y="1703"/>
                  </a:cubicBezTo>
                  <a:cubicBezTo>
                    <a:pt x="3136" y="1724"/>
                    <a:pt x="3157" y="1737"/>
                    <a:pt x="3180" y="1737"/>
                  </a:cubicBezTo>
                  <a:cubicBezTo>
                    <a:pt x="3187" y="1737"/>
                    <a:pt x="3195" y="1735"/>
                    <a:pt x="3202" y="1733"/>
                  </a:cubicBezTo>
                  <a:cubicBezTo>
                    <a:pt x="3231" y="1720"/>
                    <a:pt x="3244" y="1688"/>
                    <a:pt x="3231" y="1658"/>
                  </a:cubicBezTo>
                  <a:cubicBezTo>
                    <a:pt x="2638" y="246"/>
                    <a:pt x="1466" y="0"/>
                    <a:pt x="7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57" name="Google Shape;10357;p1176"/>
            <p:cNvSpPr/>
            <p:nvPr/>
          </p:nvSpPr>
          <p:spPr>
            <a:xfrm>
              <a:off x="2663325" y="3619650"/>
              <a:ext cx="35025" cy="38350"/>
            </a:xfrm>
            <a:custGeom>
              <a:avLst/>
              <a:gdLst/>
              <a:ahLst/>
              <a:cxnLst/>
              <a:rect l="l" t="t" r="r" b="b"/>
              <a:pathLst>
                <a:path w="1401" h="1534" extrusionOk="0">
                  <a:moveTo>
                    <a:pt x="939" y="147"/>
                  </a:moveTo>
                  <a:cubicBezTo>
                    <a:pt x="1035" y="348"/>
                    <a:pt x="1239" y="1218"/>
                    <a:pt x="1205" y="1418"/>
                  </a:cubicBezTo>
                  <a:cubicBezTo>
                    <a:pt x="1022" y="1395"/>
                    <a:pt x="301" y="1007"/>
                    <a:pt x="141" y="863"/>
                  </a:cubicBezTo>
                  <a:cubicBezTo>
                    <a:pt x="181" y="850"/>
                    <a:pt x="279" y="833"/>
                    <a:pt x="520" y="833"/>
                  </a:cubicBezTo>
                  <a:cubicBezTo>
                    <a:pt x="665" y="833"/>
                    <a:pt x="792" y="839"/>
                    <a:pt x="792" y="839"/>
                  </a:cubicBezTo>
                  <a:cubicBezTo>
                    <a:pt x="794" y="839"/>
                    <a:pt x="797" y="840"/>
                    <a:pt x="799" y="840"/>
                  </a:cubicBezTo>
                  <a:cubicBezTo>
                    <a:pt x="813" y="840"/>
                    <a:pt x="826" y="833"/>
                    <a:pt x="837" y="822"/>
                  </a:cubicBezTo>
                  <a:cubicBezTo>
                    <a:pt x="848" y="811"/>
                    <a:pt x="854" y="797"/>
                    <a:pt x="854" y="780"/>
                  </a:cubicBezTo>
                  <a:cubicBezTo>
                    <a:pt x="852" y="775"/>
                    <a:pt x="839" y="428"/>
                    <a:pt x="939" y="147"/>
                  </a:cubicBezTo>
                  <a:close/>
                  <a:moveTo>
                    <a:pt x="928" y="1"/>
                  </a:moveTo>
                  <a:cubicBezTo>
                    <a:pt x="903" y="1"/>
                    <a:pt x="867" y="13"/>
                    <a:pt x="843" y="73"/>
                  </a:cubicBezTo>
                  <a:cubicBezTo>
                    <a:pt x="748" y="307"/>
                    <a:pt x="737" y="597"/>
                    <a:pt x="737" y="722"/>
                  </a:cubicBezTo>
                  <a:cubicBezTo>
                    <a:pt x="684" y="720"/>
                    <a:pt x="603" y="718"/>
                    <a:pt x="518" y="718"/>
                  </a:cubicBezTo>
                  <a:cubicBezTo>
                    <a:pt x="98" y="718"/>
                    <a:pt x="39" y="771"/>
                    <a:pt x="18" y="820"/>
                  </a:cubicBezTo>
                  <a:cubicBezTo>
                    <a:pt x="1" y="854"/>
                    <a:pt x="9" y="892"/>
                    <a:pt x="35" y="918"/>
                  </a:cubicBezTo>
                  <a:cubicBezTo>
                    <a:pt x="164" y="1069"/>
                    <a:pt x="1024" y="1533"/>
                    <a:pt x="1220" y="1533"/>
                  </a:cubicBezTo>
                  <a:cubicBezTo>
                    <a:pt x="1223" y="1533"/>
                    <a:pt x="1225" y="1533"/>
                    <a:pt x="1228" y="1533"/>
                  </a:cubicBezTo>
                  <a:cubicBezTo>
                    <a:pt x="1247" y="1533"/>
                    <a:pt x="1267" y="1527"/>
                    <a:pt x="1284" y="1516"/>
                  </a:cubicBezTo>
                  <a:cubicBezTo>
                    <a:pt x="1401" y="1420"/>
                    <a:pt x="1171" y="443"/>
                    <a:pt x="1088" y="213"/>
                  </a:cubicBezTo>
                  <a:cubicBezTo>
                    <a:pt x="1033" y="60"/>
                    <a:pt x="988" y="1"/>
                    <a:pt x="9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58" name="Google Shape;10358;p1176"/>
            <p:cNvSpPr/>
            <p:nvPr/>
          </p:nvSpPr>
          <p:spPr>
            <a:xfrm>
              <a:off x="2591975" y="3584475"/>
              <a:ext cx="57700" cy="30100"/>
            </a:xfrm>
            <a:custGeom>
              <a:avLst/>
              <a:gdLst/>
              <a:ahLst/>
              <a:cxnLst/>
              <a:rect l="l" t="t" r="r" b="b"/>
              <a:pathLst>
                <a:path w="2308" h="1204" extrusionOk="0">
                  <a:moveTo>
                    <a:pt x="1214" y="116"/>
                  </a:moveTo>
                  <a:cubicBezTo>
                    <a:pt x="1552" y="116"/>
                    <a:pt x="1731" y="146"/>
                    <a:pt x="1784" y="175"/>
                  </a:cubicBezTo>
                  <a:cubicBezTo>
                    <a:pt x="1952" y="265"/>
                    <a:pt x="2112" y="599"/>
                    <a:pt x="2176" y="763"/>
                  </a:cubicBezTo>
                  <a:cubicBezTo>
                    <a:pt x="2037" y="865"/>
                    <a:pt x="1891" y="952"/>
                    <a:pt x="1735" y="1027"/>
                  </a:cubicBezTo>
                  <a:cubicBezTo>
                    <a:pt x="1648" y="1065"/>
                    <a:pt x="1361" y="1091"/>
                    <a:pt x="1001" y="1091"/>
                  </a:cubicBezTo>
                  <a:cubicBezTo>
                    <a:pt x="520" y="1091"/>
                    <a:pt x="173" y="1048"/>
                    <a:pt x="116" y="1016"/>
                  </a:cubicBezTo>
                  <a:cubicBezTo>
                    <a:pt x="126" y="961"/>
                    <a:pt x="365" y="805"/>
                    <a:pt x="626" y="682"/>
                  </a:cubicBezTo>
                  <a:cubicBezTo>
                    <a:pt x="646" y="673"/>
                    <a:pt x="658" y="654"/>
                    <a:pt x="660" y="635"/>
                  </a:cubicBezTo>
                  <a:cubicBezTo>
                    <a:pt x="660" y="612"/>
                    <a:pt x="652" y="593"/>
                    <a:pt x="633" y="582"/>
                  </a:cubicBezTo>
                  <a:cubicBezTo>
                    <a:pt x="537" y="522"/>
                    <a:pt x="279" y="350"/>
                    <a:pt x="188" y="226"/>
                  </a:cubicBezTo>
                  <a:cubicBezTo>
                    <a:pt x="286" y="173"/>
                    <a:pt x="726" y="116"/>
                    <a:pt x="1214" y="116"/>
                  </a:cubicBezTo>
                  <a:close/>
                  <a:moveTo>
                    <a:pt x="1214" y="1"/>
                  </a:moveTo>
                  <a:cubicBezTo>
                    <a:pt x="1203" y="1"/>
                    <a:pt x="173" y="3"/>
                    <a:pt x="75" y="180"/>
                  </a:cubicBezTo>
                  <a:cubicBezTo>
                    <a:pt x="58" y="205"/>
                    <a:pt x="60" y="239"/>
                    <a:pt x="77" y="265"/>
                  </a:cubicBezTo>
                  <a:cubicBezTo>
                    <a:pt x="150" y="388"/>
                    <a:pt x="365" y="541"/>
                    <a:pt x="486" y="622"/>
                  </a:cubicBezTo>
                  <a:cubicBezTo>
                    <a:pt x="297" y="718"/>
                    <a:pt x="13" y="880"/>
                    <a:pt x="3" y="1005"/>
                  </a:cubicBezTo>
                  <a:cubicBezTo>
                    <a:pt x="1" y="1044"/>
                    <a:pt x="18" y="1080"/>
                    <a:pt x="52" y="1101"/>
                  </a:cubicBezTo>
                  <a:cubicBezTo>
                    <a:pt x="196" y="1199"/>
                    <a:pt x="920" y="1203"/>
                    <a:pt x="1003" y="1203"/>
                  </a:cubicBezTo>
                  <a:cubicBezTo>
                    <a:pt x="1146" y="1203"/>
                    <a:pt x="1629" y="1197"/>
                    <a:pt x="1782" y="1129"/>
                  </a:cubicBezTo>
                  <a:cubicBezTo>
                    <a:pt x="2018" y="1025"/>
                    <a:pt x="2269" y="837"/>
                    <a:pt x="2280" y="829"/>
                  </a:cubicBezTo>
                  <a:cubicBezTo>
                    <a:pt x="2301" y="814"/>
                    <a:pt x="2308" y="786"/>
                    <a:pt x="2301" y="763"/>
                  </a:cubicBezTo>
                  <a:cubicBezTo>
                    <a:pt x="2293" y="742"/>
                    <a:pt x="2099" y="209"/>
                    <a:pt x="1837" y="71"/>
                  </a:cubicBezTo>
                  <a:cubicBezTo>
                    <a:pt x="1720" y="9"/>
                    <a:pt x="1397" y="1"/>
                    <a:pt x="121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10359" name="Google Shape;10359;p1176"/>
          <p:cNvSpPr/>
          <p:nvPr/>
        </p:nvSpPr>
        <p:spPr>
          <a:xfrm>
            <a:off x="11454384" y="720816"/>
            <a:ext cx="407832" cy="376325"/>
          </a:xfrm>
          <a:custGeom>
            <a:avLst/>
            <a:gdLst/>
            <a:ahLst/>
            <a:cxnLst/>
            <a:rect l="l" t="t" r="r" b="b"/>
            <a:pathLst>
              <a:path w="1850" h="1707" extrusionOk="0">
                <a:moveTo>
                  <a:pt x="392" y="224"/>
                </a:moveTo>
                <a:lnTo>
                  <a:pt x="392" y="224"/>
                </a:lnTo>
                <a:cubicBezTo>
                  <a:pt x="511" y="262"/>
                  <a:pt x="626" y="311"/>
                  <a:pt x="737" y="368"/>
                </a:cubicBezTo>
                <a:cubicBezTo>
                  <a:pt x="669" y="422"/>
                  <a:pt x="594" y="481"/>
                  <a:pt x="513" y="543"/>
                </a:cubicBezTo>
                <a:cubicBezTo>
                  <a:pt x="415" y="345"/>
                  <a:pt x="394" y="258"/>
                  <a:pt x="392" y="224"/>
                </a:cubicBezTo>
                <a:close/>
                <a:moveTo>
                  <a:pt x="1333" y="119"/>
                </a:moveTo>
                <a:lnTo>
                  <a:pt x="1333" y="119"/>
                </a:lnTo>
                <a:cubicBezTo>
                  <a:pt x="1335" y="198"/>
                  <a:pt x="1326" y="358"/>
                  <a:pt x="1309" y="547"/>
                </a:cubicBezTo>
                <a:cubicBezTo>
                  <a:pt x="1196" y="479"/>
                  <a:pt x="1075" y="413"/>
                  <a:pt x="954" y="349"/>
                </a:cubicBezTo>
                <a:cubicBezTo>
                  <a:pt x="1194" y="177"/>
                  <a:pt x="1292" y="130"/>
                  <a:pt x="1333" y="119"/>
                </a:cubicBezTo>
                <a:close/>
                <a:moveTo>
                  <a:pt x="1407" y="739"/>
                </a:moveTo>
                <a:cubicBezTo>
                  <a:pt x="1616" y="871"/>
                  <a:pt x="1692" y="943"/>
                  <a:pt x="1718" y="975"/>
                </a:cubicBezTo>
                <a:cubicBezTo>
                  <a:pt x="1671" y="988"/>
                  <a:pt x="1569" y="1003"/>
                  <a:pt x="1375" y="1015"/>
                </a:cubicBezTo>
                <a:cubicBezTo>
                  <a:pt x="1386" y="926"/>
                  <a:pt x="1397" y="834"/>
                  <a:pt x="1407" y="739"/>
                </a:cubicBezTo>
                <a:close/>
                <a:moveTo>
                  <a:pt x="477" y="719"/>
                </a:moveTo>
                <a:cubicBezTo>
                  <a:pt x="528" y="815"/>
                  <a:pt x="586" y="920"/>
                  <a:pt x="650" y="1026"/>
                </a:cubicBezTo>
                <a:cubicBezTo>
                  <a:pt x="379" y="1020"/>
                  <a:pt x="228" y="1000"/>
                  <a:pt x="158" y="985"/>
                </a:cubicBezTo>
                <a:cubicBezTo>
                  <a:pt x="222" y="932"/>
                  <a:pt x="339" y="830"/>
                  <a:pt x="477" y="719"/>
                </a:cubicBezTo>
                <a:close/>
                <a:moveTo>
                  <a:pt x="852" y="424"/>
                </a:moveTo>
                <a:cubicBezTo>
                  <a:pt x="1003" y="502"/>
                  <a:pt x="1160" y="590"/>
                  <a:pt x="1299" y="673"/>
                </a:cubicBezTo>
                <a:cubicBezTo>
                  <a:pt x="1288" y="792"/>
                  <a:pt x="1273" y="911"/>
                  <a:pt x="1258" y="1020"/>
                </a:cubicBezTo>
                <a:cubicBezTo>
                  <a:pt x="1144" y="1026"/>
                  <a:pt x="1022" y="1029"/>
                  <a:pt x="899" y="1029"/>
                </a:cubicBezTo>
                <a:cubicBezTo>
                  <a:pt x="861" y="1029"/>
                  <a:pt x="823" y="1029"/>
                  <a:pt x="786" y="1028"/>
                </a:cubicBezTo>
                <a:cubicBezTo>
                  <a:pt x="703" y="894"/>
                  <a:pt x="628" y="762"/>
                  <a:pt x="567" y="645"/>
                </a:cubicBezTo>
                <a:cubicBezTo>
                  <a:pt x="671" y="564"/>
                  <a:pt x="767" y="490"/>
                  <a:pt x="852" y="424"/>
                </a:cubicBezTo>
                <a:close/>
                <a:moveTo>
                  <a:pt x="1243" y="1134"/>
                </a:moveTo>
                <a:cubicBezTo>
                  <a:pt x="1203" y="1405"/>
                  <a:pt x="1171" y="1520"/>
                  <a:pt x="1152" y="1569"/>
                </a:cubicBezTo>
                <a:cubicBezTo>
                  <a:pt x="1045" y="1432"/>
                  <a:pt x="945" y="1290"/>
                  <a:pt x="856" y="1143"/>
                </a:cubicBezTo>
                <a:cubicBezTo>
                  <a:pt x="988" y="1143"/>
                  <a:pt x="1120" y="1141"/>
                  <a:pt x="1243" y="1134"/>
                </a:cubicBezTo>
                <a:close/>
                <a:moveTo>
                  <a:pt x="1358" y="0"/>
                </a:moveTo>
                <a:cubicBezTo>
                  <a:pt x="1357" y="0"/>
                  <a:pt x="1355" y="0"/>
                  <a:pt x="1354" y="0"/>
                </a:cubicBezTo>
                <a:cubicBezTo>
                  <a:pt x="1299" y="0"/>
                  <a:pt x="1190" y="34"/>
                  <a:pt x="841" y="290"/>
                </a:cubicBezTo>
                <a:cubicBezTo>
                  <a:pt x="709" y="224"/>
                  <a:pt x="503" y="128"/>
                  <a:pt x="396" y="107"/>
                </a:cubicBezTo>
                <a:cubicBezTo>
                  <a:pt x="388" y="104"/>
                  <a:pt x="379" y="103"/>
                  <a:pt x="370" y="103"/>
                </a:cubicBezTo>
                <a:cubicBezTo>
                  <a:pt x="339" y="103"/>
                  <a:pt x="309" y="118"/>
                  <a:pt x="292" y="147"/>
                </a:cubicBezTo>
                <a:cubicBezTo>
                  <a:pt x="264" y="194"/>
                  <a:pt x="258" y="287"/>
                  <a:pt x="424" y="615"/>
                </a:cubicBezTo>
                <a:cubicBezTo>
                  <a:pt x="207" y="792"/>
                  <a:pt x="35" y="939"/>
                  <a:pt x="28" y="945"/>
                </a:cubicBezTo>
                <a:cubicBezTo>
                  <a:pt x="7" y="966"/>
                  <a:pt x="0" y="998"/>
                  <a:pt x="13" y="1026"/>
                </a:cubicBezTo>
                <a:cubicBezTo>
                  <a:pt x="30" y="1062"/>
                  <a:pt x="58" y="1130"/>
                  <a:pt x="722" y="1141"/>
                </a:cubicBezTo>
                <a:cubicBezTo>
                  <a:pt x="803" y="1271"/>
                  <a:pt x="1048" y="1660"/>
                  <a:pt x="1131" y="1698"/>
                </a:cubicBezTo>
                <a:cubicBezTo>
                  <a:pt x="1139" y="1703"/>
                  <a:pt x="1150" y="1705"/>
                  <a:pt x="1160" y="1707"/>
                </a:cubicBezTo>
                <a:lnTo>
                  <a:pt x="1162" y="1705"/>
                </a:lnTo>
                <a:cubicBezTo>
                  <a:pt x="1214" y="1705"/>
                  <a:pt x="1277" y="1705"/>
                  <a:pt x="1360" y="1128"/>
                </a:cubicBezTo>
                <a:cubicBezTo>
                  <a:pt x="1739" y="1107"/>
                  <a:pt x="1795" y="1071"/>
                  <a:pt x="1812" y="1058"/>
                </a:cubicBezTo>
                <a:cubicBezTo>
                  <a:pt x="1835" y="1043"/>
                  <a:pt x="1850" y="1015"/>
                  <a:pt x="1848" y="988"/>
                </a:cubicBezTo>
                <a:cubicBezTo>
                  <a:pt x="1848" y="951"/>
                  <a:pt x="1846" y="875"/>
                  <a:pt x="1420" y="611"/>
                </a:cubicBezTo>
                <a:cubicBezTo>
                  <a:pt x="1439" y="409"/>
                  <a:pt x="1454" y="173"/>
                  <a:pt x="1448" y="81"/>
                </a:cubicBezTo>
                <a:cubicBezTo>
                  <a:pt x="1443" y="36"/>
                  <a:pt x="1405" y="0"/>
                  <a:pt x="135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nvGrpSpPr>
          <p:cNvPr id="10360" name="Google Shape;10360;p1176"/>
          <p:cNvGrpSpPr/>
          <p:nvPr/>
        </p:nvGrpSpPr>
        <p:grpSpPr>
          <a:xfrm>
            <a:off x="10603250" y="962104"/>
            <a:ext cx="237645" cy="237645"/>
            <a:chOff x="5944424" y="1865453"/>
            <a:chExt cx="178234" cy="178234"/>
          </a:xfrm>
        </p:grpSpPr>
        <p:sp>
          <p:nvSpPr>
            <p:cNvPr id="10361" name="Google Shape;10361;p1176"/>
            <p:cNvSpPr/>
            <p:nvPr/>
          </p:nvSpPr>
          <p:spPr>
            <a:xfrm>
              <a:off x="6029571" y="1865453"/>
              <a:ext cx="20171" cy="178234"/>
            </a:xfrm>
            <a:custGeom>
              <a:avLst/>
              <a:gdLst/>
              <a:ahLst/>
              <a:cxnLst/>
              <a:rect l="l" t="t" r="r" b="b"/>
              <a:pathLst>
                <a:path w="122" h="1078" extrusionOk="0">
                  <a:moveTo>
                    <a:pt x="65" y="1"/>
                  </a:moveTo>
                  <a:cubicBezTo>
                    <a:pt x="33" y="1"/>
                    <a:pt x="7" y="26"/>
                    <a:pt x="7" y="58"/>
                  </a:cubicBezTo>
                  <a:lnTo>
                    <a:pt x="1" y="1020"/>
                  </a:lnTo>
                  <a:cubicBezTo>
                    <a:pt x="1" y="1052"/>
                    <a:pt x="26" y="1078"/>
                    <a:pt x="58" y="1078"/>
                  </a:cubicBezTo>
                  <a:cubicBezTo>
                    <a:pt x="90" y="1078"/>
                    <a:pt x="116" y="1052"/>
                    <a:pt x="116" y="1020"/>
                  </a:cubicBezTo>
                  <a:lnTo>
                    <a:pt x="122" y="58"/>
                  </a:lnTo>
                  <a:cubicBezTo>
                    <a:pt x="122" y="26"/>
                    <a:pt x="96" y="1"/>
                    <a:pt x="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62" name="Google Shape;10362;p1176"/>
            <p:cNvSpPr/>
            <p:nvPr/>
          </p:nvSpPr>
          <p:spPr>
            <a:xfrm>
              <a:off x="5962115" y="1898189"/>
              <a:ext cx="158393" cy="110611"/>
            </a:xfrm>
            <a:custGeom>
              <a:avLst/>
              <a:gdLst/>
              <a:ahLst/>
              <a:cxnLst/>
              <a:rect l="l" t="t" r="r" b="b"/>
              <a:pathLst>
                <a:path w="958" h="669" extrusionOk="0">
                  <a:moveTo>
                    <a:pt x="873" y="0"/>
                  </a:moveTo>
                  <a:cubicBezTo>
                    <a:pt x="863" y="0"/>
                    <a:pt x="852" y="4"/>
                    <a:pt x="841" y="11"/>
                  </a:cubicBezTo>
                  <a:lnTo>
                    <a:pt x="47" y="565"/>
                  </a:lnTo>
                  <a:cubicBezTo>
                    <a:pt x="0" y="597"/>
                    <a:pt x="23" y="669"/>
                    <a:pt x="79" y="669"/>
                  </a:cubicBezTo>
                  <a:cubicBezTo>
                    <a:pt x="89" y="669"/>
                    <a:pt x="102" y="667"/>
                    <a:pt x="111" y="658"/>
                  </a:cubicBezTo>
                  <a:lnTo>
                    <a:pt x="907" y="105"/>
                  </a:lnTo>
                  <a:cubicBezTo>
                    <a:pt x="957" y="70"/>
                    <a:pt x="922" y="0"/>
                    <a:pt x="8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63" name="Google Shape;10363;p1176"/>
            <p:cNvSpPr/>
            <p:nvPr/>
          </p:nvSpPr>
          <p:spPr>
            <a:xfrm>
              <a:off x="5976829" y="1891080"/>
              <a:ext cx="124003" cy="124499"/>
            </a:xfrm>
            <a:custGeom>
              <a:avLst/>
              <a:gdLst/>
              <a:ahLst/>
              <a:cxnLst/>
              <a:rect l="l" t="t" r="r" b="b"/>
              <a:pathLst>
                <a:path w="750" h="753" extrusionOk="0">
                  <a:moveTo>
                    <a:pt x="84" y="1"/>
                  </a:moveTo>
                  <a:cubicBezTo>
                    <a:pt x="40" y="1"/>
                    <a:pt x="0" y="58"/>
                    <a:pt x="45" y="101"/>
                  </a:cubicBezTo>
                  <a:lnTo>
                    <a:pt x="645" y="735"/>
                  </a:lnTo>
                  <a:cubicBezTo>
                    <a:pt x="656" y="746"/>
                    <a:pt x="671" y="752"/>
                    <a:pt x="688" y="752"/>
                  </a:cubicBezTo>
                  <a:cubicBezTo>
                    <a:pt x="703" y="752"/>
                    <a:pt x="715" y="746"/>
                    <a:pt x="726" y="735"/>
                  </a:cubicBezTo>
                  <a:cubicBezTo>
                    <a:pt x="747" y="714"/>
                    <a:pt x="750" y="680"/>
                    <a:pt x="728" y="657"/>
                  </a:cubicBezTo>
                  <a:lnTo>
                    <a:pt x="128" y="22"/>
                  </a:lnTo>
                  <a:cubicBezTo>
                    <a:pt x="115" y="7"/>
                    <a:pt x="99" y="1"/>
                    <a:pt x="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64" name="Google Shape;10364;p1176"/>
            <p:cNvSpPr/>
            <p:nvPr/>
          </p:nvSpPr>
          <p:spPr>
            <a:xfrm>
              <a:off x="5944424" y="1941838"/>
              <a:ext cx="178234" cy="20502"/>
            </a:xfrm>
            <a:custGeom>
              <a:avLst/>
              <a:gdLst/>
              <a:ahLst/>
              <a:cxnLst/>
              <a:rect l="l" t="t" r="r" b="b"/>
              <a:pathLst>
                <a:path w="1078" h="124" extrusionOk="0">
                  <a:moveTo>
                    <a:pt x="1003" y="1"/>
                  </a:moveTo>
                  <a:lnTo>
                    <a:pt x="77" y="9"/>
                  </a:lnTo>
                  <a:cubicBezTo>
                    <a:pt x="1" y="9"/>
                    <a:pt x="1" y="124"/>
                    <a:pt x="77" y="124"/>
                  </a:cubicBezTo>
                  <a:lnTo>
                    <a:pt x="1003" y="113"/>
                  </a:lnTo>
                  <a:cubicBezTo>
                    <a:pt x="1077" y="113"/>
                    <a:pt x="1077" y="1"/>
                    <a:pt x="10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10365" name="Google Shape;10365;p1176"/>
          <p:cNvSpPr/>
          <p:nvPr/>
        </p:nvSpPr>
        <p:spPr>
          <a:xfrm>
            <a:off x="2287174" y="241184"/>
            <a:ext cx="175257" cy="174817"/>
          </a:xfrm>
          <a:custGeom>
            <a:avLst/>
            <a:gdLst/>
            <a:ahLst/>
            <a:cxnLst/>
            <a:rect l="l" t="t" r="r" b="b"/>
            <a:pathLst>
              <a:path w="795" h="793" extrusionOk="0">
                <a:moveTo>
                  <a:pt x="400" y="116"/>
                </a:moveTo>
                <a:cubicBezTo>
                  <a:pt x="474" y="116"/>
                  <a:pt x="546" y="146"/>
                  <a:pt x="597" y="199"/>
                </a:cubicBezTo>
                <a:cubicBezTo>
                  <a:pt x="773" y="375"/>
                  <a:pt x="648" y="677"/>
                  <a:pt x="399" y="677"/>
                </a:cubicBezTo>
                <a:cubicBezTo>
                  <a:pt x="243" y="677"/>
                  <a:pt x="118" y="552"/>
                  <a:pt x="118" y="396"/>
                </a:cubicBezTo>
                <a:cubicBezTo>
                  <a:pt x="118" y="241"/>
                  <a:pt x="245" y="116"/>
                  <a:pt x="400" y="116"/>
                </a:cubicBezTo>
                <a:close/>
                <a:moveTo>
                  <a:pt x="399" y="1"/>
                </a:moveTo>
                <a:cubicBezTo>
                  <a:pt x="180" y="1"/>
                  <a:pt x="3" y="177"/>
                  <a:pt x="3" y="396"/>
                </a:cubicBezTo>
                <a:cubicBezTo>
                  <a:pt x="1" y="614"/>
                  <a:pt x="180" y="792"/>
                  <a:pt x="397" y="792"/>
                </a:cubicBezTo>
                <a:lnTo>
                  <a:pt x="399" y="792"/>
                </a:lnTo>
                <a:cubicBezTo>
                  <a:pt x="618" y="792"/>
                  <a:pt x="795" y="614"/>
                  <a:pt x="795" y="396"/>
                </a:cubicBezTo>
                <a:cubicBezTo>
                  <a:pt x="795" y="177"/>
                  <a:pt x="616" y="1"/>
                  <a:pt x="39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66" name="Google Shape;10366;p1176"/>
          <p:cNvSpPr/>
          <p:nvPr/>
        </p:nvSpPr>
        <p:spPr>
          <a:xfrm>
            <a:off x="2513304" y="728844"/>
            <a:ext cx="231635" cy="233253"/>
          </a:xfrm>
          <a:custGeom>
            <a:avLst/>
            <a:gdLst/>
            <a:ahLst/>
            <a:cxnLst/>
            <a:rect l="l" t="t" r="r" b="b"/>
            <a:pathLst>
              <a:path w="1281" h="1290" extrusionOk="0">
                <a:moveTo>
                  <a:pt x="686" y="166"/>
                </a:moveTo>
                <a:cubicBezTo>
                  <a:pt x="703" y="221"/>
                  <a:pt x="720" y="296"/>
                  <a:pt x="731" y="343"/>
                </a:cubicBezTo>
                <a:cubicBezTo>
                  <a:pt x="763" y="470"/>
                  <a:pt x="769" y="500"/>
                  <a:pt x="784" y="521"/>
                </a:cubicBezTo>
                <a:cubicBezTo>
                  <a:pt x="801" y="543"/>
                  <a:pt x="825" y="553"/>
                  <a:pt x="952" y="598"/>
                </a:cubicBezTo>
                <a:cubicBezTo>
                  <a:pt x="997" y="615"/>
                  <a:pt x="1065" y="639"/>
                  <a:pt x="1114" y="660"/>
                </a:cubicBezTo>
                <a:cubicBezTo>
                  <a:pt x="1044" y="692"/>
                  <a:pt x="927" y="736"/>
                  <a:pt x="825" y="773"/>
                </a:cubicBezTo>
                <a:cubicBezTo>
                  <a:pt x="810" y="777"/>
                  <a:pt x="799" y="787"/>
                  <a:pt x="793" y="802"/>
                </a:cubicBezTo>
                <a:cubicBezTo>
                  <a:pt x="742" y="919"/>
                  <a:pt x="678" y="1051"/>
                  <a:pt x="635" y="1128"/>
                </a:cubicBezTo>
                <a:cubicBezTo>
                  <a:pt x="608" y="1047"/>
                  <a:pt x="567" y="905"/>
                  <a:pt x="537" y="781"/>
                </a:cubicBezTo>
                <a:cubicBezTo>
                  <a:pt x="531" y="760"/>
                  <a:pt x="514" y="743"/>
                  <a:pt x="493" y="739"/>
                </a:cubicBezTo>
                <a:cubicBezTo>
                  <a:pt x="373" y="717"/>
                  <a:pt x="235" y="685"/>
                  <a:pt x="161" y="664"/>
                </a:cubicBezTo>
                <a:cubicBezTo>
                  <a:pt x="278" y="602"/>
                  <a:pt x="399" y="549"/>
                  <a:pt x="522" y="500"/>
                </a:cubicBezTo>
                <a:cubicBezTo>
                  <a:pt x="537" y="494"/>
                  <a:pt x="550" y="483"/>
                  <a:pt x="556" y="466"/>
                </a:cubicBezTo>
                <a:cubicBezTo>
                  <a:pt x="595" y="364"/>
                  <a:pt x="637" y="264"/>
                  <a:pt x="686" y="166"/>
                </a:cubicBezTo>
                <a:close/>
                <a:moveTo>
                  <a:pt x="699" y="0"/>
                </a:moveTo>
                <a:cubicBezTo>
                  <a:pt x="663" y="0"/>
                  <a:pt x="612" y="0"/>
                  <a:pt x="456" y="402"/>
                </a:cubicBezTo>
                <a:cubicBezTo>
                  <a:pt x="27" y="577"/>
                  <a:pt x="12" y="632"/>
                  <a:pt x="5" y="656"/>
                </a:cubicBezTo>
                <a:cubicBezTo>
                  <a:pt x="1" y="675"/>
                  <a:pt x="3" y="696"/>
                  <a:pt x="16" y="713"/>
                </a:cubicBezTo>
                <a:cubicBezTo>
                  <a:pt x="27" y="728"/>
                  <a:pt x="58" y="773"/>
                  <a:pt x="435" y="845"/>
                </a:cubicBezTo>
                <a:cubicBezTo>
                  <a:pt x="546" y="1288"/>
                  <a:pt x="586" y="1288"/>
                  <a:pt x="629" y="1288"/>
                </a:cubicBezTo>
                <a:lnTo>
                  <a:pt x="631" y="1290"/>
                </a:lnTo>
                <a:cubicBezTo>
                  <a:pt x="665" y="1288"/>
                  <a:pt x="705" y="1285"/>
                  <a:pt x="886" y="873"/>
                </a:cubicBezTo>
                <a:cubicBezTo>
                  <a:pt x="999" y="832"/>
                  <a:pt x="1212" y="751"/>
                  <a:pt x="1257" y="713"/>
                </a:cubicBezTo>
                <a:cubicBezTo>
                  <a:pt x="1274" y="696"/>
                  <a:pt x="1280" y="673"/>
                  <a:pt x="1278" y="649"/>
                </a:cubicBezTo>
                <a:cubicBezTo>
                  <a:pt x="1267" y="596"/>
                  <a:pt x="1210" y="570"/>
                  <a:pt x="991" y="490"/>
                </a:cubicBezTo>
                <a:cubicBezTo>
                  <a:pt x="948" y="475"/>
                  <a:pt x="899" y="458"/>
                  <a:pt x="876" y="447"/>
                </a:cubicBezTo>
                <a:cubicBezTo>
                  <a:pt x="869" y="421"/>
                  <a:pt x="854" y="364"/>
                  <a:pt x="842" y="315"/>
                </a:cubicBezTo>
                <a:cubicBezTo>
                  <a:pt x="805" y="160"/>
                  <a:pt x="778" y="64"/>
                  <a:pt x="752" y="28"/>
                </a:cubicBezTo>
                <a:cubicBezTo>
                  <a:pt x="737" y="11"/>
                  <a:pt x="718" y="2"/>
                  <a:pt x="69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67" name="Google Shape;10367;p1176"/>
          <p:cNvSpPr/>
          <p:nvPr/>
        </p:nvSpPr>
        <p:spPr>
          <a:xfrm>
            <a:off x="3247384" y="444184"/>
            <a:ext cx="72800" cy="728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68" name="Google Shape;10368;p1176"/>
          <p:cNvSpPr/>
          <p:nvPr/>
        </p:nvSpPr>
        <p:spPr>
          <a:xfrm>
            <a:off x="9219698" y="344466"/>
            <a:ext cx="332956" cy="376332"/>
          </a:xfrm>
          <a:custGeom>
            <a:avLst/>
            <a:gdLst/>
            <a:ahLst/>
            <a:cxnLst/>
            <a:rect l="l" t="t" r="r" b="b"/>
            <a:pathLst>
              <a:path w="1944" h="2197" extrusionOk="0">
                <a:moveTo>
                  <a:pt x="941" y="602"/>
                </a:moveTo>
                <a:lnTo>
                  <a:pt x="941" y="602"/>
                </a:lnTo>
                <a:cubicBezTo>
                  <a:pt x="1045" y="717"/>
                  <a:pt x="1101" y="834"/>
                  <a:pt x="1094" y="894"/>
                </a:cubicBezTo>
                <a:cubicBezTo>
                  <a:pt x="1094" y="909"/>
                  <a:pt x="1086" y="919"/>
                  <a:pt x="1075" y="926"/>
                </a:cubicBezTo>
                <a:cubicBezTo>
                  <a:pt x="1054" y="938"/>
                  <a:pt x="1033" y="945"/>
                  <a:pt x="1009" y="945"/>
                </a:cubicBezTo>
                <a:cubicBezTo>
                  <a:pt x="1008" y="945"/>
                  <a:pt x="1006" y="945"/>
                  <a:pt x="1004" y="945"/>
                </a:cubicBezTo>
                <a:cubicBezTo>
                  <a:pt x="985" y="945"/>
                  <a:pt x="968" y="933"/>
                  <a:pt x="958" y="917"/>
                </a:cubicBezTo>
                <a:cubicBezTo>
                  <a:pt x="922" y="864"/>
                  <a:pt x="907" y="745"/>
                  <a:pt x="941" y="602"/>
                </a:cubicBezTo>
                <a:close/>
                <a:moveTo>
                  <a:pt x="1431" y="114"/>
                </a:moveTo>
                <a:cubicBezTo>
                  <a:pt x="1487" y="114"/>
                  <a:pt x="1529" y="135"/>
                  <a:pt x="1560" y="179"/>
                </a:cubicBezTo>
                <a:cubicBezTo>
                  <a:pt x="1765" y="470"/>
                  <a:pt x="1456" y="1556"/>
                  <a:pt x="1290" y="2041"/>
                </a:cubicBezTo>
                <a:cubicBezTo>
                  <a:pt x="911" y="1713"/>
                  <a:pt x="120" y="947"/>
                  <a:pt x="128" y="568"/>
                </a:cubicBezTo>
                <a:cubicBezTo>
                  <a:pt x="128" y="513"/>
                  <a:pt x="154" y="460"/>
                  <a:pt x="198" y="425"/>
                </a:cubicBezTo>
                <a:cubicBezTo>
                  <a:pt x="268" y="372"/>
                  <a:pt x="354" y="342"/>
                  <a:pt x="443" y="342"/>
                </a:cubicBezTo>
                <a:cubicBezTo>
                  <a:pt x="569" y="342"/>
                  <a:pt x="715" y="404"/>
                  <a:pt x="847" y="513"/>
                </a:cubicBezTo>
                <a:cubicBezTo>
                  <a:pt x="790" y="698"/>
                  <a:pt x="796" y="883"/>
                  <a:pt x="867" y="983"/>
                </a:cubicBezTo>
                <a:cubicBezTo>
                  <a:pt x="902" y="1034"/>
                  <a:pt x="952" y="1060"/>
                  <a:pt x="1010" y="1060"/>
                </a:cubicBezTo>
                <a:cubicBezTo>
                  <a:pt x="1047" y="1060"/>
                  <a:pt x="1087" y="1049"/>
                  <a:pt x="1128" y="1028"/>
                </a:cubicBezTo>
                <a:cubicBezTo>
                  <a:pt x="1173" y="1004"/>
                  <a:pt x="1203" y="960"/>
                  <a:pt x="1207" y="909"/>
                </a:cubicBezTo>
                <a:cubicBezTo>
                  <a:pt x="1224" y="777"/>
                  <a:pt x="1109" y="602"/>
                  <a:pt x="981" y="479"/>
                </a:cubicBezTo>
                <a:cubicBezTo>
                  <a:pt x="1030" y="359"/>
                  <a:pt x="1150" y="151"/>
                  <a:pt x="1392" y="117"/>
                </a:cubicBezTo>
                <a:cubicBezTo>
                  <a:pt x="1406" y="115"/>
                  <a:pt x="1418" y="114"/>
                  <a:pt x="1431" y="114"/>
                </a:cubicBezTo>
                <a:close/>
                <a:moveTo>
                  <a:pt x="1430" y="0"/>
                </a:moveTo>
                <a:cubicBezTo>
                  <a:pt x="1413" y="0"/>
                  <a:pt x="1394" y="1"/>
                  <a:pt x="1375" y="4"/>
                </a:cubicBezTo>
                <a:cubicBezTo>
                  <a:pt x="1169" y="34"/>
                  <a:pt x="990" y="181"/>
                  <a:pt x="890" y="400"/>
                </a:cubicBezTo>
                <a:cubicBezTo>
                  <a:pt x="788" y="321"/>
                  <a:pt x="626" y="230"/>
                  <a:pt x="441" y="230"/>
                </a:cubicBezTo>
                <a:cubicBezTo>
                  <a:pt x="438" y="230"/>
                  <a:pt x="435" y="230"/>
                  <a:pt x="432" y="230"/>
                </a:cubicBezTo>
                <a:cubicBezTo>
                  <a:pt x="322" y="230"/>
                  <a:pt x="215" y="268"/>
                  <a:pt x="128" y="336"/>
                </a:cubicBezTo>
                <a:cubicBezTo>
                  <a:pt x="56" y="389"/>
                  <a:pt x="13" y="474"/>
                  <a:pt x="13" y="564"/>
                </a:cubicBezTo>
                <a:cubicBezTo>
                  <a:pt x="0" y="1102"/>
                  <a:pt x="1226" y="2139"/>
                  <a:pt x="1279" y="2183"/>
                </a:cubicBezTo>
                <a:cubicBezTo>
                  <a:pt x="1288" y="2192"/>
                  <a:pt x="1301" y="2196"/>
                  <a:pt x="1316" y="2196"/>
                </a:cubicBezTo>
                <a:cubicBezTo>
                  <a:pt x="1339" y="2196"/>
                  <a:pt x="1360" y="2181"/>
                  <a:pt x="1369" y="2160"/>
                </a:cubicBezTo>
                <a:cubicBezTo>
                  <a:pt x="1428" y="1994"/>
                  <a:pt x="1943" y="525"/>
                  <a:pt x="1654" y="115"/>
                </a:cubicBezTo>
                <a:cubicBezTo>
                  <a:pt x="1600" y="39"/>
                  <a:pt x="1526" y="0"/>
                  <a:pt x="143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69" name="Google Shape;10369;p1176"/>
          <p:cNvSpPr/>
          <p:nvPr/>
        </p:nvSpPr>
        <p:spPr>
          <a:xfrm>
            <a:off x="10175017" y="444167"/>
            <a:ext cx="72800" cy="728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70" name="Google Shape;10370;p1176"/>
          <p:cNvSpPr txBox="1">
            <a:spLocks noGrp="1"/>
          </p:cNvSpPr>
          <p:nvPr>
            <p:ph type="title"/>
          </p:nvPr>
        </p:nvSpPr>
        <p:spPr>
          <a:xfrm>
            <a:off x="940200" y="728833"/>
            <a:ext cx="10311600" cy="7636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3000"/>
              <a:buNone/>
              <a:defRPr b="1">
                <a:solidFill>
                  <a:schemeClr val="accent1"/>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Tree>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matchingName="Title only 2">
  <p:cSld name="CUSTOM_3_2">
    <p:bg>
      <p:bgPr>
        <a:blipFill>
          <a:blip r:embed="rId2">
            <a:alphaModFix/>
          </a:blip>
          <a:stretch>
            <a:fillRect/>
          </a:stretch>
        </a:blipFill>
        <a:effectLst/>
      </p:bgPr>
    </p:bg>
    <p:spTree>
      <p:nvGrpSpPr>
        <p:cNvPr id="1" name="Shape 10371"/>
        <p:cNvGrpSpPr/>
        <p:nvPr/>
      </p:nvGrpSpPr>
      <p:grpSpPr>
        <a:xfrm>
          <a:off x="0" y="0"/>
          <a:ext cx="0" cy="0"/>
          <a:chOff x="0" y="0"/>
          <a:chExt cx="0" cy="0"/>
        </a:xfrm>
      </p:grpSpPr>
      <p:grpSp>
        <p:nvGrpSpPr>
          <p:cNvPr id="10372" name="Google Shape;10372;p1177"/>
          <p:cNvGrpSpPr/>
          <p:nvPr/>
        </p:nvGrpSpPr>
        <p:grpSpPr>
          <a:xfrm rot="-3040386">
            <a:off x="457727" y="328567"/>
            <a:ext cx="823615" cy="569272"/>
            <a:chOff x="2591975" y="3584475"/>
            <a:chExt cx="106375" cy="73525"/>
          </a:xfrm>
        </p:grpSpPr>
        <p:sp>
          <p:nvSpPr>
            <p:cNvPr id="10373" name="Google Shape;10373;p1177"/>
            <p:cNvSpPr/>
            <p:nvPr/>
          </p:nvSpPr>
          <p:spPr>
            <a:xfrm>
              <a:off x="2603675" y="3597200"/>
              <a:ext cx="81125" cy="43450"/>
            </a:xfrm>
            <a:custGeom>
              <a:avLst/>
              <a:gdLst/>
              <a:ahLst/>
              <a:cxnLst/>
              <a:rect l="l" t="t" r="r" b="b"/>
              <a:pathLst>
                <a:path w="3245" h="1738" extrusionOk="0">
                  <a:moveTo>
                    <a:pt x="722" y="0"/>
                  </a:moveTo>
                  <a:cubicBezTo>
                    <a:pt x="330" y="0"/>
                    <a:pt x="57" y="69"/>
                    <a:pt x="50" y="71"/>
                  </a:cubicBezTo>
                  <a:cubicBezTo>
                    <a:pt x="18" y="79"/>
                    <a:pt x="1" y="109"/>
                    <a:pt x="9" y="141"/>
                  </a:cubicBezTo>
                  <a:cubicBezTo>
                    <a:pt x="15" y="166"/>
                    <a:pt x="38" y="183"/>
                    <a:pt x="63" y="183"/>
                  </a:cubicBezTo>
                  <a:cubicBezTo>
                    <a:pt x="68" y="183"/>
                    <a:pt x="73" y="183"/>
                    <a:pt x="78" y="181"/>
                  </a:cubicBezTo>
                  <a:cubicBezTo>
                    <a:pt x="108" y="173"/>
                    <a:pt x="375" y="107"/>
                    <a:pt x="747" y="107"/>
                  </a:cubicBezTo>
                  <a:cubicBezTo>
                    <a:pt x="1459" y="107"/>
                    <a:pt x="2556" y="349"/>
                    <a:pt x="3127" y="1703"/>
                  </a:cubicBezTo>
                  <a:cubicBezTo>
                    <a:pt x="3136" y="1724"/>
                    <a:pt x="3157" y="1737"/>
                    <a:pt x="3180" y="1737"/>
                  </a:cubicBezTo>
                  <a:cubicBezTo>
                    <a:pt x="3187" y="1737"/>
                    <a:pt x="3195" y="1735"/>
                    <a:pt x="3202" y="1733"/>
                  </a:cubicBezTo>
                  <a:cubicBezTo>
                    <a:pt x="3231" y="1720"/>
                    <a:pt x="3244" y="1688"/>
                    <a:pt x="3231" y="1658"/>
                  </a:cubicBezTo>
                  <a:cubicBezTo>
                    <a:pt x="2638" y="246"/>
                    <a:pt x="1466" y="0"/>
                    <a:pt x="7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74" name="Google Shape;10374;p1177"/>
            <p:cNvSpPr/>
            <p:nvPr/>
          </p:nvSpPr>
          <p:spPr>
            <a:xfrm>
              <a:off x="2663325" y="3619650"/>
              <a:ext cx="35025" cy="38350"/>
            </a:xfrm>
            <a:custGeom>
              <a:avLst/>
              <a:gdLst/>
              <a:ahLst/>
              <a:cxnLst/>
              <a:rect l="l" t="t" r="r" b="b"/>
              <a:pathLst>
                <a:path w="1401" h="1534" extrusionOk="0">
                  <a:moveTo>
                    <a:pt x="939" y="147"/>
                  </a:moveTo>
                  <a:cubicBezTo>
                    <a:pt x="1035" y="348"/>
                    <a:pt x="1239" y="1218"/>
                    <a:pt x="1205" y="1418"/>
                  </a:cubicBezTo>
                  <a:cubicBezTo>
                    <a:pt x="1022" y="1395"/>
                    <a:pt x="301" y="1007"/>
                    <a:pt x="141" y="863"/>
                  </a:cubicBezTo>
                  <a:cubicBezTo>
                    <a:pt x="181" y="850"/>
                    <a:pt x="279" y="833"/>
                    <a:pt x="520" y="833"/>
                  </a:cubicBezTo>
                  <a:cubicBezTo>
                    <a:pt x="665" y="833"/>
                    <a:pt x="792" y="839"/>
                    <a:pt x="792" y="839"/>
                  </a:cubicBezTo>
                  <a:cubicBezTo>
                    <a:pt x="794" y="839"/>
                    <a:pt x="797" y="840"/>
                    <a:pt x="799" y="840"/>
                  </a:cubicBezTo>
                  <a:cubicBezTo>
                    <a:pt x="813" y="840"/>
                    <a:pt x="826" y="833"/>
                    <a:pt x="837" y="822"/>
                  </a:cubicBezTo>
                  <a:cubicBezTo>
                    <a:pt x="848" y="811"/>
                    <a:pt x="854" y="797"/>
                    <a:pt x="854" y="780"/>
                  </a:cubicBezTo>
                  <a:cubicBezTo>
                    <a:pt x="852" y="775"/>
                    <a:pt x="839" y="428"/>
                    <a:pt x="939" y="147"/>
                  </a:cubicBezTo>
                  <a:close/>
                  <a:moveTo>
                    <a:pt x="928" y="1"/>
                  </a:moveTo>
                  <a:cubicBezTo>
                    <a:pt x="903" y="1"/>
                    <a:pt x="867" y="13"/>
                    <a:pt x="843" y="73"/>
                  </a:cubicBezTo>
                  <a:cubicBezTo>
                    <a:pt x="748" y="307"/>
                    <a:pt x="737" y="597"/>
                    <a:pt x="737" y="722"/>
                  </a:cubicBezTo>
                  <a:cubicBezTo>
                    <a:pt x="684" y="720"/>
                    <a:pt x="603" y="718"/>
                    <a:pt x="518" y="718"/>
                  </a:cubicBezTo>
                  <a:cubicBezTo>
                    <a:pt x="98" y="718"/>
                    <a:pt x="39" y="771"/>
                    <a:pt x="18" y="820"/>
                  </a:cubicBezTo>
                  <a:cubicBezTo>
                    <a:pt x="1" y="854"/>
                    <a:pt x="9" y="892"/>
                    <a:pt x="35" y="918"/>
                  </a:cubicBezTo>
                  <a:cubicBezTo>
                    <a:pt x="164" y="1069"/>
                    <a:pt x="1024" y="1533"/>
                    <a:pt x="1220" y="1533"/>
                  </a:cubicBezTo>
                  <a:cubicBezTo>
                    <a:pt x="1223" y="1533"/>
                    <a:pt x="1225" y="1533"/>
                    <a:pt x="1228" y="1533"/>
                  </a:cubicBezTo>
                  <a:cubicBezTo>
                    <a:pt x="1247" y="1533"/>
                    <a:pt x="1267" y="1527"/>
                    <a:pt x="1284" y="1516"/>
                  </a:cubicBezTo>
                  <a:cubicBezTo>
                    <a:pt x="1401" y="1420"/>
                    <a:pt x="1171" y="443"/>
                    <a:pt x="1088" y="213"/>
                  </a:cubicBezTo>
                  <a:cubicBezTo>
                    <a:pt x="1033" y="60"/>
                    <a:pt x="988" y="1"/>
                    <a:pt x="9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75" name="Google Shape;10375;p1177"/>
            <p:cNvSpPr/>
            <p:nvPr/>
          </p:nvSpPr>
          <p:spPr>
            <a:xfrm>
              <a:off x="2591975" y="3584475"/>
              <a:ext cx="57700" cy="30100"/>
            </a:xfrm>
            <a:custGeom>
              <a:avLst/>
              <a:gdLst/>
              <a:ahLst/>
              <a:cxnLst/>
              <a:rect l="l" t="t" r="r" b="b"/>
              <a:pathLst>
                <a:path w="2308" h="1204" extrusionOk="0">
                  <a:moveTo>
                    <a:pt x="1214" y="116"/>
                  </a:moveTo>
                  <a:cubicBezTo>
                    <a:pt x="1552" y="116"/>
                    <a:pt x="1731" y="146"/>
                    <a:pt x="1784" y="175"/>
                  </a:cubicBezTo>
                  <a:cubicBezTo>
                    <a:pt x="1952" y="265"/>
                    <a:pt x="2112" y="599"/>
                    <a:pt x="2176" y="763"/>
                  </a:cubicBezTo>
                  <a:cubicBezTo>
                    <a:pt x="2037" y="865"/>
                    <a:pt x="1891" y="952"/>
                    <a:pt x="1735" y="1027"/>
                  </a:cubicBezTo>
                  <a:cubicBezTo>
                    <a:pt x="1648" y="1065"/>
                    <a:pt x="1361" y="1091"/>
                    <a:pt x="1001" y="1091"/>
                  </a:cubicBezTo>
                  <a:cubicBezTo>
                    <a:pt x="520" y="1091"/>
                    <a:pt x="173" y="1048"/>
                    <a:pt x="116" y="1016"/>
                  </a:cubicBezTo>
                  <a:cubicBezTo>
                    <a:pt x="126" y="961"/>
                    <a:pt x="365" y="805"/>
                    <a:pt x="626" y="682"/>
                  </a:cubicBezTo>
                  <a:cubicBezTo>
                    <a:pt x="646" y="673"/>
                    <a:pt x="658" y="654"/>
                    <a:pt x="660" y="635"/>
                  </a:cubicBezTo>
                  <a:cubicBezTo>
                    <a:pt x="660" y="612"/>
                    <a:pt x="652" y="593"/>
                    <a:pt x="633" y="582"/>
                  </a:cubicBezTo>
                  <a:cubicBezTo>
                    <a:pt x="537" y="522"/>
                    <a:pt x="279" y="350"/>
                    <a:pt x="188" y="226"/>
                  </a:cubicBezTo>
                  <a:cubicBezTo>
                    <a:pt x="286" y="173"/>
                    <a:pt x="726" y="116"/>
                    <a:pt x="1214" y="116"/>
                  </a:cubicBezTo>
                  <a:close/>
                  <a:moveTo>
                    <a:pt x="1214" y="1"/>
                  </a:moveTo>
                  <a:cubicBezTo>
                    <a:pt x="1203" y="1"/>
                    <a:pt x="173" y="3"/>
                    <a:pt x="75" y="180"/>
                  </a:cubicBezTo>
                  <a:cubicBezTo>
                    <a:pt x="58" y="205"/>
                    <a:pt x="60" y="239"/>
                    <a:pt x="77" y="265"/>
                  </a:cubicBezTo>
                  <a:cubicBezTo>
                    <a:pt x="150" y="388"/>
                    <a:pt x="365" y="541"/>
                    <a:pt x="486" y="622"/>
                  </a:cubicBezTo>
                  <a:cubicBezTo>
                    <a:pt x="297" y="718"/>
                    <a:pt x="13" y="880"/>
                    <a:pt x="3" y="1005"/>
                  </a:cubicBezTo>
                  <a:cubicBezTo>
                    <a:pt x="1" y="1044"/>
                    <a:pt x="18" y="1080"/>
                    <a:pt x="52" y="1101"/>
                  </a:cubicBezTo>
                  <a:cubicBezTo>
                    <a:pt x="196" y="1199"/>
                    <a:pt x="920" y="1203"/>
                    <a:pt x="1003" y="1203"/>
                  </a:cubicBezTo>
                  <a:cubicBezTo>
                    <a:pt x="1146" y="1203"/>
                    <a:pt x="1629" y="1197"/>
                    <a:pt x="1782" y="1129"/>
                  </a:cubicBezTo>
                  <a:cubicBezTo>
                    <a:pt x="2018" y="1025"/>
                    <a:pt x="2269" y="837"/>
                    <a:pt x="2280" y="829"/>
                  </a:cubicBezTo>
                  <a:cubicBezTo>
                    <a:pt x="2301" y="814"/>
                    <a:pt x="2308" y="786"/>
                    <a:pt x="2301" y="763"/>
                  </a:cubicBezTo>
                  <a:cubicBezTo>
                    <a:pt x="2293" y="742"/>
                    <a:pt x="2099" y="209"/>
                    <a:pt x="1837" y="71"/>
                  </a:cubicBezTo>
                  <a:cubicBezTo>
                    <a:pt x="1720" y="9"/>
                    <a:pt x="1397" y="1"/>
                    <a:pt x="121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10376" name="Google Shape;10376;p1177"/>
          <p:cNvSpPr/>
          <p:nvPr/>
        </p:nvSpPr>
        <p:spPr>
          <a:xfrm rot="5627163">
            <a:off x="1797278" y="120915"/>
            <a:ext cx="231636" cy="233255"/>
          </a:xfrm>
          <a:custGeom>
            <a:avLst/>
            <a:gdLst/>
            <a:ahLst/>
            <a:cxnLst/>
            <a:rect l="l" t="t" r="r" b="b"/>
            <a:pathLst>
              <a:path w="1281" h="1290" extrusionOk="0">
                <a:moveTo>
                  <a:pt x="686" y="166"/>
                </a:moveTo>
                <a:cubicBezTo>
                  <a:pt x="703" y="221"/>
                  <a:pt x="720" y="296"/>
                  <a:pt x="731" y="343"/>
                </a:cubicBezTo>
                <a:cubicBezTo>
                  <a:pt x="763" y="470"/>
                  <a:pt x="769" y="500"/>
                  <a:pt x="784" y="521"/>
                </a:cubicBezTo>
                <a:cubicBezTo>
                  <a:pt x="801" y="543"/>
                  <a:pt x="825" y="553"/>
                  <a:pt x="952" y="598"/>
                </a:cubicBezTo>
                <a:cubicBezTo>
                  <a:pt x="997" y="615"/>
                  <a:pt x="1065" y="639"/>
                  <a:pt x="1114" y="660"/>
                </a:cubicBezTo>
                <a:cubicBezTo>
                  <a:pt x="1044" y="692"/>
                  <a:pt x="927" y="736"/>
                  <a:pt x="825" y="773"/>
                </a:cubicBezTo>
                <a:cubicBezTo>
                  <a:pt x="810" y="777"/>
                  <a:pt x="799" y="787"/>
                  <a:pt x="793" y="802"/>
                </a:cubicBezTo>
                <a:cubicBezTo>
                  <a:pt x="742" y="919"/>
                  <a:pt x="678" y="1051"/>
                  <a:pt x="635" y="1128"/>
                </a:cubicBezTo>
                <a:cubicBezTo>
                  <a:pt x="608" y="1047"/>
                  <a:pt x="567" y="905"/>
                  <a:pt x="537" y="781"/>
                </a:cubicBezTo>
                <a:cubicBezTo>
                  <a:pt x="531" y="760"/>
                  <a:pt x="514" y="743"/>
                  <a:pt x="493" y="739"/>
                </a:cubicBezTo>
                <a:cubicBezTo>
                  <a:pt x="373" y="717"/>
                  <a:pt x="235" y="685"/>
                  <a:pt x="161" y="664"/>
                </a:cubicBezTo>
                <a:cubicBezTo>
                  <a:pt x="278" y="602"/>
                  <a:pt x="399" y="549"/>
                  <a:pt x="522" y="500"/>
                </a:cubicBezTo>
                <a:cubicBezTo>
                  <a:pt x="537" y="494"/>
                  <a:pt x="550" y="483"/>
                  <a:pt x="556" y="466"/>
                </a:cubicBezTo>
                <a:cubicBezTo>
                  <a:pt x="595" y="364"/>
                  <a:pt x="637" y="264"/>
                  <a:pt x="686" y="166"/>
                </a:cubicBezTo>
                <a:close/>
                <a:moveTo>
                  <a:pt x="699" y="0"/>
                </a:moveTo>
                <a:cubicBezTo>
                  <a:pt x="663" y="0"/>
                  <a:pt x="612" y="0"/>
                  <a:pt x="456" y="402"/>
                </a:cubicBezTo>
                <a:cubicBezTo>
                  <a:pt x="27" y="577"/>
                  <a:pt x="12" y="632"/>
                  <a:pt x="5" y="656"/>
                </a:cubicBezTo>
                <a:cubicBezTo>
                  <a:pt x="1" y="675"/>
                  <a:pt x="3" y="696"/>
                  <a:pt x="16" y="713"/>
                </a:cubicBezTo>
                <a:cubicBezTo>
                  <a:pt x="27" y="728"/>
                  <a:pt x="58" y="773"/>
                  <a:pt x="435" y="845"/>
                </a:cubicBezTo>
                <a:cubicBezTo>
                  <a:pt x="546" y="1288"/>
                  <a:pt x="586" y="1288"/>
                  <a:pt x="629" y="1288"/>
                </a:cubicBezTo>
                <a:lnTo>
                  <a:pt x="631" y="1290"/>
                </a:lnTo>
                <a:cubicBezTo>
                  <a:pt x="665" y="1288"/>
                  <a:pt x="705" y="1285"/>
                  <a:pt x="886" y="873"/>
                </a:cubicBezTo>
                <a:cubicBezTo>
                  <a:pt x="999" y="832"/>
                  <a:pt x="1212" y="751"/>
                  <a:pt x="1257" y="713"/>
                </a:cubicBezTo>
                <a:cubicBezTo>
                  <a:pt x="1274" y="696"/>
                  <a:pt x="1280" y="673"/>
                  <a:pt x="1278" y="649"/>
                </a:cubicBezTo>
                <a:cubicBezTo>
                  <a:pt x="1267" y="596"/>
                  <a:pt x="1210" y="570"/>
                  <a:pt x="991" y="490"/>
                </a:cubicBezTo>
                <a:cubicBezTo>
                  <a:pt x="948" y="475"/>
                  <a:pt x="899" y="458"/>
                  <a:pt x="876" y="447"/>
                </a:cubicBezTo>
                <a:cubicBezTo>
                  <a:pt x="869" y="421"/>
                  <a:pt x="854" y="364"/>
                  <a:pt x="842" y="315"/>
                </a:cubicBezTo>
                <a:cubicBezTo>
                  <a:pt x="805" y="160"/>
                  <a:pt x="778" y="64"/>
                  <a:pt x="752" y="28"/>
                </a:cubicBezTo>
                <a:cubicBezTo>
                  <a:pt x="737" y="11"/>
                  <a:pt x="718" y="2"/>
                  <a:pt x="69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nvGrpSpPr>
          <p:cNvPr id="10377" name="Google Shape;10377;p1177"/>
          <p:cNvGrpSpPr/>
          <p:nvPr/>
        </p:nvGrpSpPr>
        <p:grpSpPr>
          <a:xfrm>
            <a:off x="2725047" y="304371"/>
            <a:ext cx="237645" cy="237645"/>
            <a:chOff x="5944424" y="1865453"/>
            <a:chExt cx="178234" cy="178234"/>
          </a:xfrm>
        </p:grpSpPr>
        <p:sp>
          <p:nvSpPr>
            <p:cNvPr id="10378" name="Google Shape;10378;p1177"/>
            <p:cNvSpPr/>
            <p:nvPr/>
          </p:nvSpPr>
          <p:spPr>
            <a:xfrm>
              <a:off x="6029571" y="1865453"/>
              <a:ext cx="20171" cy="178234"/>
            </a:xfrm>
            <a:custGeom>
              <a:avLst/>
              <a:gdLst/>
              <a:ahLst/>
              <a:cxnLst/>
              <a:rect l="l" t="t" r="r" b="b"/>
              <a:pathLst>
                <a:path w="122" h="1078" extrusionOk="0">
                  <a:moveTo>
                    <a:pt x="65" y="1"/>
                  </a:moveTo>
                  <a:cubicBezTo>
                    <a:pt x="33" y="1"/>
                    <a:pt x="7" y="26"/>
                    <a:pt x="7" y="58"/>
                  </a:cubicBezTo>
                  <a:lnTo>
                    <a:pt x="1" y="1020"/>
                  </a:lnTo>
                  <a:cubicBezTo>
                    <a:pt x="1" y="1052"/>
                    <a:pt x="26" y="1078"/>
                    <a:pt x="58" y="1078"/>
                  </a:cubicBezTo>
                  <a:cubicBezTo>
                    <a:pt x="90" y="1078"/>
                    <a:pt x="116" y="1052"/>
                    <a:pt x="116" y="1020"/>
                  </a:cubicBezTo>
                  <a:lnTo>
                    <a:pt x="122" y="58"/>
                  </a:lnTo>
                  <a:cubicBezTo>
                    <a:pt x="122" y="26"/>
                    <a:pt x="96" y="1"/>
                    <a:pt x="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79" name="Google Shape;10379;p1177"/>
            <p:cNvSpPr/>
            <p:nvPr/>
          </p:nvSpPr>
          <p:spPr>
            <a:xfrm>
              <a:off x="5962115" y="1898189"/>
              <a:ext cx="158393" cy="110611"/>
            </a:xfrm>
            <a:custGeom>
              <a:avLst/>
              <a:gdLst/>
              <a:ahLst/>
              <a:cxnLst/>
              <a:rect l="l" t="t" r="r" b="b"/>
              <a:pathLst>
                <a:path w="958" h="669" extrusionOk="0">
                  <a:moveTo>
                    <a:pt x="873" y="0"/>
                  </a:moveTo>
                  <a:cubicBezTo>
                    <a:pt x="863" y="0"/>
                    <a:pt x="852" y="4"/>
                    <a:pt x="841" y="11"/>
                  </a:cubicBezTo>
                  <a:lnTo>
                    <a:pt x="47" y="565"/>
                  </a:lnTo>
                  <a:cubicBezTo>
                    <a:pt x="0" y="597"/>
                    <a:pt x="23" y="669"/>
                    <a:pt x="79" y="669"/>
                  </a:cubicBezTo>
                  <a:cubicBezTo>
                    <a:pt x="89" y="669"/>
                    <a:pt x="102" y="667"/>
                    <a:pt x="111" y="658"/>
                  </a:cubicBezTo>
                  <a:lnTo>
                    <a:pt x="907" y="105"/>
                  </a:lnTo>
                  <a:cubicBezTo>
                    <a:pt x="957" y="70"/>
                    <a:pt x="922" y="0"/>
                    <a:pt x="8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80" name="Google Shape;10380;p1177"/>
            <p:cNvSpPr/>
            <p:nvPr/>
          </p:nvSpPr>
          <p:spPr>
            <a:xfrm>
              <a:off x="5976829" y="1891080"/>
              <a:ext cx="124003" cy="124499"/>
            </a:xfrm>
            <a:custGeom>
              <a:avLst/>
              <a:gdLst/>
              <a:ahLst/>
              <a:cxnLst/>
              <a:rect l="l" t="t" r="r" b="b"/>
              <a:pathLst>
                <a:path w="750" h="753" extrusionOk="0">
                  <a:moveTo>
                    <a:pt x="84" y="1"/>
                  </a:moveTo>
                  <a:cubicBezTo>
                    <a:pt x="40" y="1"/>
                    <a:pt x="0" y="58"/>
                    <a:pt x="45" y="101"/>
                  </a:cubicBezTo>
                  <a:lnTo>
                    <a:pt x="645" y="735"/>
                  </a:lnTo>
                  <a:cubicBezTo>
                    <a:pt x="656" y="746"/>
                    <a:pt x="671" y="752"/>
                    <a:pt x="688" y="752"/>
                  </a:cubicBezTo>
                  <a:cubicBezTo>
                    <a:pt x="703" y="752"/>
                    <a:pt x="715" y="746"/>
                    <a:pt x="726" y="735"/>
                  </a:cubicBezTo>
                  <a:cubicBezTo>
                    <a:pt x="747" y="714"/>
                    <a:pt x="750" y="680"/>
                    <a:pt x="728" y="657"/>
                  </a:cubicBezTo>
                  <a:lnTo>
                    <a:pt x="128" y="22"/>
                  </a:lnTo>
                  <a:cubicBezTo>
                    <a:pt x="115" y="7"/>
                    <a:pt x="99" y="1"/>
                    <a:pt x="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81" name="Google Shape;10381;p1177"/>
            <p:cNvSpPr/>
            <p:nvPr/>
          </p:nvSpPr>
          <p:spPr>
            <a:xfrm>
              <a:off x="5944424" y="1941838"/>
              <a:ext cx="178234" cy="20502"/>
            </a:xfrm>
            <a:custGeom>
              <a:avLst/>
              <a:gdLst/>
              <a:ahLst/>
              <a:cxnLst/>
              <a:rect l="l" t="t" r="r" b="b"/>
              <a:pathLst>
                <a:path w="1078" h="124" extrusionOk="0">
                  <a:moveTo>
                    <a:pt x="1003" y="1"/>
                  </a:moveTo>
                  <a:lnTo>
                    <a:pt x="77" y="9"/>
                  </a:lnTo>
                  <a:cubicBezTo>
                    <a:pt x="1" y="9"/>
                    <a:pt x="1" y="124"/>
                    <a:pt x="77" y="124"/>
                  </a:cubicBezTo>
                  <a:lnTo>
                    <a:pt x="1003" y="113"/>
                  </a:lnTo>
                  <a:cubicBezTo>
                    <a:pt x="1077" y="113"/>
                    <a:pt x="1077" y="1"/>
                    <a:pt x="10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10382" name="Google Shape;10382;p1177"/>
          <p:cNvSpPr/>
          <p:nvPr/>
        </p:nvSpPr>
        <p:spPr>
          <a:xfrm>
            <a:off x="213106" y="1362333"/>
            <a:ext cx="175257" cy="174817"/>
          </a:xfrm>
          <a:custGeom>
            <a:avLst/>
            <a:gdLst/>
            <a:ahLst/>
            <a:cxnLst/>
            <a:rect l="l" t="t" r="r" b="b"/>
            <a:pathLst>
              <a:path w="795" h="793" extrusionOk="0">
                <a:moveTo>
                  <a:pt x="400" y="116"/>
                </a:moveTo>
                <a:cubicBezTo>
                  <a:pt x="474" y="116"/>
                  <a:pt x="546" y="146"/>
                  <a:pt x="597" y="199"/>
                </a:cubicBezTo>
                <a:cubicBezTo>
                  <a:pt x="773" y="375"/>
                  <a:pt x="648" y="677"/>
                  <a:pt x="399" y="677"/>
                </a:cubicBezTo>
                <a:cubicBezTo>
                  <a:pt x="243" y="677"/>
                  <a:pt x="118" y="552"/>
                  <a:pt x="118" y="396"/>
                </a:cubicBezTo>
                <a:cubicBezTo>
                  <a:pt x="118" y="241"/>
                  <a:pt x="245" y="116"/>
                  <a:pt x="400" y="116"/>
                </a:cubicBezTo>
                <a:close/>
                <a:moveTo>
                  <a:pt x="399" y="1"/>
                </a:moveTo>
                <a:cubicBezTo>
                  <a:pt x="180" y="1"/>
                  <a:pt x="3" y="177"/>
                  <a:pt x="3" y="396"/>
                </a:cubicBezTo>
                <a:cubicBezTo>
                  <a:pt x="1" y="614"/>
                  <a:pt x="180" y="792"/>
                  <a:pt x="397" y="792"/>
                </a:cubicBezTo>
                <a:lnTo>
                  <a:pt x="399" y="792"/>
                </a:lnTo>
                <a:cubicBezTo>
                  <a:pt x="618" y="792"/>
                  <a:pt x="795" y="614"/>
                  <a:pt x="795" y="396"/>
                </a:cubicBezTo>
                <a:cubicBezTo>
                  <a:pt x="795" y="177"/>
                  <a:pt x="616" y="1"/>
                  <a:pt x="39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nvGrpSpPr>
          <p:cNvPr id="10383" name="Google Shape;10383;p1177"/>
          <p:cNvGrpSpPr/>
          <p:nvPr/>
        </p:nvGrpSpPr>
        <p:grpSpPr>
          <a:xfrm rot="744606" flipH="1">
            <a:off x="10015260" y="304366"/>
            <a:ext cx="237637" cy="237637"/>
            <a:chOff x="5944424" y="1865453"/>
            <a:chExt cx="178234" cy="178234"/>
          </a:xfrm>
        </p:grpSpPr>
        <p:sp>
          <p:nvSpPr>
            <p:cNvPr id="10384" name="Google Shape;10384;p1177"/>
            <p:cNvSpPr/>
            <p:nvPr/>
          </p:nvSpPr>
          <p:spPr>
            <a:xfrm>
              <a:off x="6029571" y="1865453"/>
              <a:ext cx="20171" cy="178234"/>
            </a:xfrm>
            <a:custGeom>
              <a:avLst/>
              <a:gdLst/>
              <a:ahLst/>
              <a:cxnLst/>
              <a:rect l="l" t="t" r="r" b="b"/>
              <a:pathLst>
                <a:path w="122" h="1078" extrusionOk="0">
                  <a:moveTo>
                    <a:pt x="65" y="1"/>
                  </a:moveTo>
                  <a:cubicBezTo>
                    <a:pt x="33" y="1"/>
                    <a:pt x="7" y="26"/>
                    <a:pt x="7" y="58"/>
                  </a:cubicBezTo>
                  <a:lnTo>
                    <a:pt x="1" y="1020"/>
                  </a:lnTo>
                  <a:cubicBezTo>
                    <a:pt x="1" y="1052"/>
                    <a:pt x="26" y="1078"/>
                    <a:pt x="58" y="1078"/>
                  </a:cubicBezTo>
                  <a:cubicBezTo>
                    <a:pt x="90" y="1078"/>
                    <a:pt x="116" y="1052"/>
                    <a:pt x="116" y="1020"/>
                  </a:cubicBezTo>
                  <a:lnTo>
                    <a:pt x="122" y="58"/>
                  </a:lnTo>
                  <a:cubicBezTo>
                    <a:pt x="122" y="26"/>
                    <a:pt x="96" y="1"/>
                    <a:pt x="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85" name="Google Shape;10385;p1177"/>
            <p:cNvSpPr/>
            <p:nvPr/>
          </p:nvSpPr>
          <p:spPr>
            <a:xfrm>
              <a:off x="5962115" y="1898189"/>
              <a:ext cx="158393" cy="110611"/>
            </a:xfrm>
            <a:custGeom>
              <a:avLst/>
              <a:gdLst/>
              <a:ahLst/>
              <a:cxnLst/>
              <a:rect l="l" t="t" r="r" b="b"/>
              <a:pathLst>
                <a:path w="958" h="669" extrusionOk="0">
                  <a:moveTo>
                    <a:pt x="873" y="0"/>
                  </a:moveTo>
                  <a:cubicBezTo>
                    <a:pt x="863" y="0"/>
                    <a:pt x="852" y="4"/>
                    <a:pt x="841" y="11"/>
                  </a:cubicBezTo>
                  <a:lnTo>
                    <a:pt x="47" y="565"/>
                  </a:lnTo>
                  <a:cubicBezTo>
                    <a:pt x="0" y="597"/>
                    <a:pt x="23" y="669"/>
                    <a:pt x="79" y="669"/>
                  </a:cubicBezTo>
                  <a:cubicBezTo>
                    <a:pt x="89" y="669"/>
                    <a:pt x="102" y="667"/>
                    <a:pt x="111" y="658"/>
                  </a:cubicBezTo>
                  <a:lnTo>
                    <a:pt x="907" y="105"/>
                  </a:lnTo>
                  <a:cubicBezTo>
                    <a:pt x="957" y="70"/>
                    <a:pt x="922" y="0"/>
                    <a:pt x="8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86" name="Google Shape;10386;p1177"/>
            <p:cNvSpPr/>
            <p:nvPr/>
          </p:nvSpPr>
          <p:spPr>
            <a:xfrm>
              <a:off x="5976829" y="1891080"/>
              <a:ext cx="124003" cy="124499"/>
            </a:xfrm>
            <a:custGeom>
              <a:avLst/>
              <a:gdLst/>
              <a:ahLst/>
              <a:cxnLst/>
              <a:rect l="l" t="t" r="r" b="b"/>
              <a:pathLst>
                <a:path w="750" h="753" extrusionOk="0">
                  <a:moveTo>
                    <a:pt x="84" y="1"/>
                  </a:moveTo>
                  <a:cubicBezTo>
                    <a:pt x="40" y="1"/>
                    <a:pt x="0" y="58"/>
                    <a:pt x="45" y="101"/>
                  </a:cubicBezTo>
                  <a:lnTo>
                    <a:pt x="645" y="735"/>
                  </a:lnTo>
                  <a:cubicBezTo>
                    <a:pt x="656" y="746"/>
                    <a:pt x="671" y="752"/>
                    <a:pt x="688" y="752"/>
                  </a:cubicBezTo>
                  <a:cubicBezTo>
                    <a:pt x="703" y="752"/>
                    <a:pt x="715" y="746"/>
                    <a:pt x="726" y="735"/>
                  </a:cubicBezTo>
                  <a:cubicBezTo>
                    <a:pt x="747" y="714"/>
                    <a:pt x="750" y="680"/>
                    <a:pt x="728" y="657"/>
                  </a:cubicBezTo>
                  <a:lnTo>
                    <a:pt x="128" y="22"/>
                  </a:lnTo>
                  <a:cubicBezTo>
                    <a:pt x="115" y="7"/>
                    <a:pt x="99" y="1"/>
                    <a:pt x="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87" name="Google Shape;10387;p1177"/>
            <p:cNvSpPr/>
            <p:nvPr/>
          </p:nvSpPr>
          <p:spPr>
            <a:xfrm>
              <a:off x="5944424" y="1941838"/>
              <a:ext cx="178234" cy="20502"/>
            </a:xfrm>
            <a:custGeom>
              <a:avLst/>
              <a:gdLst/>
              <a:ahLst/>
              <a:cxnLst/>
              <a:rect l="l" t="t" r="r" b="b"/>
              <a:pathLst>
                <a:path w="1078" h="124" extrusionOk="0">
                  <a:moveTo>
                    <a:pt x="1003" y="1"/>
                  </a:moveTo>
                  <a:lnTo>
                    <a:pt x="77" y="9"/>
                  </a:lnTo>
                  <a:cubicBezTo>
                    <a:pt x="1" y="9"/>
                    <a:pt x="1" y="124"/>
                    <a:pt x="77" y="124"/>
                  </a:cubicBezTo>
                  <a:lnTo>
                    <a:pt x="1003" y="113"/>
                  </a:lnTo>
                  <a:cubicBezTo>
                    <a:pt x="1077" y="113"/>
                    <a:pt x="1077" y="1"/>
                    <a:pt x="10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10388" name="Google Shape;10388;p1177"/>
          <p:cNvSpPr/>
          <p:nvPr/>
        </p:nvSpPr>
        <p:spPr>
          <a:xfrm rot="744718">
            <a:off x="9006408" y="357316"/>
            <a:ext cx="332955" cy="376333"/>
          </a:xfrm>
          <a:custGeom>
            <a:avLst/>
            <a:gdLst/>
            <a:ahLst/>
            <a:cxnLst/>
            <a:rect l="l" t="t" r="r" b="b"/>
            <a:pathLst>
              <a:path w="1944" h="2197" extrusionOk="0">
                <a:moveTo>
                  <a:pt x="941" y="602"/>
                </a:moveTo>
                <a:lnTo>
                  <a:pt x="941" y="602"/>
                </a:lnTo>
                <a:cubicBezTo>
                  <a:pt x="1045" y="717"/>
                  <a:pt x="1101" y="834"/>
                  <a:pt x="1094" y="894"/>
                </a:cubicBezTo>
                <a:cubicBezTo>
                  <a:pt x="1094" y="909"/>
                  <a:pt x="1086" y="919"/>
                  <a:pt x="1075" y="926"/>
                </a:cubicBezTo>
                <a:cubicBezTo>
                  <a:pt x="1054" y="938"/>
                  <a:pt x="1033" y="945"/>
                  <a:pt x="1009" y="945"/>
                </a:cubicBezTo>
                <a:cubicBezTo>
                  <a:pt x="1008" y="945"/>
                  <a:pt x="1006" y="945"/>
                  <a:pt x="1004" y="945"/>
                </a:cubicBezTo>
                <a:cubicBezTo>
                  <a:pt x="985" y="945"/>
                  <a:pt x="968" y="933"/>
                  <a:pt x="958" y="917"/>
                </a:cubicBezTo>
                <a:cubicBezTo>
                  <a:pt x="922" y="864"/>
                  <a:pt x="907" y="745"/>
                  <a:pt x="941" y="602"/>
                </a:cubicBezTo>
                <a:close/>
                <a:moveTo>
                  <a:pt x="1431" y="114"/>
                </a:moveTo>
                <a:cubicBezTo>
                  <a:pt x="1487" y="114"/>
                  <a:pt x="1529" y="135"/>
                  <a:pt x="1560" y="179"/>
                </a:cubicBezTo>
                <a:cubicBezTo>
                  <a:pt x="1765" y="470"/>
                  <a:pt x="1456" y="1556"/>
                  <a:pt x="1290" y="2041"/>
                </a:cubicBezTo>
                <a:cubicBezTo>
                  <a:pt x="911" y="1713"/>
                  <a:pt x="120" y="947"/>
                  <a:pt x="128" y="568"/>
                </a:cubicBezTo>
                <a:cubicBezTo>
                  <a:pt x="128" y="513"/>
                  <a:pt x="154" y="460"/>
                  <a:pt x="198" y="425"/>
                </a:cubicBezTo>
                <a:cubicBezTo>
                  <a:pt x="268" y="372"/>
                  <a:pt x="354" y="342"/>
                  <a:pt x="443" y="342"/>
                </a:cubicBezTo>
                <a:cubicBezTo>
                  <a:pt x="569" y="342"/>
                  <a:pt x="715" y="404"/>
                  <a:pt x="847" y="513"/>
                </a:cubicBezTo>
                <a:cubicBezTo>
                  <a:pt x="790" y="698"/>
                  <a:pt x="796" y="883"/>
                  <a:pt x="867" y="983"/>
                </a:cubicBezTo>
                <a:cubicBezTo>
                  <a:pt x="902" y="1034"/>
                  <a:pt x="952" y="1060"/>
                  <a:pt x="1010" y="1060"/>
                </a:cubicBezTo>
                <a:cubicBezTo>
                  <a:pt x="1047" y="1060"/>
                  <a:pt x="1087" y="1049"/>
                  <a:pt x="1128" y="1028"/>
                </a:cubicBezTo>
                <a:cubicBezTo>
                  <a:pt x="1173" y="1004"/>
                  <a:pt x="1203" y="960"/>
                  <a:pt x="1207" y="909"/>
                </a:cubicBezTo>
                <a:cubicBezTo>
                  <a:pt x="1224" y="777"/>
                  <a:pt x="1109" y="602"/>
                  <a:pt x="981" y="479"/>
                </a:cubicBezTo>
                <a:cubicBezTo>
                  <a:pt x="1030" y="359"/>
                  <a:pt x="1150" y="151"/>
                  <a:pt x="1392" y="117"/>
                </a:cubicBezTo>
                <a:cubicBezTo>
                  <a:pt x="1406" y="115"/>
                  <a:pt x="1418" y="114"/>
                  <a:pt x="1431" y="114"/>
                </a:cubicBezTo>
                <a:close/>
                <a:moveTo>
                  <a:pt x="1430" y="0"/>
                </a:moveTo>
                <a:cubicBezTo>
                  <a:pt x="1413" y="0"/>
                  <a:pt x="1394" y="1"/>
                  <a:pt x="1375" y="4"/>
                </a:cubicBezTo>
                <a:cubicBezTo>
                  <a:pt x="1169" y="34"/>
                  <a:pt x="990" y="181"/>
                  <a:pt x="890" y="400"/>
                </a:cubicBezTo>
                <a:cubicBezTo>
                  <a:pt x="788" y="321"/>
                  <a:pt x="626" y="230"/>
                  <a:pt x="441" y="230"/>
                </a:cubicBezTo>
                <a:cubicBezTo>
                  <a:pt x="438" y="230"/>
                  <a:pt x="435" y="230"/>
                  <a:pt x="432" y="230"/>
                </a:cubicBezTo>
                <a:cubicBezTo>
                  <a:pt x="322" y="230"/>
                  <a:pt x="215" y="268"/>
                  <a:pt x="128" y="336"/>
                </a:cubicBezTo>
                <a:cubicBezTo>
                  <a:pt x="56" y="389"/>
                  <a:pt x="13" y="474"/>
                  <a:pt x="13" y="564"/>
                </a:cubicBezTo>
                <a:cubicBezTo>
                  <a:pt x="0" y="1102"/>
                  <a:pt x="1226" y="2139"/>
                  <a:pt x="1279" y="2183"/>
                </a:cubicBezTo>
                <a:cubicBezTo>
                  <a:pt x="1288" y="2192"/>
                  <a:pt x="1301" y="2196"/>
                  <a:pt x="1316" y="2196"/>
                </a:cubicBezTo>
                <a:cubicBezTo>
                  <a:pt x="1339" y="2196"/>
                  <a:pt x="1360" y="2181"/>
                  <a:pt x="1369" y="2160"/>
                </a:cubicBezTo>
                <a:cubicBezTo>
                  <a:pt x="1428" y="1994"/>
                  <a:pt x="1943" y="525"/>
                  <a:pt x="1654" y="115"/>
                </a:cubicBezTo>
                <a:cubicBezTo>
                  <a:pt x="1600" y="39"/>
                  <a:pt x="1526" y="0"/>
                  <a:pt x="143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89" name="Google Shape;10389;p1177"/>
          <p:cNvSpPr/>
          <p:nvPr/>
        </p:nvSpPr>
        <p:spPr>
          <a:xfrm rot="-4882457" flipH="1">
            <a:off x="11406043" y="1333105"/>
            <a:ext cx="231637" cy="233256"/>
          </a:xfrm>
          <a:custGeom>
            <a:avLst/>
            <a:gdLst/>
            <a:ahLst/>
            <a:cxnLst/>
            <a:rect l="l" t="t" r="r" b="b"/>
            <a:pathLst>
              <a:path w="1281" h="1290" extrusionOk="0">
                <a:moveTo>
                  <a:pt x="686" y="166"/>
                </a:moveTo>
                <a:cubicBezTo>
                  <a:pt x="703" y="221"/>
                  <a:pt x="720" y="296"/>
                  <a:pt x="731" y="343"/>
                </a:cubicBezTo>
                <a:cubicBezTo>
                  <a:pt x="763" y="470"/>
                  <a:pt x="769" y="500"/>
                  <a:pt x="784" y="521"/>
                </a:cubicBezTo>
                <a:cubicBezTo>
                  <a:pt x="801" y="543"/>
                  <a:pt x="825" y="553"/>
                  <a:pt x="952" y="598"/>
                </a:cubicBezTo>
                <a:cubicBezTo>
                  <a:pt x="997" y="615"/>
                  <a:pt x="1065" y="639"/>
                  <a:pt x="1114" y="660"/>
                </a:cubicBezTo>
                <a:cubicBezTo>
                  <a:pt x="1044" y="692"/>
                  <a:pt x="927" y="736"/>
                  <a:pt x="825" y="773"/>
                </a:cubicBezTo>
                <a:cubicBezTo>
                  <a:pt x="810" y="777"/>
                  <a:pt x="799" y="787"/>
                  <a:pt x="793" y="802"/>
                </a:cubicBezTo>
                <a:cubicBezTo>
                  <a:pt x="742" y="919"/>
                  <a:pt x="678" y="1051"/>
                  <a:pt x="635" y="1128"/>
                </a:cubicBezTo>
                <a:cubicBezTo>
                  <a:pt x="608" y="1047"/>
                  <a:pt x="567" y="905"/>
                  <a:pt x="537" y="781"/>
                </a:cubicBezTo>
                <a:cubicBezTo>
                  <a:pt x="531" y="760"/>
                  <a:pt x="514" y="743"/>
                  <a:pt x="493" y="739"/>
                </a:cubicBezTo>
                <a:cubicBezTo>
                  <a:pt x="373" y="717"/>
                  <a:pt x="235" y="685"/>
                  <a:pt x="161" y="664"/>
                </a:cubicBezTo>
                <a:cubicBezTo>
                  <a:pt x="278" y="602"/>
                  <a:pt x="399" y="549"/>
                  <a:pt x="522" y="500"/>
                </a:cubicBezTo>
                <a:cubicBezTo>
                  <a:pt x="537" y="494"/>
                  <a:pt x="550" y="483"/>
                  <a:pt x="556" y="466"/>
                </a:cubicBezTo>
                <a:cubicBezTo>
                  <a:pt x="595" y="364"/>
                  <a:pt x="637" y="264"/>
                  <a:pt x="686" y="166"/>
                </a:cubicBezTo>
                <a:close/>
                <a:moveTo>
                  <a:pt x="699" y="0"/>
                </a:moveTo>
                <a:cubicBezTo>
                  <a:pt x="663" y="0"/>
                  <a:pt x="612" y="0"/>
                  <a:pt x="456" y="402"/>
                </a:cubicBezTo>
                <a:cubicBezTo>
                  <a:pt x="27" y="577"/>
                  <a:pt x="12" y="632"/>
                  <a:pt x="5" y="656"/>
                </a:cubicBezTo>
                <a:cubicBezTo>
                  <a:pt x="1" y="675"/>
                  <a:pt x="3" y="696"/>
                  <a:pt x="16" y="713"/>
                </a:cubicBezTo>
                <a:cubicBezTo>
                  <a:pt x="27" y="728"/>
                  <a:pt x="58" y="773"/>
                  <a:pt x="435" y="845"/>
                </a:cubicBezTo>
                <a:cubicBezTo>
                  <a:pt x="546" y="1288"/>
                  <a:pt x="586" y="1288"/>
                  <a:pt x="629" y="1288"/>
                </a:cubicBezTo>
                <a:lnTo>
                  <a:pt x="631" y="1290"/>
                </a:lnTo>
                <a:cubicBezTo>
                  <a:pt x="665" y="1288"/>
                  <a:pt x="705" y="1285"/>
                  <a:pt x="886" y="873"/>
                </a:cubicBezTo>
                <a:cubicBezTo>
                  <a:pt x="999" y="832"/>
                  <a:pt x="1212" y="751"/>
                  <a:pt x="1257" y="713"/>
                </a:cubicBezTo>
                <a:cubicBezTo>
                  <a:pt x="1274" y="696"/>
                  <a:pt x="1280" y="673"/>
                  <a:pt x="1278" y="649"/>
                </a:cubicBezTo>
                <a:cubicBezTo>
                  <a:pt x="1267" y="596"/>
                  <a:pt x="1210" y="570"/>
                  <a:pt x="991" y="490"/>
                </a:cubicBezTo>
                <a:cubicBezTo>
                  <a:pt x="948" y="475"/>
                  <a:pt x="899" y="458"/>
                  <a:pt x="876" y="447"/>
                </a:cubicBezTo>
                <a:cubicBezTo>
                  <a:pt x="869" y="421"/>
                  <a:pt x="854" y="364"/>
                  <a:pt x="842" y="315"/>
                </a:cubicBezTo>
                <a:cubicBezTo>
                  <a:pt x="805" y="160"/>
                  <a:pt x="778" y="64"/>
                  <a:pt x="752" y="28"/>
                </a:cubicBezTo>
                <a:cubicBezTo>
                  <a:pt x="737" y="11"/>
                  <a:pt x="718" y="2"/>
                  <a:pt x="69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90" name="Google Shape;10390;p1177"/>
          <p:cNvSpPr/>
          <p:nvPr/>
        </p:nvSpPr>
        <p:spPr>
          <a:xfrm rot="744720" flipH="1">
            <a:off x="11004810" y="458056"/>
            <a:ext cx="175257" cy="174816"/>
          </a:xfrm>
          <a:custGeom>
            <a:avLst/>
            <a:gdLst/>
            <a:ahLst/>
            <a:cxnLst/>
            <a:rect l="l" t="t" r="r" b="b"/>
            <a:pathLst>
              <a:path w="795" h="793" extrusionOk="0">
                <a:moveTo>
                  <a:pt x="400" y="116"/>
                </a:moveTo>
                <a:cubicBezTo>
                  <a:pt x="474" y="116"/>
                  <a:pt x="546" y="146"/>
                  <a:pt x="597" y="199"/>
                </a:cubicBezTo>
                <a:cubicBezTo>
                  <a:pt x="773" y="375"/>
                  <a:pt x="648" y="677"/>
                  <a:pt x="399" y="677"/>
                </a:cubicBezTo>
                <a:cubicBezTo>
                  <a:pt x="243" y="677"/>
                  <a:pt x="118" y="552"/>
                  <a:pt x="118" y="396"/>
                </a:cubicBezTo>
                <a:cubicBezTo>
                  <a:pt x="118" y="241"/>
                  <a:pt x="245" y="116"/>
                  <a:pt x="400" y="116"/>
                </a:cubicBezTo>
                <a:close/>
                <a:moveTo>
                  <a:pt x="399" y="1"/>
                </a:moveTo>
                <a:cubicBezTo>
                  <a:pt x="180" y="1"/>
                  <a:pt x="3" y="177"/>
                  <a:pt x="3" y="396"/>
                </a:cubicBezTo>
                <a:cubicBezTo>
                  <a:pt x="1" y="614"/>
                  <a:pt x="180" y="792"/>
                  <a:pt x="397" y="792"/>
                </a:cubicBezTo>
                <a:lnTo>
                  <a:pt x="399" y="792"/>
                </a:lnTo>
                <a:cubicBezTo>
                  <a:pt x="618" y="792"/>
                  <a:pt x="795" y="614"/>
                  <a:pt x="795" y="396"/>
                </a:cubicBezTo>
                <a:cubicBezTo>
                  <a:pt x="795" y="177"/>
                  <a:pt x="616" y="1"/>
                  <a:pt x="39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391" name="Google Shape;10391;p1177"/>
          <p:cNvSpPr txBox="1">
            <a:spLocks noGrp="1"/>
          </p:cNvSpPr>
          <p:nvPr>
            <p:ph type="title"/>
          </p:nvPr>
        </p:nvSpPr>
        <p:spPr>
          <a:xfrm>
            <a:off x="965900" y="728833"/>
            <a:ext cx="10260400" cy="7636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3000"/>
              <a:buNone/>
              <a:defRPr b="1">
                <a:solidFill>
                  <a:schemeClr val="accent1"/>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Tree>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matchingName="Title only 3">
  <p:cSld name="CUSTOM_3_2_1">
    <p:bg>
      <p:bgPr>
        <a:blipFill>
          <a:blip r:embed="rId2">
            <a:alphaModFix/>
          </a:blip>
          <a:stretch>
            <a:fillRect/>
          </a:stretch>
        </a:blipFill>
        <a:effectLst/>
      </p:bgPr>
    </p:bg>
    <p:spTree>
      <p:nvGrpSpPr>
        <p:cNvPr id="1" name="Shape 10392"/>
        <p:cNvGrpSpPr/>
        <p:nvPr/>
      </p:nvGrpSpPr>
      <p:grpSpPr>
        <a:xfrm>
          <a:off x="0" y="0"/>
          <a:ext cx="0" cy="0"/>
          <a:chOff x="0" y="0"/>
          <a:chExt cx="0" cy="0"/>
        </a:xfrm>
      </p:grpSpPr>
      <p:sp>
        <p:nvSpPr>
          <p:cNvPr id="10393" name="Google Shape;10393;p1178"/>
          <p:cNvSpPr txBox="1">
            <a:spLocks noGrp="1"/>
          </p:cNvSpPr>
          <p:nvPr>
            <p:ph type="title"/>
          </p:nvPr>
        </p:nvSpPr>
        <p:spPr>
          <a:xfrm>
            <a:off x="965900" y="728833"/>
            <a:ext cx="10260400" cy="7636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3000"/>
              <a:buNone/>
              <a:defRPr b="1">
                <a:solidFill>
                  <a:schemeClr val="accent1"/>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Tree>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matchingName="Title and four columns">
  <p:cSld name="CUSTOM_3_1_1">
    <p:bg>
      <p:bgPr>
        <a:blipFill>
          <a:blip r:embed="rId2">
            <a:alphaModFix/>
          </a:blip>
          <a:stretch>
            <a:fillRect/>
          </a:stretch>
        </a:blipFill>
        <a:effectLst/>
      </p:bgPr>
    </p:bg>
    <p:spTree>
      <p:nvGrpSpPr>
        <p:cNvPr id="1" name="Shape 10394"/>
        <p:cNvGrpSpPr/>
        <p:nvPr/>
      </p:nvGrpSpPr>
      <p:grpSpPr>
        <a:xfrm>
          <a:off x="0" y="0"/>
          <a:ext cx="0" cy="0"/>
          <a:chOff x="0" y="0"/>
          <a:chExt cx="0" cy="0"/>
        </a:xfrm>
      </p:grpSpPr>
      <p:sp>
        <p:nvSpPr>
          <p:cNvPr id="10395" name="Google Shape;10395;p1179"/>
          <p:cNvSpPr txBox="1">
            <a:spLocks noGrp="1"/>
          </p:cNvSpPr>
          <p:nvPr>
            <p:ph type="subTitle" idx="1"/>
          </p:nvPr>
        </p:nvSpPr>
        <p:spPr>
          <a:xfrm>
            <a:off x="1065900" y="4365765"/>
            <a:ext cx="2295600" cy="1258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1400"/>
              <a:buNone/>
              <a:defRPr/>
            </a:lvl1pPr>
            <a:lvl2pPr lvl="1" algn="r">
              <a:lnSpc>
                <a:spcPct val="100000"/>
              </a:lnSpc>
              <a:spcBef>
                <a:spcPts val="0"/>
              </a:spcBef>
              <a:spcAft>
                <a:spcPts val="0"/>
              </a:spcAft>
              <a:buClr>
                <a:schemeClr val="dk1"/>
              </a:buClr>
              <a:buSzPts val="1400"/>
              <a:buNone/>
              <a:defRPr>
                <a:solidFill>
                  <a:schemeClr val="dk1"/>
                </a:solidFill>
              </a:defRPr>
            </a:lvl2pPr>
            <a:lvl3pPr lvl="2" algn="r">
              <a:lnSpc>
                <a:spcPct val="100000"/>
              </a:lnSpc>
              <a:spcBef>
                <a:spcPts val="0"/>
              </a:spcBef>
              <a:spcAft>
                <a:spcPts val="0"/>
              </a:spcAft>
              <a:buClr>
                <a:schemeClr val="dk1"/>
              </a:buClr>
              <a:buSzPts val="1400"/>
              <a:buNone/>
              <a:defRPr>
                <a:solidFill>
                  <a:schemeClr val="dk1"/>
                </a:solidFill>
              </a:defRPr>
            </a:lvl3pPr>
            <a:lvl4pPr lvl="3" algn="r">
              <a:lnSpc>
                <a:spcPct val="100000"/>
              </a:lnSpc>
              <a:spcBef>
                <a:spcPts val="0"/>
              </a:spcBef>
              <a:spcAft>
                <a:spcPts val="0"/>
              </a:spcAft>
              <a:buClr>
                <a:schemeClr val="dk1"/>
              </a:buClr>
              <a:buSzPts val="1400"/>
              <a:buNone/>
              <a:defRPr>
                <a:solidFill>
                  <a:schemeClr val="dk1"/>
                </a:solidFill>
              </a:defRPr>
            </a:lvl4pPr>
            <a:lvl5pPr lvl="4" algn="r">
              <a:lnSpc>
                <a:spcPct val="100000"/>
              </a:lnSpc>
              <a:spcBef>
                <a:spcPts val="0"/>
              </a:spcBef>
              <a:spcAft>
                <a:spcPts val="0"/>
              </a:spcAft>
              <a:buClr>
                <a:schemeClr val="dk1"/>
              </a:buClr>
              <a:buSzPts val="1400"/>
              <a:buNone/>
              <a:defRPr>
                <a:solidFill>
                  <a:schemeClr val="dk1"/>
                </a:solidFill>
              </a:defRPr>
            </a:lvl5pPr>
            <a:lvl6pPr lvl="5" algn="r">
              <a:lnSpc>
                <a:spcPct val="100000"/>
              </a:lnSpc>
              <a:spcBef>
                <a:spcPts val="0"/>
              </a:spcBef>
              <a:spcAft>
                <a:spcPts val="0"/>
              </a:spcAft>
              <a:buClr>
                <a:schemeClr val="dk1"/>
              </a:buClr>
              <a:buSzPts val="1400"/>
              <a:buNone/>
              <a:defRPr>
                <a:solidFill>
                  <a:schemeClr val="dk1"/>
                </a:solidFill>
              </a:defRPr>
            </a:lvl6pPr>
            <a:lvl7pPr lvl="6" algn="r">
              <a:lnSpc>
                <a:spcPct val="100000"/>
              </a:lnSpc>
              <a:spcBef>
                <a:spcPts val="0"/>
              </a:spcBef>
              <a:spcAft>
                <a:spcPts val="0"/>
              </a:spcAft>
              <a:buClr>
                <a:schemeClr val="dk1"/>
              </a:buClr>
              <a:buSzPts val="1400"/>
              <a:buNone/>
              <a:defRPr>
                <a:solidFill>
                  <a:schemeClr val="dk1"/>
                </a:solidFill>
              </a:defRPr>
            </a:lvl7pPr>
            <a:lvl8pPr lvl="7" algn="r">
              <a:lnSpc>
                <a:spcPct val="100000"/>
              </a:lnSpc>
              <a:spcBef>
                <a:spcPts val="0"/>
              </a:spcBef>
              <a:spcAft>
                <a:spcPts val="0"/>
              </a:spcAft>
              <a:buClr>
                <a:schemeClr val="dk1"/>
              </a:buClr>
              <a:buSzPts val="1400"/>
              <a:buNone/>
              <a:defRPr>
                <a:solidFill>
                  <a:schemeClr val="dk1"/>
                </a:solidFill>
              </a:defRPr>
            </a:lvl8pPr>
            <a:lvl9pPr lvl="8" algn="r">
              <a:lnSpc>
                <a:spcPct val="100000"/>
              </a:lnSpc>
              <a:spcBef>
                <a:spcPts val="0"/>
              </a:spcBef>
              <a:spcAft>
                <a:spcPts val="0"/>
              </a:spcAft>
              <a:buClr>
                <a:schemeClr val="dk1"/>
              </a:buClr>
              <a:buSzPts val="1400"/>
              <a:buNone/>
              <a:defRPr>
                <a:solidFill>
                  <a:schemeClr val="dk1"/>
                </a:solidFill>
              </a:defRPr>
            </a:lvl9pPr>
          </a:lstStyle>
          <a:p>
            <a:endParaRPr/>
          </a:p>
        </p:txBody>
      </p:sp>
      <p:sp>
        <p:nvSpPr>
          <p:cNvPr id="10396" name="Google Shape;10396;p1179"/>
          <p:cNvSpPr txBox="1">
            <a:spLocks noGrp="1"/>
          </p:cNvSpPr>
          <p:nvPr>
            <p:ph type="subTitle" idx="2"/>
          </p:nvPr>
        </p:nvSpPr>
        <p:spPr>
          <a:xfrm>
            <a:off x="965900" y="3860500"/>
            <a:ext cx="2495600" cy="484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2000"/>
              <a:buNone/>
              <a:defRPr sz="2400">
                <a:latin typeface="Grandstander SemiBold"/>
                <a:ea typeface="Grandstander SemiBold"/>
                <a:cs typeface="Grandstander SemiBold"/>
                <a:sym typeface="Grandstander SemiBold"/>
              </a:defRPr>
            </a:lvl1pPr>
            <a:lvl2pPr lvl="1" algn="r">
              <a:lnSpc>
                <a:spcPct val="100000"/>
              </a:lnSpc>
              <a:spcBef>
                <a:spcPts val="0"/>
              </a:spcBef>
              <a:spcAft>
                <a:spcPts val="0"/>
              </a:spcAft>
              <a:buClr>
                <a:schemeClr val="dk1"/>
              </a:buClr>
              <a:buSzPts val="2000"/>
              <a:buNone/>
              <a:defRPr sz="2667">
                <a:solidFill>
                  <a:schemeClr val="dk1"/>
                </a:solidFill>
              </a:defRPr>
            </a:lvl2pPr>
            <a:lvl3pPr lvl="2" algn="r">
              <a:lnSpc>
                <a:spcPct val="100000"/>
              </a:lnSpc>
              <a:spcBef>
                <a:spcPts val="0"/>
              </a:spcBef>
              <a:spcAft>
                <a:spcPts val="0"/>
              </a:spcAft>
              <a:buClr>
                <a:schemeClr val="dk1"/>
              </a:buClr>
              <a:buSzPts val="2000"/>
              <a:buNone/>
              <a:defRPr sz="2667">
                <a:solidFill>
                  <a:schemeClr val="dk1"/>
                </a:solidFill>
              </a:defRPr>
            </a:lvl3pPr>
            <a:lvl4pPr lvl="3" algn="r">
              <a:lnSpc>
                <a:spcPct val="100000"/>
              </a:lnSpc>
              <a:spcBef>
                <a:spcPts val="0"/>
              </a:spcBef>
              <a:spcAft>
                <a:spcPts val="0"/>
              </a:spcAft>
              <a:buClr>
                <a:schemeClr val="dk1"/>
              </a:buClr>
              <a:buSzPts val="2000"/>
              <a:buNone/>
              <a:defRPr sz="2667">
                <a:solidFill>
                  <a:schemeClr val="dk1"/>
                </a:solidFill>
              </a:defRPr>
            </a:lvl4pPr>
            <a:lvl5pPr lvl="4" algn="r">
              <a:lnSpc>
                <a:spcPct val="100000"/>
              </a:lnSpc>
              <a:spcBef>
                <a:spcPts val="0"/>
              </a:spcBef>
              <a:spcAft>
                <a:spcPts val="0"/>
              </a:spcAft>
              <a:buClr>
                <a:schemeClr val="dk1"/>
              </a:buClr>
              <a:buSzPts val="2000"/>
              <a:buNone/>
              <a:defRPr sz="2667">
                <a:solidFill>
                  <a:schemeClr val="dk1"/>
                </a:solidFill>
              </a:defRPr>
            </a:lvl5pPr>
            <a:lvl6pPr lvl="5" algn="r">
              <a:lnSpc>
                <a:spcPct val="100000"/>
              </a:lnSpc>
              <a:spcBef>
                <a:spcPts val="0"/>
              </a:spcBef>
              <a:spcAft>
                <a:spcPts val="0"/>
              </a:spcAft>
              <a:buClr>
                <a:schemeClr val="dk1"/>
              </a:buClr>
              <a:buSzPts val="2000"/>
              <a:buNone/>
              <a:defRPr sz="2667">
                <a:solidFill>
                  <a:schemeClr val="dk1"/>
                </a:solidFill>
              </a:defRPr>
            </a:lvl6pPr>
            <a:lvl7pPr lvl="6" algn="r">
              <a:lnSpc>
                <a:spcPct val="100000"/>
              </a:lnSpc>
              <a:spcBef>
                <a:spcPts val="0"/>
              </a:spcBef>
              <a:spcAft>
                <a:spcPts val="0"/>
              </a:spcAft>
              <a:buClr>
                <a:schemeClr val="dk1"/>
              </a:buClr>
              <a:buSzPts val="2000"/>
              <a:buNone/>
              <a:defRPr sz="2667">
                <a:solidFill>
                  <a:schemeClr val="dk1"/>
                </a:solidFill>
              </a:defRPr>
            </a:lvl7pPr>
            <a:lvl8pPr lvl="7" algn="r">
              <a:lnSpc>
                <a:spcPct val="100000"/>
              </a:lnSpc>
              <a:spcBef>
                <a:spcPts val="0"/>
              </a:spcBef>
              <a:spcAft>
                <a:spcPts val="0"/>
              </a:spcAft>
              <a:buClr>
                <a:schemeClr val="dk1"/>
              </a:buClr>
              <a:buSzPts val="2000"/>
              <a:buNone/>
              <a:defRPr sz="2667">
                <a:solidFill>
                  <a:schemeClr val="dk1"/>
                </a:solidFill>
              </a:defRPr>
            </a:lvl8pPr>
            <a:lvl9pPr lvl="8" algn="r">
              <a:lnSpc>
                <a:spcPct val="100000"/>
              </a:lnSpc>
              <a:spcBef>
                <a:spcPts val="0"/>
              </a:spcBef>
              <a:spcAft>
                <a:spcPts val="0"/>
              </a:spcAft>
              <a:buClr>
                <a:schemeClr val="dk1"/>
              </a:buClr>
              <a:buSzPts val="2000"/>
              <a:buNone/>
              <a:defRPr sz="2667">
                <a:solidFill>
                  <a:schemeClr val="dk1"/>
                </a:solidFill>
              </a:defRPr>
            </a:lvl9pPr>
          </a:lstStyle>
          <a:p>
            <a:endParaRPr/>
          </a:p>
        </p:txBody>
      </p:sp>
      <p:sp>
        <p:nvSpPr>
          <p:cNvPr id="10397" name="Google Shape;10397;p1179"/>
          <p:cNvSpPr txBox="1">
            <a:spLocks noGrp="1"/>
          </p:cNvSpPr>
          <p:nvPr>
            <p:ph type="subTitle" idx="3"/>
          </p:nvPr>
        </p:nvSpPr>
        <p:spPr>
          <a:xfrm>
            <a:off x="3654100" y="4365765"/>
            <a:ext cx="2295600" cy="1258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1400"/>
              <a:buNone/>
              <a:defRPr/>
            </a:lvl1pPr>
            <a:lvl2pPr lvl="1" algn="r">
              <a:lnSpc>
                <a:spcPct val="100000"/>
              </a:lnSpc>
              <a:spcBef>
                <a:spcPts val="0"/>
              </a:spcBef>
              <a:spcAft>
                <a:spcPts val="0"/>
              </a:spcAft>
              <a:buClr>
                <a:schemeClr val="dk1"/>
              </a:buClr>
              <a:buSzPts val="1400"/>
              <a:buNone/>
              <a:defRPr>
                <a:solidFill>
                  <a:schemeClr val="dk1"/>
                </a:solidFill>
              </a:defRPr>
            </a:lvl2pPr>
            <a:lvl3pPr lvl="2" algn="r">
              <a:lnSpc>
                <a:spcPct val="100000"/>
              </a:lnSpc>
              <a:spcBef>
                <a:spcPts val="0"/>
              </a:spcBef>
              <a:spcAft>
                <a:spcPts val="0"/>
              </a:spcAft>
              <a:buClr>
                <a:schemeClr val="dk1"/>
              </a:buClr>
              <a:buSzPts val="1400"/>
              <a:buNone/>
              <a:defRPr>
                <a:solidFill>
                  <a:schemeClr val="dk1"/>
                </a:solidFill>
              </a:defRPr>
            </a:lvl3pPr>
            <a:lvl4pPr lvl="3" algn="r">
              <a:lnSpc>
                <a:spcPct val="100000"/>
              </a:lnSpc>
              <a:spcBef>
                <a:spcPts val="0"/>
              </a:spcBef>
              <a:spcAft>
                <a:spcPts val="0"/>
              </a:spcAft>
              <a:buClr>
                <a:schemeClr val="dk1"/>
              </a:buClr>
              <a:buSzPts val="1400"/>
              <a:buNone/>
              <a:defRPr>
                <a:solidFill>
                  <a:schemeClr val="dk1"/>
                </a:solidFill>
              </a:defRPr>
            </a:lvl4pPr>
            <a:lvl5pPr lvl="4" algn="r">
              <a:lnSpc>
                <a:spcPct val="100000"/>
              </a:lnSpc>
              <a:spcBef>
                <a:spcPts val="0"/>
              </a:spcBef>
              <a:spcAft>
                <a:spcPts val="0"/>
              </a:spcAft>
              <a:buClr>
                <a:schemeClr val="dk1"/>
              </a:buClr>
              <a:buSzPts val="1400"/>
              <a:buNone/>
              <a:defRPr>
                <a:solidFill>
                  <a:schemeClr val="dk1"/>
                </a:solidFill>
              </a:defRPr>
            </a:lvl5pPr>
            <a:lvl6pPr lvl="5" algn="r">
              <a:lnSpc>
                <a:spcPct val="100000"/>
              </a:lnSpc>
              <a:spcBef>
                <a:spcPts val="0"/>
              </a:spcBef>
              <a:spcAft>
                <a:spcPts val="0"/>
              </a:spcAft>
              <a:buClr>
                <a:schemeClr val="dk1"/>
              </a:buClr>
              <a:buSzPts val="1400"/>
              <a:buNone/>
              <a:defRPr>
                <a:solidFill>
                  <a:schemeClr val="dk1"/>
                </a:solidFill>
              </a:defRPr>
            </a:lvl6pPr>
            <a:lvl7pPr lvl="6" algn="r">
              <a:lnSpc>
                <a:spcPct val="100000"/>
              </a:lnSpc>
              <a:spcBef>
                <a:spcPts val="0"/>
              </a:spcBef>
              <a:spcAft>
                <a:spcPts val="0"/>
              </a:spcAft>
              <a:buClr>
                <a:schemeClr val="dk1"/>
              </a:buClr>
              <a:buSzPts val="1400"/>
              <a:buNone/>
              <a:defRPr>
                <a:solidFill>
                  <a:schemeClr val="dk1"/>
                </a:solidFill>
              </a:defRPr>
            </a:lvl7pPr>
            <a:lvl8pPr lvl="7" algn="r">
              <a:lnSpc>
                <a:spcPct val="100000"/>
              </a:lnSpc>
              <a:spcBef>
                <a:spcPts val="0"/>
              </a:spcBef>
              <a:spcAft>
                <a:spcPts val="0"/>
              </a:spcAft>
              <a:buClr>
                <a:schemeClr val="dk1"/>
              </a:buClr>
              <a:buSzPts val="1400"/>
              <a:buNone/>
              <a:defRPr>
                <a:solidFill>
                  <a:schemeClr val="dk1"/>
                </a:solidFill>
              </a:defRPr>
            </a:lvl8pPr>
            <a:lvl9pPr lvl="8" algn="r">
              <a:lnSpc>
                <a:spcPct val="100000"/>
              </a:lnSpc>
              <a:spcBef>
                <a:spcPts val="0"/>
              </a:spcBef>
              <a:spcAft>
                <a:spcPts val="0"/>
              </a:spcAft>
              <a:buClr>
                <a:schemeClr val="dk1"/>
              </a:buClr>
              <a:buSzPts val="1400"/>
              <a:buNone/>
              <a:defRPr>
                <a:solidFill>
                  <a:schemeClr val="dk1"/>
                </a:solidFill>
              </a:defRPr>
            </a:lvl9pPr>
          </a:lstStyle>
          <a:p>
            <a:endParaRPr/>
          </a:p>
        </p:txBody>
      </p:sp>
      <p:sp>
        <p:nvSpPr>
          <p:cNvPr id="10398" name="Google Shape;10398;p1179"/>
          <p:cNvSpPr txBox="1">
            <a:spLocks noGrp="1"/>
          </p:cNvSpPr>
          <p:nvPr>
            <p:ph type="subTitle" idx="4"/>
          </p:nvPr>
        </p:nvSpPr>
        <p:spPr>
          <a:xfrm>
            <a:off x="3554100" y="3860500"/>
            <a:ext cx="2495600" cy="484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2000"/>
              <a:buNone/>
              <a:defRPr sz="2400">
                <a:latin typeface="Grandstander SemiBold"/>
                <a:ea typeface="Grandstander SemiBold"/>
                <a:cs typeface="Grandstander SemiBold"/>
                <a:sym typeface="Grandstander SemiBold"/>
              </a:defRPr>
            </a:lvl1pPr>
            <a:lvl2pPr lvl="1" algn="r">
              <a:lnSpc>
                <a:spcPct val="100000"/>
              </a:lnSpc>
              <a:spcBef>
                <a:spcPts val="0"/>
              </a:spcBef>
              <a:spcAft>
                <a:spcPts val="0"/>
              </a:spcAft>
              <a:buClr>
                <a:schemeClr val="dk1"/>
              </a:buClr>
              <a:buSzPts val="2000"/>
              <a:buNone/>
              <a:defRPr sz="2667">
                <a:solidFill>
                  <a:schemeClr val="dk1"/>
                </a:solidFill>
              </a:defRPr>
            </a:lvl2pPr>
            <a:lvl3pPr lvl="2" algn="r">
              <a:lnSpc>
                <a:spcPct val="100000"/>
              </a:lnSpc>
              <a:spcBef>
                <a:spcPts val="0"/>
              </a:spcBef>
              <a:spcAft>
                <a:spcPts val="0"/>
              </a:spcAft>
              <a:buClr>
                <a:schemeClr val="dk1"/>
              </a:buClr>
              <a:buSzPts val="2000"/>
              <a:buNone/>
              <a:defRPr sz="2667">
                <a:solidFill>
                  <a:schemeClr val="dk1"/>
                </a:solidFill>
              </a:defRPr>
            </a:lvl3pPr>
            <a:lvl4pPr lvl="3" algn="r">
              <a:lnSpc>
                <a:spcPct val="100000"/>
              </a:lnSpc>
              <a:spcBef>
                <a:spcPts val="0"/>
              </a:spcBef>
              <a:spcAft>
                <a:spcPts val="0"/>
              </a:spcAft>
              <a:buClr>
                <a:schemeClr val="dk1"/>
              </a:buClr>
              <a:buSzPts val="2000"/>
              <a:buNone/>
              <a:defRPr sz="2667">
                <a:solidFill>
                  <a:schemeClr val="dk1"/>
                </a:solidFill>
              </a:defRPr>
            </a:lvl4pPr>
            <a:lvl5pPr lvl="4" algn="r">
              <a:lnSpc>
                <a:spcPct val="100000"/>
              </a:lnSpc>
              <a:spcBef>
                <a:spcPts val="0"/>
              </a:spcBef>
              <a:spcAft>
                <a:spcPts val="0"/>
              </a:spcAft>
              <a:buClr>
                <a:schemeClr val="dk1"/>
              </a:buClr>
              <a:buSzPts val="2000"/>
              <a:buNone/>
              <a:defRPr sz="2667">
                <a:solidFill>
                  <a:schemeClr val="dk1"/>
                </a:solidFill>
              </a:defRPr>
            </a:lvl5pPr>
            <a:lvl6pPr lvl="5" algn="r">
              <a:lnSpc>
                <a:spcPct val="100000"/>
              </a:lnSpc>
              <a:spcBef>
                <a:spcPts val="0"/>
              </a:spcBef>
              <a:spcAft>
                <a:spcPts val="0"/>
              </a:spcAft>
              <a:buClr>
                <a:schemeClr val="dk1"/>
              </a:buClr>
              <a:buSzPts val="2000"/>
              <a:buNone/>
              <a:defRPr sz="2667">
                <a:solidFill>
                  <a:schemeClr val="dk1"/>
                </a:solidFill>
              </a:defRPr>
            </a:lvl6pPr>
            <a:lvl7pPr lvl="6" algn="r">
              <a:lnSpc>
                <a:spcPct val="100000"/>
              </a:lnSpc>
              <a:spcBef>
                <a:spcPts val="0"/>
              </a:spcBef>
              <a:spcAft>
                <a:spcPts val="0"/>
              </a:spcAft>
              <a:buClr>
                <a:schemeClr val="dk1"/>
              </a:buClr>
              <a:buSzPts val="2000"/>
              <a:buNone/>
              <a:defRPr sz="2667">
                <a:solidFill>
                  <a:schemeClr val="dk1"/>
                </a:solidFill>
              </a:defRPr>
            </a:lvl7pPr>
            <a:lvl8pPr lvl="7" algn="r">
              <a:lnSpc>
                <a:spcPct val="100000"/>
              </a:lnSpc>
              <a:spcBef>
                <a:spcPts val="0"/>
              </a:spcBef>
              <a:spcAft>
                <a:spcPts val="0"/>
              </a:spcAft>
              <a:buClr>
                <a:schemeClr val="dk1"/>
              </a:buClr>
              <a:buSzPts val="2000"/>
              <a:buNone/>
              <a:defRPr sz="2667">
                <a:solidFill>
                  <a:schemeClr val="dk1"/>
                </a:solidFill>
              </a:defRPr>
            </a:lvl8pPr>
            <a:lvl9pPr lvl="8" algn="r">
              <a:lnSpc>
                <a:spcPct val="100000"/>
              </a:lnSpc>
              <a:spcBef>
                <a:spcPts val="0"/>
              </a:spcBef>
              <a:spcAft>
                <a:spcPts val="0"/>
              </a:spcAft>
              <a:buClr>
                <a:schemeClr val="dk1"/>
              </a:buClr>
              <a:buSzPts val="2000"/>
              <a:buNone/>
              <a:defRPr sz="2667">
                <a:solidFill>
                  <a:schemeClr val="dk1"/>
                </a:solidFill>
              </a:defRPr>
            </a:lvl9pPr>
          </a:lstStyle>
          <a:p>
            <a:endParaRPr/>
          </a:p>
        </p:txBody>
      </p:sp>
      <p:sp>
        <p:nvSpPr>
          <p:cNvPr id="10399" name="Google Shape;10399;p1179"/>
          <p:cNvSpPr txBox="1">
            <a:spLocks noGrp="1"/>
          </p:cNvSpPr>
          <p:nvPr>
            <p:ph type="subTitle" idx="5"/>
          </p:nvPr>
        </p:nvSpPr>
        <p:spPr>
          <a:xfrm>
            <a:off x="6242300" y="4365765"/>
            <a:ext cx="2295600" cy="1258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1400"/>
              <a:buNone/>
              <a:defRPr/>
            </a:lvl1pPr>
            <a:lvl2pPr lvl="1" algn="r">
              <a:lnSpc>
                <a:spcPct val="100000"/>
              </a:lnSpc>
              <a:spcBef>
                <a:spcPts val="0"/>
              </a:spcBef>
              <a:spcAft>
                <a:spcPts val="0"/>
              </a:spcAft>
              <a:buClr>
                <a:schemeClr val="dk1"/>
              </a:buClr>
              <a:buSzPts val="1400"/>
              <a:buNone/>
              <a:defRPr>
                <a:solidFill>
                  <a:schemeClr val="dk1"/>
                </a:solidFill>
              </a:defRPr>
            </a:lvl2pPr>
            <a:lvl3pPr lvl="2" algn="r">
              <a:lnSpc>
                <a:spcPct val="100000"/>
              </a:lnSpc>
              <a:spcBef>
                <a:spcPts val="0"/>
              </a:spcBef>
              <a:spcAft>
                <a:spcPts val="0"/>
              </a:spcAft>
              <a:buClr>
                <a:schemeClr val="dk1"/>
              </a:buClr>
              <a:buSzPts val="1400"/>
              <a:buNone/>
              <a:defRPr>
                <a:solidFill>
                  <a:schemeClr val="dk1"/>
                </a:solidFill>
              </a:defRPr>
            </a:lvl3pPr>
            <a:lvl4pPr lvl="3" algn="r">
              <a:lnSpc>
                <a:spcPct val="100000"/>
              </a:lnSpc>
              <a:spcBef>
                <a:spcPts val="0"/>
              </a:spcBef>
              <a:spcAft>
                <a:spcPts val="0"/>
              </a:spcAft>
              <a:buClr>
                <a:schemeClr val="dk1"/>
              </a:buClr>
              <a:buSzPts val="1400"/>
              <a:buNone/>
              <a:defRPr>
                <a:solidFill>
                  <a:schemeClr val="dk1"/>
                </a:solidFill>
              </a:defRPr>
            </a:lvl4pPr>
            <a:lvl5pPr lvl="4" algn="r">
              <a:lnSpc>
                <a:spcPct val="100000"/>
              </a:lnSpc>
              <a:spcBef>
                <a:spcPts val="0"/>
              </a:spcBef>
              <a:spcAft>
                <a:spcPts val="0"/>
              </a:spcAft>
              <a:buClr>
                <a:schemeClr val="dk1"/>
              </a:buClr>
              <a:buSzPts val="1400"/>
              <a:buNone/>
              <a:defRPr>
                <a:solidFill>
                  <a:schemeClr val="dk1"/>
                </a:solidFill>
              </a:defRPr>
            </a:lvl5pPr>
            <a:lvl6pPr lvl="5" algn="r">
              <a:lnSpc>
                <a:spcPct val="100000"/>
              </a:lnSpc>
              <a:spcBef>
                <a:spcPts val="0"/>
              </a:spcBef>
              <a:spcAft>
                <a:spcPts val="0"/>
              </a:spcAft>
              <a:buClr>
                <a:schemeClr val="dk1"/>
              </a:buClr>
              <a:buSzPts val="1400"/>
              <a:buNone/>
              <a:defRPr>
                <a:solidFill>
                  <a:schemeClr val="dk1"/>
                </a:solidFill>
              </a:defRPr>
            </a:lvl6pPr>
            <a:lvl7pPr lvl="6" algn="r">
              <a:lnSpc>
                <a:spcPct val="100000"/>
              </a:lnSpc>
              <a:spcBef>
                <a:spcPts val="0"/>
              </a:spcBef>
              <a:spcAft>
                <a:spcPts val="0"/>
              </a:spcAft>
              <a:buClr>
                <a:schemeClr val="dk1"/>
              </a:buClr>
              <a:buSzPts val="1400"/>
              <a:buNone/>
              <a:defRPr>
                <a:solidFill>
                  <a:schemeClr val="dk1"/>
                </a:solidFill>
              </a:defRPr>
            </a:lvl7pPr>
            <a:lvl8pPr lvl="7" algn="r">
              <a:lnSpc>
                <a:spcPct val="100000"/>
              </a:lnSpc>
              <a:spcBef>
                <a:spcPts val="0"/>
              </a:spcBef>
              <a:spcAft>
                <a:spcPts val="0"/>
              </a:spcAft>
              <a:buClr>
                <a:schemeClr val="dk1"/>
              </a:buClr>
              <a:buSzPts val="1400"/>
              <a:buNone/>
              <a:defRPr>
                <a:solidFill>
                  <a:schemeClr val="dk1"/>
                </a:solidFill>
              </a:defRPr>
            </a:lvl8pPr>
            <a:lvl9pPr lvl="8" algn="r">
              <a:lnSpc>
                <a:spcPct val="100000"/>
              </a:lnSpc>
              <a:spcBef>
                <a:spcPts val="0"/>
              </a:spcBef>
              <a:spcAft>
                <a:spcPts val="0"/>
              </a:spcAft>
              <a:buClr>
                <a:schemeClr val="dk1"/>
              </a:buClr>
              <a:buSzPts val="1400"/>
              <a:buNone/>
              <a:defRPr>
                <a:solidFill>
                  <a:schemeClr val="dk1"/>
                </a:solidFill>
              </a:defRPr>
            </a:lvl9pPr>
          </a:lstStyle>
          <a:p>
            <a:endParaRPr/>
          </a:p>
        </p:txBody>
      </p:sp>
      <p:sp>
        <p:nvSpPr>
          <p:cNvPr id="10400" name="Google Shape;10400;p1179"/>
          <p:cNvSpPr txBox="1">
            <a:spLocks noGrp="1"/>
          </p:cNvSpPr>
          <p:nvPr>
            <p:ph type="subTitle" idx="6"/>
          </p:nvPr>
        </p:nvSpPr>
        <p:spPr>
          <a:xfrm>
            <a:off x="6142300" y="3860500"/>
            <a:ext cx="2495600" cy="484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2000"/>
              <a:buNone/>
              <a:defRPr sz="2400">
                <a:latin typeface="Grandstander SemiBold"/>
                <a:ea typeface="Grandstander SemiBold"/>
                <a:cs typeface="Grandstander SemiBold"/>
                <a:sym typeface="Grandstander SemiBold"/>
              </a:defRPr>
            </a:lvl1pPr>
            <a:lvl2pPr lvl="1" algn="r">
              <a:lnSpc>
                <a:spcPct val="100000"/>
              </a:lnSpc>
              <a:spcBef>
                <a:spcPts val="0"/>
              </a:spcBef>
              <a:spcAft>
                <a:spcPts val="0"/>
              </a:spcAft>
              <a:buClr>
                <a:schemeClr val="dk1"/>
              </a:buClr>
              <a:buSzPts val="2000"/>
              <a:buNone/>
              <a:defRPr sz="2667">
                <a:solidFill>
                  <a:schemeClr val="dk1"/>
                </a:solidFill>
              </a:defRPr>
            </a:lvl2pPr>
            <a:lvl3pPr lvl="2" algn="r">
              <a:lnSpc>
                <a:spcPct val="100000"/>
              </a:lnSpc>
              <a:spcBef>
                <a:spcPts val="0"/>
              </a:spcBef>
              <a:spcAft>
                <a:spcPts val="0"/>
              </a:spcAft>
              <a:buClr>
                <a:schemeClr val="dk1"/>
              </a:buClr>
              <a:buSzPts val="2000"/>
              <a:buNone/>
              <a:defRPr sz="2667">
                <a:solidFill>
                  <a:schemeClr val="dk1"/>
                </a:solidFill>
              </a:defRPr>
            </a:lvl3pPr>
            <a:lvl4pPr lvl="3" algn="r">
              <a:lnSpc>
                <a:spcPct val="100000"/>
              </a:lnSpc>
              <a:spcBef>
                <a:spcPts val="0"/>
              </a:spcBef>
              <a:spcAft>
                <a:spcPts val="0"/>
              </a:spcAft>
              <a:buClr>
                <a:schemeClr val="dk1"/>
              </a:buClr>
              <a:buSzPts val="2000"/>
              <a:buNone/>
              <a:defRPr sz="2667">
                <a:solidFill>
                  <a:schemeClr val="dk1"/>
                </a:solidFill>
              </a:defRPr>
            </a:lvl4pPr>
            <a:lvl5pPr lvl="4" algn="r">
              <a:lnSpc>
                <a:spcPct val="100000"/>
              </a:lnSpc>
              <a:spcBef>
                <a:spcPts val="0"/>
              </a:spcBef>
              <a:spcAft>
                <a:spcPts val="0"/>
              </a:spcAft>
              <a:buClr>
                <a:schemeClr val="dk1"/>
              </a:buClr>
              <a:buSzPts val="2000"/>
              <a:buNone/>
              <a:defRPr sz="2667">
                <a:solidFill>
                  <a:schemeClr val="dk1"/>
                </a:solidFill>
              </a:defRPr>
            </a:lvl5pPr>
            <a:lvl6pPr lvl="5" algn="r">
              <a:lnSpc>
                <a:spcPct val="100000"/>
              </a:lnSpc>
              <a:spcBef>
                <a:spcPts val="0"/>
              </a:spcBef>
              <a:spcAft>
                <a:spcPts val="0"/>
              </a:spcAft>
              <a:buClr>
                <a:schemeClr val="dk1"/>
              </a:buClr>
              <a:buSzPts val="2000"/>
              <a:buNone/>
              <a:defRPr sz="2667">
                <a:solidFill>
                  <a:schemeClr val="dk1"/>
                </a:solidFill>
              </a:defRPr>
            </a:lvl6pPr>
            <a:lvl7pPr lvl="6" algn="r">
              <a:lnSpc>
                <a:spcPct val="100000"/>
              </a:lnSpc>
              <a:spcBef>
                <a:spcPts val="0"/>
              </a:spcBef>
              <a:spcAft>
                <a:spcPts val="0"/>
              </a:spcAft>
              <a:buClr>
                <a:schemeClr val="dk1"/>
              </a:buClr>
              <a:buSzPts val="2000"/>
              <a:buNone/>
              <a:defRPr sz="2667">
                <a:solidFill>
                  <a:schemeClr val="dk1"/>
                </a:solidFill>
              </a:defRPr>
            </a:lvl7pPr>
            <a:lvl8pPr lvl="7" algn="r">
              <a:lnSpc>
                <a:spcPct val="100000"/>
              </a:lnSpc>
              <a:spcBef>
                <a:spcPts val="0"/>
              </a:spcBef>
              <a:spcAft>
                <a:spcPts val="0"/>
              </a:spcAft>
              <a:buClr>
                <a:schemeClr val="dk1"/>
              </a:buClr>
              <a:buSzPts val="2000"/>
              <a:buNone/>
              <a:defRPr sz="2667">
                <a:solidFill>
                  <a:schemeClr val="dk1"/>
                </a:solidFill>
              </a:defRPr>
            </a:lvl8pPr>
            <a:lvl9pPr lvl="8" algn="r">
              <a:lnSpc>
                <a:spcPct val="100000"/>
              </a:lnSpc>
              <a:spcBef>
                <a:spcPts val="0"/>
              </a:spcBef>
              <a:spcAft>
                <a:spcPts val="0"/>
              </a:spcAft>
              <a:buClr>
                <a:schemeClr val="dk1"/>
              </a:buClr>
              <a:buSzPts val="2000"/>
              <a:buNone/>
              <a:defRPr sz="2667">
                <a:solidFill>
                  <a:schemeClr val="dk1"/>
                </a:solidFill>
              </a:defRPr>
            </a:lvl9pPr>
          </a:lstStyle>
          <a:p>
            <a:endParaRPr/>
          </a:p>
        </p:txBody>
      </p:sp>
      <p:sp>
        <p:nvSpPr>
          <p:cNvPr id="10401" name="Google Shape;10401;p1179"/>
          <p:cNvSpPr txBox="1">
            <a:spLocks noGrp="1"/>
          </p:cNvSpPr>
          <p:nvPr>
            <p:ph type="subTitle" idx="7"/>
          </p:nvPr>
        </p:nvSpPr>
        <p:spPr>
          <a:xfrm>
            <a:off x="8830500" y="4365765"/>
            <a:ext cx="2295600" cy="1258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1400"/>
              <a:buNone/>
              <a:defRPr/>
            </a:lvl1pPr>
            <a:lvl2pPr lvl="1" algn="r">
              <a:lnSpc>
                <a:spcPct val="100000"/>
              </a:lnSpc>
              <a:spcBef>
                <a:spcPts val="0"/>
              </a:spcBef>
              <a:spcAft>
                <a:spcPts val="0"/>
              </a:spcAft>
              <a:buClr>
                <a:schemeClr val="dk1"/>
              </a:buClr>
              <a:buSzPts val="1400"/>
              <a:buNone/>
              <a:defRPr>
                <a:solidFill>
                  <a:schemeClr val="dk1"/>
                </a:solidFill>
              </a:defRPr>
            </a:lvl2pPr>
            <a:lvl3pPr lvl="2" algn="r">
              <a:lnSpc>
                <a:spcPct val="100000"/>
              </a:lnSpc>
              <a:spcBef>
                <a:spcPts val="0"/>
              </a:spcBef>
              <a:spcAft>
                <a:spcPts val="0"/>
              </a:spcAft>
              <a:buClr>
                <a:schemeClr val="dk1"/>
              </a:buClr>
              <a:buSzPts val="1400"/>
              <a:buNone/>
              <a:defRPr>
                <a:solidFill>
                  <a:schemeClr val="dk1"/>
                </a:solidFill>
              </a:defRPr>
            </a:lvl3pPr>
            <a:lvl4pPr lvl="3" algn="r">
              <a:lnSpc>
                <a:spcPct val="100000"/>
              </a:lnSpc>
              <a:spcBef>
                <a:spcPts val="0"/>
              </a:spcBef>
              <a:spcAft>
                <a:spcPts val="0"/>
              </a:spcAft>
              <a:buClr>
                <a:schemeClr val="dk1"/>
              </a:buClr>
              <a:buSzPts val="1400"/>
              <a:buNone/>
              <a:defRPr>
                <a:solidFill>
                  <a:schemeClr val="dk1"/>
                </a:solidFill>
              </a:defRPr>
            </a:lvl4pPr>
            <a:lvl5pPr lvl="4" algn="r">
              <a:lnSpc>
                <a:spcPct val="100000"/>
              </a:lnSpc>
              <a:spcBef>
                <a:spcPts val="0"/>
              </a:spcBef>
              <a:spcAft>
                <a:spcPts val="0"/>
              </a:spcAft>
              <a:buClr>
                <a:schemeClr val="dk1"/>
              </a:buClr>
              <a:buSzPts val="1400"/>
              <a:buNone/>
              <a:defRPr>
                <a:solidFill>
                  <a:schemeClr val="dk1"/>
                </a:solidFill>
              </a:defRPr>
            </a:lvl5pPr>
            <a:lvl6pPr lvl="5" algn="r">
              <a:lnSpc>
                <a:spcPct val="100000"/>
              </a:lnSpc>
              <a:spcBef>
                <a:spcPts val="0"/>
              </a:spcBef>
              <a:spcAft>
                <a:spcPts val="0"/>
              </a:spcAft>
              <a:buClr>
                <a:schemeClr val="dk1"/>
              </a:buClr>
              <a:buSzPts val="1400"/>
              <a:buNone/>
              <a:defRPr>
                <a:solidFill>
                  <a:schemeClr val="dk1"/>
                </a:solidFill>
              </a:defRPr>
            </a:lvl6pPr>
            <a:lvl7pPr lvl="6" algn="r">
              <a:lnSpc>
                <a:spcPct val="100000"/>
              </a:lnSpc>
              <a:spcBef>
                <a:spcPts val="0"/>
              </a:spcBef>
              <a:spcAft>
                <a:spcPts val="0"/>
              </a:spcAft>
              <a:buClr>
                <a:schemeClr val="dk1"/>
              </a:buClr>
              <a:buSzPts val="1400"/>
              <a:buNone/>
              <a:defRPr>
                <a:solidFill>
                  <a:schemeClr val="dk1"/>
                </a:solidFill>
              </a:defRPr>
            </a:lvl7pPr>
            <a:lvl8pPr lvl="7" algn="r">
              <a:lnSpc>
                <a:spcPct val="100000"/>
              </a:lnSpc>
              <a:spcBef>
                <a:spcPts val="0"/>
              </a:spcBef>
              <a:spcAft>
                <a:spcPts val="0"/>
              </a:spcAft>
              <a:buClr>
                <a:schemeClr val="dk1"/>
              </a:buClr>
              <a:buSzPts val="1400"/>
              <a:buNone/>
              <a:defRPr>
                <a:solidFill>
                  <a:schemeClr val="dk1"/>
                </a:solidFill>
              </a:defRPr>
            </a:lvl8pPr>
            <a:lvl9pPr lvl="8" algn="r">
              <a:lnSpc>
                <a:spcPct val="100000"/>
              </a:lnSpc>
              <a:spcBef>
                <a:spcPts val="0"/>
              </a:spcBef>
              <a:spcAft>
                <a:spcPts val="0"/>
              </a:spcAft>
              <a:buClr>
                <a:schemeClr val="dk1"/>
              </a:buClr>
              <a:buSzPts val="1400"/>
              <a:buNone/>
              <a:defRPr>
                <a:solidFill>
                  <a:schemeClr val="dk1"/>
                </a:solidFill>
              </a:defRPr>
            </a:lvl9pPr>
          </a:lstStyle>
          <a:p>
            <a:endParaRPr/>
          </a:p>
        </p:txBody>
      </p:sp>
      <p:sp>
        <p:nvSpPr>
          <p:cNvPr id="10402" name="Google Shape;10402;p1179"/>
          <p:cNvSpPr txBox="1">
            <a:spLocks noGrp="1"/>
          </p:cNvSpPr>
          <p:nvPr>
            <p:ph type="subTitle" idx="8"/>
          </p:nvPr>
        </p:nvSpPr>
        <p:spPr>
          <a:xfrm>
            <a:off x="8730500" y="3860500"/>
            <a:ext cx="2495600" cy="484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2000"/>
              <a:buNone/>
              <a:defRPr sz="2400">
                <a:latin typeface="Grandstander SemiBold"/>
                <a:ea typeface="Grandstander SemiBold"/>
                <a:cs typeface="Grandstander SemiBold"/>
                <a:sym typeface="Grandstander SemiBold"/>
              </a:defRPr>
            </a:lvl1pPr>
            <a:lvl2pPr lvl="1" algn="r">
              <a:lnSpc>
                <a:spcPct val="100000"/>
              </a:lnSpc>
              <a:spcBef>
                <a:spcPts val="0"/>
              </a:spcBef>
              <a:spcAft>
                <a:spcPts val="0"/>
              </a:spcAft>
              <a:buClr>
                <a:schemeClr val="dk1"/>
              </a:buClr>
              <a:buSzPts val="2000"/>
              <a:buNone/>
              <a:defRPr sz="2667">
                <a:solidFill>
                  <a:schemeClr val="dk1"/>
                </a:solidFill>
              </a:defRPr>
            </a:lvl2pPr>
            <a:lvl3pPr lvl="2" algn="r">
              <a:lnSpc>
                <a:spcPct val="100000"/>
              </a:lnSpc>
              <a:spcBef>
                <a:spcPts val="0"/>
              </a:spcBef>
              <a:spcAft>
                <a:spcPts val="0"/>
              </a:spcAft>
              <a:buClr>
                <a:schemeClr val="dk1"/>
              </a:buClr>
              <a:buSzPts val="2000"/>
              <a:buNone/>
              <a:defRPr sz="2667">
                <a:solidFill>
                  <a:schemeClr val="dk1"/>
                </a:solidFill>
              </a:defRPr>
            </a:lvl3pPr>
            <a:lvl4pPr lvl="3" algn="r">
              <a:lnSpc>
                <a:spcPct val="100000"/>
              </a:lnSpc>
              <a:spcBef>
                <a:spcPts val="0"/>
              </a:spcBef>
              <a:spcAft>
                <a:spcPts val="0"/>
              </a:spcAft>
              <a:buClr>
                <a:schemeClr val="dk1"/>
              </a:buClr>
              <a:buSzPts val="2000"/>
              <a:buNone/>
              <a:defRPr sz="2667">
                <a:solidFill>
                  <a:schemeClr val="dk1"/>
                </a:solidFill>
              </a:defRPr>
            </a:lvl4pPr>
            <a:lvl5pPr lvl="4" algn="r">
              <a:lnSpc>
                <a:spcPct val="100000"/>
              </a:lnSpc>
              <a:spcBef>
                <a:spcPts val="0"/>
              </a:spcBef>
              <a:spcAft>
                <a:spcPts val="0"/>
              </a:spcAft>
              <a:buClr>
                <a:schemeClr val="dk1"/>
              </a:buClr>
              <a:buSzPts val="2000"/>
              <a:buNone/>
              <a:defRPr sz="2667">
                <a:solidFill>
                  <a:schemeClr val="dk1"/>
                </a:solidFill>
              </a:defRPr>
            </a:lvl5pPr>
            <a:lvl6pPr lvl="5" algn="r">
              <a:lnSpc>
                <a:spcPct val="100000"/>
              </a:lnSpc>
              <a:spcBef>
                <a:spcPts val="0"/>
              </a:spcBef>
              <a:spcAft>
                <a:spcPts val="0"/>
              </a:spcAft>
              <a:buClr>
                <a:schemeClr val="dk1"/>
              </a:buClr>
              <a:buSzPts val="2000"/>
              <a:buNone/>
              <a:defRPr sz="2667">
                <a:solidFill>
                  <a:schemeClr val="dk1"/>
                </a:solidFill>
              </a:defRPr>
            </a:lvl6pPr>
            <a:lvl7pPr lvl="6" algn="r">
              <a:lnSpc>
                <a:spcPct val="100000"/>
              </a:lnSpc>
              <a:spcBef>
                <a:spcPts val="0"/>
              </a:spcBef>
              <a:spcAft>
                <a:spcPts val="0"/>
              </a:spcAft>
              <a:buClr>
                <a:schemeClr val="dk1"/>
              </a:buClr>
              <a:buSzPts val="2000"/>
              <a:buNone/>
              <a:defRPr sz="2667">
                <a:solidFill>
                  <a:schemeClr val="dk1"/>
                </a:solidFill>
              </a:defRPr>
            </a:lvl7pPr>
            <a:lvl8pPr lvl="7" algn="r">
              <a:lnSpc>
                <a:spcPct val="100000"/>
              </a:lnSpc>
              <a:spcBef>
                <a:spcPts val="0"/>
              </a:spcBef>
              <a:spcAft>
                <a:spcPts val="0"/>
              </a:spcAft>
              <a:buClr>
                <a:schemeClr val="dk1"/>
              </a:buClr>
              <a:buSzPts val="2000"/>
              <a:buNone/>
              <a:defRPr sz="2667">
                <a:solidFill>
                  <a:schemeClr val="dk1"/>
                </a:solidFill>
              </a:defRPr>
            </a:lvl8pPr>
            <a:lvl9pPr lvl="8" algn="r">
              <a:lnSpc>
                <a:spcPct val="100000"/>
              </a:lnSpc>
              <a:spcBef>
                <a:spcPts val="0"/>
              </a:spcBef>
              <a:spcAft>
                <a:spcPts val="0"/>
              </a:spcAft>
              <a:buClr>
                <a:schemeClr val="dk1"/>
              </a:buClr>
              <a:buSzPts val="2000"/>
              <a:buNone/>
              <a:defRPr sz="2667">
                <a:solidFill>
                  <a:schemeClr val="dk1"/>
                </a:solidFill>
              </a:defRPr>
            </a:lvl9pPr>
          </a:lstStyle>
          <a:p>
            <a:endParaRPr/>
          </a:p>
        </p:txBody>
      </p:sp>
      <p:sp>
        <p:nvSpPr>
          <p:cNvPr id="10403" name="Google Shape;10403;p1179"/>
          <p:cNvSpPr/>
          <p:nvPr/>
        </p:nvSpPr>
        <p:spPr>
          <a:xfrm flipH="1">
            <a:off x="11711831" y="3428993"/>
            <a:ext cx="231635" cy="233253"/>
          </a:xfrm>
          <a:custGeom>
            <a:avLst/>
            <a:gdLst/>
            <a:ahLst/>
            <a:cxnLst/>
            <a:rect l="l" t="t" r="r" b="b"/>
            <a:pathLst>
              <a:path w="1281" h="1290" extrusionOk="0">
                <a:moveTo>
                  <a:pt x="686" y="166"/>
                </a:moveTo>
                <a:cubicBezTo>
                  <a:pt x="703" y="221"/>
                  <a:pt x="720" y="296"/>
                  <a:pt x="731" y="343"/>
                </a:cubicBezTo>
                <a:cubicBezTo>
                  <a:pt x="763" y="470"/>
                  <a:pt x="769" y="500"/>
                  <a:pt x="784" y="521"/>
                </a:cubicBezTo>
                <a:cubicBezTo>
                  <a:pt x="801" y="543"/>
                  <a:pt x="825" y="553"/>
                  <a:pt x="952" y="598"/>
                </a:cubicBezTo>
                <a:cubicBezTo>
                  <a:pt x="997" y="615"/>
                  <a:pt x="1065" y="639"/>
                  <a:pt x="1114" y="660"/>
                </a:cubicBezTo>
                <a:cubicBezTo>
                  <a:pt x="1044" y="692"/>
                  <a:pt x="927" y="736"/>
                  <a:pt x="825" y="773"/>
                </a:cubicBezTo>
                <a:cubicBezTo>
                  <a:pt x="810" y="777"/>
                  <a:pt x="799" y="787"/>
                  <a:pt x="793" y="802"/>
                </a:cubicBezTo>
                <a:cubicBezTo>
                  <a:pt x="742" y="919"/>
                  <a:pt x="678" y="1051"/>
                  <a:pt x="635" y="1128"/>
                </a:cubicBezTo>
                <a:cubicBezTo>
                  <a:pt x="608" y="1047"/>
                  <a:pt x="567" y="905"/>
                  <a:pt x="537" y="781"/>
                </a:cubicBezTo>
                <a:cubicBezTo>
                  <a:pt x="531" y="760"/>
                  <a:pt x="514" y="743"/>
                  <a:pt x="493" y="739"/>
                </a:cubicBezTo>
                <a:cubicBezTo>
                  <a:pt x="373" y="717"/>
                  <a:pt x="235" y="685"/>
                  <a:pt x="161" y="664"/>
                </a:cubicBezTo>
                <a:cubicBezTo>
                  <a:pt x="278" y="602"/>
                  <a:pt x="399" y="549"/>
                  <a:pt x="522" y="500"/>
                </a:cubicBezTo>
                <a:cubicBezTo>
                  <a:pt x="537" y="494"/>
                  <a:pt x="550" y="483"/>
                  <a:pt x="556" y="466"/>
                </a:cubicBezTo>
                <a:cubicBezTo>
                  <a:pt x="595" y="364"/>
                  <a:pt x="637" y="264"/>
                  <a:pt x="686" y="166"/>
                </a:cubicBezTo>
                <a:close/>
                <a:moveTo>
                  <a:pt x="699" y="0"/>
                </a:moveTo>
                <a:cubicBezTo>
                  <a:pt x="663" y="0"/>
                  <a:pt x="612" y="0"/>
                  <a:pt x="456" y="402"/>
                </a:cubicBezTo>
                <a:cubicBezTo>
                  <a:pt x="27" y="577"/>
                  <a:pt x="12" y="632"/>
                  <a:pt x="5" y="656"/>
                </a:cubicBezTo>
                <a:cubicBezTo>
                  <a:pt x="1" y="675"/>
                  <a:pt x="3" y="696"/>
                  <a:pt x="16" y="713"/>
                </a:cubicBezTo>
                <a:cubicBezTo>
                  <a:pt x="27" y="728"/>
                  <a:pt x="58" y="773"/>
                  <a:pt x="435" y="845"/>
                </a:cubicBezTo>
                <a:cubicBezTo>
                  <a:pt x="546" y="1288"/>
                  <a:pt x="586" y="1288"/>
                  <a:pt x="629" y="1288"/>
                </a:cubicBezTo>
                <a:lnTo>
                  <a:pt x="631" y="1290"/>
                </a:lnTo>
                <a:cubicBezTo>
                  <a:pt x="665" y="1288"/>
                  <a:pt x="705" y="1285"/>
                  <a:pt x="886" y="873"/>
                </a:cubicBezTo>
                <a:cubicBezTo>
                  <a:pt x="999" y="832"/>
                  <a:pt x="1212" y="751"/>
                  <a:pt x="1257" y="713"/>
                </a:cubicBezTo>
                <a:cubicBezTo>
                  <a:pt x="1274" y="696"/>
                  <a:pt x="1280" y="673"/>
                  <a:pt x="1278" y="649"/>
                </a:cubicBezTo>
                <a:cubicBezTo>
                  <a:pt x="1267" y="596"/>
                  <a:pt x="1210" y="570"/>
                  <a:pt x="991" y="490"/>
                </a:cubicBezTo>
                <a:cubicBezTo>
                  <a:pt x="948" y="475"/>
                  <a:pt x="899" y="458"/>
                  <a:pt x="876" y="447"/>
                </a:cubicBezTo>
                <a:cubicBezTo>
                  <a:pt x="869" y="421"/>
                  <a:pt x="854" y="364"/>
                  <a:pt x="842" y="315"/>
                </a:cubicBezTo>
                <a:cubicBezTo>
                  <a:pt x="805" y="160"/>
                  <a:pt x="778" y="64"/>
                  <a:pt x="752" y="28"/>
                </a:cubicBezTo>
                <a:cubicBezTo>
                  <a:pt x="737" y="11"/>
                  <a:pt x="718" y="2"/>
                  <a:pt x="69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04" name="Google Shape;10404;p1179"/>
          <p:cNvSpPr/>
          <p:nvPr/>
        </p:nvSpPr>
        <p:spPr>
          <a:xfrm flipH="1">
            <a:off x="782519" y="352467"/>
            <a:ext cx="72800" cy="728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nvGrpSpPr>
          <p:cNvPr id="10405" name="Google Shape;10405;p1179"/>
          <p:cNvGrpSpPr/>
          <p:nvPr/>
        </p:nvGrpSpPr>
        <p:grpSpPr>
          <a:xfrm>
            <a:off x="11179683" y="3983887"/>
            <a:ext cx="237645" cy="237645"/>
            <a:chOff x="5944424" y="1865453"/>
            <a:chExt cx="178234" cy="178234"/>
          </a:xfrm>
        </p:grpSpPr>
        <p:sp>
          <p:nvSpPr>
            <p:cNvPr id="10406" name="Google Shape;10406;p1179"/>
            <p:cNvSpPr/>
            <p:nvPr/>
          </p:nvSpPr>
          <p:spPr>
            <a:xfrm>
              <a:off x="6029571" y="1865453"/>
              <a:ext cx="20171" cy="178234"/>
            </a:xfrm>
            <a:custGeom>
              <a:avLst/>
              <a:gdLst/>
              <a:ahLst/>
              <a:cxnLst/>
              <a:rect l="l" t="t" r="r" b="b"/>
              <a:pathLst>
                <a:path w="122" h="1078" extrusionOk="0">
                  <a:moveTo>
                    <a:pt x="65" y="1"/>
                  </a:moveTo>
                  <a:cubicBezTo>
                    <a:pt x="33" y="1"/>
                    <a:pt x="7" y="26"/>
                    <a:pt x="7" y="58"/>
                  </a:cubicBezTo>
                  <a:lnTo>
                    <a:pt x="1" y="1020"/>
                  </a:lnTo>
                  <a:cubicBezTo>
                    <a:pt x="1" y="1052"/>
                    <a:pt x="26" y="1078"/>
                    <a:pt x="58" y="1078"/>
                  </a:cubicBezTo>
                  <a:cubicBezTo>
                    <a:pt x="90" y="1078"/>
                    <a:pt x="116" y="1052"/>
                    <a:pt x="116" y="1020"/>
                  </a:cubicBezTo>
                  <a:lnTo>
                    <a:pt x="122" y="58"/>
                  </a:lnTo>
                  <a:cubicBezTo>
                    <a:pt x="122" y="26"/>
                    <a:pt x="96" y="1"/>
                    <a:pt x="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07" name="Google Shape;10407;p1179"/>
            <p:cNvSpPr/>
            <p:nvPr/>
          </p:nvSpPr>
          <p:spPr>
            <a:xfrm>
              <a:off x="5962115" y="1898189"/>
              <a:ext cx="158393" cy="110611"/>
            </a:xfrm>
            <a:custGeom>
              <a:avLst/>
              <a:gdLst/>
              <a:ahLst/>
              <a:cxnLst/>
              <a:rect l="l" t="t" r="r" b="b"/>
              <a:pathLst>
                <a:path w="958" h="669" extrusionOk="0">
                  <a:moveTo>
                    <a:pt x="873" y="0"/>
                  </a:moveTo>
                  <a:cubicBezTo>
                    <a:pt x="863" y="0"/>
                    <a:pt x="852" y="4"/>
                    <a:pt x="841" y="11"/>
                  </a:cubicBezTo>
                  <a:lnTo>
                    <a:pt x="47" y="565"/>
                  </a:lnTo>
                  <a:cubicBezTo>
                    <a:pt x="0" y="597"/>
                    <a:pt x="23" y="669"/>
                    <a:pt x="79" y="669"/>
                  </a:cubicBezTo>
                  <a:cubicBezTo>
                    <a:pt x="89" y="669"/>
                    <a:pt x="102" y="667"/>
                    <a:pt x="111" y="658"/>
                  </a:cubicBezTo>
                  <a:lnTo>
                    <a:pt x="907" y="105"/>
                  </a:lnTo>
                  <a:cubicBezTo>
                    <a:pt x="957" y="70"/>
                    <a:pt x="922" y="0"/>
                    <a:pt x="8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08" name="Google Shape;10408;p1179"/>
            <p:cNvSpPr/>
            <p:nvPr/>
          </p:nvSpPr>
          <p:spPr>
            <a:xfrm>
              <a:off x="5976829" y="1891080"/>
              <a:ext cx="124003" cy="124499"/>
            </a:xfrm>
            <a:custGeom>
              <a:avLst/>
              <a:gdLst/>
              <a:ahLst/>
              <a:cxnLst/>
              <a:rect l="l" t="t" r="r" b="b"/>
              <a:pathLst>
                <a:path w="750" h="753" extrusionOk="0">
                  <a:moveTo>
                    <a:pt x="84" y="1"/>
                  </a:moveTo>
                  <a:cubicBezTo>
                    <a:pt x="40" y="1"/>
                    <a:pt x="0" y="58"/>
                    <a:pt x="45" y="101"/>
                  </a:cubicBezTo>
                  <a:lnTo>
                    <a:pt x="645" y="735"/>
                  </a:lnTo>
                  <a:cubicBezTo>
                    <a:pt x="656" y="746"/>
                    <a:pt x="671" y="752"/>
                    <a:pt x="688" y="752"/>
                  </a:cubicBezTo>
                  <a:cubicBezTo>
                    <a:pt x="703" y="752"/>
                    <a:pt x="715" y="746"/>
                    <a:pt x="726" y="735"/>
                  </a:cubicBezTo>
                  <a:cubicBezTo>
                    <a:pt x="747" y="714"/>
                    <a:pt x="750" y="680"/>
                    <a:pt x="728" y="657"/>
                  </a:cubicBezTo>
                  <a:lnTo>
                    <a:pt x="128" y="22"/>
                  </a:lnTo>
                  <a:cubicBezTo>
                    <a:pt x="115" y="7"/>
                    <a:pt x="99" y="1"/>
                    <a:pt x="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09" name="Google Shape;10409;p1179"/>
            <p:cNvSpPr/>
            <p:nvPr/>
          </p:nvSpPr>
          <p:spPr>
            <a:xfrm>
              <a:off x="5944424" y="1941838"/>
              <a:ext cx="178234" cy="20502"/>
            </a:xfrm>
            <a:custGeom>
              <a:avLst/>
              <a:gdLst/>
              <a:ahLst/>
              <a:cxnLst/>
              <a:rect l="l" t="t" r="r" b="b"/>
              <a:pathLst>
                <a:path w="1078" h="124" extrusionOk="0">
                  <a:moveTo>
                    <a:pt x="1003" y="1"/>
                  </a:moveTo>
                  <a:lnTo>
                    <a:pt x="77" y="9"/>
                  </a:lnTo>
                  <a:cubicBezTo>
                    <a:pt x="1" y="9"/>
                    <a:pt x="1" y="124"/>
                    <a:pt x="77" y="124"/>
                  </a:cubicBezTo>
                  <a:lnTo>
                    <a:pt x="1003" y="113"/>
                  </a:lnTo>
                  <a:cubicBezTo>
                    <a:pt x="1077" y="113"/>
                    <a:pt x="1077" y="1"/>
                    <a:pt x="10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grpSp>
        <p:nvGrpSpPr>
          <p:cNvPr id="10410" name="Google Shape;10410;p1179"/>
          <p:cNvGrpSpPr/>
          <p:nvPr/>
        </p:nvGrpSpPr>
        <p:grpSpPr>
          <a:xfrm>
            <a:off x="10745963" y="352465"/>
            <a:ext cx="1105063" cy="2489459"/>
            <a:chOff x="4512275" y="3489400"/>
            <a:chExt cx="461623" cy="1039932"/>
          </a:xfrm>
        </p:grpSpPr>
        <p:sp>
          <p:nvSpPr>
            <p:cNvPr id="10411" name="Google Shape;10411;p1179"/>
            <p:cNvSpPr/>
            <p:nvPr/>
          </p:nvSpPr>
          <p:spPr>
            <a:xfrm>
              <a:off x="4512275" y="3489400"/>
              <a:ext cx="205839" cy="204750"/>
            </a:xfrm>
            <a:custGeom>
              <a:avLst/>
              <a:gdLst/>
              <a:ahLst/>
              <a:cxnLst/>
              <a:rect l="l" t="t" r="r" b="b"/>
              <a:pathLst>
                <a:path w="2646" h="2632" extrusionOk="0">
                  <a:moveTo>
                    <a:pt x="441" y="214"/>
                  </a:moveTo>
                  <a:cubicBezTo>
                    <a:pt x="1080" y="439"/>
                    <a:pt x="2365" y="984"/>
                    <a:pt x="2518" y="1146"/>
                  </a:cubicBezTo>
                  <a:cubicBezTo>
                    <a:pt x="2444" y="1222"/>
                    <a:pt x="2156" y="1303"/>
                    <a:pt x="1948" y="1339"/>
                  </a:cubicBezTo>
                  <a:cubicBezTo>
                    <a:pt x="1418" y="931"/>
                    <a:pt x="816" y="473"/>
                    <a:pt x="441" y="214"/>
                  </a:cubicBezTo>
                  <a:close/>
                  <a:moveTo>
                    <a:pt x="186" y="297"/>
                  </a:moveTo>
                  <a:cubicBezTo>
                    <a:pt x="356" y="509"/>
                    <a:pt x="707" y="905"/>
                    <a:pt x="1418" y="1669"/>
                  </a:cubicBezTo>
                  <a:cubicBezTo>
                    <a:pt x="1295" y="2027"/>
                    <a:pt x="1131" y="2421"/>
                    <a:pt x="1052" y="2506"/>
                  </a:cubicBezTo>
                  <a:cubicBezTo>
                    <a:pt x="909" y="2301"/>
                    <a:pt x="354" y="865"/>
                    <a:pt x="186" y="297"/>
                  </a:cubicBezTo>
                  <a:close/>
                  <a:moveTo>
                    <a:pt x="101" y="1"/>
                  </a:moveTo>
                  <a:cubicBezTo>
                    <a:pt x="96" y="1"/>
                    <a:pt x="90" y="1"/>
                    <a:pt x="86" y="3"/>
                  </a:cubicBezTo>
                  <a:cubicBezTo>
                    <a:pt x="81" y="3"/>
                    <a:pt x="79" y="3"/>
                    <a:pt x="75" y="5"/>
                  </a:cubicBezTo>
                  <a:lnTo>
                    <a:pt x="71" y="5"/>
                  </a:lnTo>
                  <a:cubicBezTo>
                    <a:pt x="67" y="5"/>
                    <a:pt x="62" y="7"/>
                    <a:pt x="56" y="11"/>
                  </a:cubicBezTo>
                  <a:cubicBezTo>
                    <a:pt x="54" y="14"/>
                    <a:pt x="50" y="16"/>
                    <a:pt x="45" y="20"/>
                  </a:cubicBezTo>
                  <a:cubicBezTo>
                    <a:pt x="16" y="50"/>
                    <a:pt x="1" y="86"/>
                    <a:pt x="103" y="418"/>
                  </a:cubicBezTo>
                  <a:cubicBezTo>
                    <a:pt x="213" y="771"/>
                    <a:pt x="867" y="2606"/>
                    <a:pt x="1033" y="2631"/>
                  </a:cubicBezTo>
                  <a:lnTo>
                    <a:pt x="1046" y="2631"/>
                  </a:lnTo>
                  <a:cubicBezTo>
                    <a:pt x="1156" y="2631"/>
                    <a:pt x="1320" y="2310"/>
                    <a:pt x="1537" y="1674"/>
                  </a:cubicBezTo>
                  <a:cubicBezTo>
                    <a:pt x="1544" y="1654"/>
                    <a:pt x="1539" y="1631"/>
                    <a:pt x="1524" y="1616"/>
                  </a:cubicBezTo>
                  <a:cubicBezTo>
                    <a:pt x="1133" y="1195"/>
                    <a:pt x="554" y="563"/>
                    <a:pt x="286" y="241"/>
                  </a:cubicBezTo>
                  <a:lnTo>
                    <a:pt x="286" y="241"/>
                  </a:lnTo>
                  <a:cubicBezTo>
                    <a:pt x="650" y="495"/>
                    <a:pt x="1399" y="1061"/>
                    <a:pt x="1897" y="1446"/>
                  </a:cubicBezTo>
                  <a:cubicBezTo>
                    <a:pt x="1907" y="1455"/>
                    <a:pt x="1921" y="1459"/>
                    <a:pt x="1934" y="1459"/>
                  </a:cubicBezTo>
                  <a:cubicBezTo>
                    <a:pt x="1936" y="1459"/>
                    <a:pt x="1939" y="1459"/>
                    <a:pt x="1941" y="1459"/>
                  </a:cubicBezTo>
                  <a:cubicBezTo>
                    <a:pt x="2042" y="1442"/>
                    <a:pt x="2544" y="1348"/>
                    <a:pt x="2633" y="1182"/>
                  </a:cubicBezTo>
                  <a:cubicBezTo>
                    <a:pt x="2646" y="1156"/>
                    <a:pt x="2644" y="1127"/>
                    <a:pt x="2629" y="1101"/>
                  </a:cubicBezTo>
                  <a:cubicBezTo>
                    <a:pt x="2482" y="859"/>
                    <a:pt x="301" y="1"/>
                    <a:pt x="10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12" name="Google Shape;10412;p1179"/>
            <p:cNvSpPr/>
            <p:nvPr/>
          </p:nvSpPr>
          <p:spPr>
            <a:xfrm>
              <a:off x="4612317" y="3595432"/>
              <a:ext cx="54610" cy="77015"/>
            </a:xfrm>
            <a:custGeom>
              <a:avLst/>
              <a:gdLst/>
              <a:ahLst/>
              <a:cxnLst/>
              <a:rect l="l" t="t" r="r" b="b"/>
              <a:pathLst>
                <a:path w="702" h="990" extrusionOk="0">
                  <a:moveTo>
                    <a:pt x="637" y="0"/>
                  </a:moveTo>
                  <a:cubicBezTo>
                    <a:pt x="613" y="0"/>
                    <a:pt x="590" y="15"/>
                    <a:pt x="583" y="47"/>
                  </a:cubicBezTo>
                  <a:cubicBezTo>
                    <a:pt x="515" y="394"/>
                    <a:pt x="419" y="796"/>
                    <a:pt x="377" y="870"/>
                  </a:cubicBezTo>
                  <a:cubicBezTo>
                    <a:pt x="328" y="845"/>
                    <a:pt x="219" y="715"/>
                    <a:pt x="128" y="574"/>
                  </a:cubicBezTo>
                  <a:cubicBezTo>
                    <a:pt x="115" y="555"/>
                    <a:pt x="97" y="547"/>
                    <a:pt x="80" y="547"/>
                  </a:cubicBezTo>
                  <a:cubicBezTo>
                    <a:pt x="40" y="547"/>
                    <a:pt x="1" y="592"/>
                    <a:pt x="32" y="638"/>
                  </a:cubicBezTo>
                  <a:cubicBezTo>
                    <a:pt x="81" y="713"/>
                    <a:pt x="251" y="964"/>
                    <a:pt x="364" y="987"/>
                  </a:cubicBezTo>
                  <a:cubicBezTo>
                    <a:pt x="370" y="987"/>
                    <a:pt x="377" y="989"/>
                    <a:pt x="385" y="989"/>
                  </a:cubicBezTo>
                  <a:cubicBezTo>
                    <a:pt x="402" y="987"/>
                    <a:pt x="419" y="983"/>
                    <a:pt x="434" y="972"/>
                  </a:cubicBezTo>
                  <a:cubicBezTo>
                    <a:pt x="515" y="919"/>
                    <a:pt x="621" y="451"/>
                    <a:pt x="696" y="68"/>
                  </a:cubicBezTo>
                  <a:cubicBezTo>
                    <a:pt x="702" y="26"/>
                    <a:pt x="669" y="0"/>
                    <a:pt x="63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13" name="Google Shape;10413;p1179"/>
            <p:cNvSpPr/>
            <p:nvPr/>
          </p:nvSpPr>
          <p:spPr>
            <a:xfrm>
              <a:off x="4709792" y="3694852"/>
              <a:ext cx="264106" cy="834480"/>
            </a:xfrm>
            <a:custGeom>
              <a:avLst/>
              <a:gdLst/>
              <a:ahLst/>
              <a:cxnLst/>
              <a:rect l="l" t="t" r="r" b="b"/>
              <a:pathLst>
                <a:path w="3395" h="10727" extrusionOk="0">
                  <a:moveTo>
                    <a:pt x="56" y="1"/>
                  </a:moveTo>
                  <a:cubicBezTo>
                    <a:pt x="26" y="1"/>
                    <a:pt x="1" y="29"/>
                    <a:pt x="1" y="58"/>
                  </a:cubicBezTo>
                  <a:cubicBezTo>
                    <a:pt x="1" y="90"/>
                    <a:pt x="28" y="116"/>
                    <a:pt x="60" y="116"/>
                  </a:cubicBezTo>
                  <a:lnTo>
                    <a:pt x="90" y="116"/>
                  </a:lnTo>
                  <a:cubicBezTo>
                    <a:pt x="126" y="116"/>
                    <a:pt x="194" y="116"/>
                    <a:pt x="284" y="122"/>
                  </a:cubicBezTo>
                  <a:lnTo>
                    <a:pt x="288" y="122"/>
                  </a:lnTo>
                  <a:cubicBezTo>
                    <a:pt x="360" y="122"/>
                    <a:pt x="364" y="16"/>
                    <a:pt x="292" y="9"/>
                  </a:cubicBezTo>
                  <a:cubicBezTo>
                    <a:pt x="201" y="1"/>
                    <a:pt x="132" y="1"/>
                    <a:pt x="90" y="1"/>
                  </a:cubicBezTo>
                  <a:close/>
                  <a:moveTo>
                    <a:pt x="511" y="36"/>
                  </a:moveTo>
                  <a:cubicBezTo>
                    <a:pt x="444" y="36"/>
                    <a:pt x="433" y="140"/>
                    <a:pt x="507" y="150"/>
                  </a:cubicBezTo>
                  <a:cubicBezTo>
                    <a:pt x="582" y="161"/>
                    <a:pt x="656" y="173"/>
                    <a:pt x="726" y="190"/>
                  </a:cubicBezTo>
                  <a:lnTo>
                    <a:pt x="739" y="190"/>
                  </a:lnTo>
                  <a:lnTo>
                    <a:pt x="739" y="192"/>
                  </a:lnTo>
                  <a:cubicBezTo>
                    <a:pt x="807" y="190"/>
                    <a:pt x="818" y="95"/>
                    <a:pt x="752" y="80"/>
                  </a:cubicBezTo>
                  <a:cubicBezTo>
                    <a:pt x="679" y="63"/>
                    <a:pt x="601" y="48"/>
                    <a:pt x="524" y="37"/>
                  </a:cubicBezTo>
                  <a:cubicBezTo>
                    <a:pt x="519" y="36"/>
                    <a:pt x="515" y="36"/>
                    <a:pt x="511" y="36"/>
                  </a:cubicBezTo>
                  <a:close/>
                  <a:moveTo>
                    <a:pt x="955" y="133"/>
                  </a:moveTo>
                  <a:cubicBezTo>
                    <a:pt x="897" y="133"/>
                    <a:pt x="875" y="229"/>
                    <a:pt x="943" y="248"/>
                  </a:cubicBezTo>
                  <a:cubicBezTo>
                    <a:pt x="1018" y="269"/>
                    <a:pt x="1088" y="297"/>
                    <a:pt x="1154" y="322"/>
                  </a:cubicBezTo>
                  <a:cubicBezTo>
                    <a:pt x="1160" y="327"/>
                    <a:pt x="1169" y="327"/>
                    <a:pt x="1175" y="327"/>
                  </a:cubicBezTo>
                  <a:cubicBezTo>
                    <a:pt x="1239" y="327"/>
                    <a:pt x="1254" y="241"/>
                    <a:pt x="1199" y="218"/>
                  </a:cubicBezTo>
                  <a:cubicBezTo>
                    <a:pt x="1128" y="188"/>
                    <a:pt x="1054" y="161"/>
                    <a:pt x="977" y="137"/>
                  </a:cubicBezTo>
                  <a:cubicBezTo>
                    <a:pt x="970" y="134"/>
                    <a:pt x="962" y="133"/>
                    <a:pt x="955" y="133"/>
                  </a:cubicBezTo>
                  <a:close/>
                  <a:moveTo>
                    <a:pt x="1379" y="309"/>
                  </a:moveTo>
                  <a:cubicBezTo>
                    <a:pt x="1326" y="309"/>
                    <a:pt x="1293" y="389"/>
                    <a:pt x="1354" y="418"/>
                  </a:cubicBezTo>
                  <a:cubicBezTo>
                    <a:pt x="1420" y="454"/>
                    <a:pt x="1482" y="493"/>
                    <a:pt x="1541" y="535"/>
                  </a:cubicBezTo>
                  <a:cubicBezTo>
                    <a:pt x="1552" y="544"/>
                    <a:pt x="1563" y="546"/>
                    <a:pt x="1575" y="546"/>
                  </a:cubicBezTo>
                  <a:cubicBezTo>
                    <a:pt x="1631" y="546"/>
                    <a:pt x="1654" y="476"/>
                    <a:pt x="1609" y="444"/>
                  </a:cubicBezTo>
                  <a:cubicBezTo>
                    <a:pt x="1543" y="397"/>
                    <a:pt x="1477" y="356"/>
                    <a:pt x="1409" y="318"/>
                  </a:cubicBezTo>
                  <a:cubicBezTo>
                    <a:pt x="1399" y="312"/>
                    <a:pt x="1388" y="309"/>
                    <a:pt x="1379" y="309"/>
                  </a:cubicBezTo>
                  <a:close/>
                  <a:moveTo>
                    <a:pt x="1751" y="575"/>
                  </a:moveTo>
                  <a:cubicBezTo>
                    <a:pt x="1706" y="575"/>
                    <a:pt x="1669" y="634"/>
                    <a:pt x="1712" y="676"/>
                  </a:cubicBezTo>
                  <a:cubicBezTo>
                    <a:pt x="1765" y="727"/>
                    <a:pt x="1816" y="780"/>
                    <a:pt x="1861" y="837"/>
                  </a:cubicBezTo>
                  <a:cubicBezTo>
                    <a:pt x="1871" y="852"/>
                    <a:pt x="1888" y="859"/>
                    <a:pt x="1905" y="859"/>
                  </a:cubicBezTo>
                  <a:lnTo>
                    <a:pt x="1907" y="856"/>
                  </a:lnTo>
                  <a:cubicBezTo>
                    <a:pt x="1918" y="856"/>
                    <a:pt x="1931" y="854"/>
                    <a:pt x="1941" y="846"/>
                  </a:cubicBezTo>
                  <a:cubicBezTo>
                    <a:pt x="1965" y="827"/>
                    <a:pt x="1969" y="790"/>
                    <a:pt x="1950" y="767"/>
                  </a:cubicBezTo>
                  <a:cubicBezTo>
                    <a:pt x="1901" y="705"/>
                    <a:pt x="1848" y="646"/>
                    <a:pt x="1790" y="593"/>
                  </a:cubicBezTo>
                  <a:cubicBezTo>
                    <a:pt x="1778" y="580"/>
                    <a:pt x="1764" y="575"/>
                    <a:pt x="1751" y="575"/>
                  </a:cubicBezTo>
                  <a:close/>
                  <a:moveTo>
                    <a:pt x="2037" y="935"/>
                  </a:moveTo>
                  <a:cubicBezTo>
                    <a:pt x="1998" y="935"/>
                    <a:pt x="1959" y="975"/>
                    <a:pt x="1984" y="1020"/>
                  </a:cubicBezTo>
                  <a:cubicBezTo>
                    <a:pt x="2020" y="1084"/>
                    <a:pt x="2052" y="1150"/>
                    <a:pt x="2078" y="1218"/>
                  </a:cubicBezTo>
                  <a:cubicBezTo>
                    <a:pt x="2086" y="1240"/>
                    <a:pt x="2107" y="1254"/>
                    <a:pt x="2131" y="1254"/>
                  </a:cubicBezTo>
                  <a:cubicBezTo>
                    <a:pt x="2171" y="1254"/>
                    <a:pt x="2199" y="1214"/>
                    <a:pt x="2184" y="1176"/>
                  </a:cubicBezTo>
                  <a:cubicBezTo>
                    <a:pt x="2156" y="1103"/>
                    <a:pt x="2122" y="1031"/>
                    <a:pt x="2084" y="963"/>
                  </a:cubicBezTo>
                  <a:cubicBezTo>
                    <a:pt x="2072" y="943"/>
                    <a:pt x="2054" y="935"/>
                    <a:pt x="2037" y="935"/>
                  </a:cubicBezTo>
                  <a:close/>
                  <a:moveTo>
                    <a:pt x="2202" y="1359"/>
                  </a:moveTo>
                  <a:cubicBezTo>
                    <a:pt x="2197" y="1359"/>
                    <a:pt x="2191" y="1359"/>
                    <a:pt x="2186" y="1361"/>
                  </a:cubicBezTo>
                  <a:cubicBezTo>
                    <a:pt x="2154" y="1367"/>
                    <a:pt x="2137" y="1399"/>
                    <a:pt x="2146" y="1431"/>
                  </a:cubicBezTo>
                  <a:cubicBezTo>
                    <a:pt x="2165" y="1501"/>
                    <a:pt x="2180" y="1576"/>
                    <a:pt x="2190" y="1648"/>
                  </a:cubicBezTo>
                  <a:cubicBezTo>
                    <a:pt x="2195" y="1676"/>
                    <a:pt x="2220" y="1697"/>
                    <a:pt x="2248" y="1697"/>
                  </a:cubicBezTo>
                  <a:lnTo>
                    <a:pt x="2248" y="1693"/>
                  </a:lnTo>
                  <a:cubicBezTo>
                    <a:pt x="2250" y="1695"/>
                    <a:pt x="2254" y="1695"/>
                    <a:pt x="2256" y="1695"/>
                  </a:cubicBezTo>
                  <a:cubicBezTo>
                    <a:pt x="2288" y="1691"/>
                    <a:pt x="2310" y="1661"/>
                    <a:pt x="2303" y="1631"/>
                  </a:cubicBezTo>
                  <a:cubicBezTo>
                    <a:pt x="2290" y="1554"/>
                    <a:pt x="2276" y="1476"/>
                    <a:pt x="2256" y="1401"/>
                  </a:cubicBezTo>
                  <a:cubicBezTo>
                    <a:pt x="2249" y="1375"/>
                    <a:pt x="2226" y="1359"/>
                    <a:pt x="2202" y="1359"/>
                  </a:cubicBezTo>
                  <a:close/>
                  <a:moveTo>
                    <a:pt x="2277" y="1809"/>
                  </a:moveTo>
                  <a:cubicBezTo>
                    <a:pt x="2274" y="1809"/>
                    <a:pt x="2272" y="1810"/>
                    <a:pt x="2269" y="1810"/>
                  </a:cubicBezTo>
                  <a:cubicBezTo>
                    <a:pt x="2237" y="1812"/>
                    <a:pt x="2214" y="1838"/>
                    <a:pt x="2216" y="1869"/>
                  </a:cubicBezTo>
                  <a:cubicBezTo>
                    <a:pt x="2220" y="1925"/>
                    <a:pt x="2222" y="1978"/>
                    <a:pt x="2222" y="2031"/>
                  </a:cubicBezTo>
                  <a:lnTo>
                    <a:pt x="2222" y="2093"/>
                  </a:lnTo>
                  <a:cubicBezTo>
                    <a:pt x="2220" y="2125"/>
                    <a:pt x="2246" y="2150"/>
                    <a:pt x="2278" y="2152"/>
                  </a:cubicBezTo>
                  <a:lnTo>
                    <a:pt x="2280" y="2152"/>
                  </a:lnTo>
                  <a:lnTo>
                    <a:pt x="2282" y="2148"/>
                  </a:lnTo>
                  <a:cubicBezTo>
                    <a:pt x="2310" y="2148"/>
                    <a:pt x="2333" y="2125"/>
                    <a:pt x="2335" y="2097"/>
                  </a:cubicBezTo>
                  <a:lnTo>
                    <a:pt x="2335" y="2031"/>
                  </a:lnTo>
                  <a:cubicBezTo>
                    <a:pt x="2335" y="1976"/>
                    <a:pt x="2333" y="1921"/>
                    <a:pt x="2331" y="1863"/>
                  </a:cubicBezTo>
                  <a:cubicBezTo>
                    <a:pt x="2329" y="1832"/>
                    <a:pt x="2305" y="1809"/>
                    <a:pt x="2277" y="1809"/>
                  </a:cubicBezTo>
                  <a:close/>
                  <a:moveTo>
                    <a:pt x="2261" y="2268"/>
                  </a:moveTo>
                  <a:cubicBezTo>
                    <a:pt x="2236" y="2268"/>
                    <a:pt x="2211" y="2283"/>
                    <a:pt x="2205" y="2314"/>
                  </a:cubicBezTo>
                  <a:cubicBezTo>
                    <a:pt x="2195" y="2389"/>
                    <a:pt x="2182" y="2461"/>
                    <a:pt x="2165" y="2533"/>
                  </a:cubicBezTo>
                  <a:cubicBezTo>
                    <a:pt x="2158" y="2563"/>
                    <a:pt x="2178" y="2595"/>
                    <a:pt x="2207" y="2602"/>
                  </a:cubicBezTo>
                  <a:cubicBezTo>
                    <a:pt x="2212" y="2604"/>
                    <a:pt x="2216" y="2604"/>
                    <a:pt x="2220" y="2604"/>
                  </a:cubicBezTo>
                  <a:lnTo>
                    <a:pt x="2222" y="2602"/>
                  </a:lnTo>
                  <a:cubicBezTo>
                    <a:pt x="2248" y="2602"/>
                    <a:pt x="2269" y="2585"/>
                    <a:pt x="2276" y="2561"/>
                  </a:cubicBezTo>
                  <a:cubicBezTo>
                    <a:pt x="2295" y="2484"/>
                    <a:pt x="2307" y="2406"/>
                    <a:pt x="2318" y="2329"/>
                  </a:cubicBezTo>
                  <a:cubicBezTo>
                    <a:pt x="2322" y="2289"/>
                    <a:pt x="2291" y="2268"/>
                    <a:pt x="2261" y="2268"/>
                  </a:cubicBezTo>
                  <a:close/>
                  <a:moveTo>
                    <a:pt x="1850" y="2782"/>
                  </a:moveTo>
                  <a:cubicBezTo>
                    <a:pt x="1818" y="2782"/>
                    <a:pt x="1784" y="2782"/>
                    <a:pt x="1752" y="2785"/>
                  </a:cubicBezTo>
                  <a:cubicBezTo>
                    <a:pt x="1720" y="2787"/>
                    <a:pt x="1697" y="2814"/>
                    <a:pt x="1699" y="2846"/>
                  </a:cubicBezTo>
                  <a:cubicBezTo>
                    <a:pt x="1699" y="2877"/>
                    <a:pt x="1724" y="2900"/>
                    <a:pt x="1754" y="2900"/>
                  </a:cubicBezTo>
                  <a:cubicBezTo>
                    <a:pt x="1756" y="2900"/>
                    <a:pt x="1757" y="2900"/>
                    <a:pt x="1758" y="2899"/>
                  </a:cubicBezTo>
                  <a:cubicBezTo>
                    <a:pt x="1788" y="2895"/>
                    <a:pt x="1816" y="2895"/>
                    <a:pt x="1846" y="2895"/>
                  </a:cubicBezTo>
                  <a:cubicBezTo>
                    <a:pt x="1888" y="2895"/>
                    <a:pt x="1935" y="2897"/>
                    <a:pt x="1980" y="2902"/>
                  </a:cubicBezTo>
                  <a:lnTo>
                    <a:pt x="1984" y="2902"/>
                  </a:lnTo>
                  <a:cubicBezTo>
                    <a:pt x="2056" y="2899"/>
                    <a:pt x="2061" y="2795"/>
                    <a:pt x="1988" y="2789"/>
                  </a:cubicBezTo>
                  <a:cubicBezTo>
                    <a:pt x="1941" y="2785"/>
                    <a:pt x="1895" y="2782"/>
                    <a:pt x="1850" y="2782"/>
                  </a:cubicBezTo>
                  <a:close/>
                  <a:moveTo>
                    <a:pt x="1535" y="2812"/>
                  </a:moveTo>
                  <a:cubicBezTo>
                    <a:pt x="1530" y="2812"/>
                    <a:pt x="1524" y="2813"/>
                    <a:pt x="1518" y="2814"/>
                  </a:cubicBezTo>
                  <a:cubicBezTo>
                    <a:pt x="1439" y="2831"/>
                    <a:pt x="1360" y="2855"/>
                    <a:pt x="1288" y="2889"/>
                  </a:cubicBezTo>
                  <a:cubicBezTo>
                    <a:pt x="1233" y="2917"/>
                    <a:pt x="1252" y="2997"/>
                    <a:pt x="1314" y="2997"/>
                  </a:cubicBezTo>
                  <a:lnTo>
                    <a:pt x="1314" y="2995"/>
                  </a:lnTo>
                  <a:cubicBezTo>
                    <a:pt x="1316" y="2996"/>
                    <a:pt x="1319" y="2996"/>
                    <a:pt x="1321" y="2996"/>
                  </a:cubicBezTo>
                  <a:cubicBezTo>
                    <a:pt x="1327" y="2996"/>
                    <a:pt x="1332" y="2995"/>
                    <a:pt x="1337" y="2993"/>
                  </a:cubicBezTo>
                  <a:cubicBezTo>
                    <a:pt x="1403" y="2963"/>
                    <a:pt x="1471" y="2940"/>
                    <a:pt x="1541" y="2927"/>
                  </a:cubicBezTo>
                  <a:cubicBezTo>
                    <a:pt x="1614" y="2915"/>
                    <a:pt x="1598" y="2812"/>
                    <a:pt x="1535" y="2812"/>
                  </a:cubicBezTo>
                  <a:close/>
                  <a:moveTo>
                    <a:pt x="2152" y="2714"/>
                  </a:moveTo>
                  <a:cubicBezTo>
                    <a:pt x="2132" y="2714"/>
                    <a:pt x="2112" y="2724"/>
                    <a:pt x="2101" y="2746"/>
                  </a:cubicBezTo>
                  <a:cubicBezTo>
                    <a:pt x="2078" y="2816"/>
                    <a:pt x="2048" y="2882"/>
                    <a:pt x="2014" y="2948"/>
                  </a:cubicBezTo>
                  <a:cubicBezTo>
                    <a:pt x="1999" y="2976"/>
                    <a:pt x="2010" y="3010"/>
                    <a:pt x="2037" y="3025"/>
                  </a:cubicBezTo>
                  <a:cubicBezTo>
                    <a:pt x="2046" y="3029"/>
                    <a:pt x="2054" y="3031"/>
                    <a:pt x="2063" y="3031"/>
                  </a:cubicBezTo>
                  <a:lnTo>
                    <a:pt x="2065" y="3029"/>
                  </a:lnTo>
                  <a:cubicBezTo>
                    <a:pt x="2084" y="3029"/>
                    <a:pt x="2103" y="3019"/>
                    <a:pt x="2114" y="3002"/>
                  </a:cubicBezTo>
                  <a:cubicBezTo>
                    <a:pt x="2131" y="2970"/>
                    <a:pt x="2146" y="2938"/>
                    <a:pt x="2161" y="2904"/>
                  </a:cubicBezTo>
                  <a:cubicBezTo>
                    <a:pt x="2169" y="2919"/>
                    <a:pt x="2182" y="2927"/>
                    <a:pt x="2199" y="2931"/>
                  </a:cubicBezTo>
                  <a:cubicBezTo>
                    <a:pt x="2271" y="2946"/>
                    <a:pt x="2342" y="2965"/>
                    <a:pt x="2412" y="2991"/>
                  </a:cubicBezTo>
                  <a:cubicBezTo>
                    <a:pt x="2418" y="2994"/>
                    <a:pt x="2424" y="2996"/>
                    <a:pt x="2429" y="2996"/>
                  </a:cubicBezTo>
                  <a:cubicBezTo>
                    <a:pt x="2477" y="2996"/>
                    <a:pt x="2507" y="2894"/>
                    <a:pt x="2450" y="2885"/>
                  </a:cubicBezTo>
                  <a:cubicBezTo>
                    <a:pt x="2376" y="2857"/>
                    <a:pt x="2299" y="2836"/>
                    <a:pt x="2222" y="2821"/>
                  </a:cubicBezTo>
                  <a:cubicBezTo>
                    <a:pt x="2218" y="2820"/>
                    <a:pt x="2213" y="2819"/>
                    <a:pt x="2208" y="2819"/>
                  </a:cubicBezTo>
                  <a:cubicBezTo>
                    <a:pt x="2204" y="2819"/>
                    <a:pt x="2199" y="2820"/>
                    <a:pt x="2195" y="2821"/>
                  </a:cubicBezTo>
                  <a:cubicBezTo>
                    <a:pt x="2199" y="2808"/>
                    <a:pt x="2203" y="2797"/>
                    <a:pt x="2207" y="2785"/>
                  </a:cubicBezTo>
                  <a:cubicBezTo>
                    <a:pt x="2220" y="2743"/>
                    <a:pt x="2186" y="2714"/>
                    <a:pt x="2152" y="2714"/>
                  </a:cubicBezTo>
                  <a:close/>
                  <a:moveTo>
                    <a:pt x="2634" y="2968"/>
                  </a:moveTo>
                  <a:cubicBezTo>
                    <a:pt x="2581" y="2968"/>
                    <a:pt x="2550" y="3052"/>
                    <a:pt x="2614" y="3080"/>
                  </a:cubicBezTo>
                  <a:cubicBezTo>
                    <a:pt x="2678" y="3114"/>
                    <a:pt x="2737" y="3155"/>
                    <a:pt x="2795" y="3200"/>
                  </a:cubicBezTo>
                  <a:cubicBezTo>
                    <a:pt x="2805" y="3206"/>
                    <a:pt x="2818" y="3212"/>
                    <a:pt x="2831" y="3212"/>
                  </a:cubicBezTo>
                  <a:lnTo>
                    <a:pt x="2831" y="3210"/>
                  </a:lnTo>
                  <a:cubicBezTo>
                    <a:pt x="2848" y="3208"/>
                    <a:pt x="2865" y="3202"/>
                    <a:pt x="2876" y="3189"/>
                  </a:cubicBezTo>
                  <a:cubicBezTo>
                    <a:pt x="2895" y="3163"/>
                    <a:pt x="2891" y="3129"/>
                    <a:pt x="2865" y="3110"/>
                  </a:cubicBezTo>
                  <a:cubicBezTo>
                    <a:pt x="2803" y="3059"/>
                    <a:pt x="2735" y="3017"/>
                    <a:pt x="2667" y="2978"/>
                  </a:cubicBezTo>
                  <a:cubicBezTo>
                    <a:pt x="2656" y="2971"/>
                    <a:pt x="2645" y="2968"/>
                    <a:pt x="2634" y="2968"/>
                  </a:cubicBezTo>
                  <a:close/>
                  <a:moveTo>
                    <a:pt x="1140" y="3027"/>
                  </a:moveTo>
                  <a:cubicBezTo>
                    <a:pt x="1121" y="3027"/>
                    <a:pt x="1102" y="3037"/>
                    <a:pt x="1090" y="3059"/>
                  </a:cubicBezTo>
                  <a:cubicBezTo>
                    <a:pt x="1073" y="3091"/>
                    <a:pt x="1065" y="3125"/>
                    <a:pt x="1065" y="3161"/>
                  </a:cubicBezTo>
                  <a:cubicBezTo>
                    <a:pt x="1067" y="3225"/>
                    <a:pt x="1090" y="3285"/>
                    <a:pt x="1133" y="3334"/>
                  </a:cubicBezTo>
                  <a:cubicBezTo>
                    <a:pt x="1143" y="3346"/>
                    <a:pt x="1160" y="3353"/>
                    <a:pt x="1177" y="3353"/>
                  </a:cubicBezTo>
                  <a:lnTo>
                    <a:pt x="1177" y="3351"/>
                  </a:lnTo>
                  <a:cubicBezTo>
                    <a:pt x="1180" y="3351"/>
                    <a:pt x="1182" y="3351"/>
                    <a:pt x="1184" y="3351"/>
                  </a:cubicBezTo>
                  <a:cubicBezTo>
                    <a:pt x="1195" y="3351"/>
                    <a:pt x="1207" y="3347"/>
                    <a:pt x="1214" y="3340"/>
                  </a:cubicBezTo>
                  <a:cubicBezTo>
                    <a:pt x="1239" y="3321"/>
                    <a:pt x="1241" y="3285"/>
                    <a:pt x="1222" y="3261"/>
                  </a:cubicBezTo>
                  <a:cubicBezTo>
                    <a:pt x="1197" y="3234"/>
                    <a:pt x="1182" y="3200"/>
                    <a:pt x="1180" y="3161"/>
                  </a:cubicBezTo>
                  <a:cubicBezTo>
                    <a:pt x="1180" y="3144"/>
                    <a:pt x="1184" y="3127"/>
                    <a:pt x="1192" y="3112"/>
                  </a:cubicBezTo>
                  <a:cubicBezTo>
                    <a:pt x="1217" y="3067"/>
                    <a:pt x="1178" y="3027"/>
                    <a:pt x="1140" y="3027"/>
                  </a:cubicBezTo>
                  <a:close/>
                  <a:moveTo>
                    <a:pt x="1941" y="3109"/>
                  </a:moveTo>
                  <a:cubicBezTo>
                    <a:pt x="1925" y="3109"/>
                    <a:pt x="1909" y="3116"/>
                    <a:pt x="1897" y="3134"/>
                  </a:cubicBezTo>
                  <a:cubicBezTo>
                    <a:pt x="1854" y="3191"/>
                    <a:pt x="1803" y="3242"/>
                    <a:pt x="1748" y="3289"/>
                  </a:cubicBezTo>
                  <a:cubicBezTo>
                    <a:pt x="1705" y="3321"/>
                    <a:pt x="1729" y="3389"/>
                    <a:pt x="1784" y="3389"/>
                  </a:cubicBezTo>
                  <a:cubicBezTo>
                    <a:pt x="1797" y="3389"/>
                    <a:pt x="1809" y="3385"/>
                    <a:pt x="1820" y="3376"/>
                  </a:cubicBezTo>
                  <a:cubicBezTo>
                    <a:pt x="1884" y="3325"/>
                    <a:pt x="1939" y="3266"/>
                    <a:pt x="1988" y="3202"/>
                  </a:cubicBezTo>
                  <a:cubicBezTo>
                    <a:pt x="2020" y="3157"/>
                    <a:pt x="1982" y="3109"/>
                    <a:pt x="1941" y="3109"/>
                  </a:cubicBezTo>
                  <a:close/>
                  <a:moveTo>
                    <a:pt x="1360" y="3375"/>
                  </a:moveTo>
                  <a:cubicBezTo>
                    <a:pt x="1305" y="3375"/>
                    <a:pt x="1282" y="3456"/>
                    <a:pt x="1339" y="3485"/>
                  </a:cubicBezTo>
                  <a:cubicBezTo>
                    <a:pt x="1384" y="3502"/>
                    <a:pt x="1433" y="3510"/>
                    <a:pt x="1484" y="3510"/>
                  </a:cubicBezTo>
                  <a:lnTo>
                    <a:pt x="1484" y="3508"/>
                  </a:lnTo>
                  <a:cubicBezTo>
                    <a:pt x="1522" y="3508"/>
                    <a:pt x="1560" y="3504"/>
                    <a:pt x="1599" y="3495"/>
                  </a:cubicBezTo>
                  <a:cubicBezTo>
                    <a:pt x="1670" y="3480"/>
                    <a:pt x="1651" y="3381"/>
                    <a:pt x="1590" y="3381"/>
                  </a:cubicBezTo>
                  <a:cubicBezTo>
                    <a:pt x="1583" y="3381"/>
                    <a:pt x="1576" y="3382"/>
                    <a:pt x="1569" y="3385"/>
                  </a:cubicBezTo>
                  <a:cubicBezTo>
                    <a:pt x="1542" y="3392"/>
                    <a:pt x="1513" y="3396"/>
                    <a:pt x="1484" y="3396"/>
                  </a:cubicBezTo>
                  <a:cubicBezTo>
                    <a:pt x="1448" y="3396"/>
                    <a:pt x="1413" y="3390"/>
                    <a:pt x="1380" y="3378"/>
                  </a:cubicBezTo>
                  <a:cubicBezTo>
                    <a:pt x="1373" y="3376"/>
                    <a:pt x="1366" y="3375"/>
                    <a:pt x="1360" y="3375"/>
                  </a:cubicBezTo>
                  <a:close/>
                  <a:moveTo>
                    <a:pt x="2998" y="3255"/>
                  </a:moveTo>
                  <a:cubicBezTo>
                    <a:pt x="2956" y="3255"/>
                    <a:pt x="2919" y="3305"/>
                    <a:pt x="2952" y="3349"/>
                  </a:cubicBezTo>
                  <a:cubicBezTo>
                    <a:pt x="2984" y="3385"/>
                    <a:pt x="3012" y="3423"/>
                    <a:pt x="3040" y="3461"/>
                  </a:cubicBezTo>
                  <a:cubicBezTo>
                    <a:pt x="3052" y="3483"/>
                    <a:pt x="3067" y="3504"/>
                    <a:pt x="3080" y="3527"/>
                  </a:cubicBezTo>
                  <a:cubicBezTo>
                    <a:pt x="3091" y="3544"/>
                    <a:pt x="3108" y="3555"/>
                    <a:pt x="3129" y="3555"/>
                  </a:cubicBezTo>
                  <a:lnTo>
                    <a:pt x="3129" y="3553"/>
                  </a:lnTo>
                  <a:cubicBezTo>
                    <a:pt x="3140" y="3553"/>
                    <a:pt x="3150" y="3551"/>
                    <a:pt x="3159" y="3546"/>
                  </a:cubicBezTo>
                  <a:cubicBezTo>
                    <a:pt x="3184" y="3529"/>
                    <a:pt x="3195" y="3495"/>
                    <a:pt x="3178" y="3468"/>
                  </a:cubicBezTo>
                  <a:cubicBezTo>
                    <a:pt x="3165" y="3444"/>
                    <a:pt x="3150" y="3421"/>
                    <a:pt x="3133" y="3397"/>
                  </a:cubicBezTo>
                  <a:cubicBezTo>
                    <a:pt x="3106" y="3355"/>
                    <a:pt x="3074" y="3312"/>
                    <a:pt x="3040" y="3274"/>
                  </a:cubicBezTo>
                  <a:cubicBezTo>
                    <a:pt x="3027" y="3261"/>
                    <a:pt x="3012" y="3255"/>
                    <a:pt x="2998" y="3255"/>
                  </a:cubicBezTo>
                  <a:close/>
                  <a:moveTo>
                    <a:pt x="3234" y="3644"/>
                  </a:moveTo>
                  <a:cubicBezTo>
                    <a:pt x="3197" y="3644"/>
                    <a:pt x="3160" y="3678"/>
                    <a:pt x="3178" y="3723"/>
                  </a:cubicBezTo>
                  <a:cubicBezTo>
                    <a:pt x="3206" y="3791"/>
                    <a:pt x="3229" y="3861"/>
                    <a:pt x="3244" y="3932"/>
                  </a:cubicBezTo>
                  <a:cubicBezTo>
                    <a:pt x="3250" y="3957"/>
                    <a:pt x="3274" y="3976"/>
                    <a:pt x="3299" y="3976"/>
                  </a:cubicBezTo>
                  <a:lnTo>
                    <a:pt x="3301" y="3974"/>
                  </a:lnTo>
                  <a:lnTo>
                    <a:pt x="3314" y="3974"/>
                  </a:lnTo>
                  <a:cubicBezTo>
                    <a:pt x="3344" y="3968"/>
                    <a:pt x="3363" y="3938"/>
                    <a:pt x="3357" y="3906"/>
                  </a:cubicBezTo>
                  <a:cubicBezTo>
                    <a:pt x="3337" y="3829"/>
                    <a:pt x="3314" y="3753"/>
                    <a:pt x="3284" y="3681"/>
                  </a:cubicBezTo>
                  <a:cubicBezTo>
                    <a:pt x="3274" y="3655"/>
                    <a:pt x="3254" y="3644"/>
                    <a:pt x="3234" y="3644"/>
                  </a:cubicBezTo>
                  <a:close/>
                  <a:moveTo>
                    <a:pt x="3331" y="4087"/>
                  </a:moveTo>
                  <a:cubicBezTo>
                    <a:pt x="3299" y="4089"/>
                    <a:pt x="3274" y="4117"/>
                    <a:pt x="3278" y="4149"/>
                  </a:cubicBezTo>
                  <a:cubicBezTo>
                    <a:pt x="3280" y="4185"/>
                    <a:pt x="3280" y="4217"/>
                    <a:pt x="3280" y="4255"/>
                  </a:cubicBezTo>
                  <a:cubicBezTo>
                    <a:pt x="3280" y="4293"/>
                    <a:pt x="3280" y="4332"/>
                    <a:pt x="3276" y="4370"/>
                  </a:cubicBezTo>
                  <a:cubicBezTo>
                    <a:pt x="3274" y="4402"/>
                    <a:pt x="3297" y="4428"/>
                    <a:pt x="3329" y="4432"/>
                  </a:cubicBezTo>
                  <a:lnTo>
                    <a:pt x="3333" y="4432"/>
                  </a:lnTo>
                  <a:lnTo>
                    <a:pt x="3335" y="4430"/>
                  </a:lnTo>
                  <a:cubicBezTo>
                    <a:pt x="3363" y="4428"/>
                    <a:pt x="3386" y="4406"/>
                    <a:pt x="3391" y="4379"/>
                  </a:cubicBezTo>
                  <a:cubicBezTo>
                    <a:pt x="3393" y="4336"/>
                    <a:pt x="3395" y="4293"/>
                    <a:pt x="3395" y="4255"/>
                  </a:cubicBezTo>
                  <a:cubicBezTo>
                    <a:pt x="3395" y="4217"/>
                    <a:pt x="3395" y="4179"/>
                    <a:pt x="3391" y="4140"/>
                  </a:cubicBezTo>
                  <a:cubicBezTo>
                    <a:pt x="3389" y="4110"/>
                    <a:pt x="3361" y="4087"/>
                    <a:pt x="3331" y="4087"/>
                  </a:cubicBezTo>
                  <a:close/>
                  <a:moveTo>
                    <a:pt x="3300" y="4546"/>
                  </a:moveTo>
                  <a:cubicBezTo>
                    <a:pt x="3277" y="4546"/>
                    <a:pt x="3254" y="4560"/>
                    <a:pt x="3246" y="4589"/>
                  </a:cubicBezTo>
                  <a:cubicBezTo>
                    <a:pt x="3231" y="4662"/>
                    <a:pt x="3210" y="4732"/>
                    <a:pt x="3186" y="4802"/>
                  </a:cubicBezTo>
                  <a:cubicBezTo>
                    <a:pt x="3178" y="4832"/>
                    <a:pt x="3193" y="4864"/>
                    <a:pt x="3223" y="4874"/>
                  </a:cubicBezTo>
                  <a:cubicBezTo>
                    <a:pt x="3229" y="4877"/>
                    <a:pt x="3235" y="4877"/>
                    <a:pt x="3242" y="4877"/>
                  </a:cubicBezTo>
                  <a:lnTo>
                    <a:pt x="3242" y="4874"/>
                  </a:lnTo>
                  <a:cubicBezTo>
                    <a:pt x="3265" y="4874"/>
                    <a:pt x="3286" y="4862"/>
                    <a:pt x="3295" y="4838"/>
                  </a:cubicBezTo>
                  <a:cubicBezTo>
                    <a:pt x="3320" y="4764"/>
                    <a:pt x="3342" y="4689"/>
                    <a:pt x="3357" y="4613"/>
                  </a:cubicBezTo>
                  <a:cubicBezTo>
                    <a:pt x="3363" y="4571"/>
                    <a:pt x="3331" y="4546"/>
                    <a:pt x="3300" y="4546"/>
                  </a:cubicBezTo>
                  <a:close/>
                  <a:moveTo>
                    <a:pt x="3155" y="4978"/>
                  </a:moveTo>
                  <a:cubicBezTo>
                    <a:pt x="3136" y="4978"/>
                    <a:pt x="3117" y="4987"/>
                    <a:pt x="3106" y="5009"/>
                  </a:cubicBezTo>
                  <a:cubicBezTo>
                    <a:pt x="3074" y="5077"/>
                    <a:pt x="3040" y="5143"/>
                    <a:pt x="3001" y="5206"/>
                  </a:cubicBezTo>
                  <a:cubicBezTo>
                    <a:pt x="2986" y="5234"/>
                    <a:pt x="2995" y="5270"/>
                    <a:pt x="3023" y="5285"/>
                  </a:cubicBezTo>
                  <a:cubicBezTo>
                    <a:pt x="3031" y="5289"/>
                    <a:pt x="3042" y="5294"/>
                    <a:pt x="3052" y="5294"/>
                  </a:cubicBezTo>
                  <a:lnTo>
                    <a:pt x="3052" y="5292"/>
                  </a:lnTo>
                  <a:cubicBezTo>
                    <a:pt x="3071" y="5292"/>
                    <a:pt x="3091" y="5281"/>
                    <a:pt x="3101" y="5264"/>
                  </a:cubicBezTo>
                  <a:cubicBezTo>
                    <a:pt x="3140" y="5196"/>
                    <a:pt x="3176" y="5128"/>
                    <a:pt x="3210" y="5055"/>
                  </a:cubicBezTo>
                  <a:cubicBezTo>
                    <a:pt x="3227" y="5012"/>
                    <a:pt x="3191" y="4978"/>
                    <a:pt x="3155" y="4978"/>
                  </a:cubicBezTo>
                  <a:close/>
                  <a:moveTo>
                    <a:pt x="2927" y="5370"/>
                  </a:moveTo>
                  <a:cubicBezTo>
                    <a:pt x="2911" y="5370"/>
                    <a:pt x="2895" y="5377"/>
                    <a:pt x="2882" y="5394"/>
                  </a:cubicBezTo>
                  <a:cubicBezTo>
                    <a:pt x="2840" y="5455"/>
                    <a:pt x="2793" y="5515"/>
                    <a:pt x="2744" y="5570"/>
                  </a:cubicBezTo>
                  <a:cubicBezTo>
                    <a:pt x="2712" y="5609"/>
                    <a:pt x="2739" y="5664"/>
                    <a:pt x="2788" y="5666"/>
                  </a:cubicBezTo>
                  <a:lnTo>
                    <a:pt x="2788" y="5664"/>
                  </a:lnTo>
                  <a:cubicBezTo>
                    <a:pt x="2805" y="5664"/>
                    <a:pt x="2820" y="5658"/>
                    <a:pt x="2831" y="5645"/>
                  </a:cubicBezTo>
                  <a:cubicBezTo>
                    <a:pt x="2882" y="5585"/>
                    <a:pt x="2929" y="5524"/>
                    <a:pt x="2976" y="5460"/>
                  </a:cubicBezTo>
                  <a:cubicBezTo>
                    <a:pt x="3005" y="5415"/>
                    <a:pt x="2967" y="5370"/>
                    <a:pt x="2927" y="5370"/>
                  </a:cubicBezTo>
                  <a:close/>
                  <a:moveTo>
                    <a:pt x="1820" y="5555"/>
                  </a:moveTo>
                  <a:cubicBezTo>
                    <a:pt x="1818" y="5555"/>
                    <a:pt x="1816" y="5555"/>
                    <a:pt x="1814" y="5555"/>
                  </a:cubicBezTo>
                  <a:cubicBezTo>
                    <a:pt x="1729" y="5555"/>
                    <a:pt x="1646" y="5575"/>
                    <a:pt x="1569" y="5609"/>
                  </a:cubicBezTo>
                  <a:cubicBezTo>
                    <a:pt x="1514" y="5636"/>
                    <a:pt x="1533" y="5719"/>
                    <a:pt x="1595" y="5719"/>
                  </a:cubicBezTo>
                  <a:lnTo>
                    <a:pt x="1595" y="5717"/>
                  </a:lnTo>
                  <a:cubicBezTo>
                    <a:pt x="1603" y="5717"/>
                    <a:pt x="1612" y="5717"/>
                    <a:pt x="1618" y="5713"/>
                  </a:cubicBezTo>
                  <a:cubicBezTo>
                    <a:pt x="1680" y="5685"/>
                    <a:pt x="1748" y="5670"/>
                    <a:pt x="1816" y="5670"/>
                  </a:cubicBezTo>
                  <a:cubicBezTo>
                    <a:pt x="1817" y="5670"/>
                    <a:pt x="1819" y="5670"/>
                    <a:pt x="1820" y="5670"/>
                  </a:cubicBezTo>
                  <a:cubicBezTo>
                    <a:pt x="1895" y="5670"/>
                    <a:pt x="1893" y="5555"/>
                    <a:pt x="1820" y="5555"/>
                  </a:cubicBezTo>
                  <a:close/>
                  <a:moveTo>
                    <a:pt x="2038" y="5586"/>
                  </a:moveTo>
                  <a:cubicBezTo>
                    <a:pt x="1977" y="5586"/>
                    <a:pt x="1957" y="5681"/>
                    <a:pt x="2027" y="5700"/>
                  </a:cubicBezTo>
                  <a:cubicBezTo>
                    <a:pt x="2095" y="5719"/>
                    <a:pt x="2163" y="5747"/>
                    <a:pt x="2224" y="5783"/>
                  </a:cubicBezTo>
                  <a:cubicBezTo>
                    <a:pt x="2233" y="5787"/>
                    <a:pt x="2241" y="5790"/>
                    <a:pt x="2252" y="5790"/>
                  </a:cubicBezTo>
                  <a:lnTo>
                    <a:pt x="2254" y="5790"/>
                  </a:lnTo>
                  <a:cubicBezTo>
                    <a:pt x="2310" y="5787"/>
                    <a:pt x="2329" y="5711"/>
                    <a:pt x="2280" y="5683"/>
                  </a:cubicBezTo>
                  <a:cubicBezTo>
                    <a:pt x="2210" y="5643"/>
                    <a:pt x="2135" y="5613"/>
                    <a:pt x="2058" y="5589"/>
                  </a:cubicBezTo>
                  <a:cubicBezTo>
                    <a:pt x="2051" y="5587"/>
                    <a:pt x="2045" y="5586"/>
                    <a:pt x="2038" y="5586"/>
                  </a:cubicBezTo>
                  <a:close/>
                  <a:moveTo>
                    <a:pt x="2628" y="5721"/>
                  </a:moveTo>
                  <a:cubicBezTo>
                    <a:pt x="2616" y="5721"/>
                    <a:pt x="2604" y="5725"/>
                    <a:pt x="2593" y="5734"/>
                  </a:cubicBezTo>
                  <a:cubicBezTo>
                    <a:pt x="2559" y="5768"/>
                    <a:pt x="2527" y="5798"/>
                    <a:pt x="2493" y="5828"/>
                  </a:cubicBezTo>
                  <a:lnTo>
                    <a:pt x="2476" y="5815"/>
                  </a:lnTo>
                  <a:cubicBezTo>
                    <a:pt x="2464" y="5806"/>
                    <a:pt x="2452" y="5802"/>
                    <a:pt x="2440" y="5802"/>
                  </a:cubicBezTo>
                  <a:cubicBezTo>
                    <a:pt x="2393" y="5802"/>
                    <a:pt x="2358" y="5867"/>
                    <a:pt x="2405" y="5904"/>
                  </a:cubicBezTo>
                  <a:lnTo>
                    <a:pt x="2410" y="5909"/>
                  </a:lnTo>
                  <a:cubicBezTo>
                    <a:pt x="2394" y="5948"/>
                    <a:pt x="2426" y="5986"/>
                    <a:pt x="2463" y="5986"/>
                  </a:cubicBezTo>
                  <a:cubicBezTo>
                    <a:pt x="2472" y="5986"/>
                    <a:pt x="2481" y="5984"/>
                    <a:pt x="2490" y="5979"/>
                  </a:cubicBezTo>
                  <a:cubicBezTo>
                    <a:pt x="2516" y="6000"/>
                    <a:pt x="2542" y="6028"/>
                    <a:pt x="2567" y="6053"/>
                  </a:cubicBezTo>
                  <a:cubicBezTo>
                    <a:pt x="2578" y="6066"/>
                    <a:pt x="2593" y="6073"/>
                    <a:pt x="2608" y="6073"/>
                  </a:cubicBezTo>
                  <a:cubicBezTo>
                    <a:pt x="2656" y="6073"/>
                    <a:pt x="2684" y="6013"/>
                    <a:pt x="2648" y="5977"/>
                  </a:cubicBezTo>
                  <a:cubicBezTo>
                    <a:pt x="2627" y="5951"/>
                    <a:pt x="2601" y="5928"/>
                    <a:pt x="2578" y="5904"/>
                  </a:cubicBezTo>
                  <a:cubicBezTo>
                    <a:pt x="2610" y="5877"/>
                    <a:pt x="2642" y="5847"/>
                    <a:pt x="2671" y="5817"/>
                  </a:cubicBezTo>
                  <a:cubicBezTo>
                    <a:pt x="2708" y="5775"/>
                    <a:pt x="2671" y="5721"/>
                    <a:pt x="2628" y="5721"/>
                  </a:cubicBezTo>
                  <a:close/>
                  <a:moveTo>
                    <a:pt x="1433" y="5757"/>
                  </a:moveTo>
                  <a:cubicBezTo>
                    <a:pt x="1411" y="5757"/>
                    <a:pt x="1390" y="5769"/>
                    <a:pt x="1382" y="5798"/>
                  </a:cubicBezTo>
                  <a:cubicBezTo>
                    <a:pt x="1369" y="5830"/>
                    <a:pt x="1363" y="5864"/>
                    <a:pt x="1363" y="5898"/>
                  </a:cubicBezTo>
                  <a:cubicBezTo>
                    <a:pt x="1365" y="5958"/>
                    <a:pt x="1382" y="6017"/>
                    <a:pt x="1416" y="6068"/>
                  </a:cubicBezTo>
                  <a:cubicBezTo>
                    <a:pt x="1426" y="6085"/>
                    <a:pt x="1446" y="6094"/>
                    <a:pt x="1465" y="6094"/>
                  </a:cubicBezTo>
                  <a:lnTo>
                    <a:pt x="1467" y="6094"/>
                  </a:lnTo>
                  <a:cubicBezTo>
                    <a:pt x="1475" y="6094"/>
                    <a:pt x="1484" y="6092"/>
                    <a:pt x="1492" y="6087"/>
                  </a:cubicBezTo>
                  <a:cubicBezTo>
                    <a:pt x="1520" y="6070"/>
                    <a:pt x="1529" y="6034"/>
                    <a:pt x="1512" y="6007"/>
                  </a:cubicBezTo>
                  <a:cubicBezTo>
                    <a:pt x="1490" y="5975"/>
                    <a:pt x="1477" y="5936"/>
                    <a:pt x="1477" y="5898"/>
                  </a:cubicBezTo>
                  <a:cubicBezTo>
                    <a:pt x="1477" y="5877"/>
                    <a:pt x="1480" y="5858"/>
                    <a:pt x="1488" y="5841"/>
                  </a:cubicBezTo>
                  <a:cubicBezTo>
                    <a:pt x="1511" y="5792"/>
                    <a:pt x="1471" y="5757"/>
                    <a:pt x="1433" y="5757"/>
                  </a:cubicBezTo>
                  <a:close/>
                  <a:moveTo>
                    <a:pt x="2277" y="6003"/>
                  </a:moveTo>
                  <a:cubicBezTo>
                    <a:pt x="2267" y="6003"/>
                    <a:pt x="2256" y="6006"/>
                    <a:pt x="2246" y="6013"/>
                  </a:cubicBezTo>
                  <a:cubicBezTo>
                    <a:pt x="2182" y="6051"/>
                    <a:pt x="2118" y="6085"/>
                    <a:pt x="2050" y="6115"/>
                  </a:cubicBezTo>
                  <a:cubicBezTo>
                    <a:pt x="2022" y="6126"/>
                    <a:pt x="2007" y="6160"/>
                    <a:pt x="2020" y="6190"/>
                  </a:cubicBezTo>
                  <a:cubicBezTo>
                    <a:pt x="2029" y="6211"/>
                    <a:pt x="2050" y="6224"/>
                    <a:pt x="2073" y="6224"/>
                  </a:cubicBezTo>
                  <a:lnTo>
                    <a:pt x="2075" y="6224"/>
                  </a:lnTo>
                  <a:cubicBezTo>
                    <a:pt x="2082" y="6224"/>
                    <a:pt x="2088" y="6222"/>
                    <a:pt x="2095" y="6219"/>
                  </a:cubicBezTo>
                  <a:cubicBezTo>
                    <a:pt x="2167" y="6190"/>
                    <a:pt x="2237" y="6151"/>
                    <a:pt x="2305" y="6111"/>
                  </a:cubicBezTo>
                  <a:cubicBezTo>
                    <a:pt x="2359" y="6077"/>
                    <a:pt x="2326" y="6003"/>
                    <a:pt x="2277" y="6003"/>
                  </a:cubicBezTo>
                  <a:close/>
                  <a:moveTo>
                    <a:pt x="1627" y="6132"/>
                  </a:moveTo>
                  <a:cubicBezTo>
                    <a:pt x="1574" y="6132"/>
                    <a:pt x="1542" y="6214"/>
                    <a:pt x="1605" y="6243"/>
                  </a:cubicBezTo>
                  <a:cubicBezTo>
                    <a:pt x="1665" y="6273"/>
                    <a:pt x="1731" y="6288"/>
                    <a:pt x="1799" y="6288"/>
                  </a:cubicBezTo>
                  <a:lnTo>
                    <a:pt x="1803" y="6285"/>
                  </a:lnTo>
                  <a:cubicBezTo>
                    <a:pt x="1820" y="6285"/>
                    <a:pt x="1839" y="6285"/>
                    <a:pt x="1858" y="6283"/>
                  </a:cubicBezTo>
                  <a:cubicBezTo>
                    <a:pt x="1935" y="6279"/>
                    <a:pt x="1928" y="6170"/>
                    <a:pt x="1859" y="6170"/>
                  </a:cubicBezTo>
                  <a:cubicBezTo>
                    <a:pt x="1855" y="6170"/>
                    <a:pt x="1852" y="6170"/>
                    <a:pt x="1848" y="6170"/>
                  </a:cubicBezTo>
                  <a:cubicBezTo>
                    <a:pt x="1833" y="6172"/>
                    <a:pt x="1818" y="6173"/>
                    <a:pt x="1803" y="6173"/>
                  </a:cubicBezTo>
                  <a:cubicBezTo>
                    <a:pt x="1753" y="6173"/>
                    <a:pt x="1703" y="6162"/>
                    <a:pt x="1658" y="6141"/>
                  </a:cubicBezTo>
                  <a:cubicBezTo>
                    <a:pt x="1648" y="6134"/>
                    <a:pt x="1637" y="6132"/>
                    <a:pt x="1627" y="6132"/>
                  </a:cubicBezTo>
                  <a:close/>
                  <a:moveTo>
                    <a:pt x="2757" y="6131"/>
                  </a:moveTo>
                  <a:cubicBezTo>
                    <a:pt x="2715" y="6131"/>
                    <a:pt x="2675" y="6180"/>
                    <a:pt x="2710" y="6224"/>
                  </a:cubicBezTo>
                  <a:cubicBezTo>
                    <a:pt x="2759" y="6285"/>
                    <a:pt x="2801" y="6345"/>
                    <a:pt x="2844" y="6407"/>
                  </a:cubicBezTo>
                  <a:cubicBezTo>
                    <a:pt x="2852" y="6421"/>
                    <a:pt x="2871" y="6432"/>
                    <a:pt x="2890" y="6432"/>
                  </a:cubicBezTo>
                  <a:lnTo>
                    <a:pt x="2890" y="6432"/>
                  </a:lnTo>
                  <a:cubicBezTo>
                    <a:pt x="2936" y="6431"/>
                    <a:pt x="2961" y="6381"/>
                    <a:pt x="2937" y="6343"/>
                  </a:cubicBezTo>
                  <a:cubicBezTo>
                    <a:pt x="2895" y="6279"/>
                    <a:pt x="2848" y="6217"/>
                    <a:pt x="2801" y="6153"/>
                  </a:cubicBezTo>
                  <a:cubicBezTo>
                    <a:pt x="2789" y="6137"/>
                    <a:pt x="2773" y="6131"/>
                    <a:pt x="2757" y="6131"/>
                  </a:cubicBezTo>
                  <a:close/>
                  <a:moveTo>
                    <a:pt x="2890" y="6432"/>
                  </a:moveTo>
                  <a:cubicBezTo>
                    <a:pt x="2889" y="6432"/>
                    <a:pt x="2889" y="6432"/>
                    <a:pt x="2888" y="6432"/>
                  </a:cubicBezTo>
                  <a:lnTo>
                    <a:pt x="2891" y="6432"/>
                  </a:lnTo>
                  <a:cubicBezTo>
                    <a:pt x="2890" y="6432"/>
                    <a:pt x="2890" y="6432"/>
                    <a:pt x="2890" y="6432"/>
                  </a:cubicBezTo>
                  <a:close/>
                  <a:moveTo>
                    <a:pt x="3013" y="6509"/>
                  </a:moveTo>
                  <a:cubicBezTo>
                    <a:pt x="2975" y="6509"/>
                    <a:pt x="2937" y="6551"/>
                    <a:pt x="2963" y="6596"/>
                  </a:cubicBezTo>
                  <a:cubicBezTo>
                    <a:pt x="2999" y="6662"/>
                    <a:pt x="3035" y="6728"/>
                    <a:pt x="3067" y="6794"/>
                  </a:cubicBezTo>
                  <a:cubicBezTo>
                    <a:pt x="3076" y="6815"/>
                    <a:pt x="3097" y="6828"/>
                    <a:pt x="3118" y="6828"/>
                  </a:cubicBezTo>
                  <a:lnTo>
                    <a:pt x="3118" y="6826"/>
                  </a:lnTo>
                  <a:cubicBezTo>
                    <a:pt x="3127" y="6826"/>
                    <a:pt x="3135" y="6824"/>
                    <a:pt x="3144" y="6822"/>
                  </a:cubicBezTo>
                  <a:cubicBezTo>
                    <a:pt x="3171" y="6809"/>
                    <a:pt x="3184" y="6773"/>
                    <a:pt x="3169" y="6745"/>
                  </a:cubicBezTo>
                  <a:cubicBezTo>
                    <a:pt x="3137" y="6677"/>
                    <a:pt x="3101" y="6607"/>
                    <a:pt x="3061" y="6539"/>
                  </a:cubicBezTo>
                  <a:cubicBezTo>
                    <a:pt x="3049" y="6518"/>
                    <a:pt x="3031" y="6509"/>
                    <a:pt x="3013" y="6509"/>
                  </a:cubicBezTo>
                  <a:close/>
                  <a:moveTo>
                    <a:pt x="3206" y="6919"/>
                  </a:moveTo>
                  <a:cubicBezTo>
                    <a:pt x="3169" y="6919"/>
                    <a:pt x="3130" y="6954"/>
                    <a:pt x="3152" y="7000"/>
                  </a:cubicBezTo>
                  <a:cubicBezTo>
                    <a:pt x="3178" y="7071"/>
                    <a:pt x="3199" y="7141"/>
                    <a:pt x="3218" y="7213"/>
                  </a:cubicBezTo>
                  <a:cubicBezTo>
                    <a:pt x="3225" y="7238"/>
                    <a:pt x="3245" y="7255"/>
                    <a:pt x="3273" y="7256"/>
                  </a:cubicBezTo>
                  <a:lnTo>
                    <a:pt x="3273" y="7256"/>
                  </a:lnTo>
                  <a:cubicBezTo>
                    <a:pt x="3310" y="7255"/>
                    <a:pt x="3335" y="7221"/>
                    <a:pt x="3327" y="7186"/>
                  </a:cubicBezTo>
                  <a:cubicBezTo>
                    <a:pt x="3310" y="7109"/>
                    <a:pt x="3286" y="7035"/>
                    <a:pt x="3259" y="6962"/>
                  </a:cubicBezTo>
                  <a:cubicBezTo>
                    <a:pt x="3251" y="6932"/>
                    <a:pt x="3229" y="6919"/>
                    <a:pt x="3206" y="6919"/>
                  </a:cubicBezTo>
                  <a:close/>
                  <a:moveTo>
                    <a:pt x="3273" y="7256"/>
                  </a:moveTo>
                  <a:cubicBezTo>
                    <a:pt x="3272" y="7256"/>
                    <a:pt x="3272" y="7256"/>
                    <a:pt x="3272" y="7256"/>
                  </a:cubicBezTo>
                  <a:lnTo>
                    <a:pt x="3274" y="7256"/>
                  </a:lnTo>
                  <a:cubicBezTo>
                    <a:pt x="3273" y="7256"/>
                    <a:pt x="3273" y="7256"/>
                    <a:pt x="3273" y="7256"/>
                  </a:cubicBezTo>
                  <a:close/>
                  <a:moveTo>
                    <a:pt x="3310" y="7366"/>
                  </a:moveTo>
                  <a:cubicBezTo>
                    <a:pt x="3309" y="7366"/>
                    <a:pt x="3307" y="7366"/>
                    <a:pt x="3306" y="7367"/>
                  </a:cubicBezTo>
                  <a:cubicBezTo>
                    <a:pt x="3276" y="7371"/>
                    <a:pt x="3252" y="7398"/>
                    <a:pt x="3257" y="7430"/>
                  </a:cubicBezTo>
                  <a:cubicBezTo>
                    <a:pt x="3263" y="7488"/>
                    <a:pt x="3265" y="7545"/>
                    <a:pt x="3265" y="7603"/>
                  </a:cubicBezTo>
                  <a:lnTo>
                    <a:pt x="3265" y="7650"/>
                  </a:lnTo>
                  <a:cubicBezTo>
                    <a:pt x="3265" y="7681"/>
                    <a:pt x="3289" y="7707"/>
                    <a:pt x="3320" y="7709"/>
                  </a:cubicBezTo>
                  <a:lnTo>
                    <a:pt x="3325" y="7709"/>
                  </a:lnTo>
                  <a:cubicBezTo>
                    <a:pt x="3355" y="7709"/>
                    <a:pt x="3378" y="7684"/>
                    <a:pt x="3380" y="7654"/>
                  </a:cubicBezTo>
                  <a:lnTo>
                    <a:pt x="3380" y="7603"/>
                  </a:lnTo>
                  <a:cubicBezTo>
                    <a:pt x="3380" y="7541"/>
                    <a:pt x="3376" y="7479"/>
                    <a:pt x="3369" y="7418"/>
                  </a:cubicBezTo>
                  <a:cubicBezTo>
                    <a:pt x="3365" y="7387"/>
                    <a:pt x="3340" y="7366"/>
                    <a:pt x="3310" y="7366"/>
                  </a:cubicBezTo>
                  <a:close/>
                  <a:moveTo>
                    <a:pt x="3298" y="7821"/>
                  </a:moveTo>
                  <a:cubicBezTo>
                    <a:pt x="3273" y="7821"/>
                    <a:pt x="3248" y="7836"/>
                    <a:pt x="3242" y="7869"/>
                  </a:cubicBezTo>
                  <a:cubicBezTo>
                    <a:pt x="3229" y="7939"/>
                    <a:pt x="3208" y="8009"/>
                    <a:pt x="3184" y="8079"/>
                  </a:cubicBezTo>
                  <a:cubicBezTo>
                    <a:pt x="3169" y="8116"/>
                    <a:pt x="3197" y="8156"/>
                    <a:pt x="3237" y="8156"/>
                  </a:cubicBezTo>
                  <a:lnTo>
                    <a:pt x="3240" y="8156"/>
                  </a:lnTo>
                  <a:cubicBezTo>
                    <a:pt x="3263" y="8154"/>
                    <a:pt x="3282" y="8141"/>
                    <a:pt x="3291" y="8118"/>
                  </a:cubicBezTo>
                  <a:cubicBezTo>
                    <a:pt x="3318" y="8043"/>
                    <a:pt x="3340" y="7967"/>
                    <a:pt x="3355" y="7890"/>
                  </a:cubicBezTo>
                  <a:cubicBezTo>
                    <a:pt x="3363" y="7847"/>
                    <a:pt x="3330" y="7821"/>
                    <a:pt x="3298" y="7821"/>
                  </a:cubicBezTo>
                  <a:close/>
                  <a:moveTo>
                    <a:pt x="3140" y="8247"/>
                  </a:moveTo>
                  <a:cubicBezTo>
                    <a:pt x="3121" y="8247"/>
                    <a:pt x="3102" y="8257"/>
                    <a:pt x="3091" y="8280"/>
                  </a:cubicBezTo>
                  <a:cubicBezTo>
                    <a:pt x="3054" y="8343"/>
                    <a:pt x="3014" y="8405"/>
                    <a:pt x="2969" y="8463"/>
                  </a:cubicBezTo>
                  <a:cubicBezTo>
                    <a:pt x="2950" y="8488"/>
                    <a:pt x="2957" y="8524"/>
                    <a:pt x="2980" y="8543"/>
                  </a:cubicBezTo>
                  <a:cubicBezTo>
                    <a:pt x="2991" y="8550"/>
                    <a:pt x="3003" y="8554"/>
                    <a:pt x="3016" y="8554"/>
                  </a:cubicBezTo>
                  <a:cubicBezTo>
                    <a:pt x="3033" y="8554"/>
                    <a:pt x="3050" y="8546"/>
                    <a:pt x="3061" y="8533"/>
                  </a:cubicBezTo>
                  <a:cubicBezTo>
                    <a:pt x="3110" y="8469"/>
                    <a:pt x="3152" y="8403"/>
                    <a:pt x="3191" y="8335"/>
                  </a:cubicBezTo>
                  <a:cubicBezTo>
                    <a:pt x="3218" y="8289"/>
                    <a:pt x="3179" y="8247"/>
                    <a:pt x="3140" y="8247"/>
                  </a:cubicBezTo>
                  <a:close/>
                  <a:moveTo>
                    <a:pt x="2862" y="8614"/>
                  </a:moveTo>
                  <a:cubicBezTo>
                    <a:pt x="2849" y="8614"/>
                    <a:pt x="2836" y="8619"/>
                    <a:pt x="2825" y="8629"/>
                  </a:cubicBezTo>
                  <a:cubicBezTo>
                    <a:pt x="2774" y="8682"/>
                    <a:pt x="2718" y="8731"/>
                    <a:pt x="2661" y="8777"/>
                  </a:cubicBezTo>
                  <a:cubicBezTo>
                    <a:pt x="2618" y="8812"/>
                    <a:pt x="2642" y="8880"/>
                    <a:pt x="2697" y="8880"/>
                  </a:cubicBezTo>
                  <a:cubicBezTo>
                    <a:pt x="2710" y="8878"/>
                    <a:pt x="2722" y="8873"/>
                    <a:pt x="2733" y="8865"/>
                  </a:cubicBezTo>
                  <a:cubicBezTo>
                    <a:pt x="2793" y="8816"/>
                    <a:pt x="2852" y="8765"/>
                    <a:pt x="2908" y="8709"/>
                  </a:cubicBezTo>
                  <a:cubicBezTo>
                    <a:pt x="2942" y="8666"/>
                    <a:pt x="2905" y="8614"/>
                    <a:pt x="2862" y="8614"/>
                  </a:cubicBezTo>
                  <a:close/>
                  <a:moveTo>
                    <a:pt x="2516" y="8898"/>
                  </a:moveTo>
                  <a:cubicBezTo>
                    <a:pt x="2504" y="8898"/>
                    <a:pt x="2490" y="8903"/>
                    <a:pt x="2478" y="8914"/>
                  </a:cubicBezTo>
                  <a:cubicBezTo>
                    <a:pt x="2416" y="8965"/>
                    <a:pt x="2359" y="9020"/>
                    <a:pt x="2305" y="9080"/>
                  </a:cubicBezTo>
                  <a:cubicBezTo>
                    <a:pt x="2273" y="9118"/>
                    <a:pt x="2301" y="9175"/>
                    <a:pt x="2350" y="9175"/>
                  </a:cubicBezTo>
                  <a:lnTo>
                    <a:pt x="2350" y="9173"/>
                  </a:lnTo>
                  <a:cubicBezTo>
                    <a:pt x="2365" y="9173"/>
                    <a:pt x="2382" y="9167"/>
                    <a:pt x="2393" y="9154"/>
                  </a:cubicBezTo>
                  <a:cubicBezTo>
                    <a:pt x="2439" y="9099"/>
                    <a:pt x="2493" y="9050"/>
                    <a:pt x="2550" y="9003"/>
                  </a:cubicBezTo>
                  <a:cubicBezTo>
                    <a:pt x="2603" y="8968"/>
                    <a:pt x="2565" y="8898"/>
                    <a:pt x="2516" y="8898"/>
                  </a:cubicBezTo>
                  <a:close/>
                  <a:moveTo>
                    <a:pt x="2220" y="9251"/>
                  </a:moveTo>
                  <a:cubicBezTo>
                    <a:pt x="2202" y="9251"/>
                    <a:pt x="2183" y="9260"/>
                    <a:pt x="2171" y="9282"/>
                  </a:cubicBezTo>
                  <a:cubicBezTo>
                    <a:pt x="2135" y="9354"/>
                    <a:pt x="2107" y="9431"/>
                    <a:pt x="2090" y="9510"/>
                  </a:cubicBezTo>
                  <a:cubicBezTo>
                    <a:pt x="2084" y="9539"/>
                    <a:pt x="2103" y="9571"/>
                    <a:pt x="2133" y="9578"/>
                  </a:cubicBezTo>
                  <a:cubicBezTo>
                    <a:pt x="2137" y="9578"/>
                    <a:pt x="2141" y="9578"/>
                    <a:pt x="2146" y="9580"/>
                  </a:cubicBezTo>
                  <a:lnTo>
                    <a:pt x="2146" y="9578"/>
                  </a:lnTo>
                  <a:cubicBezTo>
                    <a:pt x="2171" y="9578"/>
                    <a:pt x="2195" y="9559"/>
                    <a:pt x="2201" y="9533"/>
                  </a:cubicBezTo>
                  <a:cubicBezTo>
                    <a:pt x="2216" y="9463"/>
                    <a:pt x="2241" y="9397"/>
                    <a:pt x="2273" y="9333"/>
                  </a:cubicBezTo>
                  <a:cubicBezTo>
                    <a:pt x="2295" y="9289"/>
                    <a:pt x="2258" y="9251"/>
                    <a:pt x="2220" y="9251"/>
                  </a:cubicBezTo>
                  <a:close/>
                  <a:moveTo>
                    <a:pt x="2122" y="9690"/>
                  </a:moveTo>
                  <a:cubicBezTo>
                    <a:pt x="2090" y="9690"/>
                    <a:pt x="2067" y="9718"/>
                    <a:pt x="2067" y="9750"/>
                  </a:cubicBezTo>
                  <a:cubicBezTo>
                    <a:pt x="2069" y="9831"/>
                    <a:pt x="2082" y="9910"/>
                    <a:pt x="2103" y="9988"/>
                  </a:cubicBezTo>
                  <a:cubicBezTo>
                    <a:pt x="2110" y="10014"/>
                    <a:pt x="2131" y="10031"/>
                    <a:pt x="2158" y="10031"/>
                  </a:cubicBezTo>
                  <a:cubicBezTo>
                    <a:pt x="2195" y="10031"/>
                    <a:pt x="2222" y="9995"/>
                    <a:pt x="2214" y="9959"/>
                  </a:cubicBezTo>
                  <a:cubicBezTo>
                    <a:pt x="2195" y="9888"/>
                    <a:pt x="2184" y="9818"/>
                    <a:pt x="2182" y="9746"/>
                  </a:cubicBezTo>
                  <a:cubicBezTo>
                    <a:pt x="2180" y="9714"/>
                    <a:pt x="2154" y="9690"/>
                    <a:pt x="2122" y="9690"/>
                  </a:cubicBezTo>
                  <a:close/>
                  <a:moveTo>
                    <a:pt x="2242" y="10129"/>
                  </a:moveTo>
                  <a:cubicBezTo>
                    <a:pt x="2204" y="10129"/>
                    <a:pt x="2166" y="10168"/>
                    <a:pt x="2190" y="10214"/>
                  </a:cubicBezTo>
                  <a:cubicBezTo>
                    <a:pt x="2227" y="10284"/>
                    <a:pt x="2271" y="10352"/>
                    <a:pt x="2322" y="10414"/>
                  </a:cubicBezTo>
                  <a:cubicBezTo>
                    <a:pt x="2333" y="10427"/>
                    <a:pt x="2350" y="10433"/>
                    <a:pt x="2367" y="10433"/>
                  </a:cubicBezTo>
                  <a:cubicBezTo>
                    <a:pt x="2416" y="10433"/>
                    <a:pt x="2442" y="10376"/>
                    <a:pt x="2412" y="10340"/>
                  </a:cubicBezTo>
                  <a:cubicBezTo>
                    <a:pt x="2365" y="10284"/>
                    <a:pt x="2324" y="10225"/>
                    <a:pt x="2290" y="10161"/>
                  </a:cubicBezTo>
                  <a:cubicBezTo>
                    <a:pt x="2279" y="10138"/>
                    <a:pt x="2261" y="10129"/>
                    <a:pt x="2242" y="10129"/>
                  </a:cubicBezTo>
                  <a:close/>
                  <a:moveTo>
                    <a:pt x="2533" y="10475"/>
                  </a:moveTo>
                  <a:cubicBezTo>
                    <a:pt x="2485" y="10475"/>
                    <a:pt x="2449" y="10543"/>
                    <a:pt x="2499" y="10578"/>
                  </a:cubicBezTo>
                  <a:cubicBezTo>
                    <a:pt x="2567" y="10627"/>
                    <a:pt x="2639" y="10665"/>
                    <a:pt x="2718" y="10691"/>
                  </a:cubicBezTo>
                  <a:cubicBezTo>
                    <a:pt x="2722" y="10693"/>
                    <a:pt x="2729" y="10695"/>
                    <a:pt x="2735" y="10695"/>
                  </a:cubicBezTo>
                  <a:cubicBezTo>
                    <a:pt x="2799" y="10695"/>
                    <a:pt x="2814" y="10603"/>
                    <a:pt x="2752" y="10582"/>
                  </a:cubicBezTo>
                  <a:cubicBezTo>
                    <a:pt x="2686" y="10561"/>
                    <a:pt x="2622" y="10527"/>
                    <a:pt x="2567" y="10486"/>
                  </a:cubicBezTo>
                  <a:cubicBezTo>
                    <a:pt x="2556" y="10478"/>
                    <a:pt x="2544" y="10475"/>
                    <a:pt x="2533" y="10475"/>
                  </a:cubicBezTo>
                  <a:close/>
                  <a:moveTo>
                    <a:pt x="3142" y="10572"/>
                  </a:moveTo>
                  <a:cubicBezTo>
                    <a:pt x="3136" y="10572"/>
                    <a:pt x="3129" y="10573"/>
                    <a:pt x="3123" y="10576"/>
                  </a:cubicBezTo>
                  <a:cubicBezTo>
                    <a:pt x="3071" y="10597"/>
                    <a:pt x="3014" y="10610"/>
                    <a:pt x="2959" y="10612"/>
                  </a:cubicBezTo>
                  <a:cubicBezTo>
                    <a:pt x="2886" y="10618"/>
                    <a:pt x="2888" y="10723"/>
                    <a:pt x="2961" y="10727"/>
                  </a:cubicBezTo>
                  <a:lnTo>
                    <a:pt x="2963" y="10727"/>
                  </a:lnTo>
                  <a:cubicBezTo>
                    <a:pt x="3033" y="10723"/>
                    <a:pt x="3101" y="10708"/>
                    <a:pt x="3165" y="10682"/>
                  </a:cubicBezTo>
                  <a:cubicBezTo>
                    <a:pt x="3195" y="10672"/>
                    <a:pt x="3210" y="10638"/>
                    <a:pt x="3197" y="10610"/>
                  </a:cubicBezTo>
                  <a:cubicBezTo>
                    <a:pt x="3189" y="10587"/>
                    <a:pt x="3166" y="10572"/>
                    <a:pt x="3142" y="1057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10414" name="Google Shape;10414;p1179"/>
          <p:cNvSpPr/>
          <p:nvPr/>
        </p:nvSpPr>
        <p:spPr>
          <a:xfrm flipH="1">
            <a:off x="275549" y="2700883"/>
            <a:ext cx="407832" cy="376325"/>
          </a:xfrm>
          <a:custGeom>
            <a:avLst/>
            <a:gdLst/>
            <a:ahLst/>
            <a:cxnLst/>
            <a:rect l="l" t="t" r="r" b="b"/>
            <a:pathLst>
              <a:path w="1850" h="1707" extrusionOk="0">
                <a:moveTo>
                  <a:pt x="392" y="224"/>
                </a:moveTo>
                <a:lnTo>
                  <a:pt x="392" y="224"/>
                </a:lnTo>
                <a:cubicBezTo>
                  <a:pt x="511" y="262"/>
                  <a:pt x="626" y="311"/>
                  <a:pt x="737" y="368"/>
                </a:cubicBezTo>
                <a:cubicBezTo>
                  <a:pt x="669" y="422"/>
                  <a:pt x="594" y="481"/>
                  <a:pt x="513" y="543"/>
                </a:cubicBezTo>
                <a:cubicBezTo>
                  <a:pt x="415" y="345"/>
                  <a:pt x="394" y="258"/>
                  <a:pt x="392" y="224"/>
                </a:cubicBezTo>
                <a:close/>
                <a:moveTo>
                  <a:pt x="1333" y="119"/>
                </a:moveTo>
                <a:lnTo>
                  <a:pt x="1333" y="119"/>
                </a:lnTo>
                <a:cubicBezTo>
                  <a:pt x="1335" y="198"/>
                  <a:pt x="1326" y="358"/>
                  <a:pt x="1309" y="547"/>
                </a:cubicBezTo>
                <a:cubicBezTo>
                  <a:pt x="1196" y="479"/>
                  <a:pt x="1075" y="413"/>
                  <a:pt x="954" y="349"/>
                </a:cubicBezTo>
                <a:cubicBezTo>
                  <a:pt x="1194" y="177"/>
                  <a:pt x="1292" y="130"/>
                  <a:pt x="1333" y="119"/>
                </a:cubicBezTo>
                <a:close/>
                <a:moveTo>
                  <a:pt x="1407" y="739"/>
                </a:moveTo>
                <a:cubicBezTo>
                  <a:pt x="1616" y="871"/>
                  <a:pt x="1692" y="943"/>
                  <a:pt x="1718" y="975"/>
                </a:cubicBezTo>
                <a:cubicBezTo>
                  <a:pt x="1671" y="988"/>
                  <a:pt x="1569" y="1003"/>
                  <a:pt x="1375" y="1015"/>
                </a:cubicBezTo>
                <a:cubicBezTo>
                  <a:pt x="1386" y="926"/>
                  <a:pt x="1397" y="834"/>
                  <a:pt x="1407" y="739"/>
                </a:cubicBezTo>
                <a:close/>
                <a:moveTo>
                  <a:pt x="477" y="719"/>
                </a:moveTo>
                <a:cubicBezTo>
                  <a:pt x="528" y="815"/>
                  <a:pt x="586" y="920"/>
                  <a:pt x="650" y="1026"/>
                </a:cubicBezTo>
                <a:cubicBezTo>
                  <a:pt x="379" y="1020"/>
                  <a:pt x="228" y="1000"/>
                  <a:pt x="158" y="985"/>
                </a:cubicBezTo>
                <a:cubicBezTo>
                  <a:pt x="222" y="932"/>
                  <a:pt x="339" y="830"/>
                  <a:pt x="477" y="719"/>
                </a:cubicBezTo>
                <a:close/>
                <a:moveTo>
                  <a:pt x="852" y="424"/>
                </a:moveTo>
                <a:cubicBezTo>
                  <a:pt x="1003" y="502"/>
                  <a:pt x="1160" y="590"/>
                  <a:pt x="1299" y="673"/>
                </a:cubicBezTo>
                <a:cubicBezTo>
                  <a:pt x="1288" y="792"/>
                  <a:pt x="1273" y="911"/>
                  <a:pt x="1258" y="1020"/>
                </a:cubicBezTo>
                <a:cubicBezTo>
                  <a:pt x="1144" y="1026"/>
                  <a:pt x="1022" y="1029"/>
                  <a:pt x="899" y="1029"/>
                </a:cubicBezTo>
                <a:cubicBezTo>
                  <a:pt x="861" y="1029"/>
                  <a:pt x="823" y="1029"/>
                  <a:pt x="786" y="1028"/>
                </a:cubicBezTo>
                <a:cubicBezTo>
                  <a:pt x="703" y="894"/>
                  <a:pt x="628" y="762"/>
                  <a:pt x="567" y="645"/>
                </a:cubicBezTo>
                <a:cubicBezTo>
                  <a:pt x="671" y="564"/>
                  <a:pt x="767" y="490"/>
                  <a:pt x="852" y="424"/>
                </a:cubicBezTo>
                <a:close/>
                <a:moveTo>
                  <a:pt x="1243" y="1134"/>
                </a:moveTo>
                <a:cubicBezTo>
                  <a:pt x="1203" y="1405"/>
                  <a:pt x="1171" y="1520"/>
                  <a:pt x="1152" y="1569"/>
                </a:cubicBezTo>
                <a:cubicBezTo>
                  <a:pt x="1045" y="1432"/>
                  <a:pt x="945" y="1290"/>
                  <a:pt x="856" y="1143"/>
                </a:cubicBezTo>
                <a:cubicBezTo>
                  <a:pt x="988" y="1143"/>
                  <a:pt x="1120" y="1141"/>
                  <a:pt x="1243" y="1134"/>
                </a:cubicBezTo>
                <a:close/>
                <a:moveTo>
                  <a:pt x="1358" y="0"/>
                </a:moveTo>
                <a:cubicBezTo>
                  <a:pt x="1357" y="0"/>
                  <a:pt x="1355" y="0"/>
                  <a:pt x="1354" y="0"/>
                </a:cubicBezTo>
                <a:cubicBezTo>
                  <a:pt x="1299" y="0"/>
                  <a:pt x="1190" y="34"/>
                  <a:pt x="841" y="290"/>
                </a:cubicBezTo>
                <a:cubicBezTo>
                  <a:pt x="709" y="224"/>
                  <a:pt x="503" y="128"/>
                  <a:pt x="396" y="107"/>
                </a:cubicBezTo>
                <a:cubicBezTo>
                  <a:pt x="388" y="104"/>
                  <a:pt x="379" y="103"/>
                  <a:pt x="370" y="103"/>
                </a:cubicBezTo>
                <a:cubicBezTo>
                  <a:pt x="339" y="103"/>
                  <a:pt x="309" y="118"/>
                  <a:pt x="292" y="147"/>
                </a:cubicBezTo>
                <a:cubicBezTo>
                  <a:pt x="264" y="194"/>
                  <a:pt x="258" y="287"/>
                  <a:pt x="424" y="615"/>
                </a:cubicBezTo>
                <a:cubicBezTo>
                  <a:pt x="207" y="792"/>
                  <a:pt x="35" y="939"/>
                  <a:pt x="28" y="945"/>
                </a:cubicBezTo>
                <a:cubicBezTo>
                  <a:pt x="7" y="966"/>
                  <a:pt x="0" y="998"/>
                  <a:pt x="13" y="1026"/>
                </a:cubicBezTo>
                <a:cubicBezTo>
                  <a:pt x="30" y="1062"/>
                  <a:pt x="58" y="1130"/>
                  <a:pt x="722" y="1141"/>
                </a:cubicBezTo>
                <a:cubicBezTo>
                  <a:pt x="803" y="1271"/>
                  <a:pt x="1048" y="1660"/>
                  <a:pt x="1131" y="1698"/>
                </a:cubicBezTo>
                <a:cubicBezTo>
                  <a:pt x="1139" y="1703"/>
                  <a:pt x="1150" y="1705"/>
                  <a:pt x="1160" y="1707"/>
                </a:cubicBezTo>
                <a:lnTo>
                  <a:pt x="1162" y="1705"/>
                </a:lnTo>
                <a:cubicBezTo>
                  <a:pt x="1214" y="1705"/>
                  <a:pt x="1277" y="1705"/>
                  <a:pt x="1360" y="1128"/>
                </a:cubicBezTo>
                <a:cubicBezTo>
                  <a:pt x="1739" y="1107"/>
                  <a:pt x="1795" y="1071"/>
                  <a:pt x="1812" y="1058"/>
                </a:cubicBezTo>
                <a:cubicBezTo>
                  <a:pt x="1835" y="1043"/>
                  <a:pt x="1850" y="1015"/>
                  <a:pt x="1848" y="988"/>
                </a:cubicBezTo>
                <a:cubicBezTo>
                  <a:pt x="1848" y="951"/>
                  <a:pt x="1846" y="875"/>
                  <a:pt x="1420" y="611"/>
                </a:cubicBezTo>
                <a:cubicBezTo>
                  <a:pt x="1439" y="409"/>
                  <a:pt x="1454" y="173"/>
                  <a:pt x="1448" y="81"/>
                </a:cubicBezTo>
                <a:cubicBezTo>
                  <a:pt x="1443" y="36"/>
                  <a:pt x="1405" y="0"/>
                  <a:pt x="135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nvGrpSpPr>
          <p:cNvPr id="10415" name="Google Shape;10415;p1179"/>
          <p:cNvGrpSpPr/>
          <p:nvPr/>
        </p:nvGrpSpPr>
        <p:grpSpPr>
          <a:xfrm rot="2502388" flipH="1">
            <a:off x="2075789" y="186643"/>
            <a:ext cx="823609" cy="569268"/>
            <a:chOff x="2591975" y="3584475"/>
            <a:chExt cx="106375" cy="73525"/>
          </a:xfrm>
        </p:grpSpPr>
        <p:sp>
          <p:nvSpPr>
            <p:cNvPr id="10416" name="Google Shape;10416;p1179"/>
            <p:cNvSpPr/>
            <p:nvPr/>
          </p:nvSpPr>
          <p:spPr>
            <a:xfrm>
              <a:off x="2603675" y="3597200"/>
              <a:ext cx="81125" cy="43450"/>
            </a:xfrm>
            <a:custGeom>
              <a:avLst/>
              <a:gdLst/>
              <a:ahLst/>
              <a:cxnLst/>
              <a:rect l="l" t="t" r="r" b="b"/>
              <a:pathLst>
                <a:path w="3245" h="1738" extrusionOk="0">
                  <a:moveTo>
                    <a:pt x="722" y="0"/>
                  </a:moveTo>
                  <a:cubicBezTo>
                    <a:pt x="330" y="0"/>
                    <a:pt x="57" y="69"/>
                    <a:pt x="50" y="71"/>
                  </a:cubicBezTo>
                  <a:cubicBezTo>
                    <a:pt x="18" y="79"/>
                    <a:pt x="1" y="109"/>
                    <a:pt x="9" y="141"/>
                  </a:cubicBezTo>
                  <a:cubicBezTo>
                    <a:pt x="15" y="166"/>
                    <a:pt x="38" y="183"/>
                    <a:pt x="63" y="183"/>
                  </a:cubicBezTo>
                  <a:cubicBezTo>
                    <a:pt x="68" y="183"/>
                    <a:pt x="73" y="183"/>
                    <a:pt x="78" y="181"/>
                  </a:cubicBezTo>
                  <a:cubicBezTo>
                    <a:pt x="108" y="173"/>
                    <a:pt x="375" y="107"/>
                    <a:pt x="747" y="107"/>
                  </a:cubicBezTo>
                  <a:cubicBezTo>
                    <a:pt x="1459" y="107"/>
                    <a:pt x="2556" y="349"/>
                    <a:pt x="3127" y="1703"/>
                  </a:cubicBezTo>
                  <a:cubicBezTo>
                    <a:pt x="3136" y="1724"/>
                    <a:pt x="3157" y="1737"/>
                    <a:pt x="3180" y="1737"/>
                  </a:cubicBezTo>
                  <a:cubicBezTo>
                    <a:pt x="3187" y="1737"/>
                    <a:pt x="3195" y="1735"/>
                    <a:pt x="3202" y="1733"/>
                  </a:cubicBezTo>
                  <a:cubicBezTo>
                    <a:pt x="3231" y="1720"/>
                    <a:pt x="3244" y="1688"/>
                    <a:pt x="3231" y="1658"/>
                  </a:cubicBezTo>
                  <a:cubicBezTo>
                    <a:pt x="2638" y="246"/>
                    <a:pt x="1466" y="0"/>
                    <a:pt x="7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17" name="Google Shape;10417;p1179"/>
            <p:cNvSpPr/>
            <p:nvPr/>
          </p:nvSpPr>
          <p:spPr>
            <a:xfrm>
              <a:off x="2663325" y="3619650"/>
              <a:ext cx="35025" cy="38350"/>
            </a:xfrm>
            <a:custGeom>
              <a:avLst/>
              <a:gdLst/>
              <a:ahLst/>
              <a:cxnLst/>
              <a:rect l="l" t="t" r="r" b="b"/>
              <a:pathLst>
                <a:path w="1401" h="1534" extrusionOk="0">
                  <a:moveTo>
                    <a:pt x="939" y="147"/>
                  </a:moveTo>
                  <a:cubicBezTo>
                    <a:pt x="1035" y="348"/>
                    <a:pt x="1239" y="1218"/>
                    <a:pt x="1205" y="1418"/>
                  </a:cubicBezTo>
                  <a:cubicBezTo>
                    <a:pt x="1022" y="1395"/>
                    <a:pt x="301" y="1007"/>
                    <a:pt x="141" y="863"/>
                  </a:cubicBezTo>
                  <a:cubicBezTo>
                    <a:pt x="181" y="850"/>
                    <a:pt x="279" y="833"/>
                    <a:pt x="520" y="833"/>
                  </a:cubicBezTo>
                  <a:cubicBezTo>
                    <a:pt x="665" y="833"/>
                    <a:pt x="792" y="839"/>
                    <a:pt x="792" y="839"/>
                  </a:cubicBezTo>
                  <a:cubicBezTo>
                    <a:pt x="794" y="839"/>
                    <a:pt x="797" y="840"/>
                    <a:pt x="799" y="840"/>
                  </a:cubicBezTo>
                  <a:cubicBezTo>
                    <a:pt x="813" y="840"/>
                    <a:pt x="826" y="833"/>
                    <a:pt x="837" y="822"/>
                  </a:cubicBezTo>
                  <a:cubicBezTo>
                    <a:pt x="848" y="811"/>
                    <a:pt x="854" y="797"/>
                    <a:pt x="854" y="780"/>
                  </a:cubicBezTo>
                  <a:cubicBezTo>
                    <a:pt x="852" y="775"/>
                    <a:pt x="839" y="428"/>
                    <a:pt x="939" y="147"/>
                  </a:cubicBezTo>
                  <a:close/>
                  <a:moveTo>
                    <a:pt x="928" y="1"/>
                  </a:moveTo>
                  <a:cubicBezTo>
                    <a:pt x="903" y="1"/>
                    <a:pt x="867" y="13"/>
                    <a:pt x="843" y="73"/>
                  </a:cubicBezTo>
                  <a:cubicBezTo>
                    <a:pt x="748" y="307"/>
                    <a:pt x="737" y="597"/>
                    <a:pt x="737" y="722"/>
                  </a:cubicBezTo>
                  <a:cubicBezTo>
                    <a:pt x="684" y="720"/>
                    <a:pt x="603" y="718"/>
                    <a:pt x="518" y="718"/>
                  </a:cubicBezTo>
                  <a:cubicBezTo>
                    <a:pt x="98" y="718"/>
                    <a:pt x="39" y="771"/>
                    <a:pt x="18" y="820"/>
                  </a:cubicBezTo>
                  <a:cubicBezTo>
                    <a:pt x="1" y="854"/>
                    <a:pt x="9" y="892"/>
                    <a:pt x="35" y="918"/>
                  </a:cubicBezTo>
                  <a:cubicBezTo>
                    <a:pt x="164" y="1069"/>
                    <a:pt x="1024" y="1533"/>
                    <a:pt x="1220" y="1533"/>
                  </a:cubicBezTo>
                  <a:cubicBezTo>
                    <a:pt x="1223" y="1533"/>
                    <a:pt x="1225" y="1533"/>
                    <a:pt x="1228" y="1533"/>
                  </a:cubicBezTo>
                  <a:cubicBezTo>
                    <a:pt x="1247" y="1533"/>
                    <a:pt x="1267" y="1527"/>
                    <a:pt x="1284" y="1516"/>
                  </a:cubicBezTo>
                  <a:cubicBezTo>
                    <a:pt x="1401" y="1420"/>
                    <a:pt x="1171" y="443"/>
                    <a:pt x="1088" y="213"/>
                  </a:cubicBezTo>
                  <a:cubicBezTo>
                    <a:pt x="1033" y="60"/>
                    <a:pt x="988" y="1"/>
                    <a:pt x="9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18" name="Google Shape;10418;p1179"/>
            <p:cNvSpPr/>
            <p:nvPr/>
          </p:nvSpPr>
          <p:spPr>
            <a:xfrm>
              <a:off x="2591975" y="3584475"/>
              <a:ext cx="57700" cy="30100"/>
            </a:xfrm>
            <a:custGeom>
              <a:avLst/>
              <a:gdLst/>
              <a:ahLst/>
              <a:cxnLst/>
              <a:rect l="l" t="t" r="r" b="b"/>
              <a:pathLst>
                <a:path w="2308" h="1204" extrusionOk="0">
                  <a:moveTo>
                    <a:pt x="1214" y="116"/>
                  </a:moveTo>
                  <a:cubicBezTo>
                    <a:pt x="1552" y="116"/>
                    <a:pt x="1731" y="146"/>
                    <a:pt x="1784" y="175"/>
                  </a:cubicBezTo>
                  <a:cubicBezTo>
                    <a:pt x="1952" y="265"/>
                    <a:pt x="2112" y="599"/>
                    <a:pt x="2176" y="763"/>
                  </a:cubicBezTo>
                  <a:cubicBezTo>
                    <a:pt x="2037" y="865"/>
                    <a:pt x="1891" y="952"/>
                    <a:pt x="1735" y="1027"/>
                  </a:cubicBezTo>
                  <a:cubicBezTo>
                    <a:pt x="1648" y="1065"/>
                    <a:pt x="1361" y="1091"/>
                    <a:pt x="1001" y="1091"/>
                  </a:cubicBezTo>
                  <a:cubicBezTo>
                    <a:pt x="520" y="1091"/>
                    <a:pt x="173" y="1048"/>
                    <a:pt x="116" y="1016"/>
                  </a:cubicBezTo>
                  <a:cubicBezTo>
                    <a:pt x="126" y="961"/>
                    <a:pt x="365" y="805"/>
                    <a:pt x="626" y="682"/>
                  </a:cubicBezTo>
                  <a:cubicBezTo>
                    <a:pt x="646" y="673"/>
                    <a:pt x="658" y="654"/>
                    <a:pt x="660" y="635"/>
                  </a:cubicBezTo>
                  <a:cubicBezTo>
                    <a:pt x="660" y="612"/>
                    <a:pt x="652" y="593"/>
                    <a:pt x="633" y="582"/>
                  </a:cubicBezTo>
                  <a:cubicBezTo>
                    <a:pt x="537" y="522"/>
                    <a:pt x="279" y="350"/>
                    <a:pt x="188" y="226"/>
                  </a:cubicBezTo>
                  <a:cubicBezTo>
                    <a:pt x="286" y="173"/>
                    <a:pt x="726" y="116"/>
                    <a:pt x="1214" y="116"/>
                  </a:cubicBezTo>
                  <a:close/>
                  <a:moveTo>
                    <a:pt x="1214" y="1"/>
                  </a:moveTo>
                  <a:cubicBezTo>
                    <a:pt x="1203" y="1"/>
                    <a:pt x="173" y="3"/>
                    <a:pt x="75" y="180"/>
                  </a:cubicBezTo>
                  <a:cubicBezTo>
                    <a:pt x="58" y="205"/>
                    <a:pt x="60" y="239"/>
                    <a:pt x="77" y="265"/>
                  </a:cubicBezTo>
                  <a:cubicBezTo>
                    <a:pt x="150" y="388"/>
                    <a:pt x="365" y="541"/>
                    <a:pt x="486" y="622"/>
                  </a:cubicBezTo>
                  <a:cubicBezTo>
                    <a:pt x="297" y="718"/>
                    <a:pt x="13" y="880"/>
                    <a:pt x="3" y="1005"/>
                  </a:cubicBezTo>
                  <a:cubicBezTo>
                    <a:pt x="1" y="1044"/>
                    <a:pt x="18" y="1080"/>
                    <a:pt x="52" y="1101"/>
                  </a:cubicBezTo>
                  <a:cubicBezTo>
                    <a:pt x="196" y="1199"/>
                    <a:pt x="920" y="1203"/>
                    <a:pt x="1003" y="1203"/>
                  </a:cubicBezTo>
                  <a:cubicBezTo>
                    <a:pt x="1146" y="1203"/>
                    <a:pt x="1629" y="1197"/>
                    <a:pt x="1782" y="1129"/>
                  </a:cubicBezTo>
                  <a:cubicBezTo>
                    <a:pt x="2018" y="1025"/>
                    <a:pt x="2269" y="837"/>
                    <a:pt x="2280" y="829"/>
                  </a:cubicBezTo>
                  <a:cubicBezTo>
                    <a:pt x="2301" y="814"/>
                    <a:pt x="2308" y="786"/>
                    <a:pt x="2301" y="763"/>
                  </a:cubicBezTo>
                  <a:cubicBezTo>
                    <a:pt x="2293" y="742"/>
                    <a:pt x="2099" y="209"/>
                    <a:pt x="1837" y="71"/>
                  </a:cubicBezTo>
                  <a:cubicBezTo>
                    <a:pt x="1720" y="9"/>
                    <a:pt x="1397" y="1"/>
                    <a:pt x="121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10419" name="Google Shape;10419;p1179"/>
          <p:cNvSpPr txBox="1">
            <a:spLocks noGrp="1"/>
          </p:cNvSpPr>
          <p:nvPr>
            <p:ph type="title"/>
          </p:nvPr>
        </p:nvSpPr>
        <p:spPr>
          <a:xfrm>
            <a:off x="965900" y="728833"/>
            <a:ext cx="10260400" cy="7636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3000"/>
              <a:buNone/>
              <a:defRPr b="1">
                <a:solidFill>
                  <a:schemeClr val="accent1"/>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Tree>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matchingName="Title and six columns">
  <p:cSld name="CUSTOM_3_1_1_1">
    <p:bg>
      <p:bgPr>
        <a:blipFill>
          <a:blip r:embed="rId2">
            <a:alphaModFix/>
          </a:blip>
          <a:stretch>
            <a:fillRect/>
          </a:stretch>
        </a:blipFill>
        <a:effectLst/>
      </p:bgPr>
    </p:bg>
    <p:spTree>
      <p:nvGrpSpPr>
        <p:cNvPr id="1" name="Shape 10420"/>
        <p:cNvGrpSpPr/>
        <p:nvPr/>
      </p:nvGrpSpPr>
      <p:grpSpPr>
        <a:xfrm>
          <a:off x="0" y="0"/>
          <a:ext cx="0" cy="0"/>
          <a:chOff x="0" y="0"/>
          <a:chExt cx="0" cy="0"/>
        </a:xfrm>
      </p:grpSpPr>
      <p:sp>
        <p:nvSpPr>
          <p:cNvPr id="10421" name="Google Shape;10421;p1180"/>
          <p:cNvSpPr txBox="1">
            <a:spLocks noGrp="1"/>
          </p:cNvSpPr>
          <p:nvPr>
            <p:ph type="title"/>
          </p:nvPr>
        </p:nvSpPr>
        <p:spPr>
          <a:xfrm>
            <a:off x="966167" y="728833"/>
            <a:ext cx="10259600" cy="7636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3000"/>
              <a:buNone/>
              <a:defRPr b="1">
                <a:solidFill>
                  <a:schemeClr val="accent1"/>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422" name="Google Shape;10422;p1180"/>
          <p:cNvSpPr txBox="1">
            <a:spLocks noGrp="1"/>
          </p:cNvSpPr>
          <p:nvPr>
            <p:ph type="subTitle" idx="1"/>
          </p:nvPr>
        </p:nvSpPr>
        <p:spPr>
          <a:xfrm>
            <a:off x="7536248" y="1878167"/>
            <a:ext cx="3708400" cy="481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Clr>
                <a:schemeClr val="dk1"/>
              </a:buClr>
              <a:buSzPts val="1400"/>
              <a:buNone/>
              <a:defRPr/>
            </a:lvl1pPr>
            <a:lvl2pPr lvl="1" algn="r">
              <a:lnSpc>
                <a:spcPct val="100000"/>
              </a:lnSpc>
              <a:spcBef>
                <a:spcPts val="0"/>
              </a:spcBef>
              <a:spcAft>
                <a:spcPts val="0"/>
              </a:spcAft>
              <a:buClr>
                <a:schemeClr val="dk1"/>
              </a:buClr>
              <a:buSzPts val="1400"/>
              <a:buNone/>
              <a:defRPr>
                <a:solidFill>
                  <a:schemeClr val="dk1"/>
                </a:solidFill>
              </a:defRPr>
            </a:lvl2pPr>
            <a:lvl3pPr lvl="2" algn="r">
              <a:lnSpc>
                <a:spcPct val="100000"/>
              </a:lnSpc>
              <a:spcBef>
                <a:spcPts val="0"/>
              </a:spcBef>
              <a:spcAft>
                <a:spcPts val="0"/>
              </a:spcAft>
              <a:buClr>
                <a:schemeClr val="dk1"/>
              </a:buClr>
              <a:buSzPts val="1400"/>
              <a:buNone/>
              <a:defRPr>
                <a:solidFill>
                  <a:schemeClr val="dk1"/>
                </a:solidFill>
              </a:defRPr>
            </a:lvl3pPr>
            <a:lvl4pPr lvl="3" algn="r">
              <a:lnSpc>
                <a:spcPct val="100000"/>
              </a:lnSpc>
              <a:spcBef>
                <a:spcPts val="0"/>
              </a:spcBef>
              <a:spcAft>
                <a:spcPts val="0"/>
              </a:spcAft>
              <a:buClr>
                <a:schemeClr val="dk1"/>
              </a:buClr>
              <a:buSzPts val="1400"/>
              <a:buNone/>
              <a:defRPr>
                <a:solidFill>
                  <a:schemeClr val="dk1"/>
                </a:solidFill>
              </a:defRPr>
            </a:lvl4pPr>
            <a:lvl5pPr lvl="4" algn="r">
              <a:lnSpc>
                <a:spcPct val="100000"/>
              </a:lnSpc>
              <a:spcBef>
                <a:spcPts val="0"/>
              </a:spcBef>
              <a:spcAft>
                <a:spcPts val="0"/>
              </a:spcAft>
              <a:buClr>
                <a:schemeClr val="dk1"/>
              </a:buClr>
              <a:buSzPts val="1400"/>
              <a:buNone/>
              <a:defRPr>
                <a:solidFill>
                  <a:schemeClr val="dk1"/>
                </a:solidFill>
              </a:defRPr>
            </a:lvl5pPr>
            <a:lvl6pPr lvl="5" algn="r">
              <a:lnSpc>
                <a:spcPct val="100000"/>
              </a:lnSpc>
              <a:spcBef>
                <a:spcPts val="0"/>
              </a:spcBef>
              <a:spcAft>
                <a:spcPts val="0"/>
              </a:spcAft>
              <a:buClr>
                <a:schemeClr val="dk1"/>
              </a:buClr>
              <a:buSzPts val="1400"/>
              <a:buNone/>
              <a:defRPr>
                <a:solidFill>
                  <a:schemeClr val="dk1"/>
                </a:solidFill>
              </a:defRPr>
            </a:lvl6pPr>
            <a:lvl7pPr lvl="6" algn="r">
              <a:lnSpc>
                <a:spcPct val="100000"/>
              </a:lnSpc>
              <a:spcBef>
                <a:spcPts val="0"/>
              </a:spcBef>
              <a:spcAft>
                <a:spcPts val="0"/>
              </a:spcAft>
              <a:buClr>
                <a:schemeClr val="dk1"/>
              </a:buClr>
              <a:buSzPts val="1400"/>
              <a:buNone/>
              <a:defRPr>
                <a:solidFill>
                  <a:schemeClr val="dk1"/>
                </a:solidFill>
              </a:defRPr>
            </a:lvl7pPr>
            <a:lvl8pPr lvl="7" algn="r">
              <a:lnSpc>
                <a:spcPct val="100000"/>
              </a:lnSpc>
              <a:spcBef>
                <a:spcPts val="0"/>
              </a:spcBef>
              <a:spcAft>
                <a:spcPts val="0"/>
              </a:spcAft>
              <a:buClr>
                <a:schemeClr val="dk1"/>
              </a:buClr>
              <a:buSzPts val="1400"/>
              <a:buNone/>
              <a:defRPr>
                <a:solidFill>
                  <a:schemeClr val="dk1"/>
                </a:solidFill>
              </a:defRPr>
            </a:lvl8pPr>
            <a:lvl9pPr lvl="8" algn="r">
              <a:lnSpc>
                <a:spcPct val="100000"/>
              </a:lnSpc>
              <a:spcBef>
                <a:spcPts val="0"/>
              </a:spcBef>
              <a:spcAft>
                <a:spcPts val="0"/>
              </a:spcAft>
              <a:buClr>
                <a:schemeClr val="dk1"/>
              </a:buClr>
              <a:buSzPts val="1400"/>
              <a:buNone/>
              <a:defRPr>
                <a:solidFill>
                  <a:schemeClr val="dk1"/>
                </a:solidFill>
              </a:defRPr>
            </a:lvl9pPr>
          </a:lstStyle>
          <a:p>
            <a:endParaRPr/>
          </a:p>
        </p:txBody>
      </p:sp>
      <p:sp>
        <p:nvSpPr>
          <p:cNvPr id="10423" name="Google Shape;10423;p1180"/>
          <p:cNvSpPr txBox="1">
            <a:spLocks noGrp="1"/>
          </p:cNvSpPr>
          <p:nvPr>
            <p:ph type="subTitle" idx="2"/>
          </p:nvPr>
        </p:nvSpPr>
        <p:spPr>
          <a:xfrm>
            <a:off x="965967" y="1878167"/>
            <a:ext cx="2425600" cy="481200"/>
          </a:xfrm>
          <a:prstGeom prst="rect">
            <a:avLst/>
          </a:prstGeom>
          <a:noFill/>
          <a:ln>
            <a:noFill/>
          </a:ln>
        </p:spPr>
        <p:txBody>
          <a:bodyPr spcFirstLastPara="1" wrap="square" lIns="91425" tIns="91425" rIns="91425" bIns="91425" anchor="ctr" anchorCtr="0">
            <a:noAutofit/>
          </a:bodyPr>
          <a:lstStyle>
            <a:lvl1pPr lvl="0" algn="r">
              <a:lnSpc>
                <a:spcPct val="100000"/>
              </a:lnSpc>
              <a:spcBef>
                <a:spcPts val="0"/>
              </a:spcBef>
              <a:spcAft>
                <a:spcPts val="0"/>
              </a:spcAft>
              <a:buClr>
                <a:schemeClr val="dk1"/>
              </a:buClr>
              <a:buSzPts val="2000"/>
              <a:buNone/>
              <a:defRPr sz="3067">
                <a:latin typeface="Grandstander SemiBold"/>
                <a:ea typeface="Grandstander SemiBold"/>
                <a:cs typeface="Grandstander SemiBold"/>
                <a:sym typeface="Grandstander SemiBold"/>
              </a:defRPr>
            </a:lvl1pPr>
            <a:lvl2pPr lvl="1" algn="r">
              <a:lnSpc>
                <a:spcPct val="100000"/>
              </a:lnSpc>
              <a:spcBef>
                <a:spcPts val="0"/>
              </a:spcBef>
              <a:spcAft>
                <a:spcPts val="0"/>
              </a:spcAft>
              <a:buClr>
                <a:schemeClr val="dk1"/>
              </a:buClr>
              <a:buSzPts val="2000"/>
              <a:buNone/>
              <a:defRPr sz="2667">
                <a:solidFill>
                  <a:schemeClr val="dk1"/>
                </a:solidFill>
              </a:defRPr>
            </a:lvl2pPr>
            <a:lvl3pPr lvl="2" algn="r">
              <a:lnSpc>
                <a:spcPct val="100000"/>
              </a:lnSpc>
              <a:spcBef>
                <a:spcPts val="0"/>
              </a:spcBef>
              <a:spcAft>
                <a:spcPts val="0"/>
              </a:spcAft>
              <a:buClr>
                <a:schemeClr val="dk1"/>
              </a:buClr>
              <a:buSzPts val="2000"/>
              <a:buNone/>
              <a:defRPr sz="2667">
                <a:solidFill>
                  <a:schemeClr val="dk1"/>
                </a:solidFill>
              </a:defRPr>
            </a:lvl3pPr>
            <a:lvl4pPr lvl="3" algn="r">
              <a:lnSpc>
                <a:spcPct val="100000"/>
              </a:lnSpc>
              <a:spcBef>
                <a:spcPts val="0"/>
              </a:spcBef>
              <a:spcAft>
                <a:spcPts val="0"/>
              </a:spcAft>
              <a:buClr>
                <a:schemeClr val="dk1"/>
              </a:buClr>
              <a:buSzPts val="2000"/>
              <a:buNone/>
              <a:defRPr sz="2667">
                <a:solidFill>
                  <a:schemeClr val="dk1"/>
                </a:solidFill>
              </a:defRPr>
            </a:lvl4pPr>
            <a:lvl5pPr lvl="4" algn="r">
              <a:lnSpc>
                <a:spcPct val="100000"/>
              </a:lnSpc>
              <a:spcBef>
                <a:spcPts val="0"/>
              </a:spcBef>
              <a:spcAft>
                <a:spcPts val="0"/>
              </a:spcAft>
              <a:buClr>
                <a:schemeClr val="dk1"/>
              </a:buClr>
              <a:buSzPts val="2000"/>
              <a:buNone/>
              <a:defRPr sz="2667">
                <a:solidFill>
                  <a:schemeClr val="dk1"/>
                </a:solidFill>
              </a:defRPr>
            </a:lvl5pPr>
            <a:lvl6pPr lvl="5" algn="r">
              <a:lnSpc>
                <a:spcPct val="100000"/>
              </a:lnSpc>
              <a:spcBef>
                <a:spcPts val="0"/>
              </a:spcBef>
              <a:spcAft>
                <a:spcPts val="0"/>
              </a:spcAft>
              <a:buClr>
                <a:schemeClr val="dk1"/>
              </a:buClr>
              <a:buSzPts val="2000"/>
              <a:buNone/>
              <a:defRPr sz="2667">
                <a:solidFill>
                  <a:schemeClr val="dk1"/>
                </a:solidFill>
              </a:defRPr>
            </a:lvl6pPr>
            <a:lvl7pPr lvl="6" algn="r">
              <a:lnSpc>
                <a:spcPct val="100000"/>
              </a:lnSpc>
              <a:spcBef>
                <a:spcPts val="0"/>
              </a:spcBef>
              <a:spcAft>
                <a:spcPts val="0"/>
              </a:spcAft>
              <a:buClr>
                <a:schemeClr val="dk1"/>
              </a:buClr>
              <a:buSzPts val="2000"/>
              <a:buNone/>
              <a:defRPr sz="2667">
                <a:solidFill>
                  <a:schemeClr val="dk1"/>
                </a:solidFill>
              </a:defRPr>
            </a:lvl7pPr>
            <a:lvl8pPr lvl="7" algn="r">
              <a:lnSpc>
                <a:spcPct val="100000"/>
              </a:lnSpc>
              <a:spcBef>
                <a:spcPts val="0"/>
              </a:spcBef>
              <a:spcAft>
                <a:spcPts val="0"/>
              </a:spcAft>
              <a:buClr>
                <a:schemeClr val="dk1"/>
              </a:buClr>
              <a:buSzPts val="2000"/>
              <a:buNone/>
              <a:defRPr sz="2667">
                <a:solidFill>
                  <a:schemeClr val="dk1"/>
                </a:solidFill>
              </a:defRPr>
            </a:lvl8pPr>
            <a:lvl9pPr lvl="8" algn="r">
              <a:lnSpc>
                <a:spcPct val="100000"/>
              </a:lnSpc>
              <a:spcBef>
                <a:spcPts val="0"/>
              </a:spcBef>
              <a:spcAft>
                <a:spcPts val="0"/>
              </a:spcAft>
              <a:buClr>
                <a:schemeClr val="dk1"/>
              </a:buClr>
              <a:buSzPts val="2000"/>
              <a:buNone/>
              <a:defRPr sz="2667">
                <a:solidFill>
                  <a:schemeClr val="dk1"/>
                </a:solidFill>
              </a:defRPr>
            </a:lvl9pPr>
          </a:lstStyle>
          <a:p>
            <a:endParaRPr/>
          </a:p>
        </p:txBody>
      </p:sp>
      <p:sp>
        <p:nvSpPr>
          <p:cNvPr id="10424" name="Google Shape;10424;p1180"/>
          <p:cNvSpPr txBox="1">
            <a:spLocks noGrp="1"/>
          </p:cNvSpPr>
          <p:nvPr>
            <p:ph type="subTitle" idx="3"/>
          </p:nvPr>
        </p:nvSpPr>
        <p:spPr>
          <a:xfrm>
            <a:off x="7536248" y="2632127"/>
            <a:ext cx="3708400" cy="481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Clr>
                <a:schemeClr val="dk1"/>
              </a:buClr>
              <a:buSzPts val="1400"/>
              <a:buNone/>
              <a:defRPr/>
            </a:lvl1pPr>
            <a:lvl2pPr lvl="1" algn="r">
              <a:lnSpc>
                <a:spcPct val="100000"/>
              </a:lnSpc>
              <a:spcBef>
                <a:spcPts val="0"/>
              </a:spcBef>
              <a:spcAft>
                <a:spcPts val="0"/>
              </a:spcAft>
              <a:buClr>
                <a:schemeClr val="dk1"/>
              </a:buClr>
              <a:buSzPts val="1400"/>
              <a:buNone/>
              <a:defRPr>
                <a:solidFill>
                  <a:schemeClr val="dk1"/>
                </a:solidFill>
              </a:defRPr>
            </a:lvl2pPr>
            <a:lvl3pPr lvl="2" algn="r">
              <a:lnSpc>
                <a:spcPct val="100000"/>
              </a:lnSpc>
              <a:spcBef>
                <a:spcPts val="0"/>
              </a:spcBef>
              <a:spcAft>
                <a:spcPts val="0"/>
              </a:spcAft>
              <a:buClr>
                <a:schemeClr val="dk1"/>
              </a:buClr>
              <a:buSzPts val="1400"/>
              <a:buNone/>
              <a:defRPr>
                <a:solidFill>
                  <a:schemeClr val="dk1"/>
                </a:solidFill>
              </a:defRPr>
            </a:lvl3pPr>
            <a:lvl4pPr lvl="3" algn="r">
              <a:lnSpc>
                <a:spcPct val="100000"/>
              </a:lnSpc>
              <a:spcBef>
                <a:spcPts val="0"/>
              </a:spcBef>
              <a:spcAft>
                <a:spcPts val="0"/>
              </a:spcAft>
              <a:buClr>
                <a:schemeClr val="dk1"/>
              </a:buClr>
              <a:buSzPts val="1400"/>
              <a:buNone/>
              <a:defRPr>
                <a:solidFill>
                  <a:schemeClr val="dk1"/>
                </a:solidFill>
              </a:defRPr>
            </a:lvl4pPr>
            <a:lvl5pPr lvl="4" algn="r">
              <a:lnSpc>
                <a:spcPct val="100000"/>
              </a:lnSpc>
              <a:spcBef>
                <a:spcPts val="0"/>
              </a:spcBef>
              <a:spcAft>
                <a:spcPts val="0"/>
              </a:spcAft>
              <a:buClr>
                <a:schemeClr val="dk1"/>
              </a:buClr>
              <a:buSzPts val="1400"/>
              <a:buNone/>
              <a:defRPr>
                <a:solidFill>
                  <a:schemeClr val="dk1"/>
                </a:solidFill>
              </a:defRPr>
            </a:lvl5pPr>
            <a:lvl6pPr lvl="5" algn="r">
              <a:lnSpc>
                <a:spcPct val="100000"/>
              </a:lnSpc>
              <a:spcBef>
                <a:spcPts val="0"/>
              </a:spcBef>
              <a:spcAft>
                <a:spcPts val="0"/>
              </a:spcAft>
              <a:buClr>
                <a:schemeClr val="dk1"/>
              </a:buClr>
              <a:buSzPts val="1400"/>
              <a:buNone/>
              <a:defRPr>
                <a:solidFill>
                  <a:schemeClr val="dk1"/>
                </a:solidFill>
              </a:defRPr>
            </a:lvl6pPr>
            <a:lvl7pPr lvl="6" algn="r">
              <a:lnSpc>
                <a:spcPct val="100000"/>
              </a:lnSpc>
              <a:spcBef>
                <a:spcPts val="0"/>
              </a:spcBef>
              <a:spcAft>
                <a:spcPts val="0"/>
              </a:spcAft>
              <a:buClr>
                <a:schemeClr val="dk1"/>
              </a:buClr>
              <a:buSzPts val="1400"/>
              <a:buNone/>
              <a:defRPr>
                <a:solidFill>
                  <a:schemeClr val="dk1"/>
                </a:solidFill>
              </a:defRPr>
            </a:lvl7pPr>
            <a:lvl8pPr lvl="7" algn="r">
              <a:lnSpc>
                <a:spcPct val="100000"/>
              </a:lnSpc>
              <a:spcBef>
                <a:spcPts val="0"/>
              </a:spcBef>
              <a:spcAft>
                <a:spcPts val="0"/>
              </a:spcAft>
              <a:buClr>
                <a:schemeClr val="dk1"/>
              </a:buClr>
              <a:buSzPts val="1400"/>
              <a:buNone/>
              <a:defRPr>
                <a:solidFill>
                  <a:schemeClr val="dk1"/>
                </a:solidFill>
              </a:defRPr>
            </a:lvl8pPr>
            <a:lvl9pPr lvl="8" algn="r">
              <a:lnSpc>
                <a:spcPct val="100000"/>
              </a:lnSpc>
              <a:spcBef>
                <a:spcPts val="0"/>
              </a:spcBef>
              <a:spcAft>
                <a:spcPts val="0"/>
              </a:spcAft>
              <a:buClr>
                <a:schemeClr val="dk1"/>
              </a:buClr>
              <a:buSzPts val="1400"/>
              <a:buNone/>
              <a:defRPr>
                <a:solidFill>
                  <a:schemeClr val="dk1"/>
                </a:solidFill>
              </a:defRPr>
            </a:lvl9pPr>
          </a:lstStyle>
          <a:p>
            <a:endParaRPr/>
          </a:p>
        </p:txBody>
      </p:sp>
      <p:sp>
        <p:nvSpPr>
          <p:cNvPr id="10425" name="Google Shape;10425;p1180"/>
          <p:cNvSpPr txBox="1">
            <a:spLocks noGrp="1"/>
          </p:cNvSpPr>
          <p:nvPr>
            <p:ph type="subTitle" idx="4"/>
          </p:nvPr>
        </p:nvSpPr>
        <p:spPr>
          <a:xfrm>
            <a:off x="965967" y="2632127"/>
            <a:ext cx="2425600" cy="481200"/>
          </a:xfrm>
          <a:prstGeom prst="rect">
            <a:avLst/>
          </a:prstGeom>
          <a:noFill/>
          <a:ln>
            <a:noFill/>
          </a:ln>
        </p:spPr>
        <p:txBody>
          <a:bodyPr spcFirstLastPara="1" wrap="square" lIns="91425" tIns="91425" rIns="91425" bIns="91425" anchor="ctr" anchorCtr="0">
            <a:noAutofit/>
          </a:bodyPr>
          <a:lstStyle>
            <a:lvl1pPr lvl="0" algn="r">
              <a:lnSpc>
                <a:spcPct val="100000"/>
              </a:lnSpc>
              <a:spcBef>
                <a:spcPts val="0"/>
              </a:spcBef>
              <a:spcAft>
                <a:spcPts val="0"/>
              </a:spcAft>
              <a:buClr>
                <a:schemeClr val="dk1"/>
              </a:buClr>
              <a:buSzPts val="2000"/>
              <a:buNone/>
              <a:defRPr sz="3067">
                <a:latin typeface="Grandstander SemiBold"/>
                <a:ea typeface="Grandstander SemiBold"/>
                <a:cs typeface="Grandstander SemiBold"/>
                <a:sym typeface="Grandstander SemiBold"/>
              </a:defRPr>
            </a:lvl1pPr>
            <a:lvl2pPr lvl="1" algn="r">
              <a:lnSpc>
                <a:spcPct val="100000"/>
              </a:lnSpc>
              <a:spcBef>
                <a:spcPts val="0"/>
              </a:spcBef>
              <a:spcAft>
                <a:spcPts val="0"/>
              </a:spcAft>
              <a:buClr>
                <a:schemeClr val="dk1"/>
              </a:buClr>
              <a:buSzPts val="2000"/>
              <a:buNone/>
              <a:defRPr sz="2667">
                <a:solidFill>
                  <a:schemeClr val="dk1"/>
                </a:solidFill>
              </a:defRPr>
            </a:lvl2pPr>
            <a:lvl3pPr lvl="2" algn="r">
              <a:lnSpc>
                <a:spcPct val="100000"/>
              </a:lnSpc>
              <a:spcBef>
                <a:spcPts val="0"/>
              </a:spcBef>
              <a:spcAft>
                <a:spcPts val="0"/>
              </a:spcAft>
              <a:buClr>
                <a:schemeClr val="dk1"/>
              </a:buClr>
              <a:buSzPts val="2000"/>
              <a:buNone/>
              <a:defRPr sz="2667">
                <a:solidFill>
                  <a:schemeClr val="dk1"/>
                </a:solidFill>
              </a:defRPr>
            </a:lvl3pPr>
            <a:lvl4pPr lvl="3" algn="r">
              <a:lnSpc>
                <a:spcPct val="100000"/>
              </a:lnSpc>
              <a:spcBef>
                <a:spcPts val="0"/>
              </a:spcBef>
              <a:spcAft>
                <a:spcPts val="0"/>
              </a:spcAft>
              <a:buClr>
                <a:schemeClr val="dk1"/>
              </a:buClr>
              <a:buSzPts val="2000"/>
              <a:buNone/>
              <a:defRPr sz="2667">
                <a:solidFill>
                  <a:schemeClr val="dk1"/>
                </a:solidFill>
              </a:defRPr>
            </a:lvl4pPr>
            <a:lvl5pPr lvl="4" algn="r">
              <a:lnSpc>
                <a:spcPct val="100000"/>
              </a:lnSpc>
              <a:spcBef>
                <a:spcPts val="0"/>
              </a:spcBef>
              <a:spcAft>
                <a:spcPts val="0"/>
              </a:spcAft>
              <a:buClr>
                <a:schemeClr val="dk1"/>
              </a:buClr>
              <a:buSzPts val="2000"/>
              <a:buNone/>
              <a:defRPr sz="2667">
                <a:solidFill>
                  <a:schemeClr val="dk1"/>
                </a:solidFill>
              </a:defRPr>
            </a:lvl5pPr>
            <a:lvl6pPr lvl="5" algn="r">
              <a:lnSpc>
                <a:spcPct val="100000"/>
              </a:lnSpc>
              <a:spcBef>
                <a:spcPts val="0"/>
              </a:spcBef>
              <a:spcAft>
                <a:spcPts val="0"/>
              </a:spcAft>
              <a:buClr>
                <a:schemeClr val="dk1"/>
              </a:buClr>
              <a:buSzPts val="2000"/>
              <a:buNone/>
              <a:defRPr sz="2667">
                <a:solidFill>
                  <a:schemeClr val="dk1"/>
                </a:solidFill>
              </a:defRPr>
            </a:lvl6pPr>
            <a:lvl7pPr lvl="6" algn="r">
              <a:lnSpc>
                <a:spcPct val="100000"/>
              </a:lnSpc>
              <a:spcBef>
                <a:spcPts val="0"/>
              </a:spcBef>
              <a:spcAft>
                <a:spcPts val="0"/>
              </a:spcAft>
              <a:buClr>
                <a:schemeClr val="dk1"/>
              </a:buClr>
              <a:buSzPts val="2000"/>
              <a:buNone/>
              <a:defRPr sz="2667">
                <a:solidFill>
                  <a:schemeClr val="dk1"/>
                </a:solidFill>
              </a:defRPr>
            </a:lvl7pPr>
            <a:lvl8pPr lvl="7" algn="r">
              <a:lnSpc>
                <a:spcPct val="100000"/>
              </a:lnSpc>
              <a:spcBef>
                <a:spcPts val="0"/>
              </a:spcBef>
              <a:spcAft>
                <a:spcPts val="0"/>
              </a:spcAft>
              <a:buClr>
                <a:schemeClr val="dk1"/>
              </a:buClr>
              <a:buSzPts val="2000"/>
              <a:buNone/>
              <a:defRPr sz="2667">
                <a:solidFill>
                  <a:schemeClr val="dk1"/>
                </a:solidFill>
              </a:defRPr>
            </a:lvl8pPr>
            <a:lvl9pPr lvl="8" algn="r">
              <a:lnSpc>
                <a:spcPct val="100000"/>
              </a:lnSpc>
              <a:spcBef>
                <a:spcPts val="0"/>
              </a:spcBef>
              <a:spcAft>
                <a:spcPts val="0"/>
              </a:spcAft>
              <a:buClr>
                <a:schemeClr val="dk1"/>
              </a:buClr>
              <a:buSzPts val="2000"/>
              <a:buNone/>
              <a:defRPr sz="2667">
                <a:solidFill>
                  <a:schemeClr val="dk1"/>
                </a:solidFill>
              </a:defRPr>
            </a:lvl9pPr>
          </a:lstStyle>
          <a:p>
            <a:endParaRPr/>
          </a:p>
        </p:txBody>
      </p:sp>
      <p:sp>
        <p:nvSpPr>
          <p:cNvPr id="10426" name="Google Shape;10426;p1180"/>
          <p:cNvSpPr txBox="1">
            <a:spLocks noGrp="1"/>
          </p:cNvSpPr>
          <p:nvPr>
            <p:ph type="subTitle" idx="5"/>
          </p:nvPr>
        </p:nvSpPr>
        <p:spPr>
          <a:xfrm>
            <a:off x="7536248" y="3386087"/>
            <a:ext cx="3708400" cy="481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Clr>
                <a:schemeClr val="dk1"/>
              </a:buClr>
              <a:buSzPts val="1400"/>
              <a:buNone/>
              <a:defRPr/>
            </a:lvl1pPr>
            <a:lvl2pPr lvl="1" algn="r">
              <a:lnSpc>
                <a:spcPct val="100000"/>
              </a:lnSpc>
              <a:spcBef>
                <a:spcPts val="0"/>
              </a:spcBef>
              <a:spcAft>
                <a:spcPts val="0"/>
              </a:spcAft>
              <a:buClr>
                <a:schemeClr val="dk1"/>
              </a:buClr>
              <a:buSzPts val="1400"/>
              <a:buNone/>
              <a:defRPr>
                <a:solidFill>
                  <a:schemeClr val="dk1"/>
                </a:solidFill>
              </a:defRPr>
            </a:lvl2pPr>
            <a:lvl3pPr lvl="2" algn="r">
              <a:lnSpc>
                <a:spcPct val="100000"/>
              </a:lnSpc>
              <a:spcBef>
                <a:spcPts val="0"/>
              </a:spcBef>
              <a:spcAft>
                <a:spcPts val="0"/>
              </a:spcAft>
              <a:buClr>
                <a:schemeClr val="dk1"/>
              </a:buClr>
              <a:buSzPts val="1400"/>
              <a:buNone/>
              <a:defRPr>
                <a:solidFill>
                  <a:schemeClr val="dk1"/>
                </a:solidFill>
              </a:defRPr>
            </a:lvl3pPr>
            <a:lvl4pPr lvl="3" algn="r">
              <a:lnSpc>
                <a:spcPct val="100000"/>
              </a:lnSpc>
              <a:spcBef>
                <a:spcPts val="0"/>
              </a:spcBef>
              <a:spcAft>
                <a:spcPts val="0"/>
              </a:spcAft>
              <a:buClr>
                <a:schemeClr val="dk1"/>
              </a:buClr>
              <a:buSzPts val="1400"/>
              <a:buNone/>
              <a:defRPr>
                <a:solidFill>
                  <a:schemeClr val="dk1"/>
                </a:solidFill>
              </a:defRPr>
            </a:lvl4pPr>
            <a:lvl5pPr lvl="4" algn="r">
              <a:lnSpc>
                <a:spcPct val="100000"/>
              </a:lnSpc>
              <a:spcBef>
                <a:spcPts val="0"/>
              </a:spcBef>
              <a:spcAft>
                <a:spcPts val="0"/>
              </a:spcAft>
              <a:buClr>
                <a:schemeClr val="dk1"/>
              </a:buClr>
              <a:buSzPts val="1400"/>
              <a:buNone/>
              <a:defRPr>
                <a:solidFill>
                  <a:schemeClr val="dk1"/>
                </a:solidFill>
              </a:defRPr>
            </a:lvl5pPr>
            <a:lvl6pPr lvl="5" algn="r">
              <a:lnSpc>
                <a:spcPct val="100000"/>
              </a:lnSpc>
              <a:spcBef>
                <a:spcPts val="0"/>
              </a:spcBef>
              <a:spcAft>
                <a:spcPts val="0"/>
              </a:spcAft>
              <a:buClr>
                <a:schemeClr val="dk1"/>
              </a:buClr>
              <a:buSzPts val="1400"/>
              <a:buNone/>
              <a:defRPr>
                <a:solidFill>
                  <a:schemeClr val="dk1"/>
                </a:solidFill>
              </a:defRPr>
            </a:lvl6pPr>
            <a:lvl7pPr lvl="6" algn="r">
              <a:lnSpc>
                <a:spcPct val="100000"/>
              </a:lnSpc>
              <a:spcBef>
                <a:spcPts val="0"/>
              </a:spcBef>
              <a:spcAft>
                <a:spcPts val="0"/>
              </a:spcAft>
              <a:buClr>
                <a:schemeClr val="dk1"/>
              </a:buClr>
              <a:buSzPts val="1400"/>
              <a:buNone/>
              <a:defRPr>
                <a:solidFill>
                  <a:schemeClr val="dk1"/>
                </a:solidFill>
              </a:defRPr>
            </a:lvl7pPr>
            <a:lvl8pPr lvl="7" algn="r">
              <a:lnSpc>
                <a:spcPct val="100000"/>
              </a:lnSpc>
              <a:spcBef>
                <a:spcPts val="0"/>
              </a:spcBef>
              <a:spcAft>
                <a:spcPts val="0"/>
              </a:spcAft>
              <a:buClr>
                <a:schemeClr val="dk1"/>
              </a:buClr>
              <a:buSzPts val="1400"/>
              <a:buNone/>
              <a:defRPr>
                <a:solidFill>
                  <a:schemeClr val="dk1"/>
                </a:solidFill>
              </a:defRPr>
            </a:lvl8pPr>
            <a:lvl9pPr lvl="8" algn="r">
              <a:lnSpc>
                <a:spcPct val="100000"/>
              </a:lnSpc>
              <a:spcBef>
                <a:spcPts val="0"/>
              </a:spcBef>
              <a:spcAft>
                <a:spcPts val="0"/>
              </a:spcAft>
              <a:buClr>
                <a:schemeClr val="dk1"/>
              </a:buClr>
              <a:buSzPts val="1400"/>
              <a:buNone/>
              <a:defRPr>
                <a:solidFill>
                  <a:schemeClr val="dk1"/>
                </a:solidFill>
              </a:defRPr>
            </a:lvl9pPr>
          </a:lstStyle>
          <a:p>
            <a:endParaRPr/>
          </a:p>
        </p:txBody>
      </p:sp>
      <p:sp>
        <p:nvSpPr>
          <p:cNvPr id="10427" name="Google Shape;10427;p1180"/>
          <p:cNvSpPr txBox="1">
            <a:spLocks noGrp="1"/>
          </p:cNvSpPr>
          <p:nvPr>
            <p:ph type="subTitle" idx="6"/>
          </p:nvPr>
        </p:nvSpPr>
        <p:spPr>
          <a:xfrm>
            <a:off x="965967" y="3386087"/>
            <a:ext cx="2425600" cy="481200"/>
          </a:xfrm>
          <a:prstGeom prst="rect">
            <a:avLst/>
          </a:prstGeom>
          <a:noFill/>
          <a:ln>
            <a:noFill/>
          </a:ln>
        </p:spPr>
        <p:txBody>
          <a:bodyPr spcFirstLastPara="1" wrap="square" lIns="91425" tIns="91425" rIns="91425" bIns="91425" anchor="ctr" anchorCtr="0">
            <a:noAutofit/>
          </a:bodyPr>
          <a:lstStyle>
            <a:lvl1pPr lvl="0" algn="r">
              <a:lnSpc>
                <a:spcPct val="100000"/>
              </a:lnSpc>
              <a:spcBef>
                <a:spcPts val="0"/>
              </a:spcBef>
              <a:spcAft>
                <a:spcPts val="0"/>
              </a:spcAft>
              <a:buClr>
                <a:schemeClr val="dk1"/>
              </a:buClr>
              <a:buSzPts val="2000"/>
              <a:buNone/>
              <a:defRPr sz="3067">
                <a:latin typeface="Grandstander SemiBold"/>
                <a:ea typeface="Grandstander SemiBold"/>
                <a:cs typeface="Grandstander SemiBold"/>
                <a:sym typeface="Grandstander SemiBold"/>
              </a:defRPr>
            </a:lvl1pPr>
            <a:lvl2pPr lvl="1" algn="r">
              <a:lnSpc>
                <a:spcPct val="100000"/>
              </a:lnSpc>
              <a:spcBef>
                <a:spcPts val="0"/>
              </a:spcBef>
              <a:spcAft>
                <a:spcPts val="0"/>
              </a:spcAft>
              <a:buClr>
                <a:schemeClr val="dk1"/>
              </a:buClr>
              <a:buSzPts val="2000"/>
              <a:buNone/>
              <a:defRPr sz="2667">
                <a:solidFill>
                  <a:schemeClr val="dk1"/>
                </a:solidFill>
              </a:defRPr>
            </a:lvl2pPr>
            <a:lvl3pPr lvl="2" algn="r">
              <a:lnSpc>
                <a:spcPct val="100000"/>
              </a:lnSpc>
              <a:spcBef>
                <a:spcPts val="0"/>
              </a:spcBef>
              <a:spcAft>
                <a:spcPts val="0"/>
              </a:spcAft>
              <a:buClr>
                <a:schemeClr val="dk1"/>
              </a:buClr>
              <a:buSzPts val="2000"/>
              <a:buNone/>
              <a:defRPr sz="2667">
                <a:solidFill>
                  <a:schemeClr val="dk1"/>
                </a:solidFill>
              </a:defRPr>
            </a:lvl3pPr>
            <a:lvl4pPr lvl="3" algn="r">
              <a:lnSpc>
                <a:spcPct val="100000"/>
              </a:lnSpc>
              <a:spcBef>
                <a:spcPts val="0"/>
              </a:spcBef>
              <a:spcAft>
                <a:spcPts val="0"/>
              </a:spcAft>
              <a:buClr>
                <a:schemeClr val="dk1"/>
              </a:buClr>
              <a:buSzPts val="2000"/>
              <a:buNone/>
              <a:defRPr sz="2667">
                <a:solidFill>
                  <a:schemeClr val="dk1"/>
                </a:solidFill>
              </a:defRPr>
            </a:lvl4pPr>
            <a:lvl5pPr lvl="4" algn="r">
              <a:lnSpc>
                <a:spcPct val="100000"/>
              </a:lnSpc>
              <a:spcBef>
                <a:spcPts val="0"/>
              </a:spcBef>
              <a:spcAft>
                <a:spcPts val="0"/>
              </a:spcAft>
              <a:buClr>
                <a:schemeClr val="dk1"/>
              </a:buClr>
              <a:buSzPts val="2000"/>
              <a:buNone/>
              <a:defRPr sz="2667">
                <a:solidFill>
                  <a:schemeClr val="dk1"/>
                </a:solidFill>
              </a:defRPr>
            </a:lvl5pPr>
            <a:lvl6pPr lvl="5" algn="r">
              <a:lnSpc>
                <a:spcPct val="100000"/>
              </a:lnSpc>
              <a:spcBef>
                <a:spcPts val="0"/>
              </a:spcBef>
              <a:spcAft>
                <a:spcPts val="0"/>
              </a:spcAft>
              <a:buClr>
                <a:schemeClr val="dk1"/>
              </a:buClr>
              <a:buSzPts val="2000"/>
              <a:buNone/>
              <a:defRPr sz="2667">
                <a:solidFill>
                  <a:schemeClr val="dk1"/>
                </a:solidFill>
              </a:defRPr>
            </a:lvl6pPr>
            <a:lvl7pPr lvl="6" algn="r">
              <a:lnSpc>
                <a:spcPct val="100000"/>
              </a:lnSpc>
              <a:spcBef>
                <a:spcPts val="0"/>
              </a:spcBef>
              <a:spcAft>
                <a:spcPts val="0"/>
              </a:spcAft>
              <a:buClr>
                <a:schemeClr val="dk1"/>
              </a:buClr>
              <a:buSzPts val="2000"/>
              <a:buNone/>
              <a:defRPr sz="2667">
                <a:solidFill>
                  <a:schemeClr val="dk1"/>
                </a:solidFill>
              </a:defRPr>
            </a:lvl7pPr>
            <a:lvl8pPr lvl="7" algn="r">
              <a:lnSpc>
                <a:spcPct val="100000"/>
              </a:lnSpc>
              <a:spcBef>
                <a:spcPts val="0"/>
              </a:spcBef>
              <a:spcAft>
                <a:spcPts val="0"/>
              </a:spcAft>
              <a:buClr>
                <a:schemeClr val="dk1"/>
              </a:buClr>
              <a:buSzPts val="2000"/>
              <a:buNone/>
              <a:defRPr sz="2667">
                <a:solidFill>
                  <a:schemeClr val="dk1"/>
                </a:solidFill>
              </a:defRPr>
            </a:lvl8pPr>
            <a:lvl9pPr lvl="8" algn="r">
              <a:lnSpc>
                <a:spcPct val="100000"/>
              </a:lnSpc>
              <a:spcBef>
                <a:spcPts val="0"/>
              </a:spcBef>
              <a:spcAft>
                <a:spcPts val="0"/>
              </a:spcAft>
              <a:buClr>
                <a:schemeClr val="dk1"/>
              </a:buClr>
              <a:buSzPts val="2000"/>
              <a:buNone/>
              <a:defRPr sz="2667">
                <a:solidFill>
                  <a:schemeClr val="dk1"/>
                </a:solidFill>
              </a:defRPr>
            </a:lvl9pPr>
          </a:lstStyle>
          <a:p>
            <a:endParaRPr/>
          </a:p>
        </p:txBody>
      </p:sp>
      <p:sp>
        <p:nvSpPr>
          <p:cNvPr id="10428" name="Google Shape;10428;p1180"/>
          <p:cNvSpPr txBox="1">
            <a:spLocks noGrp="1"/>
          </p:cNvSpPr>
          <p:nvPr>
            <p:ph type="subTitle" idx="7"/>
          </p:nvPr>
        </p:nvSpPr>
        <p:spPr>
          <a:xfrm>
            <a:off x="7536248" y="4140047"/>
            <a:ext cx="3708400" cy="481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Clr>
                <a:schemeClr val="dk1"/>
              </a:buClr>
              <a:buSzPts val="1400"/>
              <a:buNone/>
              <a:defRPr/>
            </a:lvl1pPr>
            <a:lvl2pPr lvl="1" algn="r">
              <a:lnSpc>
                <a:spcPct val="100000"/>
              </a:lnSpc>
              <a:spcBef>
                <a:spcPts val="0"/>
              </a:spcBef>
              <a:spcAft>
                <a:spcPts val="0"/>
              </a:spcAft>
              <a:buClr>
                <a:schemeClr val="dk1"/>
              </a:buClr>
              <a:buSzPts val="1400"/>
              <a:buNone/>
              <a:defRPr>
                <a:solidFill>
                  <a:schemeClr val="dk1"/>
                </a:solidFill>
              </a:defRPr>
            </a:lvl2pPr>
            <a:lvl3pPr lvl="2" algn="r">
              <a:lnSpc>
                <a:spcPct val="100000"/>
              </a:lnSpc>
              <a:spcBef>
                <a:spcPts val="0"/>
              </a:spcBef>
              <a:spcAft>
                <a:spcPts val="0"/>
              </a:spcAft>
              <a:buClr>
                <a:schemeClr val="dk1"/>
              </a:buClr>
              <a:buSzPts val="1400"/>
              <a:buNone/>
              <a:defRPr>
                <a:solidFill>
                  <a:schemeClr val="dk1"/>
                </a:solidFill>
              </a:defRPr>
            </a:lvl3pPr>
            <a:lvl4pPr lvl="3" algn="r">
              <a:lnSpc>
                <a:spcPct val="100000"/>
              </a:lnSpc>
              <a:spcBef>
                <a:spcPts val="0"/>
              </a:spcBef>
              <a:spcAft>
                <a:spcPts val="0"/>
              </a:spcAft>
              <a:buClr>
                <a:schemeClr val="dk1"/>
              </a:buClr>
              <a:buSzPts val="1400"/>
              <a:buNone/>
              <a:defRPr>
                <a:solidFill>
                  <a:schemeClr val="dk1"/>
                </a:solidFill>
              </a:defRPr>
            </a:lvl4pPr>
            <a:lvl5pPr lvl="4" algn="r">
              <a:lnSpc>
                <a:spcPct val="100000"/>
              </a:lnSpc>
              <a:spcBef>
                <a:spcPts val="0"/>
              </a:spcBef>
              <a:spcAft>
                <a:spcPts val="0"/>
              </a:spcAft>
              <a:buClr>
                <a:schemeClr val="dk1"/>
              </a:buClr>
              <a:buSzPts val="1400"/>
              <a:buNone/>
              <a:defRPr>
                <a:solidFill>
                  <a:schemeClr val="dk1"/>
                </a:solidFill>
              </a:defRPr>
            </a:lvl5pPr>
            <a:lvl6pPr lvl="5" algn="r">
              <a:lnSpc>
                <a:spcPct val="100000"/>
              </a:lnSpc>
              <a:spcBef>
                <a:spcPts val="0"/>
              </a:spcBef>
              <a:spcAft>
                <a:spcPts val="0"/>
              </a:spcAft>
              <a:buClr>
                <a:schemeClr val="dk1"/>
              </a:buClr>
              <a:buSzPts val="1400"/>
              <a:buNone/>
              <a:defRPr>
                <a:solidFill>
                  <a:schemeClr val="dk1"/>
                </a:solidFill>
              </a:defRPr>
            </a:lvl6pPr>
            <a:lvl7pPr lvl="6" algn="r">
              <a:lnSpc>
                <a:spcPct val="100000"/>
              </a:lnSpc>
              <a:spcBef>
                <a:spcPts val="0"/>
              </a:spcBef>
              <a:spcAft>
                <a:spcPts val="0"/>
              </a:spcAft>
              <a:buClr>
                <a:schemeClr val="dk1"/>
              </a:buClr>
              <a:buSzPts val="1400"/>
              <a:buNone/>
              <a:defRPr>
                <a:solidFill>
                  <a:schemeClr val="dk1"/>
                </a:solidFill>
              </a:defRPr>
            </a:lvl7pPr>
            <a:lvl8pPr lvl="7" algn="r">
              <a:lnSpc>
                <a:spcPct val="100000"/>
              </a:lnSpc>
              <a:spcBef>
                <a:spcPts val="0"/>
              </a:spcBef>
              <a:spcAft>
                <a:spcPts val="0"/>
              </a:spcAft>
              <a:buClr>
                <a:schemeClr val="dk1"/>
              </a:buClr>
              <a:buSzPts val="1400"/>
              <a:buNone/>
              <a:defRPr>
                <a:solidFill>
                  <a:schemeClr val="dk1"/>
                </a:solidFill>
              </a:defRPr>
            </a:lvl8pPr>
            <a:lvl9pPr lvl="8" algn="r">
              <a:lnSpc>
                <a:spcPct val="100000"/>
              </a:lnSpc>
              <a:spcBef>
                <a:spcPts val="0"/>
              </a:spcBef>
              <a:spcAft>
                <a:spcPts val="0"/>
              </a:spcAft>
              <a:buClr>
                <a:schemeClr val="dk1"/>
              </a:buClr>
              <a:buSzPts val="1400"/>
              <a:buNone/>
              <a:defRPr>
                <a:solidFill>
                  <a:schemeClr val="dk1"/>
                </a:solidFill>
              </a:defRPr>
            </a:lvl9pPr>
          </a:lstStyle>
          <a:p>
            <a:endParaRPr/>
          </a:p>
        </p:txBody>
      </p:sp>
      <p:sp>
        <p:nvSpPr>
          <p:cNvPr id="10429" name="Google Shape;10429;p1180"/>
          <p:cNvSpPr txBox="1">
            <a:spLocks noGrp="1"/>
          </p:cNvSpPr>
          <p:nvPr>
            <p:ph type="subTitle" idx="8"/>
          </p:nvPr>
        </p:nvSpPr>
        <p:spPr>
          <a:xfrm>
            <a:off x="965967" y="4140047"/>
            <a:ext cx="2425600" cy="481200"/>
          </a:xfrm>
          <a:prstGeom prst="rect">
            <a:avLst/>
          </a:prstGeom>
          <a:noFill/>
          <a:ln>
            <a:noFill/>
          </a:ln>
        </p:spPr>
        <p:txBody>
          <a:bodyPr spcFirstLastPara="1" wrap="square" lIns="91425" tIns="91425" rIns="91425" bIns="91425" anchor="ctr" anchorCtr="0">
            <a:noAutofit/>
          </a:bodyPr>
          <a:lstStyle>
            <a:lvl1pPr lvl="0" algn="r">
              <a:lnSpc>
                <a:spcPct val="100000"/>
              </a:lnSpc>
              <a:spcBef>
                <a:spcPts val="0"/>
              </a:spcBef>
              <a:spcAft>
                <a:spcPts val="0"/>
              </a:spcAft>
              <a:buClr>
                <a:schemeClr val="dk1"/>
              </a:buClr>
              <a:buSzPts val="2000"/>
              <a:buNone/>
              <a:defRPr sz="3067">
                <a:latin typeface="Grandstander SemiBold"/>
                <a:ea typeface="Grandstander SemiBold"/>
                <a:cs typeface="Grandstander SemiBold"/>
                <a:sym typeface="Grandstander SemiBold"/>
              </a:defRPr>
            </a:lvl1pPr>
            <a:lvl2pPr lvl="1" algn="r">
              <a:lnSpc>
                <a:spcPct val="100000"/>
              </a:lnSpc>
              <a:spcBef>
                <a:spcPts val="0"/>
              </a:spcBef>
              <a:spcAft>
                <a:spcPts val="0"/>
              </a:spcAft>
              <a:buClr>
                <a:schemeClr val="dk1"/>
              </a:buClr>
              <a:buSzPts val="2000"/>
              <a:buNone/>
              <a:defRPr sz="2667">
                <a:solidFill>
                  <a:schemeClr val="dk1"/>
                </a:solidFill>
              </a:defRPr>
            </a:lvl2pPr>
            <a:lvl3pPr lvl="2" algn="r">
              <a:lnSpc>
                <a:spcPct val="100000"/>
              </a:lnSpc>
              <a:spcBef>
                <a:spcPts val="0"/>
              </a:spcBef>
              <a:spcAft>
                <a:spcPts val="0"/>
              </a:spcAft>
              <a:buClr>
                <a:schemeClr val="dk1"/>
              </a:buClr>
              <a:buSzPts val="2000"/>
              <a:buNone/>
              <a:defRPr sz="2667">
                <a:solidFill>
                  <a:schemeClr val="dk1"/>
                </a:solidFill>
              </a:defRPr>
            </a:lvl3pPr>
            <a:lvl4pPr lvl="3" algn="r">
              <a:lnSpc>
                <a:spcPct val="100000"/>
              </a:lnSpc>
              <a:spcBef>
                <a:spcPts val="0"/>
              </a:spcBef>
              <a:spcAft>
                <a:spcPts val="0"/>
              </a:spcAft>
              <a:buClr>
                <a:schemeClr val="dk1"/>
              </a:buClr>
              <a:buSzPts val="2000"/>
              <a:buNone/>
              <a:defRPr sz="2667">
                <a:solidFill>
                  <a:schemeClr val="dk1"/>
                </a:solidFill>
              </a:defRPr>
            </a:lvl4pPr>
            <a:lvl5pPr lvl="4" algn="r">
              <a:lnSpc>
                <a:spcPct val="100000"/>
              </a:lnSpc>
              <a:spcBef>
                <a:spcPts val="0"/>
              </a:spcBef>
              <a:spcAft>
                <a:spcPts val="0"/>
              </a:spcAft>
              <a:buClr>
                <a:schemeClr val="dk1"/>
              </a:buClr>
              <a:buSzPts val="2000"/>
              <a:buNone/>
              <a:defRPr sz="2667">
                <a:solidFill>
                  <a:schemeClr val="dk1"/>
                </a:solidFill>
              </a:defRPr>
            </a:lvl5pPr>
            <a:lvl6pPr lvl="5" algn="r">
              <a:lnSpc>
                <a:spcPct val="100000"/>
              </a:lnSpc>
              <a:spcBef>
                <a:spcPts val="0"/>
              </a:spcBef>
              <a:spcAft>
                <a:spcPts val="0"/>
              </a:spcAft>
              <a:buClr>
                <a:schemeClr val="dk1"/>
              </a:buClr>
              <a:buSzPts val="2000"/>
              <a:buNone/>
              <a:defRPr sz="2667">
                <a:solidFill>
                  <a:schemeClr val="dk1"/>
                </a:solidFill>
              </a:defRPr>
            </a:lvl6pPr>
            <a:lvl7pPr lvl="6" algn="r">
              <a:lnSpc>
                <a:spcPct val="100000"/>
              </a:lnSpc>
              <a:spcBef>
                <a:spcPts val="0"/>
              </a:spcBef>
              <a:spcAft>
                <a:spcPts val="0"/>
              </a:spcAft>
              <a:buClr>
                <a:schemeClr val="dk1"/>
              </a:buClr>
              <a:buSzPts val="2000"/>
              <a:buNone/>
              <a:defRPr sz="2667">
                <a:solidFill>
                  <a:schemeClr val="dk1"/>
                </a:solidFill>
              </a:defRPr>
            </a:lvl7pPr>
            <a:lvl8pPr lvl="7" algn="r">
              <a:lnSpc>
                <a:spcPct val="100000"/>
              </a:lnSpc>
              <a:spcBef>
                <a:spcPts val="0"/>
              </a:spcBef>
              <a:spcAft>
                <a:spcPts val="0"/>
              </a:spcAft>
              <a:buClr>
                <a:schemeClr val="dk1"/>
              </a:buClr>
              <a:buSzPts val="2000"/>
              <a:buNone/>
              <a:defRPr sz="2667">
                <a:solidFill>
                  <a:schemeClr val="dk1"/>
                </a:solidFill>
              </a:defRPr>
            </a:lvl8pPr>
            <a:lvl9pPr lvl="8" algn="r">
              <a:lnSpc>
                <a:spcPct val="100000"/>
              </a:lnSpc>
              <a:spcBef>
                <a:spcPts val="0"/>
              </a:spcBef>
              <a:spcAft>
                <a:spcPts val="0"/>
              </a:spcAft>
              <a:buClr>
                <a:schemeClr val="dk1"/>
              </a:buClr>
              <a:buSzPts val="2000"/>
              <a:buNone/>
              <a:defRPr sz="2667">
                <a:solidFill>
                  <a:schemeClr val="dk1"/>
                </a:solidFill>
              </a:defRPr>
            </a:lvl9pPr>
          </a:lstStyle>
          <a:p>
            <a:endParaRPr/>
          </a:p>
        </p:txBody>
      </p:sp>
      <p:sp>
        <p:nvSpPr>
          <p:cNvPr id="10430" name="Google Shape;10430;p1180"/>
          <p:cNvSpPr txBox="1">
            <a:spLocks noGrp="1"/>
          </p:cNvSpPr>
          <p:nvPr>
            <p:ph type="subTitle" idx="9"/>
          </p:nvPr>
        </p:nvSpPr>
        <p:spPr>
          <a:xfrm>
            <a:off x="7536248" y="4894007"/>
            <a:ext cx="3708400" cy="481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Clr>
                <a:schemeClr val="dk1"/>
              </a:buClr>
              <a:buSzPts val="1400"/>
              <a:buNone/>
              <a:defRPr/>
            </a:lvl1pPr>
            <a:lvl2pPr lvl="1" algn="r">
              <a:lnSpc>
                <a:spcPct val="100000"/>
              </a:lnSpc>
              <a:spcBef>
                <a:spcPts val="0"/>
              </a:spcBef>
              <a:spcAft>
                <a:spcPts val="0"/>
              </a:spcAft>
              <a:buClr>
                <a:schemeClr val="dk1"/>
              </a:buClr>
              <a:buSzPts val="1400"/>
              <a:buNone/>
              <a:defRPr>
                <a:solidFill>
                  <a:schemeClr val="dk1"/>
                </a:solidFill>
              </a:defRPr>
            </a:lvl2pPr>
            <a:lvl3pPr lvl="2" algn="r">
              <a:lnSpc>
                <a:spcPct val="100000"/>
              </a:lnSpc>
              <a:spcBef>
                <a:spcPts val="0"/>
              </a:spcBef>
              <a:spcAft>
                <a:spcPts val="0"/>
              </a:spcAft>
              <a:buClr>
                <a:schemeClr val="dk1"/>
              </a:buClr>
              <a:buSzPts val="1400"/>
              <a:buNone/>
              <a:defRPr>
                <a:solidFill>
                  <a:schemeClr val="dk1"/>
                </a:solidFill>
              </a:defRPr>
            </a:lvl3pPr>
            <a:lvl4pPr lvl="3" algn="r">
              <a:lnSpc>
                <a:spcPct val="100000"/>
              </a:lnSpc>
              <a:spcBef>
                <a:spcPts val="0"/>
              </a:spcBef>
              <a:spcAft>
                <a:spcPts val="0"/>
              </a:spcAft>
              <a:buClr>
                <a:schemeClr val="dk1"/>
              </a:buClr>
              <a:buSzPts val="1400"/>
              <a:buNone/>
              <a:defRPr>
                <a:solidFill>
                  <a:schemeClr val="dk1"/>
                </a:solidFill>
              </a:defRPr>
            </a:lvl4pPr>
            <a:lvl5pPr lvl="4" algn="r">
              <a:lnSpc>
                <a:spcPct val="100000"/>
              </a:lnSpc>
              <a:spcBef>
                <a:spcPts val="0"/>
              </a:spcBef>
              <a:spcAft>
                <a:spcPts val="0"/>
              </a:spcAft>
              <a:buClr>
                <a:schemeClr val="dk1"/>
              </a:buClr>
              <a:buSzPts val="1400"/>
              <a:buNone/>
              <a:defRPr>
                <a:solidFill>
                  <a:schemeClr val="dk1"/>
                </a:solidFill>
              </a:defRPr>
            </a:lvl5pPr>
            <a:lvl6pPr lvl="5" algn="r">
              <a:lnSpc>
                <a:spcPct val="100000"/>
              </a:lnSpc>
              <a:spcBef>
                <a:spcPts val="0"/>
              </a:spcBef>
              <a:spcAft>
                <a:spcPts val="0"/>
              </a:spcAft>
              <a:buClr>
                <a:schemeClr val="dk1"/>
              </a:buClr>
              <a:buSzPts val="1400"/>
              <a:buNone/>
              <a:defRPr>
                <a:solidFill>
                  <a:schemeClr val="dk1"/>
                </a:solidFill>
              </a:defRPr>
            </a:lvl6pPr>
            <a:lvl7pPr lvl="6" algn="r">
              <a:lnSpc>
                <a:spcPct val="100000"/>
              </a:lnSpc>
              <a:spcBef>
                <a:spcPts val="0"/>
              </a:spcBef>
              <a:spcAft>
                <a:spcPts val="0"/>
              </a:spcAft>
              <a:buClr>
                <a:schemeClr val="dk1"/>
              </a:buClr>
              <a:buSzPts val="1400"/>
              <a:buNone/>
              <a:defRPr>
                <a:solidFill>
                  <a:schemeClr val="dk1"/>
                </a:solidFill>
              </a:defRPr>
            </a:lvl7pPr>
            <a:lvl8pPr lvl="7" algn="r">
              <a:lnSpc>
                <a:spcPct val="100000"/>
              </a:lnSpc>
              <a:spcBef>
                <a:spcPts val="0"/>
              </a:spcBef>
              <a:spcAft>
                <a:spcPts val="0"/>
              </a:spcAft>
              <a:buClr>
                <a:schemeClr val="dk1"/>
              </a:buClr>
              <a:buSzPts val="1400"/>
              <a:buNone/>
              <a:defRPr>
                <a:solidFill>
                  <a:schemeClr val="dk1"/>
                </a:solidFill>
              </a:defRPr>
            </a:lvl8pPr>
            <a:lvl9pPr lvl="8" algn="r">
              <a:lnSpc>
                <a:spcPct val="100000"/>
              </a:lnSpc>
              <a:spcBef>
                <a:spcPts val="0"/>
              </a:spcBef>
              <a:spcAft>
                <a:spcPts val="0"/>
              </a:spcAft>
              <a:buClr>
                <a:schemeClr val="dk1"/>
              </a:buClr>
              <a:buSzPts val="1400"/>
              <a:buNone/>
              <a:defRPr>
                <a:solidFill>
                  <a:schemeClr val="dk1"/>
                </a:solidFill>
              </a:defRPr>
            </a:lvl9pPr>
          </a:lstStyle>
          <a:p>
            <a:endParaRPr/>
          </a:p>
        </p:txBody>
      </p:sp>
      <p:sp>
        <p:nvSpPr>
          <p:cNvPr id="10431" name="Google Shape;10431;p1180"/>
          <p:cNvSpPr txBox="1">
            <a:spLocks noGrp="1"/>
          </p:cNvSpPr>
          <p:nvPr>
            <p:ph type="subTitle" idx="13"/>
          </p:nvPr>
        </p:nvSpPr>
        <p:spPr>
          <a:xfrm>
            <a:off x="965967" y="4894007"/>
            <a:ext cx="2425600" cy="481200"/>
          </a:xfrm>
          <a:prstGeom prst="rect">
            <a:avLst/>
          </a:prstGeom>
          <a:noFill/>
          <a:ln>
            <a:noFill/>
          </a:ln>
        </p:spPr>
        <p:txBody>
          <a:bodyPr spcFirstLastPara="1" wrap="square" lIns="91425" tIns="91425" rIns="91425" bIns="91425" anchor="ctr" anchorCtr="0">
            <a:noAutofit/>
          </a:bodyPr>
          <a:lstStyle>
            <a:lvl1pPr lvl="0" algn="r">
              <a:lnSpc>
                <a:spcPct val="100000"/>
              </a:lnSpc>
              <a:spcBef>
                <a:spcPts val="0"/>
              </a:spcBef>
              <a:spcAft>
                <a:spcPts val="0"/>
              </a:spcAft>
              <a:buClr>
                <a:schemeClr val="dk1"/>
              </a:buClr>
              <a:buSzPts val="2000"/>
              <a:buNone/>
              <a:defRPr sz="3067">
                <a:latin typeface="Grandstander SemiBold"/>
                <a:ea typeface="Grandstander SemiBold"/>
                <a:cs typeface="Grandstander SemiBold"/>
                <a:sym typeface="Grandstander SemiBold"/>
              </a:defRPr>
            </a:lvl1pPr>
            <a:lvl2pPr lvl="1" algn="r">
              <a:lnSpc>
                <a:spcPct val="100000"/>
              </a:lnSpc>
              <a:spcBef>
                <a:spcPts val="0"/>
              </a:spcBef>
              <a:spcAft>
                <a:spcPts val="0"/>
              </a:spcAft>
              <a:buClr>
                <a:schemeClr val="dk1"/>
              </a:buClr>
              <a:buSzPts val="2000"/>
              <a:buNone/>
              <a:defRPr sz="2667">
                <a:solidFill>
                  <a:schemeClr val="dk1"/>
                </a:solidFill>
              </a:defRPr>
            </a:lvl2pPr>
            <a:lvl3pPr lvl="2" algn="r">
              <a:lnSpc>
                <a:spcPct val="100000"/>
              </a:lnSpc>
              <a:spcBef>
                <a:spcPts val="0"/>
              </a:spcBef>
              <a:spcAft>
                <a:spcPts val="0"/>
              </a:spcAft>
              <a:buClr>
                <a:schemeClr val="dk1"/>
              </a:buClr>
              <a:buSzPts val="2000"/>
              <a:buNone/>
              <a:defRPr sz="2667">
                <a:solidFill>
                  <a:schemeClr val="dk1"/>
                </a:solidFill>
              </a:defRPr>
            </a:lvl3pPr>
            <a:lvl4pPr lvl="3" algn="r">
              <a:lnSpc>
                <a:spcPct val="100000"/>
              </a:lnSpc>
              <a:spcBef>
                <a:spcPts val="0"/>
              </a:spcBef>
              <a:spcAft>
                <a:spcPts val="0"/>
              </a:spcAft>
              <a:buClr>
                <a:schemeClr val="dk1"/>
              </a:buClr>
              <a:buSzPts val="2000"/>
              <a:buNone/>
              <a:defRPr sz="2667">
                <a:solidFill>
                  <a:schemeClr val="dk1"/>
                </a:solidFill>
              </a:defRPr>
            </a:lvl4pPr>
            <a:lvl5pPr lvl="4" algn="r">
              <a:lnSpc>
                <a:spcPct val="100000"/>
              </a:lnSpc>
              <a:spcBef>
                <a:spcPts val="0"/>
              </a:spcBef>
              <a:spcAft>
                <a:spcPts val="0"/>
              </a:spcAft>
              <a:buClr>
                <a:schemeClr val="dk1"/>
              </a:buClr>
              <a:buSzPts val="2000"/>
              <a:buNone/>
              <a:defRPr sz="2667">
                <a:solidFill>
                  <a:schemeClr val="dk1"/>
                </a:solidFill>
              </a:defRPr>
            </a:lvl5pPr>
            <a:lvl6pPr lvl="5" algn="r">
              <a:lnSpc>
                <a:spcPct val="100000"/>
              </a:lnSpc>
              <a:spcBef>
                <a:spcPts val="0"/>
              </a:spcBef>
              <a:spcAft>
                <a:spcPts val="0"/>
              </a:spcAft>
              <a:buClr>
                <a:schemeClr val="dk1"/>
              </a:buClr>
              <a:buSzPts val="2000"/>
              <a:buNone/>
              <a:defRPr sz="2667">
                <a:solidFill>
                  <a:schemeClr val="dk1"/>
                </a:solidFill>
              </a:defRPr>
            </a:lvl6pPr>
            <a:lvl7pPr lvl="6" algn="r">
              <a:lnSpc>
                <a:spcPct val="100000"/>
              </a:lnSpc>
              <a:spcBef>
                <a:spcPts val="0"/>
              </a:spcBef>
              <a:spcAft>
                <a:spcPts val="0"/>
              </a:spcAft>
              <a:buClr>
                <a:schemeClr val="dk1"/>
              </a:buClr>
              <a:buSzPts val="2000"/>
              <a:buNone/>
              <a:defRPr sz="2667">
                <a:solidFill>
                  <a:schemeClr val="dk1"/>
                </a:solidFill>
              </a:defRPr>
            </a:lvl7pPr>
            <a:lvl8pPr lvl="7" algn="r">
              <a:lnSpc>
                <a:spcPct val="100000"/>
              </a:lnSpc>
              <a:spcBef>
                <a:spcPts val="0"/>
              </a:spcBef>
              <a:spcAft>
                <a:spcPts val="0"/>
              </a:spcAft>
              <a:buClr>
                <a:schemeClr val="dk1"/>
              </a:buClr>
              <a:buSzPts val="2000"/>
              <a:buNone/>
              <a:defRPr sz="2667">
                <a:solidFill>
                  <a:schemeClr val="dk1"/>
                </a:solidFill>
              </a:defRPr>
            </a:lvl8pPr>
            <a:lvl9pPr lvl="8" algn="r">
              <a:lnSpc>
                <a:spcPct val="100000"/>
              </a:lnSpc>
              <a:spcBef>
                <a:spcPts val="0"/>
              </a:spcBef>
              <a:spcAft>
                <a:spcPts val="0"/>
              </a:spcAft>
              <a:buClr>
                <a:schemeClr val="dk1"/>
              </a:buClr>
              <a:buSzPts val="2000"/>
              <a:buNone/>
              <a:defRPr sz="2667">
                <a:solidFill>
                  <a:schemeClr val="dk1"/>
                </a:solidFill>
              </a:defRPr>
            </a:lvl9pPr>
          </a:lstStyle>
          <a:p>
            <a:endParaRPr/>
          </a:p>
        </p:txBody>
      </p:sp>
      <p:sp>
        <p:nvSpPr>
          <p:cNvPr id="10432" name="Google Shape;10432;p1180"/>
          <p:cNvSpPr txBox="1">
            <a:spLocks noGrp="1"/>
          </p:cNvSpPr>
          <p:nvPr>
            <p:ph type="subTitle" idx="14"/>
          </p:nvPr>
        </p:nvSpPr>
        <p:spPr>
          <a:xfrm>
            <a:off x="7536248" y="5647967"/>
            <a:ext cx="3708400" cy="481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Clr>
                <a:schemeClr val="dk1"/>
              </a:buClr>
              <a:buSzPts val="1400"/>
              <a:buNone/>
              <a:defRPr/>
            </a:lvl1pPr>
            <a:lvl2pPr lvl="1" algn="r">
              <a:lnSpc>
                <a:spcPct val="100000"/>
              </a:lnSpc>
              <a:spcBef>
                <a:spcPts val="0"/>
              </a:spcBef>
              <a:spcAft>
                <a:spcPts val="0"/>
              </a:spcAft>
              <a:buClr>
                <a:schemeClr val="dk1"/>
              </a:buClr>
              <a:buSzPts val="1400"/>
              <a:buNone/>
              <a:defRPr>
                <a:solidFill>
                  <a:schemeClr val="dk1"/>
                </a:solidFill>
              </a:defRPr>
            </a:lvl2pPr>
            <a:lvl3pPr lvl="2" algn="r">
              <a:lnSpc>
                <a:spcPct val="100000"/>
              </a:lnSpc>
              <a:spcBef>
                <a:spcPts val="0"/>
              </a:spcBef>
              <a:spcAft>
                <a:spcPts val="0"/>
              </a:spcAft>
              <a:buClr>
                <a:schemeClr val="dk1"/>
              </a:buClr>
              <a:buSzPts val="1400"/>
              <a:buNone/>
              <a:defRPr>
                <a:solidFill>
                  <a:schemeClr val="dk1"/>
                </a:solidFill>
              </a:defRPr>
            </a:lvl3pPr>
            <a:lvl4pPr lvl="3" algn="r">
              <a:lnSpc>
                <a:spcPct val="100000"/>
              </a:lnSpc>
              <a:spcBef>
                <a:spcPts val="0"/>
              </a:spcBef>
              <a:spcAft>
                <a:spcPts val="0"/>
              </a:spcAft>
              <a:buClr>
                <a:schemeClr val="dk1"/>
              </a:buClr>
              <a:buSzPts val="1400"/>
              <a:buNone/>
              <a:defRPr>
                <a:solidFill>
                  <a:schemeClr val="dk1"/>
                </a:solidFill>
              </a:defRPr>
            </a:lvl4pPr>
            <a:lvl5pPr lvl="4" algn="r">
              <a:lnSpc>
                <a:spcPct val="100000"/>
              </a:lnSpc>
              <a:spcBef>
                <a:spcPts val="0"/>
              </a:spcBef>
              <a:spcAft>
                <a:spcPts val="0"/>
              </a:spcAft>
              <a:buClr>
                <a:schemeClr val="dk1"/>
              </a:buClr>
              <a:buSzPts val="1400"/>
              <a:buNone/>
              <a:defRPr>
                <a:solidFill>
                  <a:schemeClr val="dk1"/>
                </a:solidFill>
              </a:defRPr>
            </a:lvl5pPr>
            <a:lvl6pPr lvl="5" algn="r">
              <a:lnSpc>
                <a:spcPct val="100000"/>
              </a:lnSpc>
              <a:spcBef>
                <a:spcPts val="0"/>
              </a:spcBef>
              <a:spcAft>
                <a:spcPts val="0"/>
              </a:spcAft>
              <a:buClr>
                <a:schemeClr val="dk1"/>
              </a:buClr>
              <a:buSzPts val="1400"/>
              <a:buNone/>
              <a:defRPr>
                <a:solidFill>
                  <a:schemeClr val="dk1"/>
                </a:solidFill>
              </a:defRPr>
            </a:lvl6pPr>
            <a:lvl7pPr lvl="6" algn="r">
              <a:lnSpc>
                <a:spcPct val="100000"/>
              </a:lnSpc>
              <a:spcBef>
                <a:spcPts val="0"/>
              </a:spcBef>
              <a:spcAft>
                <a:spcPts val="0"/>
              </a:spcAft>
              <a:buClr>
                <a:schemeClr val="dk1"/>
              </a:buClr>
              <a:buSzPts val="1400"/>
              <a:buNone/>
              <a:defRPr>
                <a:solidFill>
                  <a:schemeClr val="dk1"/>
                </a:solidFill>
              </a:defRPr>
            </a:lvl7pPr>
            <a:lvl8pPr lvl="7" algn="r">
              <a:lnSpc>
                <a:spcPct val="100000"/>
              </a:lnSpc>
              <a:spcBef>
                <a:spcPts val="0"/>
              </a:spcBef>
              <a:spcAft>
                <a:spcPts val="0"/>
              </a:spcAft>
              <a:buClr>
                <a:schemeClr val="dk1"/>
              </a:buClr>
              <a:buSzPts val="1400"/>
              <a:buNone/>
              <a:defRPr>
                <a:solidFill>
                  <a:schemeClr val="dk1"/>
                </a:solidFill>
              </a:defRPr>
            </a:lvl8pPr>
            <a:lvl9pPr lvl="8" algn="r">
              <a:lnSpc>
                <a:spcPct val="100000"/>
              </a:lnSpc>
              <a:spcBef>
                <a:spcPts val="0"/>
              </a:spcBef>
              <a:spcAft>
                <a:spcPts val="0"/>
              </a:spcAft>
              <a:buClr>
                <a:schemeClr val="dk1"/>
              </a:buClr>
              <a:buSzPts val="1400"/>
              <a:buNone/>
              <a:defRPr>
                <a:solidFill>
                  <a:schemeClr val="dk1"/>
                </a:solidFill>
              </a:defRPr>
            </a:lvl9pPr>
          </a:lstStyle>
          <a:p>
            <a:endParaRPr/>
          </a:p>
        </p:txBody>
      </p:sp>
      <p:sp>
        <p:nvSpPr>
          <p:cNvPr id="10433" name="Google Shape;10433;p1180"/>
          <p:cNvSpPr txBox="1">
            <a:spLocks noGrp="1"/>
          </p:cNvSpPr>
          <p:nvPr>
            <p:ph type="subTitle" idx="15"/>
          </p:nvPr>
        </p:nvSpPr>
        <p:spPr>
          <a:xfrm>
            <a:off x="965967" y="5647967"/>
            <a:ext cx="2425600" cy="481200"/>
          </a:xfrm>
          <a:prstGeom prst="rect">
            <a:avLst/>
          </a:prstGeom>
          <a:noFill/>
          <a:ln>
            <a:noFill/>
          </a:ln>
        </p:spPr>
        <p:txBody>
          <a:bodyPr spcFirstLastPara="1" wrap="square" lIns="91425" tIns="91425" rIns="91425" bIns="91425" anchor="ctr" anchorCtr="0">
            <a:noAutofit/>
          </a:bodyPr>
          <a:lstStyle>
            <a:lvl1pPr lvl="0" algn="r">
              <a:lnSpc>
                <a:spcPct val="100000"/>
              </a:lnSpc>
              <a:spcBef>
                <a:spcPts val="0"/>
              </a:spcBef>
              <a:spcAft>
                <a:spcPts val="0"/>
              </a:spcAft>
              <a:buClr>
                <a:schemeClr val="dk1"/>
              </a:buClr>
              <a:buSzPts val="2000"/>
              <a:buNone/>
              <a:defRPr sz="3067">
                <a:latin typeface="Grandstander SemiBold"/>
                <a:ea typeface="Grandstander SemiBold"/>
                <a:cs typeface="Grandstander SemiBold"/>
                <a:sym typeface="Grandstander SemiBold"/>
              </a:defRPr>
            </a:lvl1pPr>
            <a:lvl2pPr lvl="1" algn="r">
              <a:lnSpc>
                <a:spcPct val="100000"/>
              </a:lnSpc>
              <a:spcBef>
                <a:spcPts val="0"/>
              </a:spcBef>
              <a:spcAft>
                <a:spcPts val="0"/>
              </a:spcAft>
              <a:buClr>
                <a:schemeClr val="dk1"/>
              </a:buClr>
              <a:buSzPts val="2000"/>
              <a:buNone/>
              <a:defRPr sz="2667">
                <a:solidFill>
                  <a:schemeClr val="dk1"/>
                </a:solidFill>
              </a:defRPr>
            </a:lvl2pPr>
            <a:lvl3pPr lvl="2" algn="r">
              <a:lnSpc>
                <a:spcPct val="100000"/>
              </a:lnSpc>
              <a:spcBef>
                <a:spcPts val="0"/>
              </a:spcBef>
              <a:spcAft>
                <a:spcPts val="0"/>
              </a:spcAft>
              <a:buClr>
                <a:schemeClr val="dk1"/>
              </a:buClr>
              <a:buSzPts val="2000"/>
              <a:buNone/>
              <a:defRPr sz="2667">
                <a:solidFill>
                  <a:schemeClr val="dk1"/>
                </a:solidFill>
              </a:defRPr>
            </a:lvl3pPr>
            <a:lvl4pPr lvl="3" algn="r">
              <a:lnSpc>
                <a:spcPct val="100000"/>
              </a:lnSpc>
              <a:spcBef>
                <a:spcPts val="0"/>
              </a:spcBef>
              <a:spcAft>
                <a:spcPts val="0"/>
              </a:spcAft>
              <a:buClr>
                <a:schemeClr val="dk1"/>
              </a:buClr>
              <a:buSzPts val="2000"/>
              <a:buNone/>
              <a:defRPr sz="2667">
                <a:solidFill>
                  <a:schemeClr val="dk1"/>
                </a:solidFill>
              </a:defRPr>
            </a:lvl4pPr>
            <a:lvl5pPr lvl="4" algn="r">
              <a:lnSpc>
                <a:spcPct val="100000"/>
              </a:lnSpc>
              <a:spcBef>
                <a:spcPts val="0"/>
              </a:spcBef>
              <a:spcAft>
                <a:spcPts val="0"/>
              </a:spcAft>
              <a:buClr>
                <a:schemeClr val="dk1"/>
              </a:buClr>
              <a:buSzPts val="2000"/>
              <a:buNone/>
              <a:defRPr sz="2667">
                <a:solidFill>
                  <a:schemeClr val="dk1"/>
                </a:solidFill>
              </a:defRPr>
            </a:lvl5pPr>
            <a:lvl6pPr lvl="5" algn="r">
              <a:lnSpc>
                <a:spcPct val="100000"/>
              </a:lnSpc>
              <a:spcBef>
                <a:spcPts val="0"/>
              </a:spcBef>
              <a:spcAft>
                <a:spcPts val="0"/>
              </a:spcAft>
              <a:buClr>
                <a:schemeClr val="dk1"/>
              </a:buClr>
              <a:buSzPts val="2000"/>
              <a:buNone/>
              <a:defRPr sz="2667">
                <a:solidFill>
                  <a:schemeClr val="dk1"/>
                </a:solidFill>
              </a:defRPr>
            </a:lvl6pPr>
            <a:lvl7pPr lvl="6" algn="r">
              <a:lnSpc>
                <a:spcPct val="100000"/>
              </a:lnSpc>
              <a:spcBef>
                <a:spcPts val="0"/>
              </a:spcBef>
              <a:spcAft>
                <a:spcPts val="0"/>
              </a:spcAft>
              <a:buClr>
                <a:schemeClr val="dk1"/>
              </a:buClr>
              <a:buSzPts val="2000"/>
              <a:buNone/>
              <a:defRPr sz="2667">
                <a:solidFill>
                  <a:schemeClr val="dk1"/>
                </a:solidFill>
              </a:defRPr>
            </a:lvl7pPr>
            <a:lvl8pPr lvl="7" algn="r">
              <a:lnSpc>
                <a:spcPct val="100000"/>
              </a:lnSpc>
              <a:spcBef>
                <a:spcPts val="0"/>
              </a:spcBef>
              <a:spcAft>
                <a:spcPts val="0"/>
              </a:spcAft>
              <a:buClr>
                <a:schemeClr val="dk1"/>
              </a:buClr>
              <a:buSzPts val="2000"/>
              <a:buNone/>
              <a:defRPr sz="2667">
                <a:solidFill>
                  <a:schemeClr val="dk1"/>
                </a:solidFill>
              </a:defRPr>
            </a:lvl8pPr>
            <a:lvl9pPr lvl="8" algn="r">
              <a:lnSpc>
                <a:spcPct val="100000"/>
              </a:lnSpc>
              <a:spcBef>
                <a:spcPts val="0"/>
              </a:spcBef>
              <a:spcAft>
                <a:spcPts val="0"/>
              </a:spcAft>
              <a:buClr>
                <a:schemeClr val="dk1"/>
              </a:buClr>
              <a:buSzPts val="2000"/>
              <a:buNone/>
              <a:defRPr sz="2667">
                <a:solidFill>
                  <a:schemeClr val="dk1"/>
                </a:solidFill>
              </a:defRPr>
            </a:lvl9pPr>
          </a:lstStyle>
          <a:p>
            <a:endParaRPr/>
          </a:p>
        </p:txBody>
      </p:sp>
      <p:sp>
        <p:nvSpPr>
          <p:cNvPr id="10434" name="Google Shape;10434;p1180"/>
          <p:cNvSpPr/>
          <p:nvPr/>
        </p:nvSpPr>
        <p:spPr>
          <a:xfrm>
            <a:off x="11318004" y="1735478"/>
            <a:ext cx="231635" cy="233253"/>
          </a:xfrm>
          <a:custGeom>
            <a:avLst/>
            <a:gdLst/>
            <a:ahLst/>
            <a:cxnLst/>
            <a:rect l="l" t="t" r="r" b="b"/>
            <a:pathLst>
              <a:path w="1281" h="1290" extrusionOk="0">
                <a:moveTo>
                  <a:pt x="686" y="166"/>
                </a:moveTo>
                <a:cubicBezTo>
                  <a:pt x="703" y="221"/>
                  <a:pt x="720" y="296"/>
                  <a:pt x="731" y="343"/>
                </a:cubicBezTo>
                <a:cubicBezTo>
                  <a:pt x="763" y="470"/>
                  <a:pt x="769" y="500"/>
                  <a:pt x="784" y="521"/>
                </a:cubicBezTo>
                <a:cubicBezTo>
                  <a:pt x="801" y="543"/>
                  <a:pt x="825" y="553"/>
                  <a:pt x="952" y="598"/>
                </a:cubicBezTo>
                <a:cubicBezTo>
                  <a:pt x="997" y="615"/>
                  <a:pt x="1065" y="639"/>
                  <a:pt x="1114" y="660"/>
                </a:cubicBezTo>
                <a:cubicBezTo>
                  <a:pt x="1044" y="692"/>
                  <a:pt x="927" y="736"/>
                  <a:pt x="825" y="773"/>
                </a:cubicBezTo>
                <a:cubicBezTo>
                  <a:pt x="810" y="777"/>
                  <a:pt x="799" y="787"/>
                  <a:pt x="793" y="802"/>
                </a:cubicBezTo>
                <a:cubicBezTo>
                  <a:pt x="742" y="919"/>
                  <a:pt x="678" y="1051"/>
                  <a:pt x="635" y="1128"/>
                </a:cubicBezTo>
                <a:cubicBezTo>
                  <a:pt x="608" y="1047"/>
                  <a:pt x="567" y="905"/>
                  <a:pt x="537" y="781"/>
                </a:cubicBezTo>
                <a:cubicBezTo>
                  <a:pt x="531" y="760"/>
                  <a:pt x="514" y="743"/>
                  <a:pt x="493" y="739"/>
                </a:cubicBezTo>
                <a:cubicBezTo>
                  <a:pt x="373" y="717"/>
                  <a:pt x="235" y="685"/>
                  <a:pt x="161" y="664"/>
                </a:cubicBezTo>
                <a:cubicBezTo>
                  <a:pt x="278" y="602"/>
                  <a:pt x="399" y="549"/>
                  <a:pt x="522" y="500"/>
                </a:cubicBezTo>
                <a:cubicBezTo>
                  <a:pt x="537" y="494"/>
                  <a:pt x="550" y="483"/>
                  <a:pt x="556" y="466"/>
                </a:cubicBezTo>
                <a:cubicBezTo>
                  <a:pt x="595" y="364"/>
                  <a:pt x="637" y="264"/>
                  <a:pt x="686" y="166"/>
                </a:cubicBezTo>
                <a:close/>
                <a:moveTo>
                  <a:pt x="699" y="0"/>
                </a:moveTo>
                <a:cubicBezTo>
                  <a:pt x="663" y="0"/>
                  <a:pt x="612" y="0"/>
                  <a:pt x="456" y="402"/>
                </a:cubicBezTo>
                <a:cubicBezTo>
                  <a:pt x="27" y="577"/>
                  <a:pt x="12" y="632"/>
                  <a:pt x="5" y="656"/>
                </a:cubicBezTo>
                <a:cubicBezTo>
                  <a:pt x="1" y="675"/>
                  <a:pt x="3" y="696"/>
                  <a:pt x="16" y="713"/>
                </a:cubicBezTo>
                <a:cubicBezTo>
                  <a:pt x="27" y="728"/>
                  <a:pt x="58" y="773"/>
                  <a:pt x="435" y="845"/>
                </a:cubicBezTo>
                <a:cubicBezTo>
                  <a:pt x="546" y="1288"/>
                  <a:pt x="586" y="1288"/>
                  <a:pt x="629" y="1288"/>
                </a:cubicBezTo>
                <a:lnTo>
                  <a:pt x="631" y="1290"/>
                </a:lnTo>
                <a:cubicBezTo>
                  <a:pt x="665" y="1288"/>
                  <a:pt x="705" y="1285"/>
                  <a:pt x="886" y="873"/>
                </a:cubicBezTo>
                <a:cubicBezTo>
                  <a:pt x="999" y="832"/>
                  <a:pt x="1212" y="751"/>
                  <a:pt x="1257" y="713"/>
                </a:cubicBezTo>
                <a:cubicBezTo>
                  <a:pt x="1274" y="696"/>
                  <a:pt x="1280" y="673"/>
                  <a:pt x="1278" y="649"/>
                </a:cubicBezTo>
                <a:cubicBezTo>
                  <a:pt x="1267" y="596"/>
                  <a:pt x="1210" y="570"/>
                  <a:pt x="991" y="490"/>
                </a:cubicBezTo>
                <a:cubicBezTo>
                  <a:pt x="948" y="475"/>
                  <a:pt x="899" y="458"/>
                  <a:pt x="876" y="447"/>
                </a:cubicBezTo>
                <a:cubicBezTo>
                  <a:pt x="869" y="421"/>
                  <a:pt x="854" y="364"/>
                  <a:pt x="842" y="315"/>
                </a:cubicBezTo>
                <a:cubicBezTo>
                  <a:pt x="805" y="160"/>
                  <a:pt x="778" y="64"/>
                  <a:pt x="752" y="28"/>
                </a:cubicBezTo>
                <a:cubicBezTo>
                  <a:pt x="737" y="11"/>
                  <a:pt x="718" y="2"/>
                  <a:pt x="69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nvGrpSpPr>
          <p:cNvPr id="10435" name="Google Shape;10435;p1180"/>
          <p:cNvGrpSpPr/>
          <p:nvPr/>
        </p:nvGrpSpPr>
        <p:grpSpPr>
          <a:xfrm flipH="1">
            <a:off x="728262" y="527838"/>
            <a:ext cx="237645" cy="237645"/>
            <a:chOff x="5944424" y="1865453"/>
            <a:chExt cx="178234" cy="178234"/>
          </a:xfrm>
        </p:grpSpPr>
        <p:sp>
          <p:nvSpPr>
            <p:cNvPr id="10436" name="Google Shape;10436;p1180"/>
            <p:cNvSpPr/>
            <p:nvPr/>
          </p:nvSpPr>
          <p:spPr>
            <a:xfrm>
              <a:off x="6029571" y="1865453"/>
              <a:ext cx="20171" cy="178234"/>
            </a:xfrm>
            <a:custGeom>
              <a:avLst/>
              <a:gdLst/>
              <a:ahLst/>
              <a:cxnLst/>
              <a:rect l="l" t="t" r="r" b="b"/>
              <a:pathLst>
                <a:path w="122" h="1078" extrusionOk="0">
                  <a:moveTo>
                    <a:pt x="65" y="1"/>
                  </a:moveTo>
                  <a:cubicBezTo>
                    <a:pt x="33" y="1"/>
                    <a:pt x="7" y="26"/>
                    <a:pt x="7" y="58"/>
                  </a:cubicBezTo>
                  <a:lnTo>
                    <a:pt x="1" y="1020"/>
                  </a:lnTo>
                  <a:cubicBezTo>
                    <a:pt x="1" y="1052"/>
                    <a:pt x="26" y="1078"/>
                    <a:pt x="58" y="1078"/>
                  </a:cubicBezTo>
                  <a:cubicBezTo>
                    <a:pt x="90" y="1078"/>
                    <a:pt x="116" y="1052"/>
                    <a:pt x="116" y="1020"/>
                  </a:cubicBezTo>
                  <a:lnTo>
                    <a:pt x="122" y="58"/>
                  </a:lnTo>
                  <a:cubicBezTo>
                    <a:pt x="122" y="26"/>
                    <a:pt x="96" y="1"/>
                    <a:pt x="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37" name="Google Shape;10437;p1180"/>
            <p:cNvSpPr/>
            <p:nvPr/>
          </p:nvSpPr>
          <p:spPr>
            <a:xfrm>
              <a:off x="5962115" y="1898189"/>
              <a:ext cx="158393" cy="110611"/>
            </a:xfrm>
            <a:custGeom>
              <a:avLst/>
              <a:gdLst/>
              <a:ahLst/>
              <a:cxnLst/>
              <a:rect l="l" t="t" r="r" b="b"/>
              <a:pathLst>
                <a:path w="958" h="669" extrusionOk="0">
                  <a:moveTo>
                    <a:pt x="873" y="0"/>
                  </a:moveTo>
                  <a:cubicBezTo>
                    <a:pt x="863" y="0"/>
                    <a:pt x="852" y="4"/>
                    <a:pt x="841" y="11"/>
                  </a:cubicBezTo>
                  <a:lnTo>
                    <a:pt x="47" y="565"/>
                  </a:lnTo>
                  <a:cubicBezTo>
                    <a:pt x="0" y="597"/>
                    <a:pt x="23" y="669"/>
                    <a:pt x="79" y="669"/>
                  </a:cubicBezTo>
                  <a:cubicBezTo>
                    <a:pt x="89" y="669"/>
                    <a:pt x="102" y="667"/>
                    <a:pt x="111" y="658"/>
                  </a:cubicBezTo>
                  <a:lnTo>
                    <a:pt x="907" y="105"/>
                  </a:lnTo>
                  <a:cubicBezTo>
                    <a:pt x="957" y="70"/>
                    <a:pt x="922" y="0"/>
                    <a:pt x="8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38" name="Google Shape;10438;p1180"/>
            <p:cNvSpPr/>
            <p:nvPr/>
          </p:nvSpPr>
          <p:spPr>
            <a:xfrm>
              <a:off x="5976829" y="1891080"/>
              <a:ext cx="124003" cy="124499"/>
            </a:xfrm>
            <a:custGeom>
              <a:avLst/>
              <a:gdLst/>
              <a:ahLst/>
              <a:cxnLst/>
              <a:rect l="l" t="t" r="r" b="b"/>
              <a:pathLst>
                <a:path w="750" h="753" extrusionOk="0">
                  <a:moveTo>
                    <a:pt x="84" y="1"/>
                  </a:moveTo>
                  <a:cubicBezTo>
                    <a:pt x="40" y="1"/>
                    <a:pt x="0" y="58"/>
                    <a:pt x="45" y="101"/>
                  </a:cubicBezTo>
                  <a:lnTo>
                    <a:pt x="645" y="735"/>
                  </a:lnTo>
                  <a:cubicBezTo>
                    <a:pt x="656" y="746"/>
                    <a:pt x="671" y="752"/>
                    <a:pt x="688" y="752"/>
                  </a:cubicBezTo>
                  <a:cubicBezTo>
                    <a:pt x="703" y="752"/>
                    <a:pt x="715" y="746"/>
                    <a:pt x="726" y="735"/>
                  </a:cubicBezTo>
                  <a:cubicBezTo>
                    <a:pt x="747" y="714"/>
                    <a:pt x="750" y="680"/>
                    <a:pt x="728" y="657"/>
                  </a:cubicBezTo>
                  <a:lnTo>
                    <a:pt x="128" y="22"/>
                  </a:lnTo>
                  <a:cubicBezTo>
                    <a:pt x="115" y="7"/>
                    <a:pt x="99" y="1"/>
                    <a:pt x="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39" name="Google Shape;10439;p1180"/>
            <p:cNvSpPr/>
            <p:nvPr/>
          </p:nvSpPr>
          <p:spPr>
            <a:xfrm>
              <a:off x="5944424" y="1941838"/>
              <a:ext cx="178234" cy="20502"/>
            </a:xfrm>
            <a:custGeom>
              <a:avLst/>
              <a:gdLst/>
              <a:ahLst/>
              <a:cxnLst/>
              <a:rect l="l" t="t" r="r" b="b"/>
              <a:pathLst>
                <a:path w="1078" h="124" extrusionOk="0">
                  <a:moveTo>
                    <a:pt x="1003" y="1"/>
                  </a:moveTo>
                  <a:lnTo>
                    <a:pt x="77" y="9"/>
                  </a:lnTo>
                  <a:cubicBezTo>
                    <a:pt x="1" y="9"/>
                    <a:pt x="1" y="124"/>
                    <a:pt x="77" y="124"/>
                  </a:cubicBezTo>
                  <a:lnTo>
                    <a:pt x="1003" y="113"/>
                  </a:lnTo>
                  <a:cubicBezTo>
                    <a:pt x="1077" y="113"/>
                    <a:pt x="1077" y="1"/>
                    <a:pt x="10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10440" name="Google Shape;10440;p1180"/>
          <p:cNvSpPr/>
          <p:nvPr/>
        </p:nvSpPr>
        <p:spPr>
          <a:xfrm>
            <a:off x="395183" y="1254262"/>
            <a:ext cx="425749" cy="481201"/>
          </a:xfrm>
          <a:custGeom>
            <a:avLst/>
            <a:gdLst/>
            <a:ahLst/>
            <a:cxnLst/>
            <a:rect l="l" t="t" r="r" b="b"/>
            <a:pathLst>
              <a:path w="1944" h="2197" extrusionOk="0">
                <a:moveTo>
                  <a:pt x="941" y="602"/>
                </a:moveTo>
                <a:lnTo>
                  <a:pt x="941" y="602"/>
                </a:lnTo>
                <a:cubicBezTo>
                  <a:pt x="1045" y="717"/>
                  <a:pt x="1101" y="834"/>
                  <a:pt x="1094" y="894"/>
                </a:cubicBezTo>
                <a:cubicBezTo>
                  <a:pt x="1094" y="909"/>
                  <a:pt x="1086" y="919"/>
                  <a:pt x="1075" y="926"/>
                </a:cubicBezTo>
                <a:cubicBezTo>
                  <a:pt x="1054" y="938"/>
                  <a:pt x="1033" y="945"/>
                  <a:pt x="1009" y="945"/>
                </a:cubicBezTo>
                <a:cubicBezTo>
                  <a:pt x="1008" y="945"/>
                  <a:pt x="1006" y="945"/>
                  <a:pt x="1004" y="945"/>
                </a:cubicBezTo>
                <a:cubicBezTo>
                  <a:pt x="985" y="945"/>
                  <a:pt x="968" y="933"/>
                  <a:pt x="958" y="917"/>
                </a:cubicBezTo>
                <a:cubicBezTo>
                  <a:pt x="922" y="864"/>
                  <a:pt x="907" y="745"/>
                  <a:pt x="941" y="602"/>
                </a:cubicBezTo>
                <a:close/>
                <a:moveTo>
                  <a:pt x="1431" y="114"/>
                </a:moveTo>
                <a:cubicBezTo>
                  <a:pt x="1487" y="114"/>
                  <a:pt x="1529" y="135"/>
                  <a:pt x="1560" y="179"/>
                </a:cubicBezTo>
                <a:cubicBezTo>
                  <a:pt x="1765" y="470"/>
                  <a:pt x="1456" y="1556"/>
                  <a:pt x="1290" y="2041"/>
                </a:cubicBezTo>
                <a:cubicBezTo>
                  <a:pt x="911" y="1713"/>
                  <a:pt x="120" y="947"/>
                  <a:pt x="128" y="568"/>
                </a:cubicBezTo>
                <a:cubicBezTo>
                  <a:pt x="128" y="513"/>
                  <a:pt x="154" y="460"/>
                  <a:pt x="198" y="425"/>
                </a:cubicBezTo>
                <a:cubicBezTo>
                  <a:pt x="268" y="372"/>
                  <a:pt x="354" y="342"/>
                  <a:pt x="443" y="342"/>
                </a:cubicBezTo>
                <a:cubicBezTo>
                  <a:pt x="569" y="342"/>
                  <a:pt x="715" y="404"/>
                  <a:pt x="847" y="513"/>
                </a:cubicBezTo>
                <a:cubicBezTo>
                  <a:pt x="790" y="698"/>
                  <a:pt x="796" y="883"/>
                  <a:pt x="867" y="983"/>
                </a:cubicBezTo>
                <a:cubicBezTo>
                  <a:pt x="902" y="1034"/>
                  <a:pt x="952" y="1060"/>
                  <a:pt x="1010" y="1060"/>
                </a:cubicBezTo>
                <a:cubicBezTo>
                  <a:pt x="1047" y="1060"/>
                  <a:pt x="1087" y="1049"/>
                  <a:pt x="1128" y="1028"/>
                </a:cubicBezTo>
                <a:cubicBezTo>
                  <a:pt x="1173" y="1004"/>
                  <a:pt x="1203" y="960"/>
                  <a:pt x="1207" y="909"/>
                </a:cubicBezTo>
                <a:cubicBezTo>
                  <a:pt x="1224" y="777"/>
                  <a:pt x="1109" y="602"/>
                  <a:pt x="981" y="479"/>
                </a:cubicBezTo>
                <a:cubicBezTo>
                  <a:pt x="1030" y="359"/>
                  <a:pt x="1150" y="151"/>
                  <a:pt x="1392" y="117"/>
                </a:cubicBezTo>
                <a:cubicBezTo>
                  <a:pt x="1406" y="115"/>
                  <a:pt x="1418" y="114"/>
                  <a:pt x="1431" y="114"/>
                </a:cubicBezTo>
                <a:close/>
                <a:moveTo>
                  <a:pt x="1430" y="0"/>
                </a:moveTo>
                <a:cubicBezTo>
                  <a:pt x="1413" y="0"/>
                  <a:pt x="1394" y="1"/>
                  <a:pt x="1375" y="4"/>
                </a:cubicBezTo>
                <a:cubicBezTo>
                  <a:pt x="1169" y="34"/>
                  <a:pt x="990" y="181"/>
                  <a:pt x="890" y="400"/>
                </a:cubicBezTo>
                <a:cubicBezTo>
                  <a:pt x="788" y="321"/>
                  <a:pt x="626" y="230"/>
                  <a:pt x="441" y="230"/>
                </a:cubicBezTo>
                <a:cubicBezTo>
                  <a:pt x="438" y="230"/>
                  <a:pt x="435" y="230"/>
                  <a:pt x="432" y="230"/>
                </a:cubicBezTo>
                <a:cubicBezTo>
                  <a:pt x="322" y="230"/>
                  <a:pt x="215" y="268"/>
                  <a:pt x="128" y="336"/>
                </a:cubicBezTo>
                <a:cubicBezTo>
                  <a:pt x="56" y="389"/>
                  <a:pt x="13" y="474"/>
                  <a:pt x="13" y="564"/>
                </a:cubicBezTo>
                <a:cubicBezTo>
                  <a:pt x="0" y="1102"/>
                  <a:pt x="1226" y="2139"/>
                  <a:pt x="1279" y="2183"/>
                </a:cubicBezTo>
                <a:cubicBezTo>
                  <a:pt x="1288" y="2192"/>
                  <a:pt x="1301" y="2196"/>
                  <a:pt x="1316" y="2196"/>
                </a:cubicBezTo>
                <a:cubicBezTo>
                  <a:pt x="1339" y="2196"/>
                  <a:pt x="1360" y="2181"/>
                  <a:pt x="1369" y="2160"/>
                </a:cubicBezTo>
                <a:cubicBezTo>
                  <a:pt x="1428" y="1994"/>
                  <a:pt x="1943" y="525"/>
                  <a:pt x="1654" y="115"/>
                </a:cubicBezTo>
                <a:cubicBezTo>
                  <a:pt x="1600" y="39"/>
                  <a:pt x="1526" y="0"/>
                  <a:pt x="143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41" name="Google Shape;10441;p1180"/>
          <p:cNvSpPr/>
          <p:nvPr/>
        </p:nvSpPr>
        <p:spPr>
          <a:xfrm rot="-5627163" flipH="1">
            <a:off x="2062907" y="323782"/>
            <a:ext cx="231636" cy="233255"/>
          </a:xfrm>
          <a:custGeom>
            <a:avLst/>
            <a:gdLst/>
            <a:ahLst/>
            <a:cxnLst/>
            <a:rect l="l" t="t" r="r" b="b"/>
            <a:pathLst>
              <a:path w="1281" h="1290" extrusionOk="0">
                <a:moveTo>
                  <a:pt x="686" y="166"/>
                </a:moveTo>
                <a:cubicBezTo>
                  <a:pt x="703" y="221"/>
                  <a:pt x="720" y="296"/>
                  <a:pt x="731" y="343"/>
                </a:cubicBezTo>
                <a:cubicBezTo>
                  <a:pt x="763" y="470"/>
                  <a:pt x="769" y="500"/>
                  <a:pt x="784" y="521"/>
                </a:cubicBezTo>
                <a:cubicBezTo>
                  <a:pt x="801" y="543"/>
                  <a:pt x="825" y="553"/>
                  <a:pt x="952" y="598"/>
                </a:cubicBezTo>
                <a:cubicBezTo>
                  <a:pt x="997" y="615"/>
                  <a:pt x="1065" y="639"/>
                  <a:pt x="1114" y="660"/>
                </a:cubicBezTo>
                <a:cubicBezTo>
                  <a:pt x="1044" y="692"/>
                  <a:pt x="927" y="736"/>
                  <a:pt x="825" y="773"/>
                </a:cubicBezTo>
                <a:cubicBezTo>
                  <a:pt x="810" y="777"/>
                  <a:pt x="799" y="787"/>
                  <a:pt x="793" y="802"/>
                </a:cubicBezTo>
                <a:cubicBezTo>
                  <a:pt x="742" y="919"/>
                  <a:pt x="678" y="1051"/>
                  <a:pt x="635" y="1128"/>
                </a:cubicBezTo>
                <a:cubicBezTo>
                  <a:pt x="608" y="1047"/>
                  <a:pt x="567" y="905"/>
                  <a:pt x="537" y="781"/>
                </a:cubicBezTo>
                <a:cubicBezTo>
                  <a:pt x="531" y="760"/>
                  <a:pt x="514" y="743"/>
                  <a:pt x="493" y="739"/>
                </a:cubicBezTo>
                <a:cubicBezTo>
                  <a:pt x="373" y="717"/>
                  <a:pt x="235" y="685"/>
                  <a:pt x="161" y="664"/>
                </a:cubicBezTo>
                <a:cubicBezTo>
                  <a:pt x="278" y="602"/>
                  <a:pt x="399" y="549"/>
                  <a:pt x="522" y="500"/>
                </a:cubicBezTo>
                <a:cubicBezTo>
                  <a:pt x="537" y="494"/>
                  <a:pt x="550" y="483"/>
                  <a:pt x="556" y="466"/>
                </a:cubicBezTo>
                <a:cubicBezTo>
                  <a:pt x="595" y="364"/>
                  <a:pt x="637" y="264"/>
                  <a:pt x="686" y="166"/>
                </a:cubicBezTo>
                <a:close/>
                <a:moveTo>
                  <a:pt x="699" y="0"/>
                </a:moveTo>
                <a:cubicBezTo>
                  <a:pt x="663" y="0"/>
                  <a:pt x="612" y="0"/>
                  <a:pt x="456" y="402"/>
                </a:cubicBezTo>
                <a:cubicBezTo>
                  <a:pt x="27" y="577"/>
                  <a:pt x="12" y="632"/>
                  <a:pt x="5" y="656"/>
                </a:cubicBezTo>
                <a:cubicBezTo>
                  <a:pt x="1" y="675"/>
                  <a:pt x="3" y="696"/>
                  <a:pt x="16" y="713"/>
                </a:cubicBezTo>
                <a:cubicBezTo>
                  <a:pt x="27" y="728"/>
                  <a:pt x="58" y="773"/>
                  <a:pt x="435" y="845"/>
                </a:cubicBezTo>
                <a:cubicBezTo>
                  <a:pt x="546" y="1288"/>
                  <a:pt x="586" y="1288"/>
                  <a:pt x="629" y="1288"/>
                </a:cubicBezTo>
                <a:lnTo>
                  <a:pt x="631" y="1290"/>
                </a:lnTo>
                <a:cubicBezTo>
                  <a:pt x="665" y="1288"/>
                  <a:pt x="705" y="1285"/>
                  <a:pt x="886" y="873"/>
                </a:cubicBezTo>
                <a:cubicBezTo>
                  <a:pt x="999" y="832"/>
                  <a:pt x="1212" y="751"/>
                  <a:pt x="1257" y="713"/>
                </a:cubicBezTo>
                <a:cubicBezTo>
                  <a:pt x="1274" y="696"/>
                  <a:pt x="1280" y="673"/>
                  <a:pt x="1278" y="649"/>
                </a:cubicBezTo>
                <a:cubicBezTo>
                  <a:pt x="1267" y="596"/>
                  <a:pt x="1210" y="570"/>
                  <a:pt x="991" y="490"/>
                </a:cubicBezTo>
                <a:cubicBezTo>
                  <a:pt x="948" y="475"/>
                  <a:pt x="899" y="458"/>
                  <a:pt x="876" y="447"/>
                </a:cubicBezTo>
                <a:cubicBezTo>
                  <a:pt x="869" y="421"/>
                  <a:pt x="854" y="364"/>
                  <a:pt x="842" y="315"/>
                </a:cubicBezTo>
                <a:cubicBezTo>
                  <a:pt x="805" y="160"/>
                  <a:pt x="778" y="64"/>
                  <a:pt x="752" y="28"/>
                </a:cubicBezTo>
                <a:cubicBezTo>
                  <a:pt x="737" y="11"/>
                  <a:pt x="718" y="2"/>
                  <a:pt x="69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42" name="Google Shape;10442;p1180"/>
          <p:cNvSpPr/>
          <p:nvPr/>
        </p:nvSpPr>
        <p:spPr>
          <a:xfrm flipH="1">
            <a:off x="3074425" y="527850"/>
            <a:ext cx="175257" cy="174817"/>
          </a:xfrm>
          <a:custGeom>
            <a:avLst/>
            <a:gdLst/>
            <a:ahLst/>
            <a:cxnLst/>
            <a:rect l="l" t="t" r="r" b="b"/>
            <a:pathLst>
              <a:path w="795" h="793" extrusionOk="0">
                <a:moveTo>
                  <a:pt x="400" y="116"/>
                </a:moveTo>
                <a:cubicBezTo>
                  <a:pt x="474" y="116"/>
                  <a:pt x="546" y="146"/>
                  <a:pt x="597" y="199"/>
                </a:cubicBezTo>
                <a:cubicBezTo>
                  <a:pt x="773" y="375"/>
                  <a:pt x="648" y="677"/>
                  <a:pt x="399" y="677"/>
                </a:cubicBezTo>
                <a:cubicBezTo>
                  <a:pt x="243" y="677"/>
                  <a:pt x="118" y="552"/>
                  <a:pt x="118" y="396"/>
                </a:cubicBezTo>
                <a:cubicBezTo>
                  <a:pt x="118" y="241"/>
                  <a:pt x="245" y="116"/>
                  <a:pt x="400" y="116"/>
                </a:cubicBezTo>
                <a:close/>
                <a:moveTo>
                  <a:pt x="399" y="1"/>
                </a:moveTo>
                <a:cubicBezTo>
                  <a:pt x="180" y="1"/>
                  <a:pt x="3" y="177"/>
                  <a:pt x="3" y="396"/>
                </a:cubicBezTo>
                <a:cubicBezTo>
                  <a:pt x="1" y="614"/>
                  <a:pt x="180" y="792"/>
                  <a:pt x="397" y="792"/>
                </a:cubicBezTo>
                <a:lnTo>
                  <a:pt x="399" y="792"/>
                </a:lnTo>
                <a:cubicBezTo>
                  <a:pt x="618" y="792"/>
                  <a:pt x="795" y="614"/>
                  <a:pt x="795" y="396"/>
                </a:cubicBezTo>
                <a:cubicBezTo>
                  <a:pt x="795" y="177"/>
                  <a:pt x="616" y="1"/>
                  <a:pt x="39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43" name="Google Shape;10443;p1180"/>
          <p:cNvSpPr/>
          <p:nvPr/>
        </p:nvSpPr>
        <p:spPr>
          <a:xfrm>
            <a:off x="11549641" y="353017"/>
            <a:ext cx="175257" cy="174817"/>
          </a:xfrm>
          <a:custGeom>
            <a:avLst/>
            <a:gdLst/>
            <a:ahLst/>
            <a:cxnLst/>
            <a:rect l="l" t="t" r="r" b="b"/>
            <a:pathLst>
              <a:path w="795" h="793" extrusionOk="0">
                <a:moveTo>
                  <a:pt x="400" y="116"/>
                </a:moveTo>
                <a:cubicBezTo>
                  <a:pt x="474" y="116"/>
                  <a:pt x="546" y="146"/>
                  <a:pt x="597" y="199"/>
                </a:cubicBezTo>
                <a:cubicBezTo>
                  <a:pt x="773" y="375"/>
                  <a:pt x="648" y="677"/>
                  <a:pt x="399" y="677"/>
                </a:cubicBezTo>
                <a:cubicBezTo>
                  <a:pt x="243" y="677"/>
                  <a:pt x="118" y="552"/>
                  <a:pt x="118" y="396"/>
                </a:cubicBezTo>
                <a:cubicBezTo>
                  <a:pt x="118" y="241"/>
                  <a:pt x="245" y="116"/>
                  <a:pt x="400" y="116"/>
                </a:cubicBezTo>
                <a:close/>
                <a:moveTo>
                  <a:pt x="399" y="1"/>
                </a:moveTo>
                <a:cubicBezTo>
                  <a:pt x="180" y="1"/>
                  <a:pt x="3" y="177"/>
                  <a:pt x="3" y="396"/>
                </a:cubicBezTo>
                <a:cubicBezTo>
                  <a:pt x="1" y="614"/>
                  <a:pt x="180" y="792"/>
                  <a:pt x="397" y="792"/>
                </a:cubicBezTo>
                <a:lnTo>
                  <a:pt x="399" y="792"/>
                </a:lnTo>
                <a:cubicBezTo>
                  <a:pt x="618" y="792"/>
                  <a:pt x="795" y="614"/>
                  <a:pt x="795" y="396"/>
                </a:cubicBezTo>
                <a:cubicBezTo>
                  <a:pt x="795" y="177"/>
                  <a:pt x="616" y="1"/>
                  <a:pt x="39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Comparison">
  <p:cSld name="Comparison 9">
    <p:spTree>
      <p:nvGrpSpPr>
        <p:cNvPr id="1" name="Shape 1119"/>
        <p:cNvGrpSpPr/>
        <p:nvPr/>
      </p:nvGrpSpPr>
      <p:grpSpPr>
        <a:xfrm>
          <a:off x="0" y="0"/>
          <a:ext cx="0" cy="0"/>
          <a:chOff x="0" y="0"/>
          <a:chExt cx="0" cy="0"/>
        </a:xfrm>
      </p:grpSpPr>
      <p:grpSp>
        <p:nvGrpSpPr>
          <p:cNvPr id="1120" name="Google Shape;1120;p201"/>
          <p:cNvGrpSpPr/>
          <p:nvPr/>
        </p:nvGrpSpPr>
        <p:grpSpPr>
          <a:xfrm>
            <a:off x="7191542" y="1"/>
            <a:ext cx="5000459" cy="1425992"/>
            <a:chOff x="7191542" y="1"/>
            <a:chExt cx="5000459" cy="1425992"/>
          </a:xfrm>
        </p:grpSpPr>
        <p:pic>
          <p:nvPicPr>
            <p:cNvPr id="1121" name="Google Shape;1121;p2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2" name="Google Shape;1122;p201"/>
            <p:cNvGrpSpPr/>
            <p:nvPr/>
          </p:nvGrpSpPr>
          <p:grpSpPr>
            <a:xfrm>
              <a:off x="7191542" y="1"/>
              <a:ext cx="5000459" cy="1425992"/>
              <a:chOff x="7186272" y="0"/>
              <a:chExt cx="5005729" cy="1427495"/>
            </a:xfrm>
          </p:grpSpPr>
          <p:sp>
            <p:nvSpPr>
              <p:cNvPr id="1123" name="Google Shape;1123;p2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24" name="Google Shape;1124;p2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25" name="Google Shape;1125;p2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6" name="Google Shape;1126;p20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27" name="Google Shape;1127;p20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8" name="Google Shape;1128;p20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29" name="Google Shape;1129;p20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0" name="Google Shape;1130;p2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31" name="Google Shape;1131;p2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2" name="Google Shape;1132;p2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matchingName="Background">
  <p:cSld name="CUSTOM_4">
    <p:bg>
      <p:bgPr>
        <a:blipFill>
          <a:blip r:embed="rId2">
            <a:alphaModFix/>
          </a:blip>
          <a:stretch>
            <a:fillRect/>
          </a:stretch>
        </a:blipFill>
        <a:effectLst/>
      </p:bgPr>
    </p:bg>
    <p:spTree>
      <p:nvGrpSpPr>
        <p:cNvPr id="1" name="Shape 10444"/>
        <p:cNvGrpSpPr/>
        <p:nvPr/>
      </p:nvGrpSpPr>
      <p:grpSpPr>
        <a:xfrm>
          <a:off x="0" y="0"/>
          <a:ext cx="0" cy="0"/>
          <a:chOff x="0" y="0"/>
          <a:chExt cx="0" cy="0"/>
        </a:xfrm>
      </p:grpSpPr>
      <p:sp>
        <p:nvSpPr>
          <p:cNvPr id="10445" name="Google Shape;10445;p1181"/>
          <p:cNvSpPr/>
          <p:nvPr/>
        </p:nvSpPr>
        <p:spPr>
          <a:xfrm rot="10800000">
            <a:off x="11077049" y="367844"/>
            <a:ext cx="175257" cy="174817"/>
          </a:xfrm>
          <a:custGeom>
            <a:avLst/>
            <a:gdLst/>
            <a:ahLst/>
            <a:cxnLst/>
            <a:rect l="l" t="t" r="r" b="b"/>
            <a:pathLst>
              <a:path w="795" h="793" extrusionOk="0">
                <a:moveTo>
                  <a:pt x="398" y="115"/>
                </a:moveTo>
                <a:cubicBezTo>
                  <a:pt x="548" y="120"/>
                  <a:pt x="669" y="245"/>
                  <a:pt x="669" y="396"/>
                </a:cubicBezTo>
                <a:cubicBezTo>
                  <a:pt x="669" y="549"/>
                  <a:pt x="548" y="673"/>
                  <a:pt x="396" y="677"/>
                </a:cubicBezTo>
                <a:cubicBezTo>
                  <a:pt x="243" y="673"/>
                  <a:pt x="124" y="547"/>
                  <a:pt x="124" y="396"/>
                </a:cubicBezTo>
                <a:cubicBezTo>
                  <a:pt x="126" y="243"/>
                  <a:pt x="245" y="120"/>
                  <a:pt x="398" y="115"/>
                </a:cubicBezTo>
                <a:close/>
                <a:moveTo>
                  <a:pt x="396" y="0"/>
                </a:moveTo>
                <a:cubicBezTo>
                  <a:pt x="179" y="0"/>
                  <a:pt x="1" y="177"/>
                  <a:pt x="1" y="396"/>
                </a:cubicBezTo>
                <a:cubicBezTo>
                  <a:pt x="1" y="613"/>
                  <a:pt x="177" y="792"/>
                  <a:pt x="396" y="792"/>
                </a:cubicBezTo>
                <a:lnTo>
                  <a:pt x="399" y="792"/>
                </a:lnTo>
                <a:cubicBezTo>
                  <a:pt x="618" y="792"/>
                  <a:pt x="794" y="613"/>
                  <a:pt x="794" y="396"/>
                </a:cubicBezTo>
                <a:cubicBezTo>
                  <a:pt x="794" y="177"/>
                  <a:pt x="616" y="0"/>
                  <a:pt x="396"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46" name="Google Shape;10446;p1181"/>
          <p:cNvSpPr/>
          <p:nvPr/>
        </p:nvSpPr>
        <p:spPr>
          <a:xfrm rot="10800000" flipH="1">
            <a:off x="11626620" y="2698095"/>
            <a:ext cx="231635" cy="233253"/>
          </a:xfrm>
          <a:custGeom>
            <a:avLst/>
            <a:gdLst/>
            <a:ahLst/>
            <a:cxnLst/>
            <a:rect l="l" t="t" r="r" b="b"/>
            <a:pathLst>
              <a:path w="1281" h="1290" extrusionOk="0">
                <a:moveTo>
                  <a:pt x="686" y="166"/>
                </a:moveTo>
                <a:cubicBezTo>
                  <a:pt x="703" y="221"/>
                  <a:pt x="720" y="296"/>
                  <a:pt x="731" y="343"/>
                </a:cubicBezTo>
                <a:cubicBezTo>
                  <a:pt x="763" y="470"/>
                  <a:pt x="769" y="500"/>
                  <a:pt x="784" y="521"/>
                </a:cubicBezTo>
                <a:cubicBezTo>
                  <a:pt x="801" y="543"/>
                  <a:pt x="825" y="553"/>
                  <a:pt x="952" y="598"/>
                </a:cubicBezTo>
                <a:cubicBezTo>
                  <a:pt x="997" y="615"/>
                  <a:pt x="1065" y="639"/>
                  <a:pt x="1114" y="660"/>
                </a:cubicBezTo>
                <a:cubicBezTo>
                  <a:pt x="1044" y="692"/>
                  <a:pt x="927" y="736"/>
                  <a:pt x="825" y="773"/>
                </a:cubicBezTo>
                <a:cubicBezTo>
                  <a:pt x="810" y="777"/>
                  <a:pt x="799" y="787"/>
                  <a:pt x="793" y="802"/>
                </a:cubicBezTo>
                <a:cubicBezTo>
                  <a:pt x="742" y="919"/>
                  <a:pt x="678" y="1051"/>
                  <a:pt x="635" y="1128"/>
                </a:cubicBezTo>
                <a:cubicBezTo>
                  <a:pt x="608" y="1047"/>
                  <a:pt x="567" y="905"/>
                  <a:pt x="537" y="781"/>
                </a:cubicBezTo>
                <a:cubicBezTo>
                  <a:pt x="531" y="760"/>
                  <a:pt x="514" y="743"/>
                  <a:pt x="493" y="739"/>
                </a:cubicBezTo>
                <a:cubicBezTo>
                  <a:pt x="373" y="717"/>
                  <a:pt x="235" y="685"/>
                  <a:pt x="161" y="664"/>
                </a:cubicBezTo>
                <a:cubicBezTo>
                  <a:pt x="278" y="602"/>
                  <a:pt x="399" y="549"/>
                  <a:pt x="522" y="500"/>
                </a:cubicBezTo>
                <a:cubicBezTo>
                  <a:pt x="537" y="494"/>
                  <a:pt x="550" y="483"/>
                  <a:pt x="556" y="466"/>
                </a:cubicBezTo>
                <a:cubicBezTo>
                  <a:pt x="595" y="364"/>
                  <a:pt x="637" y="264"/>
                  <a:pt x="686" y="166"/>
                </a:cubicBezTo>
                <a:close/>
                <a:moveTo>
                  <a:pt x="699" y="0"/>
                </a:moveTo>
                <a:cubicBezTo>
                  <a:pt x="663" y="0"/>
                  <a:pt x="612" y="0"/>
                  <a:pt x="456" y="402"/>
                </a:cubicBezTo>
                <a:cubicBezTo>
                  <a:pt x="27" y="577"/>
                  <a:pt x="12" y="632"/>
                  <a:pt x="5" y="656"/>
                </a:cubicBezTo>
                <a:cubicBezTo>
                  <a:pt x="1" y="675"/>
                  <a:pt x="3" y="696"/>
                  <a:pt x="16" y="713"/>
                </a:cubicBezTo>
                <a:cubicBezTo>
                  <a:pt x="27" y="728"/>
                  <a:pt x="58" y="773"/>
                  <a:pt x="435" y="845"/>
                </a:cubicBezTo>
                <a:cubicBezTo>
                  <a:pt x="546" y="1288"/>
                  <a:pt x="586" y="1288"/>
                  <a:pt x="629" y="1288"/>
                </a:cubicBezTo>
                <a:lnTo>
                  <a:pt x="631" y="1290"/>
                </a:lnTo>
                <a:cubicBezTo>
                  <a:pt x="665" y="1288"/>
                  <a:pt x="705" y="1285"/>
                  <a:pt x="886" y="873"/>
                </a:cubicBezTo>
                <a:cubicBezTo>
                  <a:pt x="999" y="832"/>
                  <a:pt x="1212" y="751"/>
                  <a:pt x="1257" y="713"/>
                </a:cubicBezTo>
                <a:cubicBezTo>
                  <a:pt x="1274" y="696"/>
                  <a:pt x="1280" y="673"/>
                  <a:pt x="1278" y="649"/>
                </a:cubicBezTo>
                <a:cubicBezTo>
                  <a:pt x="1267" y="596"/>
                  <a:pt x="1210" y="570"/>
                  <a:pt x="991" y="490"/>
                </a:cubicBezTo>
                <a:cubicBezTo>
                  <a:pt x="948" y="475"/>
                  <a:pt x="899" y="458"/>
                  <a:pt x="876" y="447"/>
                </a:cubicBezTo>
                <a:cubicBezTo>
                  <a:pt x="869" y="421"/>
                  <a:pt x="854" y="364"/>
                  <a:pt x="842" y="315"/>
                </a:cubicBezTo>
                <a:cubicBezTo>
                  <a:pt x="805" y="160"/>
                  <a:pt x="778" y="64"/>
                  <a:pt x="752" y="28"/>
                </a:cubicBezTo>
                <a:cubicBezTo>
                  <a:pt x="737" y="11"/>
                  <a:pt x="718" y="2"/>
                  <a:pt x="69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nvGrpSpPr>
          <p:cNvPr id="10447" name="Google Shape;10447;p1181"/>
          <p:cNvGrpSpPr/>
          <p:nvPr/>
        </p:nvGrpSpPr>
        <p:grpSpPr>
          <a:xfrm rot="10800000" flipH="1">
            <a:off x="11745416" y="1074226"/>
            <a:ext cx="237645" cy="237645"/>
            <a:chOff x="5944424" y="1865453"/>
            <a:chExt cx="178234" cy="178234"/>
          </a:xfrm>
        </p:grpSpPr>
        <p:sp>
          <p:nvSpPr>
            <p:cNvPr id="10448" name="Google Shape;10448;p1181"/>
            <p:cNvSpPr/>
            <p:nvPr/>
          </p:nvSpPr>
          <p:spPr>
            <a:xfrm>
              <a:off x="6029571" y="1865453"/>
              <a:ext cx="20171" cy="178234"/>
            </a:xfrm>
            <a:custGeom>
              <a:avLst/>
              <a:gdLst/>
              <a:ahLst/>
              <a:cxnLst/>
              <a:rect l="l" t="t" r="r" b="b"/>
              <a:pathLst>
                <a:path w="122" h="1078" extrusionOk="0">
                  <a:moveTo>
                    <a:pt x="65" y="1"/>
                  </a:moveTo>
                  <a:cubicBezTo>
                    <a:pt x="33" y="1"/>
                    <a:pt x="7" y="26"/>
                    <a:pt x="7" y="58"/>
                  </a:cubicBezTo>
                  <a:lnTo>
                    <a:pt x="1" y="1020"/>
                  </a:lnTo>
                  <a:cubicBezTo>
                    <a:pt x="1" y="1052"/>
                    <a:pt x="26" y="1078"/>
                    <a:pt x="58" y="1078"/>
                  </a:cubicBezTo>
                  <a:cubicBezTo>
                    <a:pt x="90" y="1078"/>
                    <a:pt x="116" y="1052"/>
                    <a:pt x="116" y="1020"/>
                  </a:cubicBezTo>
                  <a:lnTo>
                    <a:pt x="122" y="58"/>
                  </a:lnTo>
                  <a:cubicBezTo>
                    <a:pt x="122" y="26"/>
                    <a:pt x="96" y="1"/>
                    <a:pt x="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49" name="Google Shape;10449;p1181"/>
            <p:cNvSpPr/>
            <p:nvPr/>
          </p:nvSpPr>
          <p:spPr>
            <a:xfrm>
              <a:off x="5962115" y="1898189"/>
              <a:ext cx="158393" cy="110611"/>
            </a:xfrm>
            <a:custGeom>
              <a:avLst/>
              <a:gdLst/>
              <a:ahLst/>
              <a:cxnLst/>
              <a:rect l="l" t="t" r="r" b="b"/>
              <a:pathLst>
                <a:path w="958" h="669" extrusionOk="0">
                  <a:moveTo>
                    <a:pt x="873" y="0"/>
                  </a:moveTo>
                  <a:cubicBezTo>
                    <a:pt x="863" y="0"/>
                    <a:pt x="852" y="4"/>
                    <a:pt x="841" y="11"/>
                  </a:cubicBezTo>
                  <a:lnTo>
                    <a:pt x="47" y="565"/>
                  </a:lnTo>
                  <a:cubicBezTo>
                    <a:pt x="0" y="597"/>
                    <a:pt x="23" y="669"/>
                    <a:pt x="79" y="669"/>
                  </a:cubicBezTo>
                  <a:cubicBezTo>
                    <a:pt x="89" y="669"/>
                    <a:pt x="102" y="667"/>
                    <a:pt x="111" y="658"/>
                  </a:cubicBezTo>
                  <a:lnTo>
                    <a:pt x="907" y="105"/>
                  </a:lnTo>
                  <a:cubicBezTo>
                    <a:pt x="957" y="70"/>
                    <a:pt x="922" y="0"/>
                    <a:pt x="8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50" name="Google Shape;10450;p1181"/>
            <p:cNvSpPr/>
            <p:nvPr/>
          </p:nvSpPr>
          <p:spPr>
            <a:xfrm>
              <a:off x="5976829" y="1891080"/>
              <a:ext cx="124003" cy="124499"/>
            </a:xfrm>
            <a:custGeom>
              <a:avLst/>
              <a:gdLst/>
              <a:ahLst/>
              <a:cxnLst/>
              <a:rect l="l" t="t" r="r" b="b"/>
              <a:pathLst>
                <a:path w="750" h="753" extrusionOk="0">
                  <a:moveTo>
                    <a:pt x="84" y="1"/>
                  </a:moveTo>
                  <a:cubicBezTo>
                    <a:pt x="40" y="1"/>
                    <a:pt x="0" y="58"/>
                    <a:pt x="45" y="101"/>
                  </a:cubicBezTo>
                  <a:lnTo>
                    <a:pt x="645" y="735"/>
                  </a:lnTo>
                  <a:cubicBezTo>
                    <a:pt x="656" y="746"/>
                    <a:pt x="671" y="752"/>
                    <a:pt x="688" y="752"/>
                  </a:cubicBezTo>
                  <a:cubicBezTo>
                    <a:pt x="703" y="752"/>
                    <a:pt x="715" y="746"/>
                    <a:pt x="726" y="735"/>
                  </a:cubicBezTo>
                  <a:cubicBezTo>
                    <a:pt x="747" y="714"/>
                    <a:pt x="750" y="680"/>
                    <a:pt x="728" y="657"/>
                  </a:cubicBezTo>
                  <a:lnTo>
                    <a:pt x="128" y="22"/>
                  </a:lnTo>
                  <a:cubicBezTo>
                    <a:pt x="115" y="7"/>
                    <a:pt x="99" y="1"/>
                    <a:pt x="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51" name="Google Shape;10451;p1181"/>
            <p:cNvSpPr/>
            <p:nvPr/>
          </p:nvSpPr>
          <p:spPr>
            <a:xfrm>
              <a:off x="5944424" y="1941838"/>
              <a:ext cx="178234" cy="20502"/>
            </a:xfrm>
            <a:custGeom>
              <a:avLst/>
              <a:gdLst/>
              <a:ahLst/>
              <a:cxnLst/>
              <a:rect l="l" t="t" r="r" b="b"/>
              <a:pathLst>
                <a:path w="1078" h="124" extrusionOk="0">
                  <a:moveTo>
                    <a:pt x="1003" y="1"/>
                  </a:moveTo>
                  <a:lnTo>
                    <a:pt x="77" y="9"/>
                  </a:lnTo>
                  <a:cubicBezTo>
                    <a:pt x="1" y="9"/>
                    <a:pt x="1" y="124"/>
                    <a:pt x="77" y="124"/>
                  </a:cubicBezTo>
                  <a:lnTo>
                    <a:pt x="1003" y="113"/>
                  </a:lnTo>
                  <a:cubicBezTo>
                    <a:pt x="1077" y="113"/>
                    <a:pt x="1077" y="1"/>
                    <a:pt x="10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10452" name="Google Shape;10452;p1181"/>
          <p:cNvSpPr/>
          <p:nvPr/>
        </p:nvSpPr>
        <p:spPr>
          <a:xfrm rot="10800000">
            <a:off x="9945615" y="189062"/>
            <a:ext cx="231635" cy="233253"/>
          </a:xfrm>
          <a:custGeom>
            <a:avLst/>
            <a:gdLst/>
            <a:ahLst/>
            <a:cxnLst/>
            <a:rect l="l" t="t" r="r" b="b"/>
            <a:pathLst>
              <a:path w="1281" h="1290" extrusionOk="0">
                <a:moveTo>
                  <a:pt x="686" y="166"/>
                </a:moveTo>
                <a:cubicBezTo>
                  <a:pt x="703" y="221"/>
                  <a:pt x="720" y="296"/>
                  <a:pt x="731" y="343"/>
                </a:cubicBezTo>
                <a:cubicBezTo>
                  <a:pt x="763" y="470"/>
                  <a:pt x="769" y="500"/>
                  <a:pt x="784" y="521"/>
                </a:cubicBezTo>
                <a:cubicBezTo>
                  <a:pt x="801" y="543"/>
                  <a:pt x="825" y="553"/>
                  <a:pt x="952" y="598"/>
                </a:cubicBezTo>
                <a:cubicBezTo>
                  <a:pt x="997" y="615"/>
                  <a:pt x="1065" y="639"/>
                  <a:pt x="1114" y="660"/>
                </a:cubicBezTo>
                <a:cubicBezTo>
                  <a:pt x="1044" y="692"/>
                  <a:pt x="927" y="736"/>
                  <a:pt x="825" y="773"/>
                </a:cubicBezTo>
                <a:cubicBezTo>
                  <a:pt x="810" y="777"/>
                  <a:pt x="799" y="787"/>
                  <a:pt x="793" y="802"/>
                </a:cubicBezTo>
                <a:cubicBezTo>
                  <a:pt x="742" y="919"/>
                  <a:pt x="678" y="1051"/>
                  <a:pt x="635" y="1128"/>
                </a:cubicBezTo>
                <a:cubicBezTo>
                  <a:pt x="608" y="1047"/>
                  <a:pt x="567" y="905"/>
                  <a:pt x="537" y="781"/>
                </a:cubicBezTo>
                <a:cubicBezTo>
                  <a:pt x="531" y="760"/>
                  <a:pt x="514" y="743"/>
                  <a:pt x="493" y="739"/>
                </a:cubicBezTo>
                <a:cubicBezTo>
                  <a:pt x="373" y="717"/>
                  <a:pt x="235" y="685"/>
                  <a:pt x="161" y="664"/>
                </a:cubicBezTo>
                <a:cubicBezTo>
                  <a:pt x="278" y="602"/>
                  <a:pt x="399" y="549"/>
                  <a:pt x="522" y="500"/>
                </a:cubicBezTo>
                <a:cubicBezTo>
                  <a:pt x="537" y="494"/>
                  <a:pt x="550" y="483"/>
                  <a:pt x="556" y="466"/>
                </a:cubicBezTo>
                <a:cubicBezTo>
                  <a:pt x="595" y="364"/>
                  <a:pt x="637" y="264"/>
                  <a:pt x="686" y="166"/>
                </a:cubicBezTo>
                <a:close/>
                <a:moveTo>
                  <a:pt x="699" y="0"/>
                </a:moveTo>
                <a:cubicBezTo>
                  <a:pt x="663" y="0"/>
                  <a:pt x="612" y="0"/>
                  <a:pt x="456" y="402"/>
                </a:cubicBezTo>
                <a:cubicBezTo>
                  <a:pt x="27" y="577"/>
                  <a:pt x="12" y="632"/>
                  <a:pt x="5" y="656"/>
                </a:cubicBezTo>
                <a:cubicBezTo>
                  <a:pt x="1" y="675"/>
                  <a:pt x="3" y="696"/>
                  <a:pt x="16" y="713"/>
                </a:cubicBezTo>
                <a:cubicBezTo>
                  <a:pt x="27" y="728"/>
                  <a:pt x="58" y="773"/>
                  <a:pt x="435" y="845"/>
                </a:cubicBezTo>
                <a:cubicBezTo>
                  <a:pt x="546" y="1288"/>
                  <a:pt x="586" y="1288"/>
                  <a:pt x="629" y="1288"/>
                </a:cubicBezTo>
                <a:lnTo>
                  <a:pt x="631" y="1290"/>
                </a:lnTo>
                <a:cubicBezTo>
                  <a:pt x="665" y="1288"/>
                  <a:pt x="705" y="1285"/>
                  <a:pt x="886" y="873"/>
                </a:cubicBezTo>
                <a:cubicBezTo>
                  <a:pt x="999" y="832"/>
                  <a:pt x="1212" y="751"/>
                  <a:pt x="1257" y="713"/>
                </a:cubicBezTo>
                <a:cubicBezTo>
                  <a:pt x="1274" y="696"/>
                  <a:pt x="1280" y="673"/>
                  <a:pt x="1278" y="649"/>
                </a:cubicBezTo>
                <a:cubicBezTo>
                  <a:pt x="1267" y="596"/>
                  <a:pt x="1210" y="570"/>
                  <a:pt x="991" y="490"/>
                </a:cubicBezTo>
                <a:cubicBezTo>
                  <a:pt x="948" y="475"/>
                  <a:pt x="899" y="458"/>
                  <a:pt x="876" y="447"/>
                </a:cubicBezTo>
                <a:cubicBezTo>
                  <a:pt x="869" y="421"/>
                  <a:pt x="854" y="364"/>
                  <a:pt x="842" y="315"/>
                </a:cubicBezTo>
                <a:cubicBezTo>
                  <a:pt x="805" y="160"/>
                  <a:pt x="778" y="64"/>
                  <a:pt x="752" y="28"/>
                </a:cubicBezTo>
                <a:cubicBezTo>
                  <a:pt x="737" y="11"/>
                  <a:pt x="718" y="2"/>
                  <a:pt x="69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53" name="Google Shape;10453;p1181"/>
          <p:cNvSpPr/>
          <p:nvPr/>
        </p:nvSpPr>
        <p:spPr>
          <a:xfrm flipH="1">
            <a:off x="308467" y="3367911"/>
            <a:ext cx="231635" cy="233253"/>
          </a:xfrm>
          <a:custGeom>
            <a:avLst/>
            <a:gdLst/>
            <a:ahLst/>
            <a:cxnLst/>
            <a:rect l="l" t="t" r="r" b="b"/>
            <a:pathLst>
              <a:path w="1281" h="1290" extrusionOk="0">
                <a:moveTo>
                  <a:pt x="686" y="166"/>
                </a:moveTo>
                <a:cubicBezTo>
                  <a:pt x="703" y="221"/>
                  <a:pt x="720" y="296"/>
                  <a:pt x="731" y="343"/>
                </a:cubicBezTo>
                <a:cubicBezTo>
                  <a:pt x="763" y="470"/>
                  <a:pt x="769" y="500"/>
                  <a:pt x="784" y="521"/>
                </a:cubicBezTo>
                <a:cubicBezTo>
                  <a:pt x="801" y="543"/>
                  <a:pt x="825" y="553"/>
                  <a:pt x="952" y="598"/>
                </a:cubicBezTo>
                <a:cubicBezTo>
                  <a:pt x="997" y="615"/>
                  <a:pt x="1065" y="639"/>
                  <a:pt x="1114" y="660"/>
                </a:cubicBezTo>
                <a:cubicBezTo>
                  <a:pt x="1044" y="692"/>
                  <a:pt x="927" y="736"/>
                  <a:pt x="825" y="773"/>
                </a:cubicBezTo>
                <a:cubicBezTo>
                  <a:pt x="810" y="777"/>
                  <a:pt x="799" y="787"/>
                  <a:pt x="793" y="802"/>
                </a:cubicBezTo>
                <a:cubicBezTo>
                  <a:pt x="742" y="919"/>
                  <a:pt x="678" y="1051"/>
                  <a:pt x="635" y="1128"/>
                </a:cubicBezTo>
                <a:cubicBezTo>
                  <a:pt x="608" y="1047"/>
                  <a:pt x="567" y="905"/>
                  <a:pt x="537" y="781"/>
                </a:cubicBezTo>
                <a:cubicBezTo>
                  <a:pt x="531" y="760"/>
                  <a:pt x="514" y="743"/>
                  <a:pt x="493" y="739"/>
                </a:cubicBezTo>
                <a:cubicBezTo>
                  <a:pt x="373" y="717"/>
                  <a:pt x="235" y="685"/>
                  <a:pt x="161" y="664"/>
                </a:cubicBezTo>
                <a:cubicBezTo>
                  <a:pt x="278" y="602"/>
                  <a:pt x="399" y="549"/>
                  <a:pt x="522" y="500"/>
                </a:cubicBezTo>
                <a:cubicBezTo>
                  <a:pt x="537" y="494"/>
                  <a:pt x="550" y="483"/>
                  <a:pt x="556" y="466"/>
                </a:cubicBezTo>
                <a:cubicBezTo>
                  <a:pt x="595" y="364"/>
                  <a:pt x="637" y="264"/>
                  <a:pt x="686" y="166"/>
                </a:cubicBezTo>
                <a:close/>
                <a:moveTo>
                  <a:pt x="699" y="0"/>
                </a:moveTo>
                <a:cubicBezTo>
                  <a:pt x="663" y="0"/>
                  <a:pt x="612" y="0"/>
                  <a:pt x="456" y="402"/>
                </a:cubicBezTo>
                <a:cubicBezTo>
                  <a:pt x="27" y="577"/>
                  <a:pt x="12" y="632"/>
                  <a:pt x="5" y="656"/>
                </a:cubicBezTo>
                <a:cubicBezTo>
                  <a:pt x="1" y="675"/>
                  <a:pt x="3" y="696"/>
                  <a:pt x="16" y="713"/>
                </a:cubicBezTo>
                <a:cubicBezTo>
                  <a:pt x="27" y="728"/>
                  <a:pt x="58" y="773"/>
                  <a:pt x="435" y="845"/>
                </a:cubicBezTo>
                <a:cubicBezTo>
                  <a:pt x="546" y="1288"/>
                  <a:pt x="586" y="1288"/>
                  <a:pt x="629" y="1288"/>
                </a:cubicBezTo>
                <a:lnTo>
                  <a:pt x="631" y="1290"/>
                </a:lnTo>
                <a:cubicBezTo>
                  <a:pt x="665" y="1288"/>
                  <a:pt x="705" y="1285"/>
                  <a:pt x="886" y="873"/>
                </a:cubicBezTo>
                <a:cubicBezTo>
                  <a:pt x="999" y="832"/>
                  <a:pt x="1212" y="751"/>
                  <a:pt x="1257" y="713"/>
                </a:cubicBezTo>
                <a:cubicBezTo>
                  <a:pt x="1274" y="696"/>
                  <a:pt x="1280" y="673"/>
                  <a:pt x="1278" y="649"/>
                </a:cubicBezTo>
                <a:cubicBezTo>
                  <a:pt x="1267" y="596"/>
                  <a:pt x="1210" y="570"/>
                  <a:pt x="991" y="490"/>
                </a:cubicBezTo>
                <a:cubicBezTo>
                  <a:pt x="948" y="475"/>
                  <a:pt x="899" y="458"/>
                  <a:pt x="876" y="447"/>
                </a:cubicBezTo>
                <a:cubicBezTo>
                  <a:pt x="869" y="421"/>
                  <a:pt x="854" y="364"/>
                  <a:pt x="842" y="315"/>
                </a:cubicBezTo>
                <a:cubicBezTo>
                  <a:pt x="805" y="160"/>
                  <a:pt x="778" y="64"/>
                  <a:pt x="752" y="28"/>
                </a:cubicBezTo>
                <a:cubicBezTo>
                  <a:pt x="737" y="11"/>
                  <a:pt x="718" y="2"/>
                  <a:pt x="69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nvGrpSpPr>
          <p:cNvPr id="10454" name="Google Shape;10454;p1181"/>
          <p:cNvGrpSpPr/>
          <p:nvPr/>
        </p:nvGrpSpPr>
        <p:grpSpPr>
          <a:xfrm flipH="1">
            <a:off x="305462" y="1747971"/>
            <a:ext cx="237645" cy="237645"/>
            <a:chOff x="5944424" y="1865453"/>
            <a:chExt cx="178234" cy="178234"/>
          </a:xfrm>
        </p:grpSpPr>
        <p:sp>
          <p:nvSpPr>
            <p:cNvPr id="10455" name="Google Shape;10455;p1181"/>
            <p:cNvSpPr/>
            <p:nvPr/>
          </p:nvSpPr>
          <p:spPr>
            <a:xfrm>
              <a:off x="6029571" y="1865453"/>
              <a:ext cx="20171" cy="178234"/>
            </a:xfrm>
            <a:custGeom>
              <a:avLst/>
              <a:gdLst/>
              <a:ahLst/>
              <a:cxnLst/>
              <a:rect l="l" t="t" r="r" b="b"/>
              <a:pathLst>
                <a:path w="122" h="1078" extrusionOk="0">
                  <a:moveTo>
                    <a:pt x="65" y="1"/>
                  </a:moveTo>
                  <a:cubicBezTo>
                    <a:pt x="33" y="1"/>
                    <a:pt x="7" y="26"/>
                    <a:pt x="7" y="58"/>
                  </a:cubicBezTo>
                  <a:lnTo>
                    <a:pt x="1" y="1020"/>
                  </a:lnTo>
                  <a:cubicBezTo>
                    <a:pt x="1" y="1052"/>
                    <a:pt x="26" y="1078"/>
                    <a:pt x="58" y="1078"/>
                  </a:cubicBezTo>
                  <a:cubicBezTo>
                    <a:pt x="90" y="1078"/>
                    <a:pt x="116" y="1052"/>
                    <a:pt x="116" y="1020"/>
                  </a:cubicBezTo>
                  <a:lnTo>
                    <a:pt x="122" y="58"/>
                  </a:lnTo>
                  <a:cubicBezTo>
                    <a:pt x="122" y="26"/>
                    <a:pt x="96" y="1"/>
                    <a:pt x="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56" name="Google Shape;10456;p1181"/>
            <p:cNvSpPr/>
            <p:nvPr/>
          </p:nvSpPr>
          <p:spPr>
            <a:xfrm>
              <a:off x="5962115" y="1898189"/>
              <a:ext cx="158393" cy="110611"/>
            </a:xfrm>
            <a:custGeom>
              <a:avLst/>
              <a:gdLst/>
              <a:ahLst/>
              <a:cxnLst/>
              <a:rect l="l" t="t" r="r" b="b"/>
              <a:pathLst>
                <a:path w="958" h="669" extrusionOk="0">
                  <a:moveTo>
                    <a:pt x="873" y="0"/>
                  </a:moveTo>
                  <a:cubicBezTo>
                    <a:pt x="863" y="0"/>
                    <a:pt x="852" y="4"/>
                    <a:pt x="841" y="11"/>
                  </a:cubicBezTo>
                  <a:lnTo>
                    <a:pt x="47" y="565"/>
                  </a:lnTo>
                  <a:cubicBezTo>
                    <a:pt x="0" y="597"/>
                    <a:pt x="23" y="669"/>
                    <a:pt x="79" y="669"/>
                  </a:cubicBezTo>
                  <a:cubicBezTo>
                    <a:pt x="89" y="669"/>
                    <a:pt x="102" y="667"/>
                    <a:pt x="111" y="658"/>
                  </a:cubicBezTo>
                  <a:lnTo>
                    <a:pt x="907" y="105"/>
                  </a:lnTo>
                  <a:cubicBezTo>
                    <a:pt x="957" y="70"/>
                    <a:pt x="922" y="0"/>
                    <a:pt x="8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57" name="Google Shape;10457;p1181"/>
            <p:cNvSpPr/>
            <p:nvPr/>
          </p:nvSpPr>
          <p:spPr>
            <a:xfrm>
              <a:off x="5976829" y="1891080"/>
              <a:ext cx="124003" cy="124499"/>
            </a:xfrm>
            <a:custGeom>
              <a:avLst/>
              <a:gdLst/>
              <a:ahLst/>
              <a:cxnLst/>
              <a:rect l="l" t="t" r="r" b="b"/>
              <a:pathLst>
                <a:path w="750" h="753" extrusionOk="0">
                  <a:moveTo>
                    <a:pt x="84" y="1"/>
                  </a:moveTo>
                  <a:cubicBezTo>
                    <a:pt x="40" y="1"/>
                    <a:pt x="0" y="58"/>
                    <a:pt x="45" y="101"/>
                  </a:cubicBezTo>
                  <a:lnTo>
                    <a:pt x="645" y="735"/>
                  </a:lnTo>
                  <a:cubicBezTo>
                    <a:pt x="656" y="746"/>
                    <a:pt x="671" y="752"/>
                    <a:pt x="688" y="752"/>
                  </a:cubicBezTo>
                  <a:cubicBezTo>
                    <a:pt x="703" y="752"/>
                    <a:pt x="715" y="746"/>
                    <a:pt x="726" y="735"/>
                  </a:cubicBezTo>
                  <a:cubicBezTo>
                    <a:pt x="747" y="714"/>
                    <a:pt x="750" y="680"/>
                    <a:pt x="728" y="657"/>
                  </a:cubicBezTo>
                  <a:lnTo>
                    <a:pt x="128" y="22"/>
                  </a:lnTo>
                  <a:cubicBezTo>
                    <a:pt x="115" y="7"/>
                    <a:pt x="99" y="1"/>
                    <a:pt x="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58" name="Google Shape;10458;p1181"/>
            <p:cNvSpPr/>
            <p:nvPr/>
          </p:nvSpPr>
          <p:spPr>
            <a:xfrm>
              <a:off x="5944424" y="1941838"/>
              <a:ext cx="178234" cy="20502"/>
            </a:xfrm>
            <a:custGeom>
              <a:avLst/>
              <a:gdLst/>
              <a:ahLst/>
              <a:cxnLst/>
              <a:rect l="l" t="t" r="r" b="b"/>
              <a:pathLst>
                <a:path w="1078" h="124" extrusionOk="0">
                  <a:moveTo>
                    <a:pt x="1003" y="1"/>
                  </a:moveTo>
                  <a:lnTo>
                    <a:pt x="77" y="9"/>
                  </a:lnTo>
                  <a:cubicBezTo>
                    <a:pt x="1" y="9"/>
                    <a:pt x="1" y="124"/>
                    <a:pt x="77" y="124"/>
                  </a:cubicBezTo>
                  <a:lnTo>
                    <a:pt x="1003" y="113"/>
                  </a:lnTo>
                  <a:cubicBezTo>
                    <a:pt x="1077" y="113"/>
                    <a:pt x="1077" y="1"/>
                    <a:pt x="10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10459" name="Google Shape;10459;p1181"/>
          <p:cNvSpPr/>
          <p:nvPr/>
        </p:nvSpPr>
        <p:spPr>
          <a:xfrm rot="6697550">
            <a:off x="1533758" y="199895"/>
            <a:ext cx="72719" cy="72719"/>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nvGrpSpPr>
          <p:cNvPr id="10460" name="Google Shape;10460;p1181"/>
          <p:cNvGrpSpPr/>
          <p:nvPr/>
        </p:nvGrpSpPr>
        <p:grpSpPr>
          <a:xfrm>
            <a:off x="540101" y="282357"/>
            <a:ext cx="2188002" cy="1023195"/>
            <a:chOff x="571350" y="2164883"/>
            <a:chExt cx="1488707" cy="696114"/>
          </a:xfrm>
        </p:grpSpPr>
        <p:sp>
          <p:nvSpPr>
            <p:cNvPr id="10461" name="Google Shape;10461;p1181"/>
            <p:cNvSpPr/>
            <p:nvPr/>
          </p:nvSpPr>
          <p:spPr>
            <a:xfrm>
              <a:off x="571350" y="2714827"/>
              <a:ext cx="104870" cy="78898"/>
            </a:xfrm>
            <a:custGeom>
              <a:avLst/>
              <a:gdLst/>
              <a:ahLst/>
              <a:cxnLst/>
              <a:rect l="l" t="t" r="r" b="b"/>
              <a:pathLst>
                <a:path w="848" h="638" extrusionOk="0">
                  <a:moveTo>
                    <a:pt x="613" y="1"/>
                  </a:moveTo>
                  <a:cubicBezTo>
                    <a:pt x="600" y="1"/>
                    <a:pt x="586" y="6"/>
                    <a:pt x="573" y="18"/>
                  </a:cubicBezTo>
                  <a:cubicBezTo>
                    <a:pt x="0" y="540"/>
                    <a:pt x="19" y="565"/>
                    <a:pt x="54" y="610"/>
                  </a:cubicBezTo>
                  <a:cubicBezTo>
                    <a:pt x="66" y="631"/>
                    <a:pt x="113" y="637"/>
                    <a:pt x="179" y="637"/>
                  </a:cubicBezTo>
                  <a:cubicBezTo>
                    <a:pt x="392" y="637"/>
                    <a:pt x="796" y="561"/>
                    <a:pt x="801" y="559"/>
                  </a:cubicBezTo>
                  <a:cubicBezTo>
                    <a:pt x="830" y="548"/>
                    <a:pt x="847" y="516"/>
                    <a:pt x="837" y="488"/>
                  </a:cubicBezTo>
                  <a:cubicBezTo>
                    <a:pt x="829" y="463"/>
                    <a:pt x="805" y="447"/>
                    <a:pt x="779" y="447"/>
                  </a:cubicBezTo>
                  <a:cubicBezTo>
                    <a:pt x="775" y="447"/>
                    <a:pt x="771" y="447"/>
                    <a:pt x="766" y="448"/>
                  </a:cubicBezTo>
                  <a:cubicBezTo>
                    <a:pt x="720" y="461"/>
                    <a:pt x="381" y="510"/>
                    <a:pt x="211" y="523"/>
                  </a:cubicBezTo>
                  <a:cubicBezTo>
                    <a:pt x="305" y="427"/>
                    <a:pt x="483" y="256"/>
                    <a:pt x="649" y="103"/>
                  </a:cubicBezTo>
                  <a:cubicBezTo>
                    <a:pt x="697" y="64"/>
                    <a:pt x="659" y="1"/>
                    <a:pt x="61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62" name="Google Shape;10462;p1181"/>
            <p:cNvSpPr/>
            <p:nvPr/>
          </p:nvSpPr>
          <p:spPr>
            <a:xfrm>
              <a:off x="607090" y="2538479"/>
              <a:ext cx="383369" cy="322518"/>
            </a:xfrm>
            <a:custGeom>
              <a:avLst/>
              <a:gdLst/>
              <a:ahLst/>
              <a:cxnLst/>
              <a:rect l="l" t="t" r="r" b="b"/>
              <a:pathLst>
                <a:path w="3100" h="2608" extrusionOk="0">
                  <a:moveTo>
                    <a:pt x="914" y="1"/>
                  </a:moveTo>
                  <a:cubicBezTo>
                    <a:pt x="877" y="1"/>
                    <a:pt x="841" y="18"/>
                    <a:pt x="809" y="57"/>
                  </a:cubicBezTo>
                  <a:cubicBezTo>
                    <a:pt x="584" y="329"/>
                    <a:pt x="1037" y="1270"/>
                    <a:pt x="1037" y="1270"/>
                  </a:cubicBezTo>
                  <a:cubicBezTo>
                    <a:pt x="1037" y="1270"/>
                    <a:pt x="702" y="1053"/>
                    <a:pt x="440" y="1053"/>
                  </a:cubicBezTo>
                  <a:cubicBezTo>
                    <a:pt x="311" y="1053"/>
                    <a:pt x="200" y="1105"/>
                    <a:pt x="154" y="1259"/>
                  </a:cubicBezTo>
                  <a:cubicBezTo>
                    <a:pt x="1" y="1763"/>
                    <a:pt x="656" y="2607"/>
                    <a:pt x="1421" y="2607"/>
                  </a:cubicBezTo>
                  <a:cubicBezTo>
                    <a:pt x="1645" y="2607"/>
                    <a:pt x="1878" y="2535"/>
                    <a:pt x="2103" y="2361"/>
                  </a:cubicBezTo>
                  <a:cubicBezTo>
                    <a:pt x="3099" y="1593"/>
                    <a:pt x="2557" y="648"/>
                    <a:pt x="2557" y="648"/>
                  </a:cubicBezTo>
                  <a:lnTo>
                    <a:pt x="2557" y="648"/>
                  </a:lnTo>
                  <a:lnTo>
                    <a:pt x="2057" y="1089"/>
                  </a:lnTo>
                  <a:cubicBezTo>
                    <a:pt x="2057" y="1089"/>
                    <a:pt x="1993" y="463"/>
                    <a:pt x="1693" y="293"/>
                  </a:cubicBezTo>
                  <a:cubicBezTo>
                    <a:pt x="1647" y="267"/>
                    <a:pt x="1609" y="257"/>
                    <a:pt x="1578" y="257"/>
                  </a:cubicBezTo>
                  <a:cubicBezTo>
                    <a:pt x="1399" y="257"/>
                    <a:pt x="1420" y="599"/>
                    <a:pt x="1420" y="599"/>
                  </a:cubicBezTo>
                  <a:cubicBezTo>
                    <a:pt x="1420" y="599"/>
                    <a:pt x="1136" y="1"/>
                    <a:pt x="9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63" name="Google Shape;10463;p1181"/>
            <p:cNvSpPr/>
            <p:nvPr/>
          </p:nvSpPr>
          <p:spPr>
            <a:xfrm>
              <a:off x="641964" y="2691825"/>
              <a:ext cx="56392" cy="54784"/>
            </a:xfrm>
            <a:custGeom>
              <a:avLst/>
              <a:gdLst/>
              <a:ahLst/>
              <a:cxnLst/>
              <a:rect l="l" t="t" r="r" b="b"/>
              <a:pathLst>
                <a:path w="456" h="443" extrusionOk="0">
                  <a:moveTo>
                    <a:pt x="302" y="1"/>
                  </a:moveTo>
                  <a:cubicBezTo>
                    <a:pt x="265" y="1"/>
                    <a:pt x="227" y="35"/>
                    <a:pt x="247" y="81"/>
                  </a:cubicBezTo>
                  <a:cubicBezTo>
                    <a:pt x="281" y="164"/>
                    <a:pt x="304" y="272"/>
                    <a:pt x="293" y="319"/>
                  </a:cubicBezTo>
                  <a:cubicBezTo>
                    <a:pt x="255" y="291"/>
                    <a:pt x="183" y="198"/>
                    <a:pt x="125" y="100"/>
                  </a:cubicBezTo>
                  <a:cubicBezTo>
                    <a:pt x="113" y="80"/>
                    <a:pt x="95" y="72"/>
                    <a:pt x="78" y="72"/>
                  </a:cubicBezTo>
                  <a:cubicBezTo>
                    <a:pt x="38" y="72"/>
                    <a:pt x="0" y="114"/>
                    <a:pt x="25" y="159"/>
                  </a:cubicBezTo>
                  <a:cubicBezTo>
                    <a:pt x="87" y="262"/>
                    <a:pt x="202" y="434"/>
                    <a:pt x="298" y="442"/>
                  </a:cubicBezTo>
                  <a:lnTo>
                    <a:pt x="306" y="442"/>
                  </a:lnTo>
                  <a:cubicBezTo>
                    <a:pt x="334" y="442"/>
                    <a:pt x="357" y="430"/>
                    <a:pt x="374" y="408"/>
                  </a:cubicBezTo>
                  <a:cubicBezTo>
                    <a:pt x="455" y="313"/>
                    <a:pt x="378" y="100"/>
                    <a:pt x="353" y="36"/>
                  </a:cubicBezTo>
                  <a:cubicBezTo>
                    <a:pt x="342" y="11"/>
                    <a:pt x="322" y="1"/>
                    <a:pt x="3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64" name="Google Shape;10464;p1181"/>
            <p:cNvSpPr/>
            <p:nvPr/>
          </p:nvSpPr>
          <p:spPr>
            <a:xfrm>
              <a:off x="742628" y="2616265"/>
              <a:ext cx="108580" cy="108454"/>
            </a:xfrm>
            <a:custGeom>
              <a:avLst/>
              <a:gdLst/>
              <a:ahLst/>
              <a:cxnLst/>
              <a:rect l="l" t="t" r="r" b="b"/>
              <a:pathLst>
                <a:path w="878" h="877" extrusionOk="0">
                  <a:moveTo>
                    <a:pt x="591" y="1"/>
                  </a:moveTo>
                  <a:cubicBezTo>
                    <a:pt x="571" y="1"/>
                    <a:pt x="550" y="6"/>
                    <a:pt x="533" y="17"/>
                  </a:cubicBezTo>
                  <a:cubicBezTo>
                    <a:pt x="469" y="55"/>
                    <a:pt x="450" y="166"/>
                    <a:pt x="446" y="268"/>
                  </a:cubicBezTo>
                  <a:cubicBezTo>
                    <a:pt x="329" y="147"/>
                    <a:pt x="237" y="85"/>
                    <a:pt x="170" y="85"/>
                  </a:cubicBezTo>
                  <a:cubicBezTo>
                    <a:pt x="150" y="85"/>
                    <a:pt x="131" y="91"/>
                    <a:pt x="116" y="102"/>
                  </a:cubicBezTo>
                  <a:cubicBezTo>
                    <a:pt x="88" y="123"/>
                    <a:pt x="1" y="187"/>
                    <a:pt x="252" y="841"/>
                  </a:cubicBezTo>
                  <a:cubicBezTo>
                    <a:pt x="260" y="862"/>
                    <a:pt x="282" y="877"/>
                    <a:pt x="305" y="877"/>
                  </a:cubicBezTo>
                  <a:cubicBezTo>
                    <a:pt x="346" y="877"/>
                    <a:pt x="373" y="836"/>
                    <a:pt x="358" y="798"/>
                  </a:cubicBezTo>
                  <a:cubicBezTo>
                    <a:pt x="269" y="568"/>
                    <a:pt x="186" y="292"/>
                    <a:pt x="190" y="204"/>
                  </a:cubicBezTo>
                  <a:lnTo>
                    <a:pt x="190" y="204"/>
                  </a:lnTo>
                  <a:cubicBezTo>
                    <a:pt x="243" y="228"/>
                    <a:pt x="360" y="338"/>
                    <a:pt x="463" y="462"/>
                  </a:cubicBezTo>
                  <a:cubicBezTo>
                    <a:pt x="474" y="476"/>
                    <a:pt x="490" y="482"/>
                    <a:pt x="505" y="482"/>
                  </a:cubicBezTo>
                  <a:cubicBezTo>
                    <a:pt x="536" y="482"/>
                    <a:pt x="565" y="456"/>
                    <a:pt x="563" y="419"/>
                  </a:cubicBezTo>
                  <a:cubicBezTo>
                    <a:pt x="552" y="283"/>
                    <a:pt x="567" y="134"/>
                    <a:pt x="590" y="115"/>
                  </a:cubicBezTo>
                  <a:cubicBezTo>
                    <a:pt x="595" y="117"/>
                    <a:pt x="599" y="119"/>
                    <a:pt x="603" y="121"/>
                  </a:cubicBezTo>
                  <a:cubicBezTo>
                    <a:pt x="701" y="179"/>
                    <a:pt x="752" y="434"/>
                    <a:pt x="763" y="583"/>
                  </a:cubicBezTo>
                  <a:cubicBezTo>
                    <a:pt x="763" y="613"/>
                    <a:pt x="786" y="637"/>
                    <a:pt x="815" y="637"/>
                  </a:cubicBezTo>
                  <a:cubicBezTo>
                    <a:pt x="818" y="637"/>
                    <a:pt x="820" y="637"/>
                    <a:pt x="822" y="636"/>
                  </a:cubicBezTo>
                  <a:cubicBezTo>
                    <a:pt x="854" y="634"/>
                    <a:pt x="878" y="607"/>
                    <a:pt x="875" y="575"/>
                  </a:cubicBezTo>
                  <a:cubicBezTo>
                    <a:pt x="873" y="530"/>
                    <a:pt x="844" y="130"/>
                    <a:pt x="661" y="23"/>
                  </a:cubicBezTo>
                  <a:cubicBezTo>
                    <a:pt x="640" y="8"/>
                    <a:pt x="615" y="1"/>
                    <a:pt x="59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65" name="Google Shape;10465;p1181"/>
            <p:cNvSpPr/>
            <p:nvPr/>
          </p:nvSpPr>
          <p:spPr>
            <a:xfrm>
              <a:off x="698479" y="2745125"/>
              <a:ext cx="190943" cy="95717"/>
            </a:xfrm>
            <a:custGeom>
              <a:avLst/>
              <a:gdLst/>
              <a:ahLst/>
              <a:cxnLst/>
              <a:rect l="l" t="t" r="r" b="b"/>
              <a:pathLst>
                <a:path w="1544" h="774" extrusionOk="0">
                  <a:moveTo>
                    <a:pt x="1476" y="0"/>
                  </a:moveTo>
                  <a:cubicBezTo>
                    <a:pt x="1456" y="0"/>
                    <a:pt x="1437" y="10"/>
                    <a:pt x="1426" y="33"/>
                  </a:cubicBezTo>
                  <a:cubicBezTo>
                    <a:pt x="1424" y="37"/>
                    <a:pt x="1260" y="467"/>
                    <a:pt x="881" y="610"/>
                  </a:cubicBezTo>
                  <a:cubicBezTo>
                    <a:pt x="798" y="642"/>
                    <a:pt x="711" y="658"/>
                    <a:pt x="620" y="658"/>
                  </a:cubicBezTo>
                  <a:cubicBezTo>
                    <a:pt x="463" y="658"/>
                    <a:pt x="294" y="610"/>
                    <a:pt x="115" y="516"/>
                  </a:cubicBezTo>
                  <a:cubicBezTo>
                    <a:pt x="105" y="510"/>
                    <a:pt x="95" y="507"/>
                    <a:pt x="85" y="507"/>
                  </a:cubicBezTo>
                  <a:cubicBezTo>
                    <a:pt x="32" y="507"/>
                    <a:pt x="1" y="589"/>
                    <a:pt x="62" y="618"/>
                  </a:cubicBezTo>
                  <a:cubicBezTo>
                    <a:pt x="260" y="720"/>
                    <a:pt x="447" y="773"/>
                    <a:pt x="622" y="773"/>
                  </a:cubicBezTo>
                  <a:cubicBezTo>
                    <a:pt x="724" y="773"/>
                    <a:pt x="826" y="754"/>
                    <a:pt x="922" y="718"/>
                  </a:cubicBezTo>
                  <a:cubicBezTo>
                    <a:pt x="1347" y="554"/>
                    <a:pt x="1524" y="92"/>
                    <a:pt x="1533" y="73"/>
                  </a:cubicBezTo>
                  <a:cubicBezTo>
                    <a:pt x="1543" y="30"/>
                    <a:pt x="1510" y="0"/>
                    <a:pt x="147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66" name="Google Shape;10466;p1181"/>
            <p:cNvSpPr/>
            <p:nvPr/>
          </p:nvSpPr>
          <p:spPr>
            <a:xfrm>
              <a:off x="1034235" y="2164883"/>
              <a:ext cx="1025822" cy="452490"/>
            </a:xfrm>
            <a:custGeom>
              <a:avLst/>
              <a:gdLst/>
              <a:ahLst/>
              <a:cxnLst/>
              <a:rect l="l" t="t" r="r" b="b"/>
              <a:pathLst>
                <a:path w="8295" h="3659" extrusionOk="0">
                  <a:moveTo>
                    <a:pt x="6864" y="0"/>
                  </a:moveTo>
                  <a:cubicBezTo>
                    <a:pt x="6794" y="0"/>
                    <a:pt x="6724" y="7"/>
                    <a:pt x="6656" y="17"/>
                  </a:cubicBezTo>
                  <a:cubicBezTo>
                    <a:pt x="6585" y="30"/>
                    <a:pt x="6596" y="132"/>
                    <a:pt x="6666" y="132"/>
                  </a:cubicBezTo>
                  <a:lnTo>
                    <a:pt x="6666" y="130"/>
                  </a:lnTo>
                  <a:lnTo>
                    <a:pt x="6675" y="130"/>
                  </a:lnTo>
                  <a:cubicBezTo>
                    <a:pt x="6728" y="121"/>
                    <a:pt x="6784" y="115"/>
                    <a:pt x="6838" y="115"/>
                  </a:cubicBezTo>
                  <a:cubicBezTo>
                    <a:pt x="6846" y="115"/>
                    <a:pt x="6854" y="115"/>
                    <a:pt x="6862" y="115"/>
                  </a:cubicBezTo>
                  <a:lnTo>
                    <a:pt x="6892" y="115"/>
                  </a:lnTo>
                  <a:cubicBezTo>
                    <a:pt x="6924" y="113"/>
                    <a:pt x="6947" y="90"/>
                    <a:pt x="6949" y="58"/>
                  </a:cubicBezTo>
                  <a:cubicBezTo>
                    <a:pt x="6951" y="26"/>
                    <a:pt x="6926" y="0"/>
                    <a:pt x="6894" y="0"/>
                  </a:cubicBezTo>
                  <a:close/>
                  <a:moveTo>
                    <a:pt x="7117" y="24"/>
                  </a:moveTo>
                  <a:cubicBezTo>
                    <a:pt x="7053" y="24"/>
                    <a:pt x="7039" y="122"/>
                    <a:pt x="7109" y="136"/>
                  </a:cubicBezTo>
                  <a:cubicBezTo>
                    <a:pt x="7179" y="151"/>
                    <a:pt x="7249" y="173"/>
                    <a:pt x="7315" y="200"/>
                  </a:cubicBezTo>
                  <a:cubicBezTo>
                    <a:pt x="7322" y="202"/>
                    <a:pt x="7330" y="205"/>
                    <a:pt x="7337" y="205"/>
                  </a:cubicBezTo>
                  <a:cubicBezTo>
                    <a:pt x="7400" y="205"/>
                    <a:pt x="7417" y="117"/>
                    <a:pt x="7360" y="94"/>
                  </a:cubicBezTo>
                  <a:cubicBezTo>
                    <a:pt x="7286" y="64"/>
                    <a:pt x="7209" y="41"/>
                    <a:pt x="7130" y="26"/>
                  </a:cubicBezTo>
                  <a:cubicBezTo>
                    <a:pt x="7125" y="25"/>
                    <a:pt x="7121" y="24"/>
                    <a:pt x="7117" y="24"/>
                  </a:cubicBezTo>
                  <a:close/>
                  <a:moveTo>
                    <a:pt x="6447" y="79"/>
                  </a:moveTo>
                  <a:cubicBezTo>
                    <a:pt x="6440" y="79"/>
                    <a:pt x="6433" y="80"/>
                    <a:pt x="6426" y="83"/>
                  </a:cubicBezTo>
                  <a:cubicBezTo>
                    <a:pt x="6351" y="111"/>
                    <a:pt x="6279" y="147"/>
                    <a:pt x="6213" y="190"/>
                  </a:cubicBezTo>
                  <a:cubicBezTo>
                    <a:pt x="6162" y="219"/>
                    <a:pt x="6183" y="296"/>
                    <a:pt x="6243" y="296"/>
                  </a:cubicBezTo>
                  <a:cubicBezTo>
                    <a:pt x="6253" y="296"/>
                    <a:pt x="6264" y="292"/>
                    <a:pt x="6273" y="288"/>
                  </a:cubicBezTo>
                  <a:cubicBezTo>
                    <a:pt x="6334" y="249"/>
                    <a:pt x="6398" y="215"/>
                    <a:pt x="6466" y="190"/>
                  </a:cubicBezTo>
                  <a:cubicBezTo>
                    <a:pt x="6527" y="163"/>
                    <a:pt x="6501" y="79"/>
                    <a:pt x="6447" y="79"/>
                  </a:cubicBezTo>
                  <a:close/>
                  <a:moveTo>
                    <a:pt x="7535" y="196"/>
                  </a:moveTo>
                  <a:cubicBezTo>
                    <a:pt x="7486" y="196"/>
                    <a:pt x="7451" y="268"/>
                    <a:pt x="7505" y="302"/>
                  </a:cubicBezTo>
                  <a:cubicBezTo>
                    <a:pt x="7564" y="343"/>
                    <a:pt x="7622" y="390"/>
                    <a:pt x="7673" y="441"/>
                  </a:cubicBezTo>
                  <a:cubicBezTo>
                    <a:pt x="7683" y="451"/>
                    <a:pt x="7696" y="458"/>
                    <a:pt x="7713" y="458"/>
                  </a:cubicBezTo>
                  <a:cubicBezTo>
                    <a:pt x="7728" y="458"/>
                    <a:pt x="7743" y="451"/>
                    <a:pt x="7754" y="441"/>
                  </a:cubicBezTo>
                  <a:cubicBezTo>
                    <a:pt x="7775" y="419"/>
                    <a:pt x="7775" y="383"/>
                    <a:pt x="7754" y="362"/>
                  </a:cubicBezTo>
                  <a:cubicBezTo>
                    <a:pt x="7696" y="305"/>
                    <a:pt x="7637" y="253"/>
                    <a:pt x="7571" y="209"/>
                  </a:cubicBezTo>
                  <a:cubicBezTo>
                    <a:pt x="7559" y="200"/>
                    <a:pt x="7546" y="196"/>
                    <a:pt x="7535" y="196"/>
                  </a:cubicBezTo>
                  <a:close/>
                  <a:moveTo>
                    <a:pt x="6058" y="316"/>
                  </a:moveTo>
                  <a:cubicBezTo>
                    <a:pt x="6046" y="316"/>
                    <a:pt x="6033" y="320"/>
                    <a:pt x="6021" y="330"/>
                  </a:cubicBezTo>
                  <a:cubicBezTo>
                    <a:pt x="5962" y="381"/>
                    <a:pt x="5906" y="437"/>
                    <a:pt x="5853" y="496"/>
                  </a:cubicBezTo>
                  <a:cubicBezTo>
                    <a:pt x="5819" y="532"/>
                    <a:pt x="5847" y="592"/>
                    <a:pt x="5896" y="592"/>
                  </a:cubicBezTo>
                  <a:cubicBezTo>
                    <a:pt x="5913" y="592"/>
                    <a:pt x="5928" y="583"/>
                    <a:pt x="5938" y="573"/>
                  </a:cubicBezTo>
                  <a:cubicBezTo>
                    <a:pt x="5987" y="517"/>
                    <a:pt x="6041" y="464"/>
                    <a:pt x="6096" y="415"/>
                  </a:cubicBezTo>
                  <a:cubicBezTo>
                    <a:pt x="6138" y="376"/>
                    <a:pt x="6103" y="316"/>
                    <a:pt x="6058" y="316"/>
                  </a:cubicBezTo>
                  <a:close/>
                  <a:moveTo>
                    <a:pt x="7858" y="515"/>
                  </a:moveTo>
                  <a:cubicBezTo>
                    <a:pt x="7817" y="515"/>
                    <a:pt x="7777" y="564"/>
                    <a:pt x="7813" y="609"/>
                  </a:cubicBezTo>
                  <a:cubicBezTo>
                    <a:pt x="7856" y="668"/>
                    <a:pt x="7894" y="732"/>
                    <a:pt x="7928" y="796"/>
                  </a:cubicBezTo>
                  <a:cubicBezTo>
                    <a:pt x="7937" y="815"/>
                    <a:pt x="7958" y="828"/>
                    <a:pt x="7979" y="828"/>
                  </a:cubicBezTo>
                  <a:cubicBezTo>
                    <a:pt x="7988" y="828"/>
                    <a:pt x="7996" y="826"/>
                    <a:pt x="8005" y="822"/>
                  </a:cubicBezTo>
                  <a:cubicBezTo>
                    <a:pt x="8033" y="807"/>
                    <a:pt x="8043" y="773"/>
                    <a:pt x="8028" y="745"/>
                  </a:cubicBezTo>
                  <a:cubicBezTo>
                    <a:pt x="7992" y="675"/>
                    <a:pt x="7952" y="607"/>
                    <a:pt x="7905" y="543"/>
                  </a:cubicBezTo>
                  <a:cubicBezTo>
                    <a:pt x="7892" y="523"/>
                    <a:pt x="7875" y="515"/>
                    <a:pt x="7858" y="515"/>
                  </a:cubicBezTo>
                  <a:close/>
                  <a:moveTo>
                    <a:pt x="5756" y="656"/>
                  </a:moveTo>
                  <a:cubicBezTo>
                    <a:pt x="5739" y="656"/>
                    <a:pt x="5722" y="664"/>
                    <a:pt x="5709" y="683"/>
                  </a:cubicBezTo>
                  <a:cubicBezTo>
                    <a:pt x="5666" y="747"/>
                    <a:pt x="5623" y="813"/>
                    <a:pt x="5587" y="883"/>
                  </a:cubicBezTo>
                  <a:cubicBezTo>
                    <a:pt x="5572" y="911"/>
                    <a:pt x="5583" y="945"/>
                    <a:pt x="5611" y="960"/>
                  </a:cubicBezTo>
                  <a:cubicBezTo>
                    <a:pt x="5619" y="964"/>
                    <a:pt x="5628" y="966"/>
                    <a:pt x="5638" y="966"/>
                  </a:cubicBezTo>
                  <a:lnTo>
                    <a:pt x="5638" y="969"/>
                  </a:lnTo>
                  <a:cubicBezTo>
                    <a:pt x="5660" y="966"/>
                    <a:pt x="5679" y="956"/>
                    <a:pt x="5687" y="937"/>
                  </a:cubicBezTo>
                  <a:cubicBezTo>
                    <a:pt x="5723" y="873"/>
                    <a:pt x="5762" y="809"/>
                    <a:pt x="5804" y="747"/>
                  </a:cubicBezTo>
                  <a:cubicBezTo>
                    <a:pt x="5836" y="702"/>
                    <a:pt x="5797" y="656"/>
                    <a:pt x="5756" y="656"/>
                  </a:cubicBezTo>
                  <a:close/>
                  <a:moveTo>
                    <a:pt x="4010" y="900"/>
                  </a:moveTo>
                  <a:cubicBezTo>
                    <a:pt x="3936" y="903"/>
                    <a:pt x="3859" y="907"/>
                    <a:pt x="3778" y="913"/>
                  </a:cubicBezTo>
                  <a:cubicBezTo>
                    <a:pt x="3706" y="920"/>
                    <a:pt x="3710" y="1026"/>
                    <a:pt x="3783" y="1028"/>
                  </a:cubicBezTo>
                  <a:lnTo>
                    <a:pt x="3787" y="1026"/>
                  </a:lnTo>
                  <a:cubicBezTo>
                    <a:pt x="3866" y="1022"/>
                    <a:pt x="3940" y="1017"/>
                    <a:pt x="4012" y="1015"/>
                  </a:cubicBezTo>
                  <a:cubicBezTo>
                    <a:pt x="4044" y="1015"/>
                    <a:pt x="4070" y="990"/>
                    <a:pt x="4068" y="958"/>
                  </a:cubicBezTo>
                  <a:cubicBezTo>
                    <a:pt x="4068" y="926"/>
                    <a:pt x="4042" y="900"/>
                    <a:pt x="4010" y="900"/>
                  </a:cubicBezTo>
                  <a:close/>
                  <a:moveTo>
                    <a:pt x="4235" y="906"/>
                  </a:moveTo>
                  <a:cubicBezTo>
                    <a:pt x="4206" y="906"/>
                    <a:pt x="4183" y="930"/>
                    <a:pt x="4183" y="960"/>
                  </a:cubicBezTo>
                  <a:cubicBezTo>
                    <a:pt x="4181" y="990"/>
                    <a:pt x="4206" y="1017"/>
                    <a:pt x="4236" y="1020"/>
                  </a:cubicBezTo>
                  <a:cubicBezTo>
                    <a:pt x="4312" y="1024"/>
                    <a:pt x="4389" y="1030"/>
                    <a:pt x="4459" y="1041"/>
                  </a:cubicBezTo>
                  <a:lnTo>
                    <a:pt x="4468" y="1041"/>
                  </a:lnTo>
                  <a:cubicBezTo>
                    <a:pt x="4538" y="1041"/>
                    <a:pt x="4547" y="937"/>
                    <a:pt x="4476" y="928"/>
                  </a:cubicBezTo>
                  <a:cubicBezTo>
                    <a:pt x="4400" y="917"/>
                    <a:pt x="4323" y="911"/>
                    <a:pt x="4242" y="907"/>
                  </a:cubicBezTo>
                  <a:cubicBezTo>
                    <a:pt x="4240" y="907"/>
                    <a:pt x="4238" y="906"/>
                    <a:pt x="4235" y="906"/>
                  </a:cubicBezTo>
                  <a:close/>
                  <a:moveTo>
                    <a:pt x="3557" y="944"/>
                  </a:moveTo>
                  <a:cubicBezTo>
                    <a:pt x="3553" y="944"/>
                    <a:pt x="3549" y="944"/>
                    <a:pt x="3544" y="945"/>
                  </a:cubicBezTo>
                  <a:cubicBezTo>
                    <a:pt x="3468" y="962"/>
                    <a:pt x="3391" y="983"/>
                    <a:pt x="3316" y="1011"/>
                  </a:cubicBezTo>
                  <a:cubicBezTo>
                    <a:pt x="3259" y="1035"/>
                    <a:pt x="3274" y="1122"/>
                    <a:pt x="3338" y="1122"/>
                  </a:cubicBezTo>
                  <a:cubicBezTo>
                    <a:pt x="3344" y="1122"/>
                    <a:pt x="3351" y="1122"/>
                    <a:pt x="3357" y="1118"/>
                  </a:cubicBezTo>
                  <a:cubicBezTo>
                    <a:pt x="3427" y="1092"/>
                    <a:pt x="3497" y="1073"/>
                    <a:pt x="3568" y="1058"/>
                  </a:cubicBezTo>
                  <a:cubicBezTo>
                    <a:pt x="3637" y="1044"/>
                    <a:pt x="3621" y="944"/>
                    <a:pt x="3557" y="944"/>
                  </a:cubicBezTo>
                  <a:close/>
                  <a:moveTo>
                    <a:pt x="4691" y="965"/>
                  </a:moveTo>
                  <a:cubicBezTo>
                    <a:pt x="4628" y="965"/>
                    <a:pt x="4609" y="1061"/>
                    <a:pt x="4679" y="1079"/>
                  </a:cubicBezTo>
                  <a:cubicBezTo>
                    <a:pt x="4751" y="1094"/>
                    <a:pt x="4823" y="1115"/>
                    <a:pt x="4893" y="1139"/>
                  </a:cubicBezTo>
                  <a:cubicBezTo>
                    <a:pt x="4900" y="1141"/>
                    <a:pt x="4906" y="1143"/>
                    <a:pt x="4910" y="1143"/>
                  </a:cubicBezTo>
                  <a:lnTo>
                    <a:pt x="4913" y="1143"/>
                  </a:lnTo>
                  <a:cubicBezTo>
                    <a:pt x="4976" y="1143"/>
                    <a:pt x="4991" y="1052"/>
                    <a:pt x="4932" y="1030"/>
                  </a:cubicBezTo>
                  <a:cubicBezTo>
                    <a:pt x="4857" y="1005"/>
                    <a:pt x="4783" y="983"/>
                    <a:pt x="4706" y="966"/>
                  </a:cubicBezTo>
                  <a:cubicBezTo>
                    <a:pt x="4701" y="965"/>
                    <a:pt x="4696" y="965"/>
                    <a:pt x="4691" y="965"/>
                  </a:cubicBezTo>
                  <a:close/>
                  <a:moveTo>
                    <a:pt x="8074" y="918"/>
                  </a:moveTo>
                  <a:cubicBezTo>
                    <a:pt x="8037" y="918"/>
                    <a:pt x="8000" y="953"/>
                    <a:pt x="8020" y="998"/>
                  </a:cubicBezTo>
                  <a:cubicBezTo>
                    <a:pt x="8047" y="1066"/>
                    <a:pt x="8071" y="1139"/>
                    <a:pt x="8092" y="1211"/>
                  </a:cubicBezTo>
                  <a:cubicBezTo>
                    <a:pt x="8098" y="1237"/>
                    <a:pt x="8120" y="1254"/>
                    <a:pt x="8147" y="1254"/>
                  </a:cubicBezTo>
                  <a:cubicBezTo>
                    <a:pt x="8152" y="1254"/>
                    <a:pt x="8158" y="1252"/>
                    <a:pt x="8162" y="1249"/>
                  </a:cubicBezTo>
                  <a:cubicBezTo>
                    <a:pt x="8192" y="1241"/>
                    <a:pt x="8209" y="1209"/>
                    <a:pt x="8201" y="1179"/>
                  </a:cubicBezTo>
                  <a:cubicBezTo>
                    <a:pt x="8179" y="1103"/>
                    <a:pt x="8154" y="1028"/>
                    <a:pt x="8126" y="958"/>
                  </a:cubicBezTo>
                  <a:cubicBezTo>
                    <a:pt x="8117" y="930"/>
                    <a:pt x="8096" y="918"/>
                    <a:pt x="8074" y="918"/>
                  </a:cubicBezTo>
                  <a:close/>
                  <a:moveTo>
                    <a:pt x="5122" y="1114"/>
                  </a:moveTo>
                  <a:cubicBezTo>
                    <a:pt x="5068" y="1114"/>
                    <a:pt x="5039" y="1194"/>
                    <a:pt x="5098" y="1224"/>
                  </a:cubicBezTo>
                  <a:cubicBezTo>
                    <a:pt x="5164" y="1256"/>
                    <a:pt x="5228" y="1292"/>
                    <a:pt x="5289" y="1332"/>
                  </a:cubicBezTo>
                  <a:cubicBezTo>
                    <a:pt x="5300" y="1339"/>
                    <a:pt x="5311" y="1343"/>
                    <a:pt x="5321" y="1343"/>
                  </a:cubicBezTo>
                  <a:cubicBezTo>
                    <a:pt x="5340" y="1343"/>
                    <a:pt x="5357" y="1332"/>
                    <a:pt x="5368" y="1318"/>
                  </a:cubicBezTo>
                  <a:cubicBezTo>
                    <a:pt x="5387" y="1290"/>
                    <a:pt x="5379" y="1254"/>
                    <a:pt x="5353" y="1237"/>
                  </a:cubicBezTo>
                  <a:cubicBezTo>
                    <a:pt x="5287" y="1194"/>
                    <a:pt x="5219" y="1156"/>
                    <a:pt x="5149" y="1120"/>
                  </a:cubicBezTo>
                  <a:cubicBezTo>
                    <a:pt x="5140" y="1115"/>
                    <a:pt x="5131" y="1114"/>
                    <a:pt x="5122" y="1114"/>
                  </a:cubicBezTo>
                  <a:close/>
                  <a:moveTo>
                    <a:pt x="3133" y="1105"/>
                  </a:moveTo>
                  <a:cubicBezTo>
                    <a:pt x="3124" y="1105"/>
                    <a:pt x="3114" y="1107"/>
                    <a:pt x="3104" y="1113"/>
                  </a:cubicBezTo>
                  <a:cubicBezTo>
                    <a:pt x="3033" y="1156"/>
                    <a:pt x="2970" y="1203"/>
                    <a:pt x="2910" y="1256"/>
                  </a:cubicBezTo>
                  <a:cubicBezTo>
                    <a:pt x="2870" y="1290"/>
                    <a:pt x="2895" y="1356"/>
                    <a:pt x="2948" y="1356"/>
                  </a:cubicBezTo>
                  <a:cubicBezTo>
                    <a:pt x="2961" y="1356"/>
                    <a:pt x="2976" y="1349"/>
                    <a:pt x="2987" y="1341"/>
                  </a:cubicBezTo>
                  <a:cubicBezTo>
                    <a:pt x="3040" y="1292"/>
                    <a:pt x="3099" y="1249"/>
                    <a:pt x="3161" y="1213"/>
                  </a:cubicBezTo>
                  <a:cubicBezTo>
                    <a:pt x="3217" y="1179"/>
                    <a:pt x="3183" y="1105"/>
                    <a:pt x="3133" y="1105"/>
                  </a:cubicBezTo>
                  <a:close/>
                  <a:moveTo>
                    <a:pt x="5538" y="1060"/>
                  </a:moveTo>
                  <a:cubicBezTo>
                    <a:pt x="5517" y="1060"/>
                    <a:pt x="5497" y="1071"/>
                    <a:pt x="5487" y="1096"/>
                  </a:cubicBezTo>
                  <a:cubicBezTo>
                    <a:pt x="5457" y="1169"/>
                    <a:pt x="5432" y="1243"/>
                    <a:pt x="5411" y="1318"/>
                  </a:cubicBezTo>
                  <a:cubicBezTo>
                    <a:pt x="5402" y="1349"/>
                    <a:pt x="5419" y="1379"/>
                    <a:pt x="5451" y="1390"/>
                  </a:cubicBezTo>
                  <a:lnTo>
                    <a:pt x="5457" y="1390"/>
                  </a:lnTo>
                  <a:cubicBezTo>
                    <a:pt x="5438" y="1413"/>
                    <a:pt x="5440" y="1447"/>
                    <a:pt x="5464" y="1469"/>
                  </a:cubicBezTo>
                  <a:cubicBezTo>
                    <a:pt x="5517" y="1518"/>
                    <a:pt x="5566" y="1571"/>
                    <a:pt x="5613" y="1628"/>
                  </a:cubicBezTo>
                  <a:cubicBezTo>
                    <a:pt x="5623" y="1641"/>
                    <a:pt x="5640" y="1650"/>
                    <a:pt x="5657" y="1650"/>
                  </a:cubicBezTo>
                  <a:cubicBezTo>
                    <a:pt x="5670" y="1650"/>
                    <a:pt x="5683" y="1645"/>
                    <a:pt x="5694" y="1637"/>
                  </a:cubicBezTo>
                  <a:cubicBezTo>
                    <a:pt x="5717" y="1618"/>
                    <a:pt x="5721" y="1584"/>
                    <a:pt x="5702" y="1558"/>
                  </a:cubicBezTo>
                  <a:cubicBezTo>
                    <a:pt x="5653" y="1496"/>
                    <a:pt x="5600" y="1437"/>
                    <a:pt x="5540" y="1384"/>
                  </a:cubicBezTo>
                  <a:cubicBezTo>
                    <a:pt x="5532" y="1377"/>
                    <a:pt x="5521" y="1371"/>
                    <a:pt x="5511" y="1369"/>
                  </a:cubicBezTo>
                  <a:cubicBezTo>
                    <a:pt x="5515" y="1364"/>
                    <a:pt x="5519" y="1356"/>
                    <a:pt x="5521" y="1349"/>
                  </a:cubicBezTo>
                  <a:cubicBezTo>
                    <a:pt x="5543" y="1277"/>
                    <a:pt x="5566" y="1207"/>
                    <a:pt x="5594" y="1139"/>
                  </a:cubicBezTo>
                  <a:cubicBezTo>
                    <a:pt x="5611" y="1094"/>
                    <a:pt x="5574" y="1060"/>
                    <a:pt x="5538" y="1060"/>
                  </a:cubicBezTo>
                  <a:close/>
                  <a:moveTo>
                    <a:pt x="8197" y="1360"/>
                  </a:moveTo>
                  <a:cubicBezTo>
                    <a:pt x="8194" y="1360"/>
                    <a:pt x="8191" y="1360"/>
                    <a:pt x="8188" y="1360"/>
                  </a:cubicBezTo>
                  <a:cubicBezTo>
                    <a:pt x="8158" y="1367"/>
                    <a:pt x="8137" y="1396"/>
                    <a:pt x="8143" y="1428"/>
                  </a:cubicBezTo>
                  <a:cubicBezTo>
                    <a:pt x="8167" y="1539"/>
                    <a:pt x="8175" y="1620"/>
                    <a:pt x="8177" y="1650"/>
                  </a:cubicBezTo>
                  <a:cubicBezTo>
                    <a:pt x="8179" y="1679"/>
                    <a:pt x="8205" y="1703"/>
                    <a:pt x="8235" y="1703"/>
                  </a:cubicBezTo>
                  <a:lnTo>
                    <a:pt x="8239" y="1701"/>
                  </a:lnTo>
                  <a:cubicBezTo>
                    <a:pt x="8271" y="1699"/>
                    <a:pt x="8294" y="1671"/>
                    <a:pt x="8290" y="1639"/>
                  </a:cubicBezTo>
                  <a:cubicBezTo>
                    <a:pt x="8288" y="1598"/>
                    <a:pt x="8277" y="1515"/>
                    <a:pt x="8256" y="1407"/>
                  </a:cubicBezTo>
                  <a:cubicBezTo>
                    <a:pt x="8250" y="1378"/>
                    <a:pt x="8225" y="1360"/>
                    <a:pt x="8197" y="1360"/>
                  </a:cubicBezTo>
                  <a:close/>
                  <a:moveTo>
                    <a:pt x="2793" y="1405"/>
                  </a:moveTo>
                  <a:cubicBezTo>
                    <a:pt x="2777" y="1405"/>
                    <a:pt x="2761" y="1412"/>
                    <a:pt x="2748" y="1430"/>
                  </a:cubicBezTo>
                  <a:cubicBezTo>
                    <a:pt x="2699" y="1494"/>
                    <a:pt x="2657" y="1562"/>
                    <a:pt x="2621" y="1633"/>
                  </a:cubicBezTo>
                  <a:cubicBezTo>
                    <a:pt x="2599" y="1671"/>
                    <a:pt x="2627" y="1716"/>
                    <a:pt x="2672" y="1716"/>
                  </a:cubicBezTo>
                  <a:cubicBezTo>
                    <a:pt x="2693" y="1716"/>
                    <a:pt x="2712" y="1703"/>
                    <a:pt x="2721" y="1684"/>
                  </a:cubicBezTo>
                  <a:cubicBezTo>
                    <a:pt x="2755" y="1620"/>
                    <a:pt x="2795" y="1558"/>
                    <a:pt x="2838" y="1501"/>
                  </a:cubicBezTo>
                  <a:cubicBezTo>
                    <a:pt x="2876" y="1456"/>
                    <a:pt x="2836" y="1405"/>
                    <a:pt x="2793" y="1405"/>
                  </a:cubicBezTo>
                  <a:close/>
                  <a:moveTo>
                    <a:pt x="5423" y="1500"/>
                  </a:moveTo>
                  <a:cubicBezTo>
                    <a:pt x="5393" y="1500"/>
                    <a:pt x="5368" y="1521"/>
                    <a:pt x="5362" y="1550"/>
                  </a:cubicBezTo>
                  <a:cubicBezTo>
                    <a:pt x="5351" y="1622"/>
                    <a:pt x="5347" y="1694"/>
                    <a:pt x="5347" y="1767"/>
                  </a:cubicBezTo>
                  <a:lnTo>
                    <a:pt x="5347" y="1788"/>
                  </a:lnTo>
                  <a:cubicBezTo>
                    <a:pt x="5347" y="1818"/>
                    <a:pt x="5372" y="1843"/>
                    <a:pt x="5404" y="1843"/>
                  </a:cubicBezTo>
                  <a:cubicBezTo>
                    <a:pt x="5436" y="1843"/>
                    <a:pt x="5462" y="1816"/>
                    <a:pt x="5460" y="1786"/>
                  </a:cubicBezTo>
                  <a:lnTo>
                    <a:pt x="5460" y="1767"/>
                  </a:lnTo>
                  <a:cubicBezTo>
                    <a:pt x="5460" y="1699"/>
                    <a:pt x="5466" y="1633"/>
                    <a:pt x="5477" y="1567"/>
                  </a:cubicBezTo>
                  <a:cubicBezTo>
                    <a:pt x="5481" y="1535"/>
                    <a:pt x="5460" y="1505"/>
                    <a:pt x="5428" y="1501"/>
                  </a:cubicBezTo>
                  <a:cubicBezTo>
                    <a:pt x="5426" y="1500"/>
                    <a:pt x="5425" y="1500"/>
                    <a:pt x="5423" y="1500"/>
                  </a:cubicBezTo>
                  <a:close/>
                  <a:moveTo>
                    <a:pt x="5784" y="1726"/>
                  </a:moveTo>
                  <a:cubicBezTo>
                    <a:pt x="5746" y="1726"/>
                    <a:pt x="5707" y="1766"/>
                    <a:pt x="5730" y="1811"/>
                  </a:cubicBezTo>
                  <a:cubicBezTo>
                    <a:pt x="5764" y="1875"/>
                    <a:pt x="5789" y="1943"/>
                    <a:pt x="5806" y="2013"/>
                  </a:cubicBezTo>
                  <a:cubicBezTo>
                    <a:pt x="5813" y="2039"/>
                    <a:pt x="5835" y="2055"/>
                    <a:pt x="5862" y="2056"/>
                  </a:cubicBezTo>
                  <a:lnTo>
                    <a:pt x="5862" y="2056"/>
                  </a:lnTo>
                  <a:cubicBezTo>
                    <a:pt x="5867" y="2056"/>
                    <a:pt x="5873" y="2054"/>
                    <a:pt x="5877" y="2054"/>
                  </a:cubicBezTo>
                  <a:cubicBezTo>
                    <a:pt x="5906" y="2045"/>
                    <a:pt x="5926" y="2016"/>
                    <a:pt x="5919" y="1984"/>
                  </a:cubicBezTo>
                  <a:cubicBezTo>
                    <a:pt x="5898" y="1907"/>
                    <a:pt x="5870" y="1830"/>
                    <a:pt x="5832" y="1758"/>
                  </a:cubicBezTo>
                  <a:cubicBezTo>
                    <a:pt x="5821" y="1736"/>
                    <a:pt x="5802" y="1726"/>
                    <a:pt x="5784" y="1726"/>
                  </a:cubicBezTo>
                  <a:close/>
                  <a:moveTo>
                    <a:pt x="5862" y="2056"/>
                  </a:moveTo>
                  <a:lnTo>
                    <a:pt x="5862" y="2056"/>
                  </a:lnTo>
                  <a:cubicBezTo>
                    <a:pt x="5862" y="2056"/>
                    <a:pt x="5862" y="2056"/>
                    <a:pt x="5862" y="2056"/>
                  </a:cubicBezTo>
                  <a:lnTo>
                    <a:pt x="5864" y="2056"/>
                  </a:lnTo>
                  <a:cubicBezTo>
                    <a:pt x="5863" y="2056"/>
                    <a:pt x="5863" y="2056"/>
                    <a:pt x="5862" y="2056"/>
                  </a:cubicBezTo>
                  <a:close/>
                  <a:moveTo>
                    <a:pt x="2582" y="1809"/>
                  </a:moveTo>
                  <a:cubicBezTo>
                    <a:pt x="2559" y="1809"/>
                    <a:pt x="2537" y="1822"/>
                    <a:pt x="2529" y="1852"/>
                  </a:cubicBezTo>
                  <a:cubicBezTo>
                    <a:pt x="2504" y="1926"/>
                    <a:pt x="2482" y="2003"/>
                    <a:pt x="2467" y="2079"/>
                  </a:cubicBezTo>
                  <a:cubicBezTo>
                    <a:pt x="2461" y="2111"/>
                    <a:pt x="2480" y="2141"/>
                    <a:pt x="2512" y="2148"/>
                  </a:cubicBezTo>
                  <a:lnTo>
                    <a:pt x="2523" y="2148"/>
                  </a:lnTo>
                  <a:cubicBezTo>
                    <a:pt x="2550" y="2148"/>
                    <a:pt x="2574" y="2128"/>
                    <a:pt x="2580" y="2103"/>
                  </a:cubicBezTo>
                  <a:cubicBezTo>
                    <a:pt x="2593" y="2031"/>
                    <a:pt x="2612" y="1958"/>
                    <a:pt x="2638" y="1890"/>
                  </a:cubicBezTo>
                  <a:cubicBezTo>
                    <a:pt x="2656" y="1843"/>
                    <a:pt x="2618" y="1809"/>
                    <a:pt x="2582" y="1809"/>
                  </a:cubicBezTo>
                  <a:close/>
                  <a:moveTo>
                    <a:pt x="5434" y="1953"/>
                  </a:moveTo>
                  <a:cubicBezTo>
                    <a:pt x="5400" y="1953"/>
                    <a:pt x="5364" y="1982"/>
                    <a:pt x="5377" y="2026"/>
                  </a:cubicBezTo>
                  <a:cubicBezTo>
                    <a:pt x="5398" y="2109"/>
                    <a:pt x="5436" y="2186"/>
                    <a:pt x="5487" y="2252"/>
                  </a:cubicBezTo>
                  <a:cubicBezTo>
                    <a:pt x="5498" y="2265"/>
                    <a:pt x="5515" y="2273"/>
                    <a:pt x="5532" y="2273"/>
                  </a:cubicBezTo>
                  <a:cubicBezTo>
                    <a:pt x="5545" y="2273"/>
                    <a:pt x="5557" y="2267"/>
                    <a:pt x="5568" y="2260"/>
                  </a:cubicBezTo>
                  <a:cubicBezTo>
                    <a:pt x="5592" y="2239"/>
                    <a:pt x="5596" y="2205"/>
                    <a:pt x="5577" y="2179"/>
                  </a:cubicBezTo>
                  <a:cubicBezTo>
                    <a:pt x="5534" y="2126"/>
                    <a:pt x="5504" y="2065"/>
                    <a:pt x="5487" y="1996"/>
                  </a:cubicBezTo>
                  <a:cubicBezTo>
                    <a:pt x="5480" y="1966"/>
                    <a:pt x="5458" y="1953"/>
                    <a:pt x="5434" y="1953"/>
                  </a:cubicBezTo>
                  <a:close/>
                  <a:moveTo>
                    <a:pt x="1833" y="2203"/>
                  </a:moveTo>
                  <a:cubicBezTo>
                    <a:pt x="1795" y="2203"/>
                    <a:pt x="1759" y="2205"/>
                    <a:pt x="1720" y="2207"/>
                  </a:cubicBezTo>
                  <a:cubicBezTo>
                    <a:pt x="1648" y="2218"/>
                    <a:pt x="1657" y="2322"/>
                    <a:pt x="1727" y="2322"/>
                  </a:cubicBezTo>
                  <a:cubicBezTo>
                    <a:pt x="1763" y="2320"/>
                    <a:pt x="1799" y="2318"/>
                    <a:pt x="1831" y="2318"/>
                  </a:cubicBezTo>
                  <a:cubicBezTo>
                    <a:pt x="1869" y="2318"/>
                    <a:pt x="1910" y="2320"/>
                    <a:pt x="1948" y="2322"/>
                  </a:cubicBezTo>
                  <a:lnTo>
                    <a:pt x="1950" y="2322"/>
                  </a:lnTo>
                  <a:cubicBezTo>
                    <a:pt x="1982" y="2322"/>
                    <a:pt x="2008" y="2301"/>
                    <a:pt x="2010" y="2271"/>
                  </a:cubicBezTo>
                  <a:cubicBezTo>
                    <a:pt x="2012" y="2239"/>
                    <a:pt x="1989" y="2211"/>
                    <a:pt x="1957" y="2209"/>
                  </a:cubicBezTo>
                  <a:cubicBezTo>
                    <a:pt x="1918" y="2205"/>
                    <a:pt x="1874" y="2203"/>
                    <a:pt x="1833" y="2203"/>
                  </a:cubicBezTo>
                  <a:close/>
                  <a:moveTo>
                    <a:pt x="5874" y="2168"/>
                  </a:moveTo>
                  <a:cubicBezTo>
                    <a:pt x="5850" y="2168"/>
                    <a:pt x="5826" y="2183"/>
                    <a:pt x="5819" y="2216"/>
                  </a:cubicBezTo>
                  <a:cubicBezTo>
                    <a:pt x="5814" y="2246"/>
                    <a:pt x="5796" y="2293"/>
                    <a:pt x="5755" y="2293"/>
                  </a:cubicBezTo>
                  <a:cubicBezTo>
                    <a:pt x="5750" y="2293"/>
                    <a:pt x="5744" y="2292"/>
                    <a:pt x="5738" y="2290"/>
                  </a:cubicBezTo>
                  <a:lnTo>
                    <a:pt x="5719" y="2343"/>
                  </a:lnTo>
                  <a:lnTo>
                    <a:pt x="5704" y="2399"/>
                  </a:lnTo>
                  <a:cubicBezTo>
                    <a:pt x="5723" y="2403"/>
                    <a:pt x="5742" y="2407"/>
                    <a:pt x="5761" y="2407"/>
                  </a:cubicBezTo>
                  <a:lnTo>
                    <a:pt x="5761" y="2407"/>
                  </a:lnTo>
                  <a:cubicBezTo>
                    <a:pt x="5847" y="2407"/>
                    <a:pt x="5911" y="2343"/>
                    <a:pt x="5932" y="2237"/>
                  </a:cubicBezTo>
                  <a:cubicBezTo>
                    <a:pt x="5941" y="2194"/>
                    <a:pt x="5907" y="2168"/>
                    <a:pt x="5874" y="2168"/>
                  </a:cubicBezTo>
                  <a:close/>
                  <a:moveTo>
                    <a:pt x="1498" y="2238"/>
                  </a:moveTo>
                  <a:cubicBezTo>
                    <a:pt x="1494" y="2238"/>
                    <a:pt x="1490" y="2238"/>
                    <a:pt x="1486" y="2239"/>
                  </a:cubicBezTo>
                  <a:cubicBezTo>
                    <a:pt x="1410" y="2254"/>
                    <a:pt x="1333" y="2273"/>
                    <a:pt x="1259" y="2294"/>
                  </a:cubicBezTo>
                  <a:cubicBezTo>
                    <a:pt x="1197" y="2314"/>
                    <a:pt x="1210" y="2407"/>
                    <a:pt x="1276" y="2407"/>
                  </a:cubicBezTo>
                  <a:cubicBezTo>
                    <a:pt x="1282" y="2407"/>
                    <a:pt x="1286" y="2407"/>
                    <a:pt x="1293" y="2405"/>
                  </a:cubicBezTo>
                  <a:cubicBezTo>
                    <a:pt x="1361" y="2384"/>
                    <a:pt x="1435" y="2367"/>
                    <a:pt x="1508" y="2352"/>
                  </a:cubicBezTo>
                  <a:cubicBezTo>
                    <a:pt x="1539" y="2345"/>
                    <a:pt x="1559" y="2316"/>
                    <a:pt x="1554" y="2284"/>
                  </a:cubicBezTo>
                  <a:cubicBezTo>
                    <a:pt x="1549" y="2258"/>
                    <a:pt x="1525" y="2238"/>
                    <a:pt x="1498" y="2238"/>
                  </a:cubicBezTo>
                  <a:close/>
                  <a:moveTo>
                    <a:pt x="5761" y="2407"/>
                  </a:moveTo>
                  <a:lnTo>
                    <a:pt x="5761" y="2407"/>
                  </a:lnTo>
                  <a:cubicBezTo>
                    <a:pt x="5760" y="2407"/>
                    <a:pt x="5760" y="2407"/>
                    <a:pt x="5760" y="2407"/>
                  </a:cubicBezTo>
                  <a:lnTo>
                    <a:pt x="5762" y="2407"/>
                  </a:lnTo>
                  <a:cubicBezTo>
                    <a:pt x="5761" y="2407"/>
                    <a:pt x="5761" y="2407"/>
                    <a:pt x="5761" y="2407"/>
                  </a:cubicBezTo>
                  <a:close/>
                  <a:moveTo>
                    <a:pt x="1065" y="2368"/>
                  </a:moveTo>
                  <a:cubicBezTo>
                    <a:pt x="1056" y="2368"/>
                    <a:pt x="1047" y="2370"/>
                    <a:pt x="1037" y="2375"/>
                  </a:cubicBezTo>
                  <a:cubicBezTo>
                    <a:pt x="965" y="2405"/>
                    <a:pt x="895" y="2439"/>
                    <a:pt x="827" y="2480"/>
                  </a:cubicBezTo>
                  <a:cubicBezTo>
                    <a:pt x="775" y="2509"/>
                    <a:pt x="797" y="2586"/>
                    <a:pt x="856" y="2586"/>
                  </a:cubicBezTo>
                  <a:cubicBezTo>
                    <a:pt x="865" y="2586"/>
                    <a:pt x="875" y="2584"/>
                    <a:pt x="884" y="2577"/>
                  </a:cubicBezTo>
                  <a:cubicBezTo>
                    <a:pt x="948" y="2541"/>
                    <a:pt x="1014" y="2509"/>
                    <a:pt x="1082" y="2480"/>
                  </a:cubicBezTo>
                  <a:cubicBezTo>
                    <a:pt x="1148" y="2456"/>
                    <a:pt x="1121" y="2368"/>
                    <a:pt x="1065" y="2368"/>
                  </a:cubicBezTo>
                  <a:close/>
                  <a:moveTo>
                    <a:pt x="2168" y="2248"/>
                  </a:moveTo>
                  <a:cubicBezTo>
                    <a:pt x="2108" y="2248"/>
                    <a:pt x="2088" y="2345"/>
                    <a:pt x="2161" y="2360"/>
                  </a:cubicBezTo>
                  <a:cubicBezTo>
                    <a:pt x="2229" y="2380"/>
                    <a:pt x="2297" y="2407"/>
                    <a:pt x="2361" y="2441"/>
                  </a:cubicBezTo>
                  <a:cubicBezTo>
                    <a:pt x="2369" y="2445"/>
                    <a:pt x="2379" y="2448"/>
                    <a:pt x="2388" y="2448"/>
                  </a:cubicBezTo>
                  <a:cubicBezTo>
                    <a:pt x="2402" y="2448"/>
                    <a:pt x="2417" y="2442"/>
                    <a:pt x="2427" y="2431"/>
                  </a:cubicBezTo>
                  <a:lnTo>
                    <a:pt x="2427" y="2486"/>
                  </a:lnTo>
                  <a:lnTo>
                    <a:pt x="2427" y="2548"/>
                  </a:lnTo>
                  <a:cubicBezTo>
                    <a:pt x="2429" y="2577"/>
                    <a:pt x="2455" y="2603"/>
                    <a:pt x="2486" y="2603"/>
                  </a:cubicBezTo>
                  <a:cubicBezTo>
                    <a:pt x="2510" y="2601"/>
                    <a:pt x="2529" y="2588"/>
                    <a:pt x="2538" y="2567"/>
                  </a:cubicBezTo>
                  <a:cubicBezTo>
                    <a:pt x="2591" y="2614"/>
                    <a:pt x="2638" y="2667"/>
                    <a:pt x="2680" y="2724"/>
                  </a:cubicBezTo>
                  <a:cubicBezTo>
                    <a:pt x="2691" y="2739"/>
                    <a:pt x="2708" y="2748"/>
                    <a:pt x="2727" y="2748"/>
                  </a:cubicBezTo>
                  <a:cubicBezTo>
                    <a:pt x="2738" y="2748"/>
                    <a:pt x="2750" y="2746"/>
                    <a:pt x="2759" y="2739"/>
                  </a:cubicBezTo>
                  <a:cubicBezTo>
                    <a:pt x="2784" y="2720"/>
                    <a:pt x="2791" y="2684"/>
                    <a:pt x="2774" y="2658"/>
                  </a:cubicBezTo>
                  <a:cubicBezTo>
                    <a:pt x="2727" y="2592"/>
                    <a:pt x="2672" y="2533"/>
                    <a:pt x="2612" y="2480"/>
                  </a:cubicBezTo>
                  <a:cubicBezTo>
                    <a:pt x="2602" y="2470"/>
                    <a:pt x="2588" y="2465"/>
                    <a:pt x="2574" y="2465"/>
                  </a:cubicBezTo>
                  <a:cubicBezTo>
                    <a:pt x="2563" y="2465"/>
                    <a:pt x="2551" y="2469"/>
                    <a:pt x="2542" y="2475"/>
                  </a:cubicBezTo>
                  <a:cubicBezTo>
                    <a:pt x="2542" y="2424"/>
                    <a:pt x="2544" y="2373"/>
                    <a:pt x="2548" y="2322"/>
                  </a:cubicBezTo>
                  <a:cubicBezTo>
                    <a:pt x="2554" y="2280"/>
                    <a:pt x="2522" y="2257"/>
                    <a:pt x="2491" y="2257"/>
                  </a:cubicBezTo>
                  <a:cubicBezTo>
                    <a:pt x="2463" y="2257"/>
                    <a:pt x="2434" y="2275"/>
                    <a:pt x="2433" y="2314"/>
                  </a:cubicBezTo>
                  <a:cubicBezTo>
                    <a:pt x="2433" y="2326"/>
                    <a:pt x="2431" y="2341"/>
                    <a:pt x="2431" y="2354"/>
                  </a:cubicBezTo>
                  <a:cubicBezTo>
                    <a:pt x="2427" y="2350"/>
                    <a:pt x="2421" y="2345"/>
                    <a:pt x="2414" y="2341"/>
                  </a:cubicBezTo>
                  <a:cubicBezTo>
                    <a:pt x="2344" y="2303"/>
                    <a:pt x="2267" y="2273"/>
                    <a:pt x="2191" y="2252"/>
                  </a:cubicBezTo>
                  <a:cubicBezTo>
                    <a:pt x="2183" y="2249"/>
                    <a:pt x="2175" y="2248"/>
                    <a:pt x="2168" y="2248"/>
                  </a:cubicBezTo>
                  <a:close/>
                  <a:moveTo>
                    <a:pt x="666" y="2598"/>
                  </a:moveTo>
                  <a:cubicBezTo>
                    <a:pt x="655" y="2598"/>
                    <a:pt x="642" y="2602"/>
                    <a:pt x="631" y="2611"/>
                  </a:cubicBezTo>
                  <a:cubicBezTo>
                    <a:pt x="569" y="2658"/>
                    <a:pt x="509" y="2712"/>
                    <a:pt x="454" y="2767"/>
                  </a:cubicBezTo>
                  <a:cubicBezTo>
                    <a:pt x="418" y="2803"/>
                    <a:pt x="443" y="2865"/>
                    <a:pt x="495" y="2865"/>
                  </a:cubicBezTo>
                  <a:cubicBezTo>
                    <a:pt x="509" y="2865"/>
                    <a:pt x="524" y="2858"/>
                    <a:pt x="535" y="2848"/>
                  </a:cubicBezTo>
                  <a:cubicBezTo>
                    <a:pt x="588" y="2795"/>
                    <a:pt x="641" y="2746"/>
                    <a:pt x="701" y="2701"/>
                  </a:cubicBezTo>
                  <a:cubicBezTo>
                    <a:pt x="749" y="2663"/>
                    <a:pt x="713" y="2598"/>
                    <a:pt x="666" y="2598"/>
                  </a:cubicBezTo>
                  <a:close/>
                  <a:moveTo>
                    <a:pt x="2505" y="2712"/>
                  </a:moveTo>
                  <a:cubicBezTo>
                    <a:pt x="2472" y="2712"/>
                    <a:pt x="2439" y="2737"/>
                    <a:pt x="2448" y="2782"/>
                  </a:cubicBezTo>
                  <a:cubicBezTo>
                    <a:pt x="2459" y="2858"/>
                    <a:pt x="2474" y="2937"/>
                    <a:pt x="2495" y="3012"/>
                  </a:cubicBezTo>
                  <a:cubicBezTo>
                    <a:pt x="2504" y="3037"/>
                    <a:pt x="2525" y="3054"/>
                    <a:pt x="2550" y="3054"/>
                  </a:cubicBezTo>
                  <a:lnTo>
                    <a:pt x="2550" y="3052"/>
                  </a:lnTo>
                  <a:lnTo>
                    <a:pt x="2567" y="3052"/>
                  </a:lnTo>
                  <a:cubicBezTo>
                    <a:pt x="2597" y="3044"/>
                    <a:pt x="2614" y="3012"/>
                    <a:pt x="2606" y="2980"/>
                  </a:cubicBezTo>
                  <a:cubicBezTo>
                    <a:pt x="2584" y="2909"/>
                    <a:pt x="2569" y="2837"/>
                    <a:pt x="2561" y="2765"/>
                  </a:cubicBezTo>
                  <a:cubicBezTo>
                    <a:pt x="2558" y="2729"/>
                    <a:pt x="2532" y="2712"/>
                    <a:pt x="2505" y="2712"/>
                  </a:cubicBezTo>
                  <a:close/>
                  <a:moveTo>
                    <a:pt x="2837" y="2834"/>
                  </a:moveTo>
                  <a:cubicBezTo>
                    <a:pt x="2801" y="2834"/>
                    <a:pt x="2765" y="2868"/>
                    <a:pt x="2782" y="2914"/>
                  </a:cubicBezTo>
                  <a:cubicBezTo>
                    <a:pt x="2810" y="2978"/>
                    <a:pt x="2827" y="3046"/>
                    <a:pt x="2831" y="3116"/>
                  </a:cubicBezTo>
                  <a:cubicBezTo>
                    <a:pt x="2833" y="3146"/>
                    <a:pt x="2859" y="3169"/>
                    <a:pt x="2889" y="3169"/>
                  </a:cubicBezTo>
                  <a:lnTo>
                    <a:pt x="2893" y="3171"/>
                  </a:lnTo>
                  <a:cubicBezTo>
                    <a:pt x="2925" y="3169"/>
                    <a:pt x="2948" y="3141"/>
                    <a:pt x="2946" y="3109"/>
                  </a:cubicBezTo>
                  <a:cubicBezTo>
                    <a:pt x="2940" y="3026"/>
                    <a:pt x="2921" y="2948"/>
                    <a:pt x="2889" y="2871"/>
                  </a:cubicBezTo>
                  <a:cubicBezTo>
                    <a:pt x="2879" y="2845"/>
                    <a:pt x="2858" y="2834"/>
                    <a:pt x="2837" y="2834"/>
                  </a:cubicBezTo>
                  <a:close/>
                  <a:moveTo>
                    <a:pt x="346" y="2923"/>
                  </a:moveTo>
                  <a:cubicBezTo>
                    <a:pt x="330" y="2923"/>
                    <a:pt x="314" y="2931"/>
                    <a:pt x="301" y="2948"/>
                  </a:cubicBezTo>
                  <a:cubicBezTo>
                    <a:pt x="254" y="3009"/>
                    <a:pt x="211" y="3075"/>
                    <a:pt x="173" y="3146"/>
                  </a:cubicBezTo>
                  <a:cubicBezTo>
                    <a:pt x="158" y="3173"/>
                    <a:pt x="169" y="3207"/>
                    <a:pt x="197" y="3222"/>
                  </a:cubicBezTo>
                  <a:cubicBezTo>
                    <a:pt x="203" y="3227"/>
                    <a:pt x="214" y="3231"/>
                    <a:pt x="222" y="3231"/>
                  </a:cubicBezTo>
                  <a:cubicBezTo>
                    <a:pt x="243" y="3231"/>
                    <a:pt x="263" y="3220"/>
                    <a:pt x="273" y="3201"/>
                  </a:cubicBezTo>
                  <a:cubicBezTo>
                    <a:pt x="309" y="3137"/>
                    <a:pt x="350" y="3073"/>
                    <a:pt x="392" y="3016"/>
                  </a:cubicBezTo>
                  <a:cubicBezTo>
                    <a:pt x="426" y="2971"/>
                    <a:pt x="388" y="2923"/>
                    <a:pt x="346" y="2923"/>
                  </a:cubicBezTo>
                  <a:close/>
                  <a:moveTo>
                    <a:pt x="2639" y="3149"/>
                  </a:moveTo>
                  <a:cubicBezTo>
                    <a:pt x="2600" y="3149"/>
                    <a:pt x="2562" y="3191"/>
                    <a:pt x="2589" y="3235"/>
                  </a:cubicBezTo>
                  <a:cubicBezTo>
                    <a:pt x="2631" y="3307"/>
                    <a:pt x="2678" y="3352"/>
                    <a:pt x="2729" y="3369"/>
                  </a:cubicBezTo>
                  <a:cubicBezTo>
                    <a:pt x="2748" y="3376"/>
                    <a:pt x="2767" y="3378"/>
                    <a:pt x="2787" y="3380"/>
                  </a:cubicBezTo>
                  <a:lnTo>
                    <a:pt x="2787" y="3378"/>
                  </a:lnTo>
                  <a:cubicBezTo>
                    <a:pt x="2804" y="3378"/>
                    <a:pt x="2823" y="3376"/>
                    <a:pt x="2840" y="3369"/>
                  </a:cubicBezTo>
                  <a:cubicBezTo>
                    <a:pt x="2867" y="3356"/>
                    <a:pt x="2880" y="3322"/>
                    <a:pt x="2865" y="3295"/>
                  </a:cubicBezTo>
                  <a:cubicBezTo>
                    <a:pt x="2856" y="3272"/>
                    <a:pt x="2832" y="3259"/>
                    <a:pt x="2808" y="3259"/>
                  </a:cubicBezTo>
                  <a:cubicBezTo>
                    <a:pt x="2801" y="3259"/>
                    <a:pt x="2794" y="3260"/>
                    <a:pt x="2787" y="3263"/>
                  </a:cubicBezTo>
                  <a:cubicBezTo>
                    <a:pt x="2780" y="3263"/>
                    <a:pt x="2772" y="3263"/>
                    <a:pt x="2765" y="3261"/>
                  </a:cubicBezTo>
                  <a:cubicBezTo>
                    <a:pt x="2755" y="3256"/>
                    <a:pt x="2725" y="3241"/>
                    <a:pt x="2687" y="3178"/>
                  </a:cubicBezTo>
                  <a:cubicBezTo>
                    <a:pt x="2674" y="3157"/>
                    <a:pt x="2656" y="3149"/>
                    <a:pt x="2639" y="3149"/>
                  </a:cubicBezTo>
                  <a:close/>
                  <a:moveTo>
                    <a:pt x="126" y="3319"/>
                  </a:moveTo>
                  <a:cubicBezTo>
                    <a:pt x="104" y="3319"/>
                    <a:pt x="82" y="3331"/>
                    <a:pt x="73" y="3361"/>
                  </a:cubicBezTo>
                  <a:cubicBezTo>
                    <a:pt x="43" y="3435"/>
                    <a:pt x="20" y="3514"/>
                    <a:pt x="5" y="3593"/>
                  </a:cubicBezTo>
                  <a:cubicBezTo>
                    <a:pt x="1" y="3622"/>
                    <a:pt x="22" y="3652"/>
                    <a:pt x="52" y="3659"/>
                  </a:cubicBezTo>
                  <a:lnTo>
                    <a:pt x="63" y="3659"/>
                  </a:lnTo>
                  <a:cubicBezTo>
                    <a:pt x="90" y="3656"/>
                    <a:pt x="114" y="3637"/>
                    <a:pt x="118" y="3610"/>
                  </a:cubicBezTo>
                  <a:cubicBezTo>
                    <a:pt x="131" y="3539"/>
                    <a:pt x="152" y="3469"/>
                    <a:pt x="180" y="3401"/>
                  </a:cubicBezTo>
                  <a:cubicBezTo>
                    <a:pt x="202" y="3354"/>
                    <a:pt x="164" y="3319"/>
                    <a:pt x="126" y="331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matchingName="Background 1">
  <p:cSld name="CUSTOM_4_1">
    <p:bg>
      <p:bgPr>
        <a:blipFill>
          <a:blip r:embed="rId2">
            <a:alphaModFix/>
          </a:blip>
          <a:stretch>
            <a:fillRect/>
          </a:stretch>
        </a:blipFill>
        <a:effectLst/>
      </p:bgPr>
    </p:bg>
    <p:spTree>
      <p:nvGrpSpPr>
        <p:cNvPr id="1" name="Shape 10467"/>
        <p:cNvGrpSpPr/>
        <p:nvPr/>
      </p:nvGrpSpPr>
      <p:grpSpPr>
        <a:xfrm>
          <a:off x="0" y="0"/>
          <a:ext cx="0" cy="0"/>
          <a:chOff x="0" y="0"/>
          <a:chExt cx="0" cy="0"/>
        </a:xfrm>
      </p:grpSpPr>
      <p:sp>
        <p:nvSpPr>
          <p:cNvPr id="10468" name="Google Shape;10468;p1182"/>
          <p:cNvSpPr/>
          <p:nvPr/>
        </p:nvSpPr>
        <p:spPr>
          <a:xfrm rot="1374354">
            <a:off x="3897875" y="192296"/>
            <a:ext cx="175257" cy="174817"/>
          </a:xfrm>
          <a:custGeom>
            <a:avLst/>
            <a:gdLst/>
            <a:ahLst/>
            <a:cxnLst/>
            <a:rect l="l" t="t" r="r" b="b"/>
            <a:pathLst>
              <a:path w="795" h="793" extrusionOk="0">
                <a:moveTo>
                  <a:pt x="400" y="116"/>
                </a:moveTo>
                <a:cubicBezTo>
                  <a:pt x="474" y="116"/>
                  <a:pt x="546" y="146"/>
                  <a:pt x="597" y="199"/>
                </a:cubicBezTo>
                <a:cubicBezTo>
                  <a:pt x="773" y="375"/>
                  <a:pt x="648" y="677"/>
                  <a:pt x="399" y="677"/>
                </a:cubicBezTo>
                <a:cubicBezTo>
                  <a:pt x="243" y="677"/>
                  <a:pt x="118" y="552"/>
                  <a:pt x="118" y="396"/>
                </a:cubicBezTo>
                <a:cubicBezTo>
                  <a:pt x="118" y="241"/>
                  <a:pt x="245" y="116"/>
                  <a:pt x="400" y="116"/>
                </a:cubicBezTo>
                <a:close/>
                <a:moveTo>
                  <a:pt x="399" y="1"/>
                </a:moveTo>
                <a:cubicBezTo>
                  <a:pt x="180" y="1"/>
                  <a:pt x="3" y="177"/>
                  <a:pt x="3" y="396"/>
                </a:cubicBezTo>
                <a:cubicBezTo>
                  <a:pt x="1" y="614"/>
                  <a:pt x="180" y="792"/>
                  <a:pt x="397" y="792"/>
                </a:cubicBezTo>
                <a:lnTo>
                  <a:pt x="399" y="792"/>
                </a:lnTo>
                <a:cubicBezTo>
                  <a:pt x="618" y="792"/>
                  <a:pt x="795" y="614"/>
                  <a:pt x="795" y="396"/>
                </a:cubicBezTo>
                <a:cubicBezTo>
                  <a:pt x="795" y="177"/>
                  <a:pt x="616" y="1"/>
                  <a:pt x="39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69" name="Google Shape;10469;p1182"/>
          <p:cNvSpPr/>
          <p:nvPr/>
        </p:nvSpPr>
        <p:spPr>
          <a:xfrm rot="1374343">
            <a:off x="11165145" y="4809548"/>
            <a:ext cx="407831" cy="460947"/>
          </a:xfrm>
          <a:custGeom>
            <a:avLst/>
            <a:gdLst/>
            <a:ahLst/>
            <a:cxnLst/>
            <a:rect l="l" t="t" r="r" b="b"/>
            <a:pathLst>
              <a:path w="1944" h="2197" extrusionOk="0">
                <a:moveTo>
                  <a:pt x="941" y="602"/>
                </a:moveTo>
                <a:lnTo>
                  <a:pt x="941" y="602"/>
                </a:lnTo>
                <a:cubicBezTo>
                  <a:pt x="1045" y="717"/>
                  <a:pt x="1101" y="834"/>
                  <a:pt x="1094" y="894"/>
                </a:cubicBezTo>
                <a:cubicBezTo>
                  <a:pt x="1094" y="909"/>
                  <a:pt x="1086" y="919"/>
                  <a:pt x="1075" y="926"/>
                </a:cubicBezTo>
                <a:cubicBezTo>
                  <a:pt x="1054" y="938"/>
                  <a:pt x="1033" y="945"/>
                  <a:pt x="1009" y="945"/>
                </a:cubicBezTo>
                <a:cubicBezTo>
                  <a:pt x="1008" y="945"/>
                  <a:pt x="1006" y="945"/>
                  <a:pt x="1004" y="945"/>
                </a:cubicBezTo>
                <a:cubicBezTo>
                  <a:pt x="985" y="945"/>
                  <a:pt x="968" y="933"/>
                  <a:pt x="958" y="917"/>
                </a:cubicBezTo>
                <a:cubicBezTo>
                  <a:pt x="922" y="864"/>
                  <a:pt x="907" y="745"/>
                  <a:pt x="941" y="602"/>
                </a:cubicBezTo>
                <a:close/>
                <a:moveTo>
                  <a:pt x="1431" y="114"/>
                </a:moveTo>
                <a:cubicBezTo>
                  <a:pt x="1487" y="114"/>
                  <a:pt x="1529" y="135"/>
                  <a:pt x="1560" y="179"/>
                </a:cubicBezTo>
                <a:cubicBezTo>
                  <a:pt x="1765" y="470"/>
                  <a:pt x="1456" y="1556"/>
                  <a:pt x="1290" y="2041"/>
                </a:cubicBezTo>
                <a:cubicBezTo>
                  <a:pt x="911" y="1713"/>
                  <a:pt x="120" y="947"/>
                  <a:pt x="128" y="568"/>
                </a:cubicBezTo>
                <a:cubicBezTo>
                  <a:pt x="128" y="513"/>
                  <a:pt x="154" y="460"/>
                  <a:pt x="198" y="425"/>
                </a:cubicBezTo>
                <a:cubicBezTo>
                  <a:pt x="268" y="372"/>
                  <a:pt x="354" y="342"/>
                  <a:pt x="443" y="342"/>
                </a:cubicBezTo>
                <a:cubicBezTo>
                  <a:pt x="569" y="342"/>
                  <a:pt x="715" y="404"/>
                  <a:pt x="847" y="513"/>
                </a:cubicBezTo>
                <a:cubicBezTo>
                  <a:pt x="790" y="698"/>
                  <a:pt x="796" y="883"/>
                  <a:pt x="867" y="983"/>
                </a:cubicBezTo>
                <a:cubicBezTo>
                  <a:pt x="902" y="1034"/>
                  <a:pt x="952" y="1060"/>
                  <a:pt x="1010" y="1060"/>
                </a:cubicBezTo>
                <a:cubicBezTo>
                  <a:pt x="1047" y="1060"/>
                  <a:pt x="1087" y="1049"/>
                  <a:pt x="1128" y="1028"/>
                </a:cubicBezTo>
                <a:cubicBezTo>
                  <a:pt x="1173" y="1004"/>
                  <a:pt x="1203" y="960"/>
                  <a:pt x="1207" y="909"/>
                </a:cubicBezTo>
                <a:cubicBezTo>
                  <a:pt x="1224" y="777"/>
                  <a:pt x="1109" y="602"/>
                  <a:pt x="981" y="479"/>
                </a:cubicBezTo>
                <a:cubicBezTo>
                  <a:pt x="1030" y="359"/>
                  <a:pt x="1150" y="151"/>
                  <a:pt x="1392" y="117"/>
                </a:cubicBezTo>
                <a:cubicBezTo>
                  <a:pt x="1406" y="115"/>
                  <a:pt x="1418" y="114"/>
                  <a:pt x="1431" y="114"/>
                </a:cubicBezTo>
                <a:close/>
                <a:moveTo>
                  <a:pt x="1430" y="0"/>
                </a:moveTo>
                <a:cubicBezTo>
                  <a:pt x="1413" y="0"/>
                  <a:pt x="1394" y="1"/>
                  <a:pt x="1375" y="4"/>
                </a:cubicBezTo>
                <a:cubicBezTo>
                  <a:pt x="1169" y="34"/>
                  <a:pt x="990" y="181"/>
                  <a:pt x="890" y="400"/>
                </a:cubicBezTo>
                <a:cubicBezTo>
                  <a:pt x="788" y="321"/>
                  <a:pt x="626" y="230"/>
                  <a:pt x="441" y="230"/>
                </a:cubicBezTo>
                <a:cubicBezTo>
                  <a:pt x="438" y="230"/>
                  <a:pt x="435" y="230"/>
                  <a:pt x="432" y="230"/>
                </a:cubicBezTo>
                <a:cubicBezTo>
                  <a:pt x="322" y="230"/>
                  <a:pt x="215" y="268"/>
                  <a:pt x="128" y="336"/>
                </a:cubicBezTo>
                <a:cubicBezTo>
                  <a:pt x="56" y="389"/>
                  <a:pt x="13" y="474"/>
                  <a:pt x="13" y="564"/>
                </a:cubicBezTo>
                <a:cubicBezTo>
                  <a:pt x="0" y="1102"/>
                  <a:pt x="1226" y="2139"/>
                  <a:pt x="1279" y="2183"/>
                </a:cubicBezTo>
                <a:cubicBezTo>
                  <a:pt x="1288" y="2192"/>
                  <a:pt x="1301" y="2196"/>
                  <a:pt x="1316" y="2196"/>
                </a:cubicBezTo>
                <a:cubicBezTo>
                  <a:pt x="1339" y="2196"/>
                  <a:pt x="1360" y="2181"/>
                  <a:pt x="1369" y="2160"/>
                </a:cubicBezTo>
                <a:cubicBezTo>
                  <a:pt x="1428" y="1994"/>
                  <a:pt x="1943" y="525"/>
                  <a:pt x="1654" y="115"/>
                </a:cubicBezTo>
                <a:cubicBezTo>
                  <a:pt x="1600" y="39"/>
                  <a:pt x="1526" y="0"/>
                  <a:pt x="143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70" name="Google Shape;10470;p1182"/>
          <p:cNvSpPr/>
          <p:nvPr/>
        </p:nvSpPr>
        <p:spPr>
          <a:xfrm rot="1374366">
            <a:off x="1498534" y="255535"/>
            <a:ext cx="231633" cy="233251"/>
          </a:xfrm>
          <a:custGeom>
            <a:avLst/>
            <a:gdLst/>
            <a:ahLst/>
            <a:cxnLst/>
            <a:rect l="l" t="t" r="r" b="b"/>
            <a:pathLst>
              <a:path w="1281" h="1290" extrusionOk="0">
                <a:moveTo>
                  <a:pt x="686" y="166"/>
                </a:moveTo>
                <a:cubicBezTo>
                  <a:pt x="703" y="221"/>
                  <a:pt x="720" y="296"/>
                  <a:pt x="731" y="343"/>
                </a:cubicBezTo>
                <a:cubicBezTo>
                  <a:pt x="763" y="470"/>
                  <a:pt x="769" y="500"/>
                  <a:pt x="784" y="521"/>
                </a:cubicBezTo>
                <a:cubicBezTo>
                  <a:pt x="801" y="543"/>
                  <a:pt x="825" y="553"/>
                  <a:pt x="952" y="598"/>
                </a:cubicBezTo>
                <a:cubicBezTo>
                  <a:pt x="997" y="615"/>
                  <a:pt x="1065" y="639"/>
                  <a:pt x="1114" y="660"/>
                </a:cubicBezTo>
                <a:cubicBezTo>
                  <a:pt x="1044" y="692"/>
                  <a:pt x="927" y="736"/>
                  <a:pt x="825" y="773"/>
                </a:cubicBezTo>
                <a:cubicBezTo>
                  <a:pt x="810" y="777"/>
                  <a:pt x="799" y="787"/>
                  <a:pt x="793" y="802"/>
                </a:cubicBezTo>
                <a:cubicBezTo>
                  <a:pt x="742" y="919"/>
                  <a:pt x="678" y="1051"/>
                  <a:pt x="635" y="1128"/>
                </a:cubicBezTo>
                <a:cubicBezTo>
                  <a:pt x="608" y="1047"/>
                  <a:pt x="567" y="905"/>
                  <a:pt x="537" y="781"/>
                </a:cubicBezTo>
                <a:cubicBezTo>
                  <a:pt x="531" y="760"/>
                  <a:pt x="514" y="743"/>
                  <a:pt x="493" y="739"/>
                </a:cubicBezTo>
                <a:cubicBezTo>
                  <a:pt x="373" y="717"/>
                  <a:pt x="235" y="685"/>
                  <a:pt x="161" y="664"/>
                </a:cubicBezTo>
                <a:cubicBezTo>
                  <a:pt x="278" y="602"/>
                  <a:pt x="399" y="549"/>
                  <a:pt x="522" y="500"/>
                </a:cubicBezTo>
                <a:cubicBezTo>
                  <a:pt x="537" y="494"/>
                  <a:pt x="550" y="483"/>
                  <a:pt x="556" y="466"/>
                </a:cubicBezTo>
                <a:cubicBezTo>
                  <a:pt x="595" y="364"/>
                  <a:pt x="637" y="264"/>
                  <a:pt x="686" y="166"/>
                </a:cubicBezTo>
                <a:close/>
                <a:moveTo>
                  <a:pt x="699" y="0"/>
                </a:moveTo>
                <a:cubicBezTo>
                  <a:pt x="663" y="0"/>
                  <a:pt x="612" y="0"/>
                  <a:pt x="456" y="402"/>
                </a:cubicBezTo>
                <a:cubicBezTo>
                  <a:pt x="27" y="577"/>
                  <a:pt x="12" y="632"/>
                  <a:pt x="5" y="656"/>
                </a:cubicBezTo>
                <a:cubicBezTo>
                  <a:pt x="1" y="675"/>
                  <a:pt x="3" y="696"/>
                  <a:pt x="16" y="713"/>
                </a:cubicBezTo>
                <a:cubicBezTo>
                  <a:pt x="27" y="728"/>
                  <a:pt x="58" y="773"/>
                  <a:pt x="435" y="845"/>
                </a:cubicBezTo>
                <a:cubicBezTo>
                  <a:pt x="546" y="1288"/>
                  <a:pt x="586" y="1288"/>
                  <a:pt x="629" y="1288"/>
                </a:cubicBezTo>
                <a:lnTo>
                  <a:pt x="631" y="1290"/>
                </a:lnTo>
                <a:cubicBezTo>
                  <a:pt x="665" y="1288"/>
                  <a:pt x="705" y="1285"/>
                  <a:pt x="886" y="873"/>
                </a:cubicBezTo>
                <a:cubicBezTo>
                  <a:pt x="999" y="832"/>
                  <a:pt x="1212" y="751"/>
                  <a:pt x="1257" y="713"/>
                </a:cubicBezTo>
                <a:cubicBezTo>
                  <a:pt x="1274" y="696"/>
                  <a:pt x="1280" y="673"/>
                  <a:pt x="1278" y="649"/>
                </a:cubicBezTo>
                <a:cubicBezTo>
                  <a:pt x="1267" y="596"/>
                  <a:pt x="1210" y="570"/>
                  <a:pt x="991" y="490"/>
                </a:cubicBezTo>
                <a:cubicBezTo>
                  <a:pt x="948" y="475"/>
                  <a:pt x="899" y="458"/>
                  <a:pt x="876" y="447"/>
                </a:cubicBezTo>
                <a:cubicBezTo>
                  <a:pt x="869" y="421"/>
                  <a:pt x="854" y="364"/>
                  <a:pt x="842" y="315"/>
                </a:cubicBezTo>
                <a:cubicBezTo>
                  <a:pt x="805" y="160"/>
                  <a:pt x="778" y="64"/>
                  <a:pt x="752" y="28"/>
                </a:cubicBezTo>
                <a:cubicBezTo>
                  <a:pt x="737" y="11"/>
                  <a:pt x="718" y="2"/>
                  <a:pt x="69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nvGrpSpPr>
          <p:cNvPr id="10471" name="Google Shape;10471;p1182"/>
          <p:cNvGrpSpPr/>
          <p:nvPr/>
        </p:nvGrpSpPr>
        <p:grpSpPr>
          <a:xfrm rot="1374355">
            <a:off x="472394" y="3577878"/>
            <a:ext cx="237633" cy="237633"/>
            <a:chOff x="5944424" y="1865453"/>
            <a:chExt cx="178234" cy="178234"/>
          </a:xfrm>
        </p:grpSpPr>
        <p:sp>
          <p:nvSpPr>
            <p:cNvPr id="10472" name="Google Shape;10472;p1182"/>
            <p:cNvSpPr/>
            <p:nvPr/>
          </p:nvSpPr>
          <p:spPr>
            <a:xfrm>
              <a:off x="6029571" y="1865453"/>
              <a:ext cx="20171" cy="178234"/>
            </a:xfrm>
            <a:custGeom>
              <a:avLst/>
              <a:gdLst/>
              <a:ahLst/>
              <a:cxnLst/>
              <a:rect l="l" t="t" r="r" b="b"/>
              <a:pathLst>
                <a:path w="122" h="1078" extrusionOk="0">
                  <a:moveTo>
                    <a:pt x="65" y="1"/>
                  </a:moveTo>
                  <a:cubicBezTo>
                    <a:pt x="33" y="1"/>
                    <a:pt x="7" y="26"/>
                    <a:pt x="7" y="58"/>
                  </a:cubicBezTo>
                  <a:lnTo>
                    <a:pt x="1" y="1020"/>
                  </a:lnTo>
                  <a:cubicBezTo>
                    <a:pt x="1" y="1052"/>
                    <a:pt x="26" y="1078"/>
                    <a:pt x="58" y="1078"/>
                  </a:cubicBezTo>
                  <a:cubicBezTo>
                    <a:pt x="90" y="1078"/>
                    <a:pt x="116" y="1052"/>
                    <a:pt x="116" y="1020"/>
                  </a:cubicBezTo>
                  <a:lnTo>
                    <a:pt x="122" y="58"/>
                  </a:lnTo>
                  <a:cubicBezTo>
                    <a:pt x="122" y="26"/>
                    <a:pt x="96" y="1"/>
                    <a:pt x="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73" name="Google Shape;10473;p1182"/>
            <p:cNvSpPr/>
            <p:nvPr/>
          </p:nvSpPr>
          <p:spPr>
            <a:xfrm>
              <a:off x="5962115" y="1898189"/>
              <a:ext cx="158393" cy="110611"/>
            </a:xfrm>
            <a:custGeom>
              <a:avLst/>
              <a:gdLst/>
              <a:ahLst/>
              <a:cxnLst/>
              <a:rect l="l" t="t" r="r" b="b"/>
              <a:pathLst>
                <a:path w="958" h="669" extrusionOk="0">
                  <a:moveTo>
                    <a:pt x="873" y="0"/>
                  </a:moveTo>
                  <a:cubicBezTo>
                    <a:pt x="863" y="0"/>
                    <a:pt x="852" y="4"/>
                    <a:pt x="841" y="11"/>
                  </a:cubicBezTo>
                  <a:lnTo>
                    <a:pt x="47" y="565"/>
                  </a:lnTo>
                  <a:cubicBezTo>
                    <a:pt x="0" y="597"/>
                    <a:pt x="23" y="669"/>
                    <a:pt x="79" y="669"/>
                  </a:cubicBezTo>
                  <a:cubicBezTo>
                    <a:pt x="89" y="669"/>
                    <a:pt x="102" y="667"/>
                    <a:pt x="111" y="658"/>
                  </a:cubicBezTo>
                  <a:lnTo>
                    <a:pt x="907" y="105"/>
                  </a:lnTo>
                  <a:cubicBezTo>
                    <a:pt x="957" y="70"/>
                    <a:pt x="922" y="0"/>
                    <a:pt x="8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74" name="Google Shape;10474;p1182"/>
            <p:cNvSpPr/>
            <p:nvPr/>
          </p:nvSpPr>
          <p:spPr>
            <a:xfrm>
              <a:off x="5976829" y="1891080"/>
              <a:ext cx="124003" cy="124499"/>
            </a:xfrm>
            <a:custGeom>
              <a:avLst/>
              <a:gdLst/>
              <a:ahLst/>
              <a:cxnLst/>
              <a:rect l="l" t="t" r="r" b="b"/>
              <a:pathLst>
                <a:path w="750" h="753" extrusionOk="0">
                  <a:moveTo>
                    <a:pt x="84" y="1"/>
                  </a:moveTo>
                  <a:cubicBezTo>
                    <a:pt x="40" y="1"/>
                    <a:pt x="0" y="58"/>
                    <a:pt x="45" y="101"/>
                  </a:cubicBezTo>
                  <a:lnTo>
                    <a:pt x="645" y="735"/>
                  </a:lnTo>
                  <a:cubicBezTo>
                    <a:pt x="656" y="746"/>
                    <a:pt x="671" y="752"/>
                    <a:pt x="688" y="752"/>
                  </a:cubicBezTo>
                  <a:cubicBezTo>
                    <a:pt x="703" y="752"/>
                    <a:pt x="715" y="746"/>
                    <a:pt x="726" y="735"/>
                  </a:cubicBezTo>
                  <a:cubicBezTo>
                    <a:pt x="747" y="714"/>
                    <a:pt x="750" y="680"/>
                    <a:pt x="728" y="657"/>
                  </a:cubicBezTo>
                  <a:lnTo>
                    <a:pt x="128" y="22"/>
                  </a:lnTo>
                  <a:cubicBezTo>
                    <a:pt x="115" y="7"/>
                    <a:pt x="99" y="1"/>
                    <a:pt x="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75" name="Google Shape;10475;p1182"/>
            <p:cNvSpPr/>
            <p:nvPr/>
          </p:nvSpPr>
          <p:spPr>
            <a:xfrm>
              <a:off x="5944424" y="1941838"/>
              <a:ext cx="178234" cy="20502"/>
            </a:xfrm>
            <a:custGeom>
              <a:avLst/>
              <a:gdLst/>
              <a:ahLst/>
              <a:cxnLst/>
              <a:rect l="l" t="t" r="r" b="b"/>
              <a:pathLst>
                <a:path w="1078" h="124" extrusionOk="0">
                  <a:moveTo>
                    <a:pt x="1003" y="1"/>
                  </a:moveTo>
                  <a:lnTo>
                    <a:pt x="77" y="9"/>
                  </a:lnTo>
                  <a:cubicBezTo>
                    <a:pt x="1" y="9"/>
                    <a:pt x="1" y="124"/>
                    <a:pt x="77" y="124"/>
                  </a:cubicBezTo>
                  <a:lnTo>
                    <a:pt x="1003" y="113"/>
                  </a:lnTo>
                  <a:cubicBezTo>
                    <a:pt x="1077" y="113"/>
                    <a:pt x="1077" y="1"/>
                    <a:pt x="10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10476" name="Google Shape;10476;p1182"/>
          <p:cNvSpPr/>
          <p:nvPr/>
        </p:nvSpPr>
        <p:spPr>
          <a:xfrm>
            <a:off x="2455317" y="243284"/>
            <a:ext cx="72800" cy="728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nvGrpSpPr>
          <p:cNvPr id="10477" name="Google Shape;10477;p1182"/>
          <p:cNvGrpSpPr/>
          <p:nvPr/>
        </p:nvGrpSpPr>
        <p:grpSpPr>
          <a:xfrm rot="3421502">
            <a:off x="11139829" y="1678443"/>
            <a:ext cx="823603" cy="569263"/>
            <a:chOff x="2591975" y="3584475"/>
            <a:chExt cx="106375" cy="73525"/>
          </a:xfrm>
        </p:grpSpPr>
        <p:sp>
          <p:nvSpPr>
            <p:cNvPr id="10478" name="Google Shape;10478;p1182"/>
            <p:cNvSpPr/>
            <p:nvPr/>
          </p:nvSpPr>
          <p:spPr>
            <a:xfrm>
              <a:off x="2603675" y="3597200"/>
              <a:ext cx="81125" cy="43450"/>
            </a:xfrm>
            <a:custGeom>
              <a:avLst/>
              <a:gdLst/>
              <a:ahLst/>
              <a:cxnLst/>
              <a:rect l="l" t="t" r="r" b="b"/>
              <a:pathLst>
                <a:path w="3245" h="1738" extrusionOk="0">
                  <a:moveTo>
                    <a:pt x="722" y="0"/>
                  </a:moveTo>
                  <a:cubicBezTo>
                    <a:pt x="330" y="0"/>
                    <a:pt x="57" y="69"/>
                    <a:pt x="50" y="71"/>
                  </a:cubicBezTo>
                  <a:cubicBezTo>
                    <a:pt x="18" y="79"/>
                    <a:pt x="1" y="109"/>
                    <a:pt x="9" y="141"/>
                  </a:cubicBezTo>
                  <a:cubicBezTo>
                    <a:pt x="15" y="166"/>
                    <a:pt x="38" y="183"/>
                    <a:pt x="63" y="183"/>
                  </a:cubicBezTo>
                  <a:cubicBezTo>
                    <a:pt x="68" y="183"/>
                    <a:pt x="73" y="183"/>
                    <a:pt x="78" y="181"/>
                  </a:cubicBezTo>
                  <a:cubicBezTo>
                    <a:pt x="108" y="173"/>
                    <a:pt x="375" y="107"/>
                    <a:pt x="747" y="107"/>
                  </a:cubicBezTo>
                  <a:cubicBezTo>
                    <a:pt x="1459" y="107"/>
                    <a:pt x="2556" y="349"/>
                    <a:pt x="3127" y="1703"/>
                  </a:cubicBezTo>
                  <a:cubicBezTo>
                    <a:pt x="3136" y="1724"/>
                    <a:pt x="3157" y="1737"/>
                    <a:pt x="3180" y="1737"/>
                  </a:cubicBezTo>
                  <a:cubicBezTo>
                    <a:pt x="3187" y="1737"/>
                    <a:pt x="3195" y="1735"/>
                    <a:pt x="3202" y="1733"/>
                  </a:cubicBezTo>
                  <a:cubicBezTo>
                    <a:pt x="3231" y="1720"/>
                    <a:pt x="3244" y="1688"/>
                    <a:pt x="3231" y="1658"/>
                  </a:cubicBezTo>
                  <a:cubicBezTo>
                    <a:pt x="2638" y="246"/>
                    <a:pt x="1466" y="0"/>
                    <a:pt x="7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79" name="Google Shape;10479;p1182"/>
            <p:cNvSpPr/>
            <p:nvPr/>
          </p:nvSpPr>
          <p:spPr>
            <a:xfrm>
              <a:off x="2663325" y="3619650"/>
              <a:ext cx="35025" cy="38350"/>
            </a:xfrm>
            <a:custGeom>
              <a:avLst/>
              <a:gdLst/>
              <a:ahLst/>
              <a:cxnLst/>
              <a:rect l="l" t="t" r="r" b="b"/>
              <a:pathLst>
                <a:path w="1401" h="1534" extrusionOk="0">
                  <a:moveTo>
                    <a:pt x="939" y="147"/>
                  </a:moveTo>
                  <a:cubicBezTo>
                    <a:pt x="1035" y="348"/>
                    <a:pt x="1239" y="1218"/>
                    <a:pt x="1205" y="1418"/>
                  </a:cubicBezTo>
                  <a:cubicBezTo>
                    <a:pt x="1022" y="1395"/>
                    <a:pt x="301" y="1007"/>
                    <a:pt x="141" y="863"/>
                  </a:cubicBezTo>
                  <a:cubicBezTo>
                    <a:pt x="181" y="850"/>
                    <a:pt x="279" y="833"/>
                    <a:pt x="520" y="833"/>
                  </a:cubicBezTo>
                  <a:cubicBezTo>
                    <a:pt x="665" y="833"/>
                    <a:pt x="792" y="839"/>
                    <a:pt x="792" y="839"/>
                  </a:cubicBezTo>
                  <a:cubicBezTo>
                    <a:pt x="794" y="839"/>
                    <a:pt x="797" y="840"/>
                    <a:pt x="799" y="840"/>
                  </a:cubicBezTo>
                  <a:cubicBezTo>
                    <a:pt x="813" y="840"/>
                    <a:pt x="826" y="833"/>
                    <a:pt x="837" y="822"/>
                  </a:cubicBezTo>
                  <a:cubicBezTo>
                    <a:pt x="848" y="811"/>
                    <a:pt x="854" y="797"/>
                    <a:pt x="854" y="780"/>
                  </a:cubicBezTo>
                  <a:cubicBezTo>
                    <a:pt x="852" y="775"/>
                    <a:pt x="839" y="428"/>
                    <a:pt x="939" y="147"/>
                  </a:cubicBezTo>
                  <a:close/>
                  <a:moveTo>
                    <a:pt x="928" y="1"/>
                  </a:moveTo>
                  <a:cubicBezTo>
                    <a:pt x="903" y="1"/>
                    <a:pt x="867" y="13"/>
                    <a:pt x="843" y="73"/>
                  </a:cubicBezTo>
                  <a:cubicBezTo>
                    <a:pt x="748" y="307"/>
                    <a:pt x="737" y="597"/>
                    <a:pt x="737" y="722"/>
                  </a:cubicBezTo>
                  <a:cubicBezTo>
                    <a:pt x="684" y="720"/>
                    <a:pt x="603" y="718"/>
                    <a:pt x="518" y="718"/>
                  </a:cubicBezTo>
                  <a:cubicBezTo>
                    <a:pt x="98" y="718"/>
                    <a:pt x="39" y="771"/>
                    <a:pt x="18" y="820"/>
                  </a:cubicBezTo>
                  <a:cubicBezTo>
                    <a:pt x="1" y="854"/>
                    <a:pt x="9" y="892"/>
                    <a:pt x="35" y="918"/>
                  </a:cubicBezTo>
                  <a:cubicBezTo>
                    <a:pt x="164" y="1069"/>
                    <a:pt x="1024" y="1533"/>
                    <a:pt x="1220" y="1533"/>
                  </a:cubicBezTo>
                  <a:cubicBezTo>
                    <a:pt x="1223" y="1533"/>
                    <a:pt x="1225" y="1533"/>
                    <a:pt x="1228" y="1533"/>
                  </a:cubicBezTo>
                  <a:cubicBezTo>
                    <a:pt x="1247" y="1533"/>
                    <a:pt x="1267" y="1527"/>
                    <a:pt x="1284" y="1516"/>
                  </a:cubicBezTo>
                  <a:cubicBezTo>
                    <a:pt x="1401" y="1420"/>
                    <a:pt x="1171" y="443"/>
                    <a:pt x="1088" y="213"/>
                  </a:cubicBezTo>
                  <a:cubicBezTo>
                    <a:pt x="1033" y="60"/>
                    <a:pt x="988" y="1"/>
                    <a:pt x="9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80" name="Google Shape;10480;p1182"/>
            <p:cNvSpPr/>
            <p:nvPr/>
          </p:nvSpPr>
          <p:spPr>
            <a:xfrm>
              <a:off x="2591975" y="3584475"/>
              <a:ext cx="57700" cy="30100"/>
            </a:xfrm>
            <a:custGeom>
              <a:avLst/>
              <a:gdLst/>
              <a:ahLst/>
              <a:cxnLst/>
              <a:rect l="l" t="t" r="r" b="b"/>
              <a:pathLst>
                <a:path w="2308" h="1204" extrusionOk="0">
                  <a:moveTo>
                    <a:pt x="1214" y="116"/>
                  </a:moveTo>
                  <a:cubicBezTo>
                    <a:pt x="1552" y="116"/>
                    <a:pt x="1731" y="146"/>
                    <a:pt x="1784" y="175"/>
                  </a:cubicBezTo>
                  <a:cubicBezTo>
                    <a:pt x="1952" y="265"/>
                    <a:pt x="2112" y="599"/>
                    <a:pt x="2176" y="763"/>
                  </a:cubicBezTo>
                  <a:cubicBezTo>
                    <a:pt x="2037" y="865"/>
                    <a:pt x="1891" y="952"/>
                    <a:pt x="1735" y="1027"/>
                  </a:cubicBezTo>
                  <a:cubicBezTo>
                    <a:pt x="1648" y="1065"/>
                    <a:pt x="1361" y="1091"/>
                    <a:pt x="1001" y="1091"/>
                  </a:cubicBezTo>
                  <a:cubicBezTo>
                    <a:pt x="520" y="1091"/>
                    <a:pt x="173" y="1048"/>
                    <a:pt x="116" y="1016"/>
                  </a:cubicBezTo>
                  <a:cubicBezTo>
                    <a:pt x="126" y="961"/>
                    <a:pt x="365" y="805"/>
                    <a:pt x="626" y="682"/>
                  </a:cubicBezTo>
                  <a:cubicBezTo>
                    <a:pt x="646" y="673"/>
                    <a:pt x="658" y="654"/>
                    <a:pt x="660" y="635"/>
                  </a:cubicBezTo>
                  <a:cubicBezTo>
                    <a:pt x="660" y="612"/>
                    <a:pt x="652" y="593"/>
                    <a:pt x="633" y="582"/>
                  </a:cubicBezTo>
                  <a:cubicBezTo>
                    <a:pt x="537" y="522"/>
                    <a:pt x="279" y="350"/>
                    <a:pt x="188" y="226"/>
                  </a:cubicBezTo>
                  <a:cubicBezTo>
                    <a:pt x="286" y="173"/>
                    <a:pt x="726" y="116"/>
                    <a:pt x="1214" y="116"/>
                  </a:cubicBezTo>
                  <a:close/>
                  <a:moveTo>
                    <a:pt x="1214" y="1"/>
                  </a:moveTo>
                  <a:cubicBezTo>
                    <a:pt x="1203" y="1"/>
                    <a:pt x="173" y="3"/>
                    <a:pt x="75" y="180"/>
                  </a:cubicBezTo>
                  <a:cubicBezTo>
                    <a:pt x="58" y="205"/>
                    <a:pt x="60" y="239"/>
                    <a:pt x="77" y="265"/>
                  </a:cubicBezTo>
                  <a:cubicBezTo>
                    <a:pt x="150" y="388"/>
                    <a:pt x="365" y="541"/>
                    <a:pt x="486" y="622"/>
                  </a:cubicBezTo>
                  <a:cubicBezTo>
                    <a:pt x="297" y="718"/>
                    <a:pt x="13" y="880"/>
                    <a:pt x="3" y="1005"/>
                  </a:cubicBezTo>
                  <a:cubicBezTo>
                    <a:pt x="1" y="1044"/>
                    <a:pt x="18" y="1080"/>
                    <a:pt x="52" y="1101"/>
                  </a:cubicBezTo>
                  <a:cubicBezTo>
                    <a:pt x="196" y="1199"/>
                    <a:pt x="920" y="1203"/>
                    <a:pt x="1003" y="1203"/>
                  </a:cubicBezTo>
                  <a:cubicBezTo>
                    <a:pt x="1146" y="1203"/>
                    <a:pt x="1629" y="1197"/>
                    <a:pt x="1782" y="1129"/>
                  </a:cubicBezTo>
                  <a:cubicBezTo>
                    <a:pt x="2018" y="1025"/>
                    <a:pt x="2269" y="837"/>
                    <a:pt x="2280" y="829"/>
                  </a:cubicBezTo>
                  <a:cubicBezTo>
                    <a:pt x="2301" y="814"/>
                    <a:pt x="2308" y="786"/>
                    <a:pt x="2301" y="763"/>
                  </a:cubicBezTo>
                  <a:cubicBezTo>
                    <a:pt x="2293" y="742"/>
                    <a:pt x="2099" y="209"/>
                    <a:pt x="1837" y="71"/>
                  </a:cubicBezTo>
                  <a:cubicBezTo>
                    <a:pt x="1720" y="9"/>
                    <a:pt x="1397" y="1"/>
                    <a:pt x="121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10481" name="Google Shape;10481;p1182"/>
          <p:cNvSpPr/>
          <p:nvPr/>
        </p:nvSpPr>
        <p:spPr>
          <a:xfrm>
            <a:off x="11515217" y="3569500"/>
            <a:ext cx="72800" cy="728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nvGrpSpPr>
          <p:cNvPr id="10482" name="Google Shape;10482;p1182"/>
          <p:cNvGrpSpPr/>
          <p:nvPr/>
        </p:nvGrpSpPr>
        <p:grpSpPr>
          <a:xfrm rot="1374355">
            <a:off x="10817028" y="610012"/>
            <a:ext cx="237633" cy="237633"/>
            <a:chOff x="5944424" y="1865453"/>
            <a:chExt cx="178234" cy="178234"/>
          </a:xfrm>
        </p:grpSpPr>
        <p:sp>
          <p:nvSpPr>
            <p:cNvPr id="10483" name="Google Shape;10483;p1182"/>
            <p:cNvSpPr/>
            <p:nvPr/>
          </p:nvSpPr>
          <p:spPr>
            <a:xfrm>
              <a:off x="6029571" y="1865453"/>
              <a:ext cx="20171" cy="178234"/>
            </a:xfrm>
            <a:custGeom>
              <a:avLst/>
              <a:gdLst/>
              <a:ahLst/>
              <a:cxnLst/>
              <a:rect l="l" t="t" r="r" b="b"/>
              <a:pathLst>
                <a:path w="122" h="1078" extrusionOk="0">
                  <a:moveTo>
                    <a:pt x="65" y="1"/>
                  </a:moveTo>
                  <a:cubicBezTo>
                    <a:pt x="33" y="1"/>
                    <a:pt x="7" y="26"/>
                    <a:pt x="7" y="58"/>
                  </a:cubicBezTo>
                  <a:lnTo>
                    <a:pt x="1" y="1020"/>
                  </a:lnTo>
                  <a:cubicBezTo>
                    <a:pt x="1" y="1052"/>
                    <a:pt x="26" y="1078"/>
                    <a:pt x="58" y="1078"/>
                  </a:cubicBezTo>
                  <a:cubicBezTo>
                    <a:pt x="90" y="1078"/>
                    <a:pt x="116" y="1052"/>
                    <a:pt x="116" y="1020"/>
                  </a:cubicBezTo>
                  <a:lnTo>
                    <a:pt x="122" y="58"/>
                  </a:lnTo>
                  <a:cubicBezTo>
                    <a:pt x="122" y="26"/>
                    <a:pt x="96" y="1"/>
                    <a:pt x="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84" name="Google Shape;10484;p1182"/>
            <p:cNvSpPr/>
            <p:nvPr/>
          </p:nvSpPr>
          <p:spPr>
            <a:xfrm>
              <a:off x="5962115" y="1898189"/>
              <a:ext cx="158393" cy="110611"/>
            </a:xfrm>
            <a:custGeom>
              <a:avLst/>
              <a:gdLst/>
              <a:ahLst/>
              <a:cxnLst/>
              <a:rect l="l" t="t" r="r" b="b"/>
              <a:pathLst>
                <a:path w="958" h="669" extrusionOk="0">
                  <a:moveTo>
                    <a:pt x="873" y="0"/>
                  </a:moveTo>
                  <a:cubicBezTo>
                    <a:pt x="863" y="0"/>
                    <a:pt x="852" y="4"/>
                    <a:pt x="841" y="11"/>
                  </a:cubicBezTo>
                  <a:lnTo>
                    <a:pt x="47" y="565"/>
                  </a:lnTo>
                  <a:cubicBezTo>
                    <a:pt x="0" y="597"/>
                    <a:pt x="23" y="669"/>
                    <a:pt x="79" y="669"/>
                  </a:cubicBezTo>
                  <a:cubicBezTo>
                    <a:pt x="89" y="669"/>
                    <a:pt x="102" y="667"/>
                    <a:pt x="111" y="658"/>
                  </a:cubicBezTo>
                  <a:lnTo>
                    <a:pt x="907" y="105"/>
                  </a:lnTo>
                  <a:cubicBezTo>
                    <a:pt x="957" y="70"/>
                    <a:pt x="922" y="0"/>
                    <a:pt x="8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85" name="Google Shape;10485;p1182"/>
            <p:cNvSpPr/>
            <p:nvPr/>
          </p:nvSpPr>
          <p:spPr>
            <a:xfrm>
              <a:off x="5976829" y="1891080"/>
              <a:ext cx="124003" cy="124499"/>
            </a:xfrm>
            <a:custGeom>
              <a:avLst/>
              <a:gdLst/>
              <a:ahLst/>
              <a:cxnLst/>
              <a:rect l="l" t="t" r="r" b="b"/>
              <a:pathLst>
                <a:path w="750" h="753" extrusionOk="0">
                  <a:moveTo>
                    <a:pt x="84" y="1"/>
                  </a:moveTo>
                  <a:cubicBezTo>
                    <a:pt x="40" y="1"/>
                    <a:pt x="0" y="58"/>
                    <a:pt x="45" y="101"/>
                  </a:cubicBezTo>
                  <a:lnTo>
                    <a:pt x="645" y="735"/>
                  </a:lnTo>
                  <a:cubicBezTo>
                    <a:pt x="656" y="746"/>
                    <a:pt x="671" y="752"/>
                    <a:pt x="688" y="752"/>
                  </a:cubicBezTo>
                  <a:cubicBezTo>
                    <a:pt x="703" y="752"/>
                    <a:pt x="715" y="746"/>
                    <a:pt x="726" y="735"/>
                  </a:cubicBezTo>
                  <a:cubicBezTo>
                    <a:pt x="747" y="714"/>
                    <a:pt x="750" y="680"/>
                    <a:pt x="728" y="657"/>
                  </a:cubicBezTo>
                  <a:lnTo>
                    <a:pt x="128" y="22"/>
                  </a:lnTo>
                  <a:cubicBezTo>
                    <a:pt x="115" y="7"/>
                    <a:pt x="99" y="1"/>
                    <a:pt x="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86" name="Google Shape;10486;p1182"/>
            <p:cNvSpPr/>
            <p:nvPr/>
          </p:nvSpPr>
          <p:spPr>
            <a:xfrm>
              <a:off x="5944424" y="1941838"/>
              <a:ext cx="178234" cy="20502"/>
            </a:xfrm>
            <a:custGeom>
              <a:avLst/>
              <a:gdLst/>
              <a:ahLst/>
              <a:cxnLst/>
              <a:rect l="l" t="t" r="r" b="b"/>
              <a:pathLst>
                <a:path w="1078" h="124" extrusionOk="0">
                  <a:moveTo>
                    <a:pt x="1003" y="1"/>
                  </a:moveTo>
                  <a:lnTo>
                    <a:pt x="77" y="9"/>
                  </a:lnTo>
                  <a:cubicBezTo>
                    <a:pt x="1" y="9"/>
                    <a:pt x="1" y="124"/>
                    <a:pt x="77" y="124"/>
                  </a:cubicBezTo>
                  <a:lnTo>
                    <a:pt x="1003" y="113"/>
                  </a:lnTo>
                  <a:cubicBezTo>
                    <a:pt x="1077" y="113"/>
                    <a:pt x="1077" y="1"/>
                    <a:pt x="10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grpSp>
        <p:nvGrpSpPr>
          <p:cNvPr id="10487" name="Google Shape;10487;p1182"/>
          <p:cNvGrpSpPr/>
          <p:nvPr/>
        </p:nvGrpSpPr>
        <p:grpSpPr>
          <a:xfrm flipH="1">
            <a:off x="536604" y="875559"/>
            <a:ext cx="1137035" cy="1815132"/>
            <a:chOff x="7678900" y="503869"/>
            <a:chExt cx="852776" cy="1361349"/>
          </a:xfrm>
        </p:grpSpPr>
        <p:grpSp>
          <p:nvGrpSpPr>
            <p:cNvPr id="10488" name="Google Shape;10488;p1182"/>
            <p:cNvGrpSpPr/>
            <p:nvPr/>
          </p:nvGrpSpPr>
          <p:grpSpPr>
            <a:xfrm>
              <a:off x="7678900" y="503869"/>
              <a:ext cx="452430" cy="442500"/>
              <a:chOff x="7336435" y="357897"/>
              <a:chExt cx="514886" cy="503585"/>
            </a:xfrm>
          </p:grpSpPr>
          <p:sp>
            <p:nvSpPr>
              <p:cNvPr id="10489" name="Google Shape;10489;p1182"/>
              <p:cNvSpPr/>
              <p:nvPr/>
            </p:nvSpPr>
            <p:spPr>
              <a:xfrm rot="-3979360" flipH="1">
                <a:off x="7554881" y="419422"/>
                <a:ext cx="273856" cy="213485"/>
              </a:xfrm>
              <a:custGeom>
                <a:avLst/>
                <a:gdLst/>
                <a:ahLst/>
                <a:cxnLst/>
                <a:rect l="l" t="t" r="r" b="b"/>
                <a:pathLst>
                  <a:path w="1565" h="1220" extrusionOk="0">
                    <a:moveTo>
                      <a:pt x="480" y="0"/>
                    </a:moveTo>
                    <a:cubicBezTo>
                      <a:pt x="353" y="0"/>
                      <a:pt x="231" y="46"/>
                      <a:pt x="148" y="179"/>
                    </a:cubicBezTo>
                    <a:cubicBezTo>
                      <a:pt x="1" y="416"/>
                      <a:pt x="302" y="589"/>
                      <a:pt x="559" y="641"/>
                    </a:cubicBezTo>
                    <a:lnTo>
                      <a:pt x="559" y="641"/>
                    </a:lnTo>
                    <a:cubicBezTo>
                      <a:pt x="413" y="781"/>
                      <a:pt x="292" y="996"/>
                      <a:pt x="403" y="1156"/>
                    </a:cubicBezTo>
                    <a:cubicBezTo>
                      <a:pt x="434" y="1200"/>
                      <a:pt x="485" y="1220"/>
                      <a:pt x="546" y="1220"/>
                    </a:cubicBezTo>
                    <a:cubicBezTo>
                      <a:pt x="889" y="1220"/>
                      <a:pt x="1564" y="598"/>
                      <a:pt x="1048" y="206"/>
                    </a:cubicBezTo>
                    <a:cubicBezTo>
                      <a:pt x="1048" y="206"/>
                      <a:pt x="752" y="0"/>
                      <a:pt x="4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90" name="Google Shape;10490;p1182"/>
              <p:cNvSpPr/>
              <p:nvPr/>
            </p:nvSpPr>
            <p:spPr>
              <a:xfrm rot="-3979360" flipH="1">
                <a:off x="7585009" y="394053"/>
                <a:ext cx="227484" cy="233434"/>
              </a:xfrm>
              <a:custGeom>
                <a:avLst/>
                <a:gdLst/>
                <a:ahLst/>
                <a:cxnLst/>
                <a:rect l="l" t="t" r="r" b="b"/>
                <a:pathLst>
                  <a:path w="1300" h="1334" extrusionOk="0">
                    <a:moveTo>
                      <a:pt x="767" y="601"/>
                    </a:moveTo>
                    <a:cubicBezTo>
                      <a:pt x="778" y="622"/>
                      <a:pt x="778" y="633"/>
                      <a:pt x="778" y="633"/>
                    </a:cubicBezTo>
                    <a:cubicBezTo>
                      <a:pt x="776" y="637"/>
                      <a:pt x="750" y="656"/>
                      <a:pt x="663" y="656"/>
                    </a:cubicBezTo>
                    <a:cubicBezTo>
                      <a:pt x="693" y="633"/>
                      <a:pt x="729" y="614"/>
                      <a:pt x="767" y="601"/>
                    </a:cubicBezTo>
                    <a:close/>
                    <a:moveTo>
                      <a:pt x="446" y="113"/>
                    </a:moveTo>
                    <a:cubicBezTo>
                      <a:pt x="695" y="113"/>
                      <a:pt x="978" y="307"/>
                      <a:pt x="978" y="307"/>
                    </a:cubicBezTo>
                    <a:cubicBezTo>
                      <a:pt x="1129" y="422"/>
                      <a:pt x="1176" y="563"/>
                      <a:pt x="1122" y="724"/>
                    </a:cubicBezTo>
                    <a:cubicBezTo>
                      <a:pt x="1035" y="980"/>
                      <a:pt x="703" y="1218"/>
                      <a:pt x="509" y="1218"/>
                    </a:cubicBezTo>
                    <a:cubicBezTo>
                      <a:pt x="505" y="1218"/>
                      <a:pt x="501" y="1219"/>
                      <a:pt x="497" y="1219"/>
                    </a:cubicBezTo>
                    <a:cubicBezTo>
                      <a:pt x="465" y="1219"/>
                      <a:pt x="434" y="1204"/>
                      <a:pt x="414" y="1178"/>
                    </a:cubicBezTo>
                    <a:cubicBezTo>
                      <a:pt x="329" y="1054"/>
                      <a:pt x="424" y="880"/>
                      <a:pt x="541" y="760"/>
                    </a:cubicBezTo>
                    <a:cubicBezTo>
                      <a:pt x="585" y="767"/>
                      <a:pt x="625" y="770"/>
                      <a:pt x="663" y="770"/>
                    </a:cubicBezTo>
                    <a:cubicBezTo>
                      <a:pt x="768" y="770"/>
                      <a:pt x="846" y="744"/>
                      <a:pt x="878" y="690"/>
                    </a:cubicBezTo>
                    <a:cubicBezTo>
                      <a:pt x="893" y="660"/>
                      <a:pt x="905" y="611"/>
                      <a:pt x="867" y="545"/>
                    </a:cubicBezTo>
                    <a:cubicBezTo>
                      <a:pt x="849" y="513"/>
                      <a:pt x="815" y="494"/>
                      <a:pt x="779" y="494"/>
                    </a:cubicBezTo>
                    <a:cubicBezTo>
                      <a:pt x="777" y="494"/>
                      <a:pt x="775" y="494"/>
                      <a:pt x="773" y="494"/>
                    </a:cubicBezTo>
                    <a:cubicBezTo>
                      <a:pt x="690" y="494"/>
                      <a:pt x="584" y="565"/>
                      <a:pt x="505" y="635"/>
                    </a:cubicBezTo>
                    <a:cubicBezTo>
                      <a:pt x="329" y="594"/>
                      <a:pt x="182" y="505"/>
                      <a:pt x="141" y="414"/>
                    </a:cubicBezTo>
                    <a:cubicBezTo>
                      <a:pt x="122" y="365"/>
                      <a:pt x="129" y="309"/>
                      <a:pt x="160" y="267"/>
                    </a:cubicBezTo>
                    <a:cubicBezTo>
                      <a:pt x="224" y="162"/>
                      <a:pt x="318" y="113"/>
                      <a:pt x="446" y="113"/>
                    </a:cubicBezTo>
                    <a:close/>
                    <a:moveTo>
                      <a:pt x="428" y="0"/>
                    </a:moveTo>
                    <a:cubicBezTo>
                      <a:pt x="279" y="0"/>
                      <a:pt x="140" y="78"/>
                      <a:pt x="63" y="207"/>
                    </a:cubicBezTo>
                    <a:cubicBezTo>
                      <a:pt x="11" y="282"/>
                      <a:pt x="1" y="377"/>
                      <a:pt x="37" y="460"/>
                    </a:cubicBezTo>
                    <a:cubicBezTo>
                      <a:pt x="94" y="592"/>
                      <a:pt x="260" y="684"/>
                      <a:pt x="414" y="731"/>
                    </a:cubicBezTo>
                    <a:cubicBezTo>
                      <a:pt x="284" y="884"/>
                      <a:pt x="205" y="1082"/>
                      <a:pt x="320" y="1246"/>
                    </a:cubicBezTo>
                    <a:cubicBezTo>
                      <a:pt x="362" y="1302"/>
                      <a:pt x="427" y="1333"/>
                      <a:pt x="496" y="1333"/>
                    </a:cubicBezTo>
                    <a:cubicBezTo>
                      <a:pt x="501" y="1333"/>
                      <a:pt x="505" y="1333"/>
                      <a:pt x="509" y="1333"/>
                    </a:cubicBezTo>
                    <a:cubicBezTo>
                      <a:pt x="746" y="1333"/>
                      <a:pt x="1125" y="1069"/>
                      <a:pt x="1229" y="760"/>
                    </a:cubicBezTo>
                    <a:cubicBezTo>
                      <a:pt x="1299" y="552"/>
                      <a:pt x="1233" y="360"/>
                      <a:pt x="1044" y="216"/>
                    </a:cubicBezTo>
                    <a:cubicBezTo>
                      <a:pt x="1031" y="207"/>
                      <a:pt x="731" y="1"/>
                      <a:pt x="446" y="1"/>
                    </a:cubicBezTo>
                    <a:cubicBezTo>
                      <a:pt x="440" y="0"/>
                      <a:pt x="434" y="0"/>
                      <a:pt x="4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91" name="Google Shape;10491;p1182"/>
              <p:cNvSpPr/>
              <p:nvPr/>
            </p:nvSpPr>
            <p:spPr>
              <a:xfrm rot="-3979360" flipH="1">
                <a:off x="7380315" y="553140"/>
                <a:ext cx="212085" cy="208585"/>
              </a:xfrm>
              <a:custGeom>
                <a:avLst/>
                <a:gdLst/>
                <a:ahLst/>
                <a:cxnLst/>
                <a:rect l="l" t="t" r="r" b="b"/>
                <a:pathLst>
                  <a:path w="1212" h="1192" extrusionOk="0">
                    <a:moveTo>
                      <a:pt x="586" y="0"/>
                    </a:moveTo>
                    <a:cubicBezTo>
                      <a:pt x="184" y="0"/>
                      <a:pt x="60" y="658"/>
                      <a:pt x="60" y="658"/>
                    </a:cubicBezTo>
                    <a:cubicBezTo>
                      <a:pt x="1" y="1047"/>
                      <a:pt x="312" y="1191"/>
                      <a:pt x="623" y="1191"/>
                    </a:cubicBezTo>
                    <a:cubicBezTo>
                      <a:pt x="918" y="1191"/>
                      <a:pt x="1211" y="1061"/>
                      <a:pt x="1183" y="888"/>
                    </a:cubicBezTo>
                    <a:cubicBezTo>
                      <a:pt x="1151" y="697"/>
                      <a:pt x="919" y="629"/>
                      <a:pt x="718" y="629"/>
                    </a:cubicBezTo>
                    <a:cubicBezTo>
                      <a:pt x="717" y="629"/>
                      <a:pt x="715" y="629"/>
                      <a:pt x="714" y="629"/>
                    </a:cubicBezTo>
                    <a:lnTo>
                      <a:pt x="714" y="629"/>
                    </a:lnTo>
                    <a:cubicBezTo>
                      <a:pt x="862" y="412"/>
                      <a:pt x="956" y="79"/>
                      <a:pt x="685" y="13"/>
                    </a:cubicBezTo>
                    <a:cubicBezTo>
                      <a:pt x="651" y="4"/>
                      <a:pt x="617" y="0"/>
                      <a:pt x="58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92" name="Google Shape;10492;p1182"/>
              <p:cNvSpPr/>
              <p:nvPr/>
            </p:nvSpPr>
            <p:spPr>
              <a:xfrm rot="-3979360" flipH="1">
                <a:off x="7374484" y="544057"/>
                <a:ext cx="222584" cy="228534"/>
              </a:xfrm>
              <a:custGeom>
                <a:avLst/>
                <a:gdLst/>
                <a:ahLst/>
                <a:cxnLst/>
                <a:rect l="l" t="t" r="r" b="b"/>
                <a:pathLst>
                  <a:path w="1272" h="1306" extrusionOk="0">
                    <a:moveTo>
                      <a:pt x="607" y="756"/>
                    </a:moveTo>
                    <a:lnTo>
                      <a:pt x="607" y="756"/>
                    </a:lnTo>
                    <a:cubicBezTo>
                      <a:pt x="562" y="801"/>
                      <a:pt x="526" y="818"/>
                      <a:pt x="509" y="818"/>
                    </a:cubicBezTo>
                    <a:cubicBezTo>
                      <a:pt x="503" y="818"/>
                      <a:pt x="496" y="799"/>
                      <a:pt x="494" y="799"/>
                    </a:cubicBezTo>
                    <a:cubicBezTo>
                      <a:pt x="503" y="788"/>
                      <a:pt x="541" y="769"/>
                      <a:pt x="607" y="756"/>
                    </a:cubicBezTo>
                    <a:close/>
                    <a:moveTo>
                      <a:pt x="611" y="116"/>
                    </a:moveTo>
                    <a:cubicBezTo>
                      <a:pt x="639" y="116"/>
                      <a:pt x="667" y="118"/>
                      <a:pt x="694" y="126"/>
                    </a:cubicBezTo>
                    <a:cubicBezTo>
                      <a:pt x="748" y="135"/>
                      <a:pt x="792" y="169"/>
                      <a:pt x="811" y="218"/>
                    </a:cubicBezTo>
                    <a:cubicBezTo>
                      <a:pt x="846" y="312"/>
                      <a:pt x="803" y="478"/>
                      <a:pt x="705" y="631"/>
                    </a:cubicBezTo>
                    <a:cubicBezTo>
                      <a:pt x="588" y="635"/>
                      <a:pt x="456" y="663"/>
                      <a:pt x="403" y="731"/>
                    </a:cubicBezTo>
                    <a:cubicBezTo>
                      <a:pt x="382" y="754"/>
                      <a:pt x="375" y="786"/>
                      <a:pt x="382" y="818"/>
                    </a:cubicBezTo>
                    <a:cubicBezTo>
                      <a:pt x="409" y="922"/>
                      <a:pt x="479" y="933"/>
                      <a:pt x="509" y="933"/>
                    </a:cubicBezTo>
                    <a:cubicBezTo>
                      <a:pt x="611" y="933"/>
                      <a:pt x="711" y="816"/>
                      <a:pt x="765" y="744"/>
                    </a:cubicBezTo>
                    <a:cubicBezTo>
                      <a:pt x="933" y="750"/>
                      <a:pt x="1124" y="807"/>
                      <a:pt x="1148" y="956"/>
                    </a:cubicBezTo>
                    <a:cubicBezTo>
                      <a:pt x="1152" y="986"/>
                      <a:pt x="1143" y="1016"/>
                      <a:pt x="1122" y="1037"/>
                    </a:cubicBezTo>
                    <a:cubicBezTo>
                      <a:pt x="1046" y="1127"/>
                      <a:pt x="848" y="1190"/>
                      <a:pt x="648" y="1190"/>
                    </a:cubicBezTo>
                    <a:cubicBezTo>
                      <a:pt x="456" y="1190"/>
                      <a:pt x="296" y="1135"/>
                      <a:pt x="211" y="1035"/>
                    </a:cubicBezTo>
                    <a:cubicBezTo>
                      <a:pt x="143" y="956"/>
                      <a:pt x="120" y="852"/>
                      <a:pt x="139" y="727"/>
                    </a:cubicBezTo>
                    <a:cubicBezTo>
                      <a:pt x="139" y="722"/>
                      <a:pt x="260" y="116"/>
                      <a:pt x="611" y="116"/>
                    </a:cubicBezTo>
                    <a:close/>
                    <a:moveTo>
                      <a:pt x="611" y="1"/>
                    </a:moveTo>
                    <a:cubicBezTo>
                      <a:pt x="167" y="1"/>
                      <a:pt x="33" y="678"/>
                      <a:pt x="26" y="707"/>
                    </a:cubicBezTo>
                    <a:cubicBezTo>
                      <a:pt x="1" y="871"/>
                      <a:pt x="35" y="1005"/>
                      <a:pt x="124" y="1110"/>
                    </a:cubicBezTo>
                    <a:cubicBezTo>
                      <a:pt x="271" y="1280"/>
                      <a:pt x="514" y="1305"/>
                      <a:pt x="648" y="1305"/>
                    </a:cubicBezTo>
                    <a:cubicBezTo>
                      <a:pt x="884" y="1305"/>
                      <a:pt x="1112" y="1229"/>
                      <a:pt x="1209" y="1112"/>
                    </a:cubicBezTo>
                    <a:cubicBezTo>
                      <a:pt x="1252" y="1065"/>
                      <a:pt x="1271" y="1001"/>
                      <a:pt x="1263" y="937"/>
                    </a:cubicBezTo>
                    <a:cubicBezTo>
                      <a:pt x="1231" y="744"/>
                      <a:pt x="1037" y="656"/>
                      <a:pt x="837" y="635"/>
                    </a:cubicBezTo>
                    <a:cubicBezTo>
                      <a:pt x="914" y="492"/>
                      <a:pt x="971" y="314"/>
                      <a:pt x="918" y="177"/>
                    </a:cubicBezTo>
                    <a:cubicBezTo>
                      <a:pt x="886" y="92"/>
                      <a:pt x="811" y="33"/>
                      <a:pt x="722" y="16"/>
                    </a:cubicBezTo>
                    <a:cubicBezTo>
                      <a:pt x="686" y="5"/>
                      <a:pt x="650" y="1"/>
                      <a:pt x="61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93" name="Google Shape;10493;p1182"/>
              <p:cNvSpPr/>
              <p:nvPr/>
            </p:nvSpPr>
            <p:spPr>
              <a:xfrm rot="-3979360" flipH="1">
                <a:off x="7599807" y="621705"/>
                <a:ext cx="216460" cy="200711"/>
              </a:xfrm>
              <a:custGeom>
                <a:avLst/>
                <a:gdLst/>
                <a:ahLst/>
                <a:cxnLst/>
                <a:rect l="l" t="t" r="r" b="b"/>
                <a:pathLst>
                  <a:path w="1237" h="1147" extrusionOk="0">
                    <a:moveTo>
                      <a:pt x="522" y="0"/>
                    </a:moveTo>
                    <a:cubicBezTo>
                      <a:pt x="380" y="0"/>
                      <a:pt x="269" y="55"/>
                      <a:pt x="238" y="119"/>
                    </a:cubicBezTo>
                    <a:cubicBezTo>
                      <a:pt x="238" y="119"/>
                      <a:pt x="0" y="499"/>
                      <a:pt x="241" y="791"/>
                    </a:cubicBezTo>
                    <a:cubicBezTo>
                      <a:pt x="408" y="994"/>
                      <a:pt x="639" y="1146"/>
                      <a:pt x="820" y="1146"/>
                    </a:cubicBezTo>
                    <a:cubicBezTo>
                      <a:pt x="899" y="1146"/>
                      <a:pt x="969" y="1117"/>
                      <a:pt x="1019" y="1051"/>
                    </a:cubicBezTo>
                    <a:cubicBezTo>
                      <a:pt x="1183" y="831"/>
                      <a:pt x="1236" y="395"/>
                      <a:pt x="934" y="155"/>
                    </a:cubicBezTo>
                    <a:cubicBezTo>
                      <a:pt x="795" y="42"/>
                      <a:pt x="647" y="0"/>
                      <a:pt x="5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94" name="Google Shape;10494;p1182"/>
              <p:cNvSpPr/>
              <p:nvPr/>
            </p:nvSpPr>
            <p:spPr>
              <a:xfrm rot="-3979360" flipH="1">
                <a:off x="7612994" y="640835"/>
                <a:ext cx="118117" cy="74720"/>
              </a:xfrm>
              <a:custGeom>
                <a:avLst/>
                <a:gdLst/>
                <a:ahLst/>
                <a:cxnLst/>
                <a:rect l="l" t="t" r="r" b="b"/>
                <a:pathLst>
                  <a:path w="675" h="427" extrusionOk="0">
                    <a:moveTo>
                      <a:pt x="675" y="1"/>
                    </a:moveTo>
                    <a:lnTo>
                      <a:pt x="0" y="426"/>
                    </a:lnTo>
                    <a:cubicBezTo>
                      <a:pt x="0" y="426"/>
                      <a:pt x="617" y="114"/>
                      <a:pt x="67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95" name="Google Shape;10495;p1182"/>
              <p:cNvSpPr/>
              <p:nvPr/>
            </p:nvSpPr>
            <p:spPr>
              <a:xfrm rot="-3979360" flipH="1">
                <a:off x="7599839" y="630545"/>
                <a:ext cx="145240" cy="94318"/>
              </a:xfrm>
              <a:custGeom>
                <a:avLst/>
                <a:gdLst/>
                <a:ahLst/>
                <a:cxnLst/>
                <a:rect l="l" t="t" r="r" b="b"/>
                <a:pathLst>
                  <a:path w="830" h="539" extrusionOk="0">
                    <a:moveTo>
                      <a:pt x="754" y="1"/>
                    </a:moveTo>
                    <a:cubicBezTo>
                      <a:pt x="735" y="1"/>
                      <a:pt x="717" y="10"/>
                      <a:pt x="705" y="32"/>
                    </a:cubicBezTo>
                    <a:cubicBezTo>
                      <a:pt x="675" y="90"/>
                      <a:pt x="343" y="283"/>
                      <a:pt x="53" y="430"/>
                    </a:cubicBezTo>
                    <a:cubicBezTo>
                      <a:pt x="0" y="458"/>
                      <a:pt x="19" y="539"/>
                      <a:pt x="81" y="539"/>
                    </a:cubicBezTo>
                    <a:cubicBezTo>
                      <a:pt x="90" y="539"/>
                      <a:pt x="98" y="539"/>
                      <a:pt x="105" y="535"/>
                    </a:cubicBezTo>
                    <a:cubicBezTo>
                      <a:pt x="253" y="460"/>
                      <a:pt x="745" y="205"/>
                      <a:pt x="807" y="86"/>
                    </a:cubicBezTo>
                    <a:cubicBezTo>
                      <a:pt x="830" y="40"/>
                      <a:pt x="792" y="1"/>
                      <a:pt x="7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96" name="Google Shape;10496;p1182"/>
              <p:cNvSpPr/>
              <p:nvPr/>
            </p:nvSpPr>
            <p:spPr>
              <a:xfrm rot="-3979360" flipH="1">
                <a:off x="7631682" y="680625"/>
                <a:ext cx="136840" cy="92918"/>
              </a:xfrm>
              <a:custGeom>
                <a:avLst/>
                <a:gdLst/>
                <a:ahLst/>
                <a:cxnLst/>
                <a:rect l="l" t="t" r="r" b="b"/>
                <a:pathLst>
                  <a:path w="782" h="531" extrusionOk="0">
                    <a:moveTo>
                      <a:pt x="781" y="0"/>
                    </a:moveTo>
                    <a:lnTo>
                      <a:pt x="0" y="530"/>
                    </a:lnTo>
                    <a:cubicBezTo>
                      <a:pt x="0" y="530"/>
                      <a:pt x="709" y="143"/>
                      <a:pt x="78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97" name="Google Shape;10497;p1182"/>
              <p:cNvSpPr/>
              <p:nvPr/>
            </p:nvSpPr>
            <p:spPr>
              <a:xfrm rot="-3979360" flipH="1">
                <a:off x="7618656" y="670533"/>
                <a:ext cx="163264" cy="112692"/>
              </a:xfrm>
              <a:custGeom>
                <a:avLst/>
                <a:gdLst/>
                <a:ahLst/>
                <a:cxnLst/>
                <a:rect l="l" t="t" r="r" b="b"/>
                <a:pathLst>
                  <a:path w="933" h="644" extrusionOk="0">
                    <a:moveTo>
                      <a:pt x="858" y="1"/>
                    </a:moveTo>
                    <a:cubicBezTo>
                      <a:pt x="840" y="1"/>
                      <a:pt x="821" y="10"/>
                      <a:pt x="810" y="33"/>
                    </a:cubicBezTo>
                    <a:cubicBezTo>
                      <a:pt x="765" y="118"/>
                      <a:pt x="337" y="380"/>
                      <a:pt x="50" y="537"/>
                    </a:cubicBezTo>
                    <a:cubicBezTo>
                      <a:pt x="1" y="567"/>
                      <a:pt x="20" y="641"/>
                      <a:pt x="77" y="644"/>
                    </a:cubicBezTo>
                    <a:cubicBezTo>
                      <a:pt x="86" y="644"/>
                      <a:pt x="97" y="644"/>
                      <a:pt x="105" y="639"/>
                    </a:cubicBezTo>
                    <a:cubicBezTo>
                      <a:pt x="226" y="573"/>
                      <a:pt x="835" y="235"/>
                      <a:pt x="910" y="84"/>
                    </a:cubicBezTo>
                    <a:cubicBezTo>
                      <a:pt x="932" y="38"/>
                      <a:pt x="895" y="1"/>
                      <a:pt x="85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98" name="Google Shape;10498;p1182"/>
              <p:cNvSpPr/>
              <p:nvPr/>
            </p:nvSpPr>
            <p:spPr>
              <a:xfrm rot="-3979360" flipH="1">
                <a:off x="7511092" y="435290"/>
                <a:ext cx="118642" cy="64395"/>
              </a:xfrm>
              <a:custGeom>
                <a:avLst/>
                <a:gdLst/>
                <a:ahLst/>
                <a:cxnLst/>
                <a:rect l="l" t="t" r="r" b="b"/>
                <a:pathLst>
                  <a:path w="678" h="368" extrusionOk="0">
                    <a:moveTo>
                      <a:pt x="90" y="0"/>
                    </a:moveTo>
                    <a:cubicBezTo>
                      <a:pt x="61" y="0"/>
                      <a:pt x="32" y="2"/>
                      <a:pt x="1" y="6"/>
                    </a:cubicBezTo>
                    <a:lnTo>
                      <a:pt x="677" y="367"/>
                    </a:lnTo>
                    <a:cubicBezTo>
                      <a:pt x="677" y="367"/>
                      <a:pt x="508" y="0"/>
                      <a:pt x="9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499" name="Google Shape;10499;p1182"/>
              <p:cNvSpPr/>
              <p:nvPr/>
            </p:nvSpPr>
            <p:spPr>
              <a:xfrm rot="-3979360" flipH="1">
                <a:off x="7498815" y="424015"/>
                <a:ext cx="143840" cy="84169"/>
              </a:xfrm>
              <a:custGeom>
                <a:avLst/>
                <a:gdLst/>
                <a:ahLst/>
                <a:cxnLst/>
                <a:rect l="l" t="t" r="r" b="b"/>
                <a:pathLst>
                  <a:path w="822" h="481" extrusionOk="0">
                    <a:moveTo>
                      <a:pt x="168" y="0"/>
                    </a:moveTo>
                    <a:cubicBezTo>
                      <a:pt x="137" y="0"/>
                      <a:pt x="105" y="2"/>
                      <a:pt x="72" y="6"/>
                    </a:cubicBezTo>
                    <a:cubicBezTo>
                      <a:pt x="1" y="14"/>
                      <a:pt x="9" y="120"/>
                      <a:pt x="75" y="120"/>
                    </a:cubicBezTo>
                    <a:cubicBezTo>
                      <a:pt x="78" y="120"/>
                      <a:pt x="82" y="119"/>
                      <a:pt x="85" y="119"/>
                    </a:cubicBezTo>
                    <a:cubicBezTo>
                      <a:pt x="112" y="116"/>
                      <a:pt x="139" y="114"/>
                      <a:pt x="164" y="114"/>
                    </a:cubicBezTo>
                    <a:cubicBezTo>
                      <a:pt x="541" y="114"/>
                      <a:pt x="696" y="435"/>
                      <a:pt x="704" y="449"/>
                    </a:cubicBezTo>
                    <a:cubicBezTo>
                      <a:pt x="712" y="469"/>
                      <a:pt x="731" y="481"/>
                      <a:pt x="752" y="481"/>
                    </a:cubicBezTo>
                    <a:cubicBezTo>
                      <a:pt x="754" y="481"/>
                      <a:pt x="756" y="481"/>
                      <a:pt x="757" y="481"/>
                    </a:cubicBezTo>
                    <a:cubicBezTo>
                      <a:pt x="766" y="481"/>
                      <a:pt x="772" y="479"/>
                      <a:pt x="781" y="477"/>
                    </a:cubicBezTo>
                    <a:cubicBezTo>
                      <a:pt x="809" y="462"/>
                      <a:pt x="821" y="430"/>
                      <a:pt x="806" y="400"/>
                    </a:cubicBezTo>
                    <a:cubicBezTo>
                      <a:pt x="804" y="396"/>
                      <a:pt x="618" y="0"/>
                      <a:pt x="1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500" name="Google Shape;10500;p1182"/>
              <p:cNvSpPr/>
              <p:nvPr/>
            </p:nvSpPr>
            <p:spPr>
              <a:xfrm rot="-3979360" flipH="1">
                <a:off x="7669664" y="734715"/>
                <a:ext cx="108667" cy="73145"/>
              </a:xfrm>
              <a:custGeom>
                <a:avLst/>
                <a:gdLst/>
                <a:ahLst/>
                <a:cxnLst/>
                <a:rect l="l" t="t" r="r" b="b"/>
                <a:pathLst>
                  <a:path w="621" h="418" extrusionOk="0">
                    <a:moveTo>
                      <a:pt x="620" y="0"/>
                    </a:moveTo>
                    <a:lnTo>
                      <a:pt x="1" y="417"/>
                    </a:lnTo>
                    <a:cubicBezTo>
                      <a:pt x="1" y="417"/>
                      <a:pt x="541" y="177"/>
                      <a:pt x="62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501" name="Google Shape;10501;p1182"/>
              <p:cNvSpPr/>
              <p:nvPr/>
            </p:nvSpPr>
            <p:spPr>
              <a:xfrm rot="-3979360" flipH="1">
                <a:off x="7656713" y="723934"/>
                <a:ext cx="134741" cy="93443"/>
              </a:xfrm>
              <a:custGeom>
                <a:avLst/>
                <a:gdLst/>
                <a:ahLst/>
                <a:cxnLst/>
                <a:rect l="l" t="t" r="r" b="b"/>
                <a:pathLst>
                  <a:path w="770" h="534" extrusionOk="0">
                    <a:moveTo>
                      <a:pt x="697" y="0"/>
                    </a:moveTo>
                    <a:cubicBezTo>
                      <a:pt x="677" y="0"/>
                      <a:pt x="656" y="11"/>
                      <a:pt x="645" y="36"/>
                    </a:cubicBezTo>
                    <a:cubicBezTo>
                      <a:pt x="596" y="149"/>
                      <a:pt x="258" y="334"/>
                      <a:pt x="56" y="425"/>
                    </a:cubicBezTo>
                    <a:cubicBezTo>
                      <a:pt x="0" y="451"/>
                      <a:pt x="17" y="534"/>
                      <a:pt x="79" y="534"/>
                    </a:cubicBezTo>
                    <a:cubicBezTo>
                      <a:pt x="87" y="534"/>
                      <a:pt x="96" y="532"/>
                      <a:pt x="102" y="530"/>
                    </a:cubicBezTo>
                    <a:cubicBezTo>
                      <a:pt x="160" y="504"/>
                      <a:pt x="666" y="272"/>
                      <a:pt x="749" y="80"/>
                    </a:cubicBezTo>
                    <a:cubicBezTo>
                      <a:pt x="770" y="35"/>
                      <a:pt x="734" y="0"/>
                      <a:pt x="6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502" name="Google Shape;10502;p1182"/>
              <p:cNvSpPr/>
              <p:nvPr/>
            </p:nvSpPr>
            <p:spPr>
              <a:xfrm rot="-3979360" flipH="1">
                <a:off x="7481259" y="431634"/>
                <a:ext cx="54246" cy="138065"/>
              </a:xfrm>
              <a:custGeom>
                <a:avLst/>
                <a:gdLst/>
                <a:ahLst/>
                <a:cxnLst/>
                <a:rect l="l" t="t" r="r" b="b"/>
                <a:pathLst>
                  <a:path w="310" h="789" extrusionOk="0">
                    <a:moveTo>
                      <a:pt x="303" y="1"/>
                    </a:moveTo>
                    <a:cubicBezTo>
                      <a:pt x="303" y="1"/>
                      <a:pt x="1" y="311"/>
                      <a:pt x="309" y="788"/>
                    </a:cubicBezTo>
                    <a:lnTo>
                      <a:pt x="30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503" name="Google Shape;10503;p1182"/>
              <p:cNvSpPr/>
              <p:nvPr/>
            </p:nvSpPr>
            <p:spPr>
              <a:xfrm rot="-3979360" flipH="1">
                <a:off x="7468304" y="421999"/>
                <a:ext cx="79094" cy="158014"/>
              </a:xfrm>
              <a:custGeom>
                <a:avLst/>
                <a:gdLst/>
                <a:ahLst/>
                <a:cxnLst/>
                <a:rect l="l" t="t" r="r" b="b"/>
                <a:pathLst>
                  <a:path w="452" h="903" extrusionOk="0">
                    <a:moveTo>
                      <a:pt x="371" y="0"/>
                    </a:moveTo>
                    <a:cubicBezTo>
                      <a:pt x="358" y="0"/>
                      <a:pt x="343" y="6"/>
                      <a:pt x="331" y="19"/>
                    </a:cubicBezTo>
                    <a:cubicBezTo>
                      <a:pt x="326" y="21"/>
                      <a:pt x="1" y="368"/>
                      <a:pt x="328" y="877"/>
                    </a:cubicBezTo>
                    <a:cubicBezTo>
                      <a:pt x="339" y="894"/>
                      <a:pt x="356" y="902"/>
                      <a:pt x="377" y="902"/>
                    </a:cubicBezTo>
                    <a:cubicBezTo>
                      <a:pt x="379" y="903"/>
                      <a:pt x="381" y="903"/>
                      <a:pt x="383" y="903"/>
                    </a:cubicBezTo>
                    <a:cubicBezTo>
                      <a:pt x="392" y="903"/>
                      <a:pt x="400" y="899"/>
                      <a:pt x="407" y="894"/>
                    </a:cubicBezTo>
                    <a:cubicBezTo>
                      <a:pt x="435" y="877"/>
                      <a:pt x="441" y="841"/>
                      <a:pt x="424" y="815"/>
                    </a:cubicBezTo>
                    <a:cubicBezTo>
                      <a:pt x="145" y="385"/>
                      <a:pt x="401" y="111"/>
                      <a:pt x="411" y="98"/>
                    </a:cubicBezTo>
                    <a:cubicBezTo>
                      <a:pt x="452" y="56"/>
                      <a:pt x="415" y="0"/>
                      <a:pt x="37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10504" name="Google Shape;10504;p1182"/>
            <p:cNvSpPr/>
            <p:nvPr/>
          </p:nvSpPr>
          <p:spPr>
            <a:xfrm>
              <a:off x="8099427" y="943510"/>
              <a:ext cx="432249" cy="921708"/>
            </a:xfrm>
            <a:custGeom>
              <a:avLst/>
              <a:gdLst/>
              <a:ahLst/>
              <a:cxnLst/>
              <a:rect l="l" t="t" r="r" b="b"/>
              <a:pathLst>
                <a:path w="2652" h="5655" extrusionOk="0">
                  <a:moveTo>
                    <a:pt x="296" y="0"/>
                  </a:moveTo>
                  <a:cubicBezTo>
                    <a:pt x="217" y="0"/>
                    <a:pt x="138" y="11"/>
                    <a:pt x="62" y="30"/>
                  </a:cubicBezTo>
                  <a:cubicBezTo>
                    <a:pt x="0" y="51"/>
                    <a:pt x="13" y="141"/>
                    <a:pt x="79" y="143"/>
                  </a:cubicBezTo>
                  <a:lnTo>
                    <a:pt x="81" y="143"/>
                  </a:lnTo>
                  <a:cubicBezTo>
                    <a:pt x="85" y="143"/>
                    <a:pt x="89" y="143"/>
                    <a:pt x="94" y="141"/>
                  </a:cubicBezTo>
                  <a:cubicBezTo>
                    <a:pt x="164" y="124"/>
                    <a:pt x="234" y="115"/>
                    <a:pt x="304" y="115"/>
                  </a:cubicBezTo>
                  <a:cubicBezTo>
                    <a:pt x="336" y="115"/>
                    <a:pt x="360" y="90"/>
                    <a:pt x="358" y="58"/>
                  </a:cubicBezTo>
                  <a:cubicBezTo>
                    <a:pt x="355" y="26"/>
                    <a:pt x="330" y="0"/>
                    <a:pt x="296" y="0"/>
                  </a:cubicBezTo>
                  <a:close/>
                  <a:moveTo>
                    <a:pt x="530" y="33"/>
                  </a:moveTo>
                  <a:cubicBezTo>
                    <a:pt x="506" y="33"/>
                    <a:pt x="484" y="51"/>
                    <a:pt x="477" y="75"/>
                  </a:cubicBezTo>
                  <a:cubicBezTo>
                    <a:pt x="468" y="104"/>
                    <a:pt x="485" y="136"/>
                    <a:pt x="515" y="145"/>
                  </a:cubicBezTo>
                  <a:cubicBezTo>
                    <a:pt x="583" y="164"/>
                    <a:pt x="647" y="194"/>
                    <a:pt x="707" y="234"/>
                  </a:cubicBezTo>
                  <a:cubicBezTo>
                    <a:pt x="715" y="241"/>
                    <a:pt x="726" y="243"/>
                    <a:pt x="738" y="243"/>
                  </a:cubicBezTo>
                  <a:cubicBezTo>
                    <a:pt x="794" y="243"/>
                    <a:pt x="817" y="170"/>
                    <a:pt x="768" y="138"/>
                  </a:cubicBezTo>
                  <a:cubicBezTo>
                    <a:pt x="700" y="92"/>
                    <a:pt x="626" y="58"/>
                    <a:pt x="547" y="36"/>
                  </a:cubicBezTo>
                  <a:cubicBezTo>
                    <a:pt x="541" y="34"/>
                    <a:pt x="536" y="33"/>
                    <a:pt x="530" y="33"/>
                  </a:cubicBezTo>
                  <a:close/>
                  <a:moveTo>
                    <a:pt x="908" y="281"/>
                  </a:moveTo>
                  <a:cubicBezTo>
                    <a:pt x="865" y="281"/>
                    <a:pt x="826" y="333"/>
                    <a:pt x="862" y="377"/>
                  </a:cubicBezTo>
                  <a:cubicBezTo>
                    <a:pt x="907" y="432"/>
                    <a:pt x="947" y="492"/>
                    <a:pt x="977" y="558"/>
                  </a:cubicBezTo>
                  <a:cubicBezTo>
                    <a:pt x="987" y="577"/>
                    <a:pt x="1007" y="590"/>
                    <a:pt x="1028" y="590"/>
                  </a:cubicBezTo>
                  <a:lnTo>
                    <a:pt x="1030" y="590"/>
                  </a:lnTo>
                  <a:cubicBezTo>
                    <a:pt x="1039" y="588"/>
                    <a:pt x="1045" y="588"/>
                    <a:pt x="1053" y="583"/>
                  </a:cubicBezTo>
                  <a:cubicBezTo>
                    <a:pt x="1081" y="568"/>
                    <a:pt x="1094" y="534"/>
                    <a:pt x="1079" y="507"/>
                  </a:cubicBezTo>
                  <a:cubicBezTo>
                    <a:pt x="1045" y="434"/>
                    <a:pt x="1000" y="366"/>
                    <a:pt x="949" y="302"/>
                  </a:cubicBezTo>
                  <a:cubicBezTo>
                    <a:pt x="937" y="288"/>
                    <a:pt x="922" y="281"/>
                    <a:pt x="908" y="281"/>
                  </a:cubicBezTo>
                  <a:close/>
                  <a:moveTo>
                    <a:pt x="1112" y="685"/>
                  </a:moveTo>
                  <a:cubicBezTo>
                    <a:pt x="1077" y="685"/>
                    <a:pt x="1040" y="715"/>
                    <a:pt x="1056" y="760"/>
                  </a:cubicBezTo>
                  <a:cubicBezTo>
                    <a:pt x="1077" y="830"/>
                    <a:pt x="1088" y="903"/>
                    <a:pt x="1092" y="973"/>
                  </a:cubicBezTo>
                  <a:cubicBezTo>
                    <a:pt x="1094" y="1003"/>
                    <a:pt x="1115" y="1026"/>
                    <a:pt x="1143" y="1026"/>
                  </a:cubicBezTo>
                  <a:cubicBezTo>
                    <a:pt x="1145" y="1026"/>
                    <a:pt x="1146" y="1026"/>
                    <a:pt x="1147" y="1026"/>
                  </a:cubicBezTo>
                  <a:lnTo>
                    <a:pt x="1151" y="1028"/>
                  </a:lnTo>
                  <a:cubicBezTo>
                    <a:pt x="1183" y="1026"/>
                    <a:pt x="1207" y="998"/>
                    <a:pt x="1205" y="968"/>
                  </a:cubicBezTo>
                  <a:cubicBezTo>
                    <a:pt x="1202" y="888"/>
                    <a:pt x="1188" y="807"/>
                    <a:pt x="1166" y="728"/>
                  </a:cubicBezTo>
                  <a:cubicBezTo>
                    <a:pt x="1159" y="698"/>
                    <a:pt x="1136" y="685"/>
                    <a:pt x="1112" y="685"/>
                  </a:cubicBezTo>
                  <a:close/>
                  <a:moveTo>
                    <a:pt x="1131" y="1140"/>
                  </a:moveTo>
                  <a:cubicBezTo>
                    <a:pt x="1104" y="1140"/>
                    <a:pt x="1081" y="1160"/>
                    <a:pt x="1077" y="1188"/>
                  </a:cubicBezTo>
                  <a:cubicBezTo>
                    <a:pt x="1064" y="1260"/>
                    <a:pt x="1045" y="1330"/>
                    <a:pt x="1019" y="1398"/>
                  </a:cubicBezTo>
                  <a:cubicBezTo>
                    <a:pt x="1009" y="1428"/>
                    <a:pt x="1024" y="1460"/>
                    <a:pt x="1051" y="1471"/>
                  </a:cubicBezTo>
                  <a:cubicBezTo>
                    <a:pt x="1058" y="1473"/>
                    <a:pt x="1066" y="1475"/>
                    <a:pt x="1073" y="1475"/>
                  </a:cubicBezTo>
                  <a:cubicBezTo>
                    <a:pt x="1096" y="1475"/>
                    <a:pt x="1117" y="1460"/>
                    <a:pt x="1126" y="1437"/>
                  </a:cubicBezTo>
                  <a:cubicBezTo>
                    <a:pt x="1153" y="1362"/>
                    <a:pt x="1175" y="1286"/>
                    <a:pt x="1190" y="1207"/>
                  </a:cubicBezTo>
                  <a:cubicBezTo>
                    <a:pt x="1194" y="1177"/>
                    <a:pt x="1175" y="1147"/>
                    <a:pt x="1143" y="1141"/>
                  </a:cubicBezTo>
                  <a:cubicBezTo>
                    <a:pt x="1139" y="1140"/>
                    <a:pt x="1135" y="1140"/>
                    <a:pt x="1131" y="1140"/>
                  </a:cubicBezTo>
                  <a:close/>
                  <a:moveTo>
                    <a:pt x="660" y="1625"/>
                  </a:moveTo>
                  <a:cubicBezTo>
                    <a:pt x="656" y="1625"/>
                    <a:pt x="652" y="1625"/>
                    <a:pt x="647" y="1626"/>
                  </a:cubicBezTo>
                  <a:cubicBezTo>
                    <a:pt x="566" y="1647"/>
                    <a:pt x="487" y="1679"/>
                    <a:pt x="419" y="1726"/>
                  </a:cubicBezTo>
                  <a:cubicBezTo>
                    <a:pt x="372" y="1758"/>
                    <a:pt x="394" y="1830"/>
                    <a:pt x="451" y="1830"/>
                  </a:cubicBezTo>
                  <a:cubicBezTo>
                    <a:pt x="462" y="1830"/>
                    <a:pt x="472" y="1826"/>
                    <a:pt x="483" y="1820"/>
                  </a:cubicBezTo>
                  <a:cubicBezTo>
                    <a:pt x="541" y="1781"/>
                    <a:pt x="604" y="1754"/>
                    <a:pt x="673" y="1739"/>
                  </a:cubicBezTo>
                  <a:cubicBezTo>
                    <a:pt x="740" y="1721"/>
                    <a:pt x="722" y="1625"/>
                    <a:pt x="660" y="1625"/>
                  </a:cubicBezTo>
                  <a:close/>
                  <a:moveTo>
                    <a:pt x="974" y="1568"/>
                  </a:moveTo>
                  <a:cubicBezTo>
                    <a:pt x="956" y="1568"/>
                    <a:pt x="937" y="1577"/>
                    <a:pt x="926" y="1596"/>
                  </a:cubicBezTo>
                  <a:lnTo>
                    <a:pt x="917" y="1609"/>
                  </a:lnTo>
                  <a:cubicBezTo>
                    <a:pt x="909" y="1609"/>
                    <a:pt x="900" y="1607"/>
                    <a:pt x="890" y="1607"/>
                  </a:cubicBezTo>
                  <a:cubicBezTo>
                    <a:pt x="888" y="1607"/>
                    <a:pt x="886" y="1607"/>
                    <a:pt x="885" y="1607"/>
                  </a:cubicBezTo>
                  <a:cubicBezTo>
                    <a:pt x="831" y="1607"/>
                    <a:pt x="808" y="1678"/>
                    <a:pt x="853" y="1711"/>
                  </a:cubicBezTo>
                  <a:cubicBezTo>
                    <a:pt x="836" y="1735"/>
                    <a:pt x="821" y="1758"/>
                    <a:pt x="802" y="1779"/>
                  </a:cubicBezTo>
                  <a:cubicBezTo>
                    <a:pt x="785" y="1805"/>
                    <a:pt x="790" y="1841"/>
                    <a:pt x="813" y="1860"/>
                  </a:cubicBezTo>
                  <a:cubicBezTo>
                    <a:pt x="824" y="1867"/>
                    <a:pt x="836" y="1871"/>
                    <a:pt x="849" y="1871"/>
                  </a:cubicBezTo>
                  <a:cubicBezTo>
                    <a:pt x="866" y="1871"/>
                    <a:pt x="883" y="1862"/>
                    <a:pt x="894" y="1850"/>
                  </a:cubicBezTo>
                  <a:cubicBezTo>
                    <a:pt x="922" y="1813"/>
                    <a:pt x="949" y="1773"/>
                    <a:pt x="975" y="1732"/>
                  </a:cubicBezTo>
                  <a:cubicBezTo>
                    <a:pt x="1015" y="1741"/>
                    <a:pt x="1051" y="1752"/>
                    <a:pt x="1088" y="1767"/>
                  </a:cubicBezTo>
                  <a:cubicBezTo>
                    <a:pt x="1097" y="1771"/>
                    <a:pt x="1107" y="1773"/>
                    <a:pt x="1116" y="1773"/>
                  </a:cubicBezTo>
                  <a:cubicBezTo>
                    <a:pt x="1174" y="1773"/>
                    <a:pt x="1198" y="1681"/>
                    <a:pt x="1128" y="1660"/>
                  </a:cubicBezTo>
                  <a:cubicBezTo>
                    <a:pt x="1098" y="1647"/>
                    <a:pt x="1064" y="1637"/>
                    <a:pt x="1032" y="1628"/>
                  </a:cubicBezTo>
                  <a:cubicBezTo>
                    <a:pt x="1035" y="1591"/>
                    <a:pt x="1005" y="1568"/>
                    <a:pt x="974" y="1568"/>
                  </a:cubicBezTo>
                  <a:close/>
                  <a:moveTo>
                    <a:pt x="1307" y="1764"/>
                  </a:moveTo>
                  <a:cubicBezTo>
                    <a:pt x="1258" y="1764"/>
                    <a:pt x="1221" y="1833"/>
                    <a:pt x="1273" y="1869"/>
                  </a:cubicBezTo>
                  <a:cubicBezTo>
                    <a:pt x="1330" y="1913"/>
                    <a:pt x="1381" y="1962"/>
                    <a:pt x="1428" y="2018"/>
                  </a:cubicBezTo>
                  <a:cubicBezTo>
                    <a:pt x="1439" y="2033"/>
                    <a:pt x="1454" y="2039"/>
                    <a:pt x="1471" y="2039"/>
                  </a:cubicBezTo>
                  <a:lnTo>
                    <a:pt x="1473" y="2041"/>
                  </a:lnTo>
                  <a:cubicBezTo>
                    <a:pt x="1485" y="2039"/>
                    <a:pt x="1498" y="2035"/>
                    <a:pt x="1507" y="2026"/>
                  </a:cubicBezTo>
                  <a:cubicBezTo>
                    <a:pt x="1532" y="2007"/>
                    <a:pt x="1537" y="1971"/>
                    <a:pt x="1515" y="1945"/>
                  </a:cubicBezTo>
                  <a:cubicBezTo>
                    <a:pt x="1464" y="1884"/>
                    <a:pt x="1407" y="1826"/>
                    <a:pt x="1343" y="1777"/>
                  </a:cubicBezTo>
                  <a:cubicBezTo>
                    <a:pt x="1331" y="1768"/>
                    <a:pt x="1318" y="1764"/>
                    <a:pt x="1307" y="1764"/>
                  </a:cubicBezTo>
                  <a:close/>
                  <a:moveTo>
                    <a:pt x="694" y="1925"/>
                  </a:moveTo>
                  <a:cubicBezTo>
                    <a:pt x="681" y="1925"/>
                    <a:pt x="668" y="1930"/>
                    <a:pt x="655" y="1941"/>
                  </a:cubicBezTo>
                  <a:cubicBezTo>
                    <a:pt x="604" y="1992"/>
                    <a:pt x="547" y="2037"/>
                    <a:pt x="485" y="2073"/>
                  </a:cubicBezTo>
                  <a:cubicBezTo>
                    <a:pt x="434" y="2103"/>
                    <a:pt x="455" y="2179"/>
                    <a:pt x="513" y="2179"/>
                  </a:cubicBezTo>
                  <a:lnTo>
                    <a:pt x="515" y="2179"/>
                  </a:lnTo>
                  <a:cubicBezTo>
                    <a:pt x="526" y="2179"/>
                    <a:pt x="534" y="2177"/>
                    <a:pt x="545" y="2173"/>
                  </a:cubicBezTo>
                  <a:cubicBezTo>
                    <a:pt x="613" y="2130"/>
                    <a:pt x="677" y="2082"/>
                    <a:pt x="736" y="2026"/>
                  </a:cubicBezTo>
                  <a:cubicBezTo>
                    <a:pt x="780" y="1985"/>
                    <a:pt x="740" y="1925"/>
                    <a:pt x="694" y="1925"/>
                  </a:cubicBezTo>
                  <a:close/>
                  <a:moveTo>
                    <a:pt x="299" y="1881"/>
                  </a:moveTo>
                  <a:cubicBezTo>
                    <a:pt x="279" y="1881"/>
                    <a:pt x="260" y="1891"/>
                    <a:pt x="249" y="1916"/>
                  </a:cubicBezTo>
                  <a:cubicBezTo>
                    <a:pt x="226" y="1962"/>
                    <a:pt x="213" y="2016"/>
                    <a:pt x="213" y="2067"/>
                  </a:cubicBezTo>
                  <a:cubicBezTo>
                    <a:pt x="209" y="2118"/>
                    <a:pt x="228" y="2165"/>
                    <a:pt x="264" y="2199"/>
                  </a:cubicBezTo>
                  <a:cubicBezTo>
                    <a:pt x="275" y="2209"/>
                    <a:pt x="287" y="2213"/>
                    <a:pt x="300" y="2213"/>
                  </a:cubicBezTo>
                  <a:cubicBezTo>
                    <a:pt x="353" y="2213"/>
                    <a:pt x="379" y="2147"/>
                    <a:pt x="338" y="2113"/>
                  </a:cubicBezTo>
                  <a:cubicBezTo>
                    <a:pt x="330" y="2101"/>
                    <a:pt x="326" y="2084"/>
                    <a:pt x="328" y="2067"/>
                  </a:cubicBezTo>
                  <a:cubicBezTo>
                    <a:pt x="328" y="2033"/>
                    <a:pt x="336" y="1996"/>
                    <a:pt x="351" y="1964"/>
                  </a:cubicBezTo>
                  <a:cubicBezTo>
                    <a:pt x="375" y="1919"/>
                    <a:pt x="337" y="1881"/>
                    <a:pt x="299" y="1881"/>
                  </a:cubicBezTo>
                  <a:close/>
                  <a:moveTo>
                    <a:pt x="1604" y="2119"/>
                  </a:moveTo>
                  <a:cubicBezTo>
                    <a:pt x="1567" y="2119"/>
                    <a:pt x="1530" y="2155"/>
                    <a:pt x="1549" y="2199"/>
                  </a:cubicBezTo>
                  <a:cubicBezTo>
                    <a:pt x="1564" y="2226"/>
                    <a:pt x="1577" y="2254"/>
                    <a:pt x="1590" y="2282"/>
                  </a:cubicBezTo>
                  <a:cubicBezTo>
                    <a:pt x="1609" y="2320"/>
                    <a:pt x="1624" y="2360"/>
                    <a:pt x="1637" y="2399"/>
                  </a:cubicBezTo>
                  <a:cubicBezTo>
                    <a:pt x="1645" y="2422"/>
                    <a:pt x="1666" y="2439"/>
                    <a:pt x="1690" y="2439"/>
                  </a:cubicBezTo>
                  <a:lnTo>
                    <a:pt x="1692" y="2439"/>
                  </a:lnTo>
                  <a:cubicBezTo>
                    <a:pt x="1698" y="2439"/>
                    <a:pt x="1705" y="2439"/>
                    <a:pt x="1709" y="2437"/>
                  </a:cubicBezTo>
                  <a:cubicBezTo>
                    <a:pt x="1739" y="2426"/>
                    <a:pt x="1756" y="2394"/>
                    <a:pt x="1745" y="2365"/>
                  </a:cubicBezTo>
                  <a:cubicBezTo>
                    <a:pt x="1730" y="2320"/>
                    <a:pt x="1713" y="2277"/>
                    <a:pt x="1694" y="2235"/>
                  </a:cubicBezTo>
                  <a:cubicBezTo>
                    <a:pt x="1681" y="2205"/>
                    <a:pt x="1666" y="2175"/>
                    <a:pt x="1649" y="2145"/>
                  </a:cubicBezTo>
                  <a:cubicBezTo>
                    <a:pt x="1638" y="2127"/>
                    <a:pt x="1621" y="2119"/>
                    <a:pt x="1604" y="2119"/>
                  </a:cubicBezTo>
                  <a:close/>
                  <a:moveTo>
                    <a:pt x="1746" y="2546"/>
                  </a:moveTo>
                  <a:cubicBezTo>
                    <a:pt x="1714" y="2546"/>
                    <a:pt x="1682" y="2570"/>
                    <a:pt x="1688" y="2611"/>
                  </a:cubicBezTo>
                  <a:cubicBezTo>
                    <a:pt x="1700" y="2686"/>
                    <a:pt x="1705" y="2758"/>
                    <a:pt x="1705" y="2831"/>
                  </a:cubicBezTo>
                  <a:cubicBezTo>
                    <a:pt x="1705" y="2861"/>
                    <a:pt x="1728" y="2884"/>
                    <a:pt x="1758" y="2884"/>
                  </a:cubicBezTo>
                  <a:cubicBezTo>
                    <a:pt x="1759" y="2884"/>
                    <a:pt x="1761" y="2884"/>
                    <a:pt x="1762" y="2884"/>
                  </a:cubicBezTo>
                  <a:cubicBezTo>
                    <a:pt x="1794" y="2882"/>
                    <a:pt x="1820" y="2856"/>
                    <a:pt x="1820" y="2824"/>
                  </a:cubicBezTo>
                  <a:cubicBezTo>
                    <a:pt x="1820" y="2748"/>
                    <a:pt x="1813" y="2671"/>
                    <a:pt x="1800" y="2594"/>
                  </a:cubicBezTo>
                  <a:cubicBezTo>
                    <a:pt x="1796" y="2561"/>
                    <a:pt x="1771" y="2546"/>
                    <a:pt x="1746" y="2546"/>
                  </a:cubicBezTo>
                  <a:close/>
                  <a:moveTo>
                    <a:pt x="1742" y="3002"/>
                  </a:moveTo>
                  <a:cubicBezTo>
                    <a:pt x="1715" y="3002"/>
                    <a:pt x="1691" y="3023"/>
                    <a:pt x="1688" y="3050"/>
                  </a:cubicBezTo>
                  <a:cubicBezTo>
                    <a:pt x="1677" y="3122"/>
                    <a:pt x="1660" y="3195"/>
                    <a:pt x="1639" y="3267"/>
                  </a:cubicBezTo>
                  <a:cubicBezTo>
                    <a:pt x="1630" y="3297"/>
                    <a:pt x="1647" y="3329"/>
                    <a:pt x="1679" y="3337"/>
                  </a:cubicBezTo>
                  <a:cubicBezTo>
                    <a:pt x="1683" y="3339"/>
                    <a:pt x="1690" y="3339"/>
                    <a:pt x="1694" y="3339"/>
                  </a:cubicBezTo>
                  <a:cubicBezTo>
                    <a:pt x="1720" y="3339"/>
                    <a:pt x="1743" y="3322"/>
                    <a:pt x="1749" y="3299"/>
                  </a:cubicBezTo>
                  <a:cubicBezTo>
                    <a:pt x="1771" y="3222"/>
                    <a:pt x="1788" y="3146"/>
                    <a:pt x="1800" y="3067"/>
                  </a:cubicBezTo>
                  <a:cubicBezTo>
                    <a:pt x="1805" y="3037"/>
                    <a:pt x="1783" y="3007"/>
                    <a:pt x="1751" y="3003"/>
                  </a:cubicBezTo>
                  <a:cubicBezTo>
                    <a:pt x="1748" y="3002"/>
                    <a:pt x="1745" y="3002"/>
                    <a:pt x="1742" y="3002"/>
                  </a:cubicBezTo>
                  <a:close/>
                  <a:moveTo>
                    <a:pt x="1833" y="3510"/>
                  </a:moveTo>
                  <a:cubicBezTo>
                    <a:pt x="1773" y="3510"/>
                    <a:pt x="1751" y="3607"/>
                    <a:pt x="1822" y="3624"/>
                  </a:cubicBezTo>
                  <a:cubicBezTo>
                    <a:pt x="1890" y="3646"/>
                    <a:pt x="1956" y="3673"/>
                    <a:pt x="2015" y="3710"/>
                  </a:cubicBezTo>
                  <a:cubicBezTo>
                    <a:pt x="2026" y="3716"/>
                    <a:pt x="2035" y="3718"/>
                    <a:pt x="2045" y="3718"/>
                  </a:cubicBezTo>
                  <a:cubicBezTo>
                    <a:pt x="2046" y="3718"/>
                    <a:pt x="2047" y="3718"/>
                    <a:pt x="2048" y="3718"/>
                  </a:cubicBezTo>
                  <a:cubicBezTo>
                    <a:pt x="2105" y="3718"/>
                    <a:pt x="2125" y="3641"/>
                    <a:pt x="2075" y="3612"/>
                  </a:cubicBezTo>
                  <a:cubicBezTo>
                    <a:pt x="2005" y="3571"/>
                    <a:pt x="1932" y="3537"/>
                    <a:pt x="1854" y="3514"/>
                  </a:cubicBezTo>
                  <a:cubicBezTo>
                    <a:pt x="1846" y="3511"/>
                    <a:pt x="1839" y="3510"/>
                    <a:pt x="1833" y="3510"/>
                  </a:cubicBezTo>
                  <a:close/>
                  <a:moveTo>
                    <a:pt x="1601" y="3460"/>
                  </a:moveTo>
                  <a:cubicBezTo>
                    <a:pt x="1589" y="3460"/>
                    <a:pt x="1577" y="3463"/>
                    <a:pt x="1566" y="3469"/>
                  </a:cubicBezTo>
                  <a:cubicBezTo>
                    <a:pt x="1502" y="3469"/>
                    <a:pt x="1439" y="3473"/>
                    <a:pt x="1375" y="3484"/>
                  </a:cubicBezTo>
                  <a:cubicBezTo>
                    <a:pt x="1305" y="3498"/>
                    <a:pt x="1317" y="3598"/>
                    <a:pt x="1383" y="3598"/>
                  </a:cubicBezTo>
                  <a:cubicBezTo>
                    <a:pt x="1387" y="3598"/>
                    <a:pt x="1391" y="3598"/>
                    <a:pt x="1396" y="3597"/>
                  </a:cubicBezTo>
                  <a:cubicBezTo>
                    <a:pt x="1432" y="3590"/>
                    <a:pt x="1471" y="3586"/>
                    <a:pt x="1509" y="3584"/>
                  </a:cubicBezTo>
                  <a:lnTo>
                    <a:pt x="1509" y="3584"/>
                  </a:lnTo>
                  <a:cubicBezTo>
                    <a:pt x="1494" y="3614"/>
                    <a:pt x="1477" y="3641"/>
                    <a:pt x="1460" y="3667"/>
                  </a:cubicBezTo>
                  <a:cubicBezTo>
                    <a:pt x="1437" y="3705"/>
                    <a:pt x="1464" y="3756"/>
                    <a:pt x="1509" y="3756"/>
                  </a:cubicBezTo>
                  <a:cubicBezTo>
                    <a:pt x="1528" y="3756"/>
                    <a:pt x="1545" y="3746"/>
                    <a:pt x="1556" y="3729"/>
                  </a:cubicBezTo>
                  <a:cubicBezTo>
                    <a:pt x="1588" y="3680"/>
                    <a:pt x="1615" y="3631"/>
                    <a:pt x="1641" y="3578"/>
                  </a:cubicBezTo>
                  <a:cubicBezTo>
                    <a:pt x="1658" y="3569"/>
                    <a:pt x="1668" y="3552"/>
                    <a:pt x="1671" y="3533"/>
                  </a:cubicBezTo>
                  <a:cubicBezTo>
                    <a:pt x="1672" y="3491"/>
                    <a:pt x="1638" y="3460"/>
                    <a:pt x="1601" y="3460"/>
                  </a:cubicBezTo>
                  <a:close/>
                  <a:moveTo>
                    <a:pt x="1172" y="3561"/>
                  </a:moveTo>
                  <a:cubicBezTo>
                    <a:pt x="1162" y="3561"/>
                    <a:pt x="1151" y="3564"/>
                    <a:pt x="1141" y="3571"/>
                  </a:cubicBezTo>
                  <a:cubicBezTo>
                    <a:pt x="1047" y="3629"/>
                    <a:pt x="992" y="3710"/>
                    <a:pt x="990" y="3797"/>
                  </a:cubicBezTo>
                  <a:cubicBezTo>
                    <a:pt x="990" y="3829"/>
                    <a:pt x="1013" y="3856"/>
                    <a:pt x="1045" y="3856"/>
                  </a:cubicBezTo>
                  <a:lnTo>
                    <a:pt x="1047" y="3856"/>
                  </a:lnTo>
                  <a:cubicBezTo>
                    <a:pt x="1079" y="3856"/>
                    <a:pt x="1105" y="3831"/>
                    <a:pt x="1105" y="3801"/>
                  </a:cubicBezTo>
                  <a:cubicBezTo>
                    <a:pt x="1107" y="3739"/>
                    <a:pt x="1158" y="3695"/>
                    <a:pt x="1202" y="3667"/>
                  </a:cubicBezTo>
                  <a:cubicBezTo>
                    <a:pt x="1256" y="3633"/>
                    <a:pt x="1222" y="3561"/>
                    <a:pt x="1172" y="3561"/>
                  </a:cubicBezTo>
                  <a:close/>
                  <a:moveTo>
                    <a:pt x="1365" y="3818"/>
                  </a:moveTo>
                  <a:cubicBezTo>
                    <a:pt x="1352" y="3818"/>
                    <a:pt x="1338" y="3823"/>
                    <a:pt x="1326" y="3835"/>
                  </a:cubicBezTo>
                  <a:cubicBezTo>
                    <a:pt x="1272" y="3885"/>
                    <a:pt x="1221" y="3916"/>
                    <a:pt x="1177" y="3916"/>
                  </a:cubicBezTo>
                  <a:cubicBezTo>
                    <a:pt x="1175" y="3916"/>
                    <a:pt x="1174" y="3916"/>
                    <a:pt x="1173" y="3916"/>
                  </a:cubicBezTo>
                  <a:cubicBezTo>
                    <a:pt x="1171" y="3916"/>
                    <a:pt x="1170" y="3916"/>
                    <a:pt x="1168" y="3916"/>
                  </a:cubicBezTo>
                  <a:cubicBezTo>
                    <a:pt x="1102" y="3916"/>
                    <a:pt x="1091" y="4016"/>
                    <a:pt x="1160" y="4029"/>
                  </a:cubicBezTo>
                  <a:cubicBezTo>
                    <a:pt x="1166" y="4031"/>
                    <a:pt x="1173" y="4031"/>
                    <a:pt x="1181" y="4031"/>
                  </a:cubicBezTo>
                  <a:cubicBezTo>
                    <a:pt x="1249" y="4031"/>
                    <a:pt x="1326" y="3990"/>
                    <a:pt x="1405" y="3918"/>
                  </a:cubicBezTo>
                  <a:cubicBezTo>
                    <a:pt x="1447" y="3877"/>
                    <a:pt x="1410" y="3818"/>
                    <a:pt x="1365" y="3818"/>
                  </a:cubicBezTo>
                  <a:close/>
                  <a:moveTo>
                    <a:pt x="2224" y="3746"/>
                  </a:moveTo>
                  <a:cubicBezTo>
                    <a:pt x="2180" y="3746"/>
                    <a:pt x="2143" y="3803"/>
                    <a:pt x="2184" y="3844"/>
                  </a:cubicBezTo>
                  <a:cubicBezTo>
                    <a:pt x="2220" y="3882"/>
                    <a:pt x="2252" y="3922"/>
                    <a:pt x="2279" y="3967"/>
                  </a:cubicBezTo>
                  <a:cubicBezTo>
                    <a:pt x="2290" y="3984"/>
                    <a:pt x="2301" y="4001"/>
                    <a:pt x="2311" y="4016"/>
                  </a:cubicBezTo>
                  <a:cubicBezTo>
                    <a:pt x="2322" y="4033"/>
                    <a:pt x="2341" y="4044"/>
                    <a:pt x="2360" y="4044"/>
                  </a:cubicBezTo>
                  <a:cubicBezTo>
                    <a:pt x="2371" y="4044"/>
                    <a:pt x="2381" y="4042"/>
                    <a:pt x="2390" y="4035"/>
                  </a:cubicBezTo>
                  <a:cubicBezTo>
                    <a:pt x="2415" y="4020"/>
                    <a:pt x="2426" y="3984"/>
                    <a:pt x="2409" y="3956"/>
                  </a:cubicBezTo>
                  <a:cubicBezTo>
                    <a:pt x="2398" y="3939"/>
                    <a:pt x="2388" y="3922"/>
                    <a:pt x="2375" y="3903"/>
                  </a:cubicBezTo>
                  <a:cubicBezTo>
                    <a:pt x="2343" y="3854"/>
                    <a:pt x="2307" y="3807"/>
                    <a:pt x="2264" y="3765"/>
                  </a:cubicBezTo>
                  <a:cubicBezTo>
                    <a:pt x="2252" y="3752"/>
                    <a:pt x="2238" y="3746"/>
                    <a:pt x="2224" y="3746"/>
                  </a:cubicBezTo>
                  <a:close/>
                  <a:moveTo>
                    <a:pt x="2468" y="4133"/>
                  </a:moveTo>
                  <a:cubicBezTo>
                    <a:pt x="2432" y="4133"/>
                    <a:pt x="2395" y="4167"/>
                    <a:pt x="2413" y="4212"/>
                  </a:cubicBezTo>
                  <a:cubicBezTo>
                    <a:pt x="2443" y="4280"/>
                    <a:pt x="2469" y="4348"/>
                    <a:pt x="2490" y="4418"/>
                  </a:cubicBezTo>
                  <a:cubicBezTo>
                    <a:pt x="2496" y="4444"/>
                    <a:pt x="2518" y="4461"/>
                    <a:pt x="2543" y="4461"/>
                  </a:cubicBezTo>
                  <a:cubicBezTo>
                    <a:pt x="2550" y="4461"/>
                    <a:pt x="2554" y="4461"/>
                    <a:pt x="2558" y="4459"/>
                  </a:cubicBezTo>
                  <a:cubicBezTo>
                    <a:pt x="2590" y="4450"/>
                    <a:pt x="2607" y="4418"/>
                    <a:pt x="2599" y="4388"/>
                  </a:cubicBezTo>
                  <a:cubicBezTo>
                    <a:pt x="2577" y="4312"/>
                    <a:pt x="2550" y="4237"/>
                    <a:pt x="2518" y="4165"/>
                  </a:cubicBezTo>
                  <a:cubicBezTo>
                    <a:pt x="2507" y="4142"/>
                    <a:pt x="2488" y="4133"/>
                    <a:pt x="2468" y="4133"/>
                  </a:cubicBezTo>
                  <a:close/>
                  <a:moveTo>
                    <a:pt x="2588" y="4568"/>
                  </a:moveTo>
                  <a:cubicBezTo>
                    <a:pt x="2556" y="4568"/>
                    <a:pt x="2524" y="4591"/>
                    <a:pt x="2530" y="4633"/>
                  </a:cubicBezTo>
                  <a:cubicBezTo>
                    <a:pt x="2535" y="4674"/>
                    <a:pt x="2537" y="4712"/>
                    <a:pt x="2537" y="4752"/>
                  </a:cubicBezTo>
                  <a:cubicBezTo>
                    <a:pt x="2537" y="4784"/>
                    <a:pt x="2535" y="4818"/>
                    <a:pt x="2533" y="4850"/>
                  </a:cubicBezTo>
                  <a:cubicBezTo>
                    <a:pt x="2530" y="4882"/>
                    <a:pt x="2554" y="4910"/>
                    <a:pt x="2584" y="4912"/>
                  </a:cubicBezTo>
                  <a:lnTo>
                    <a:pt x="2590" y="4912"/>
                  </a:lnTo>
                  <a:cubicBezTo>
                    <a:pt x="2620" y="4912"/>
                    <a:pt x="2643" y="4891"/>
                    <a:pt x="2647" y="4861"/>
                  </a:cubicBezTo>
                  <a:cubicBezTo>
                    <a:pt x="2650" y="4825"/>
                    <a:pt x="2652" y="4789"/>
                    <a:pt x="2652" y="4752"/>
                  </a:cubicBezTo>
                  <a:cubicBezTo>
                    <a:pt x="2652" y="4708"/>
                    <a:pt x="2650" y="4665"/>
                    <a:pt x="2645" y="4623"/>
                  </a:cubicBezTo>
                  <a:cubicBezTo>
                    <a:pt x="2643" y="4585"/>
                    <a:pt x="2616" y="4568"/>
                    <a:pt x="2588" y="4568"/>
                  </a:cubicBezTo>
                  <a:close/>
                  <a:moveTo>
                    <a:pt x="2540" y="5018"/>
                  </a:moveTo>
                  <a:cubicBezTo>
                    <a:pt x="2518" y="5018"/>
                    <a:pt x="2496" y="5030"/>
                    <a:pt x="2488" y="5059"/>
                  </a:cubicBezTo>
                  <a:cubicBezTo>
                    <a:pt x="2464" y="5127"/>
                    <a:pt x="2433" y="5193"/>
                    <a:pt x="2394" y="5252"/>
                  </a:cubicBezTo>
                  <a:cubicBezTo>
                    <a:pt x="2377" y="5278"/>
                    <a:pt x="2384" y="5314"/>
                    <a:pt x="2411" y="5331"/>
                  </a:cubicBezTo>
                  <a:cubicBezTo>
                    <a:pt x="2420" y="5338"/>
                    <a:pt x="2430" y="5342"/>
                    <a:pt x="2443" y="5342"/>
                  </a:cubicBezTo>
                  <a:cubicBezTo>
                    <a:pt x="2462" y="5340"/>
                    <a:pt x="2479" y="5331"/>
                    <a:pt x="2490" y="5314"/>
                  </a:cubicBezTo>
                  <a:cubicBezTo>
                    <a:pt x="2535" y="5246"/>
                    <a:pt x="2569" y="5174"/>
                    <a:pt x="2596" y="5097"/>
                  </a:cubicBezTo>
                  <a:cubicBezTo>
                    <a:pt x="2615" y="5051"/>
                    <a:pt x="2577" y="5018"/>
                    <a:pt x="2540" y="5018"/>
                  </a:cubicBezTo>
                  <a:close/>
                  <a:moveTo>
                    <a:pt x="2296" y="5399"/>
                  </a:moveTo>
                  <a:cubicBezTo>
                    <a:pt x="2282" y="5399"/>
                    <a:pt x="2268" y="5404"/>
                    <a:pt x="2256" y="5416"/>
                  </a:cubicBezTo>
                  <a:cubicBezTo>
                    <a:pt x="2205" y="5465"/>
                    <a:pt x="2147" y="5510"/>
                    <a:pt x="2086" y="5548"/>
                  </a:cubicBezTo>
                  <a:cubicBezTo>
                    <a:pt x="2058" y="5565"/>
                    <a:pt x="2049" y="5602"/>
                    <a:pt x="2066" y="5629"/>
                  </a:cubicBezTo>
                  <a:cubicBezTo>
                    <a:pt x="2077" y="5646"/>
                    <a:pt x="2096" y="5655"/>
                    <a:pt x="2115" y="5655"/>
                  </a:cubicBezTo>
                  <a:cubicBezTo>
                    <a:pt x="2126" y="5655"/>
                    <a:pt x="2137" y="5650"/>
                    <a:pt x="2147" y="5644"/>
                  </a:cubicBezTo>
                  <a:cubicBezTo>
                    <a:pt x="2215" y="5602"/>
                    <a:pt x="2279" y="5553"/>
                    <a:pt x="2337" y="5499"/>
                  </a:cubicBezTo>
                  <a:cubicBezTo>
                    <a:pt x="2380" y="5458"/>
                    <a:pt x="2341" y="5399"/>
                    <a:pt x="2296" y="539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0511"/>
        <p:cNvGrpSpPr/>
        <p:nvPr/>
      </p:nvGrpSpPr>
      <p:grpSpPr>
        <a:xfrm>
          <a:off x="0" y="0"/>
          <a:ext cx="0" cy="0"/>
          <a:chOff x="0" y="0"/>
          <a:chExt cx="0" cy="0"/>
        </a:xfrm>
      </p:grpSpPr>
      <p:sp>
        <p:nvSpPr>
          <p:cNvPr id="10512" name="Google Shape;10512;p1242"/>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13" name="Google Shape;10513;p1242"/>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14" name="Google Shape;10514;p1242"/>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0515"/>
        <p:cNvGrpSpPr/>
        <p:nvPr/>
      </p:nvGrpSpPr>
      <p:grpSpPr>
        <a:xfrm>
          <a:off x="0" y="0"/>
          <a:ext cx="0" cy="0"/>
          <a:chOff x="0" y="0"/>
          <a:chExt cx="0" cy="0"/>
        </a:xfrm>
      </p:grpSpPr>
      <p:sp>
        <p:nvSpPr>
          <p:cNvPr id="10516" name="Google Shape;10516;p1317"/>
          <p:cNvSpPr txBox="1">
            <a:spLocks noGrp="1"/>
          </p:cNvSpPr>
          <p:nvPr>
            <p:ph type="ctrTitle"/>
          </p:nvPr>
        </p:nvSpPr>
        <p:spPr>
          <a:xfrm>
            <a:off x="457200" y="1420283"/>
            <a:ext cx="5181600" cy="980017"/>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17" name="Google Shape;10517;p1317"/>
          <p:cNvSpPr txBox="1">
            <a:spLocks noGrp="1"/>
          </p:cNvSpPr>
          <p:nvPr>
            <p:ph type="subTitle" idx="1"/>
          </p:nvPr>
        </p:nvSpPr>
        <p:spPr>
          <a:xfrm>
            <a:off x="914400" y="2590800"/>
            <a:ext cx="4267200" cy="1168400"/>
          </a:xfrm>
          <a:prstGeom prst="rect">
            <a:avLst/>
          </a:prstGeom>
          <a:noFill/>
          <a:ln>
            <a:noFill/>
          </a:ln>
        </p:spPr>
        <p:txBody>
          <a:bodyPr spcFirstLastPara="1" wrap="square" lIns="91425" tIns="45700" rIns="91425" bIns="45700" anchor="t" anchorCtr="0">
            <a:normAutofit/>
          </a:bodyPr>
          <a:lstStyle>
            <a:lvl1pPr lvl="0" algn="ctr">
              <a:spcBef>
                <a:spcPts val="640"/>
              </a:spcBef>
              <a:spcAft>
                <a:spcPts val="0"/>
              </a:spcAft>
              <a:buClr>
                <a:srgbClr val="888888"/>
              </a:buClr>
              <a:buSzPts val="3200"/>
              <a:buNone/>
              <a:defRPr>
                <a:solidFill>
                  <a:srgbClr val="888888"/>
                </a:solidFill>
              </a:defRPr>
            </a:lvl1pPr>
            <a:lvl2pPr lvl="1" algn="ctr">
              <a:spcBef>
                <a:spcPts val="560"/>
              </a:spcBef>
              <a:spcAft>
                <a:spcPts val="0"/>
              </a:spcAft>
              <a:buClr>
                <a:srgbClr val="888888"/>
              </a:buClr>
              <a:buSzPts val="2800"/>
              <a:buNone/>
              <a:defRPr>
                <a:solidFill>
                  <a:srgbClr val="888888"/>
                </a:solidFill>
              </a:defRPr>
            </a:lvl2pPr>
            <a:lvl3pPr lvl="2" algn="ctr">
              <a:spcBef>
                <a:spcPts val="480"/>
              </a:spcBef>
              <a:spcAft>
                <a:spcPts val="0"/>
              </a:spcAft>
              <a:buClr>
                <a:srgbClr val="888888"/>
              </a:buClr>
              <a:buSzPts val="2400"/>
              <a:buNone/>
              <a:defRPr>
                <a:solidFill>
                  <a:srgbClr val="888888"/>
                </a:solidFill>
              </a:defRPr>
            </a:lvl3pPr>
            <a:lvl4pPr lvl="3" algn="ctr">
              <a:spcBef>
                <a:spcPts val="400"/>
              </a:spcBef>
              <a:spcAft>
                <a:spcPts val="0"/>
              </a:spcAft>
              <a:buClr>
                <a:srgbClr val="888888"/>
              </a:buClr>
              <a:buSzPts val="2000"/>
              <a:buNone/>
              <a:defRPr>
                <a:solidFill>
                  <a:srgbClr val="888888"/>
                </a:solidFill>
              </a:defRPr>
            </a:lvl4pPr>
            <a:lvl5pPr lvl="4" algn="ctr">
              <a:spcBef>
                <a:spcPts val="400"/>
              </a:spcBef>
              <a:spcAft>
                <a:spcPts val="0"/>
              </a:spcAft>
              <a:buClr>
                <a:srgbClr val="888888"/>
              </a:buClr>
              <a:buSzPts val="2000"/>
              <a:buNone/>
              <a:defRPr>
                <a:solidFill>
                  <a:srgbClr val="888888"/>
                </a:solidFill>
              </a:defRPr>
            </a:lvl5pPr>
            <a:lvl6pPr lvl="5" algn="ctr">
              <a:spcBef>
                <a:spcPts val="400"/>
              </a:spcBef>
              <a:spcAft>
                <a:spcPts val="0"/>
              </a:spcAft>
              <a:buClr>
                <a:srgbClr val="888888"/>
              </a:buClr>
              <a:buSzPts val="2000"/>
              <a:buNone/>
              <a:defRPr>
                <a:solidFill>
                  <a:srgbClr val="888888"/>
                </a:solidFill>
              </a:defRPr>
            </a:lvl6pPr>
            <a:lvl7pPr lvl="6" algn="ctr">
              <a:spcBef>
                <a:spcPts val="400"/>
              </a:spcBef>
              <a:spcAft>
                <a:spcPts val="0"/>
              </a:spcAft>
              <a:buClr>
                <a:srgbClr val="888888"/>
              </a:buClr>
              <a:buSzPts val="2000"/>
              <a:buNone/>
              <a:defRPr>
                <a:solidFill>
                  <a:srgbClr val="888888"/>
                </a:solidFill>
              </a:defRPr>
            </a:lvl7pPr>
            <a:lvl8pPr lvl="7" algn="ctr">
              <a:spcBef>
                <a:spcPts val="400"/>
              </a:spcBef>
              <a:spcAft>
                <a:spcPts val="0"/>
              </a:spcAft>
              <a:buClr>
                <a:srgbClr val="888888"/>
              </a:buClr>
              <a:buSzPts val="2000"/>
              <a:buNone/>
              <a:defRPr>
                <a:solidFill>
                  <a:srgbClr val="888888"/>
                </a:solidFill>
              </a:defRPr>
            </a:lvl8pPr>
            <a:lvl9pPr lvl="8" algn="ctr">
              <a:spcBef>
                <a:spcPts val="400"/>
              </a:spcBef>
              <a:spcAft>
                <a:spcPts val="0"/>
              </a:spcAft>
              <a:buClr>
                <a:srgbClr val="888888"/>
              </a:buClr>
              <a:buSzPts val="2000"/>
              <a:buNone/>
              <a:defRPr>
                <a:solidFill>
                  <a:srgbClr val="888888"/>
                </a:solidFill>
              </a:defRPr>
            </a:lvl9pPr>
          </a:lstStyle>
          <a:p>
            <a:endParaRPr/>
          </a:p>
        </p:txBody>
      </p:sp>
      <p:sp>
        <p:nvSpPr>
          <p:cNvPr id="10518" name="Google Shape;10518;p1317"/>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19" name="Google Shape;10519;p1317"/>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20" name="Google Shape;10520;p1317"/>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matchingName="Title Slide">
  <p:cSld name="Title Slide">
    <p:spTree>
      <p:nvGrpSpPr>
        <p:cNvPr id="1" name="Shape 10521"/>
        <p:cNvGrpSpPr/>
        <p:nvPr/>
      </p:nvGrpSpPr>
      <p:grpSpPr>
        <a:xfrm>
          <a:off x="0" y="0"/>
          <a:ext cx="0" cy="0"/>
          <a:chOff x="0" y="0"/>
          <a:chExt cx="0" cy="0"/>
        </a:xfrm>
      </p:grpSpPr>
      <p:sp>
        <p:nvSpPr>
          <p:cNvPr id="10522" name="Google Shape;10522;p1318"/>
          <p:cNvSpPr txBox="1">
            <a:spLocks noGrp="1"/>
          </p:cNvSpPr>
          <p:nvPr>
            <p:ph type="ctrTitle"/>
          </p:nvPr>
        </p:nvSpPr>
        <p:spPr>
          <a:xfrm>
            <a:off x="457200" y="1420283"/>
            <a:ext cx="5181600" cy="980017"/>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23" name="Google Shape;10523;p1318"/>
          <p:cNvSpPr txBox="1">
            <a:spLocks noGrp="1"/>
          </p:cNvSpPr>
          <p:nvPr>
            <p:ph type="subTitle" idx="1"/>
          </p:nvPr>
        </p:nvSpPr>
        <p:spPr>
          <a:xfrm>
            <a:off x="914400" y="2590800"/>
            <a:ext cx="4267200" cy="1168400"/>
          </a:xfrm>
          <a:prstGeom prst="rect">
            <a:avLst/>
          </a:prstGeom>
          <a:noFill/>
          <a:ln>
            <a:noFill/>
          </a:ln>
        </p:spPr>
        <p:txBody>
          <a:bodyPr spcFirstLastPara="1" wrap="square" lIns="91425" tIns="45700" rIns="91425" bIns="45700" anchor="t" anchorCtr="0">
            <a:normAutofit/>
          </a:bodyPr>
          <a:lstStyle>
            <a:lvl1pPr lvl="0" algn="ctr">
              <a:spcBef>
                <a:spcPts val="640"/>
              </a:spcBef>
              <a:spcAft>
                <a:spcPts val="0"/>
              </a:spcAft>
              <a:buClr>
                <a:srgbClr val="888888"/>
              </a:buClr>
              <a:buSzPts val="3200"/>
              <a:buNone/>
              <a:defRPr>
                <a:solidFill>
                  <a:srgbClr val="888888"/>
                </a:solidFill>
              </a:defRPr>
            </a:lvl1pPr>
            <a:lvl2pPr lvl="1" algn="ctr">
              <a:spcBef>
                <a:spcPts val="560"/>
              </a:spcBef>
              <a:spcAft>
                <a:spcPts val="0"/>
              </a:spcAft>
              <a:buClr>
                <a:srgbClr val="888888"/>
              </a:buClr>
              <a:buSzPts val="2800"/>
              <a:buNone/>
              <a:defRPr>
                <a:solidFill>
                  <a:srgbClr val="888888"/>
                </a:solidFill>
              </a:defRPr>
            </a:lvl2pPr>
            <a:lvl3pPr lvl="2" algn="ctr">
              <a:spcBef>
                <a:spcPts val="480"/>
              </a:spcBef>
              <a:spcAft>
                <a:spcPts val="0"/>
              </a:spcAft>
              <a:buClr>
                <a:srgbClr val="888888"/>
              </a:buClr>
              <a:buSzPts val="2400"/>
              <a:buNone/>
              <a:defRPr>
                <a:solidFill>
                  <a:srgbClr val="888888"/>
                </a:solidFill>
              </a:defRPr>
            </a:lvl3pPr>
            <a:lvl4pPr lvl="3" algn="ctr">
              <a:spcBef>
                <a:spcPts val="400"/>
              </a:spcBef>
              <a:spcAft>
                <a:spcPts val="0"/>
              </a:spcAft>
              <a:buClr>
                <a:srgbClr val="888888"/>
              </a:buClr>
              <a:buSzPts val="2000"/>
              <a:buNone/>
              <a:defRPr>
                <a:solidFill>
                  <a:srgbClr val="888888"/>
                </a:solidFill>
              </a:defRPr>
            </a:lvl4pPr>
            <a:lvl5pPr lvl="4" algn="ctr">
              <a:spcBef>
                <a:spcPts val="400"/>
              </a:spcBef>
              <a:spcAft>
                <a:spcPts val="0"/>
              </a:spcAft>
              <a:buClr>
                <a:srgbClr val="888888"/>
              </a:buClr>
              <a:buSzPts val="2000"/>
              <a:buNone/>
              <a:defRPr>
                <a:solidFill>
                  <a:srgbClr val="888888"/>
                </a:solidFill>
              </a:defRPr>
            </a:lvl5pPr>
            <a:lvl6pPr lvl="5" algn="ctr">
              <a:spcBef>
                <a:spcPts val="400"/>
              </a:spcBef>
              <a:spcAft>
                <a:spcPts val="0"/>
              </a:spcAft>
              <a:buClr>
                <a:srgbClr val="888888"/>
              </a:buClr>
              <a:buSzPts val="2000"/>
              <a:buNone/>
              <a:defRPr>
                <a:solidFill>
                  <a:srgbClr val="888888"/>
                </a:solidFill>
              </a:defRPr>
            </a:lvl6pPr>
            <a:lvl7pPr lvl="6" algn="ctr">
              <a:spcBef>
                <a:spcPts val="400"/>
              </a:spcBef>
              <a:spcAft>
                <a:spcPts val="0"/>
              </a:spcAft>
              <a:buClr>
                <a:srgbClr val="888888"/>
              </a:buClr>
              <a:buSzPts val="2000"/>
              <a:buNone/>
              <a:defRPr>
                <a:solidFill>
                  <a:srgbClr val="888888"/>
                </a:solidFill>
              </a:defRPr>
            </a:lvl7pPr>
            <a:lvl8pPr lvl="7" algn="ctr">
              <a:spcBef>
                <a:spcPts val="400"/>
              </a:spcBef>
              <a:spcAft>
                <a:spcPts val="0"/>
              </a:spcAft>
              <a:buClr>
                <a:srgbClr val="888888"/>
              </a:buClr>
              <a:buSzPts val="2000"/>
              <a:buNone/>
              <a:defRPr>
                <a:solidFill>
                  <a:srgbClr val="888888"/>
                </a:solidFill>
              </a:defRPr>
            </a:lvl8pPr>
            <a:lvl9pPr lvl="8" algn="ctr">
              <a:spcBef>
                <a:spcPts val="400"/>
              </a:spcBef>
              <a:spcAft>
                <a:spcPts val="0"/>
              </a:spcAft>
              <a:buClr>
                <a:srgbClr val="888888"/>
              </a:buClr>
              <a:buSzPts val="2000"/>
              <a:buNone/>
              <a:defRPr>
                <a:solidFill>
                  <a:srgbClr val="888888"/>
                </a:solidFill>
              </a:defRPr>
            </a:lvl9pPr>
          </a:lstStyle>
          <a:p>
            <a:endParaRPr/>
          </a:p>
        </p:txBody>
      </p:sp>
      <p:sp>
        <p:nvSpPr>
          <p:cNvPr id="10524" name="Google Shape;10524;p1318"/>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25" name="Google Shape;10525;p1318"/>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26" name="Google Shape;10526;p1318"/>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0527"/>
        <p:cNvGrpSpPr/>
        <p:nvPr/>
      </p:nvGrpSpPr>
      <p:grpSpPr>
        <a:xfrm>
          <a:off x="0" y="0"/>
          <a:ext cx="0" cy="0"/>
          <a:chOff x="0" y="0"/>
          <a:chExt cx="0" cy="0"/>
        </a:xfrm>
      </p:grpSpPr>
      <p:sp>
        <p:nvSpPr>
          <p:cNvPr id="10528" name="Google Shape;10528;p1319"/>
          <p:cNvSpPr txBox="1">
            <a:spLocks noGrp="1"/>
          </p:cNvSpPr>
          <p:nvPr>
            <p:ph type="title"/>
          </p:nvPr>
        </p:nvSpPr>
        <p:spPr>
          <a:xfrm>
            <a:off x="304800" y="183092"/>
            <a:ext cx="5486400" cy="762000"/>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29" name="Google Shape;10529;p1319"/>
          <p:cNvSpPr txBox="1">
            <a:spLocks noGrp="1"/>
          </p:cNvSpPr>
          <p:nvPr>
            <p:ph type="body" idx="1"/>
          </p:nvPr>
        </p:nvSpPr>
        <p:spPr>
          <a:xfrm>
            <a:off x="304800" y="1066800"/>
            <a:ext cx="5486400" cy="3017309"/>
          </a:xfrm>
          <a:prstGeom prst="rect">
            <a:avLst/>
          </a:prstGeom>
          <a:noFill/>
          <a:ln>
            <a:noFill/>
          </a:ln>
        </p:spPr>
        <p:txBody>
          <a:bodyPr spcFirstLastPara="1" wrap="square" lIns="91425" tIns="45700" rIns="91425" bIns="45700" anchor="t" anchorCtr="0">
            <a:normAutofit/>
          </a:bodyPr>
          <a:lstStyle>
            <a:lvl1pPr marL="457200" lvl="0" indent="-342900" algn="l">
              <a:spcBef>
                <a:spcPts val="360"/>
              </a:spcBef>
              <a:spcAft>
                <a:spcPts val="0"/>
              </a:spcAft>
              <a:buClr>
                <a:schemeClr val="dk1"/>
              </a:buClr>
              <a:buSzPts val="1800"/>
              <a:buChar char="•"/>
              <a:defRPr/>
            </a:lvl1pPr>
            <a:lvl2pPr marL="914400" lvl="1" indent="-342900" algn="l">
              <a:spcBef>
                <a:spcPts val="360"/>
              </a:spcBef>
              <a:spcAft>
                <a:spcPts val="0"/>
              </a:spcAft>
              <a:buClr>
                <a:schemeClr val="dk1"/>
              </a:buClr>
              <a:buSzPts val="1800"/>
              <a:buChar char="–"/>
              <a:defRPr/>
            </a:lvl2pPr>
            <a:lvl3pPr marL="1371600" lvl="2" indent="-342900" algn="l">
              <a:spcBef>
                <a:spcPts val="360"/>
              </a:spcBef>
              <a:spcAft>
                <a:spcPts val="0"/>
              </a:spcAft>
              <a:buClr>
                <a:schemeClr val="dk1"/>
              </a:buClr>
              <a:buSzPts val="1800"/>
              <a:buChar char="•"/>
              <a:defRPr/>
            </a:lvl3pPr>
            <a:lvl4pPr marL="1828800" lvl="3" indent="-342900" algn="l">
              <a:spcBef>
                <a:spcPts val="360"/>
              </a:spcBef>
              <a:spcAft>
                <a:spcPts val="0"/>
              </a:spcAft>
              <a:buClr>
                <a:schemeClr val="dk1"/>
              </a:buClr>
              <a:buSzPts val="1800"/>
              <a:buChar char="–"/>
              <a:defRPr/>
            </a:lvl4pPr>
            <a:lvl5pPr marL="2286000" lvl="4" indent="-342900" algn="l">
              <a:spcBef>
                <a:spcPts val="360"/>
              </a:spcBef>
              <a:spcAft>
                <a:spcPts val="0"/>
              </a:spcAft>
              <a:buClr>
                <a:schemeClr val="dk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10530" name="Google Shape;10530;p1319"/>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31" name="Google Shape;10531;p1319"/>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32" name="Google Shape;10532;p1319"/>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0533"/>
        <p:cNvGrpSpPr/>
        <p:nvPr/>
      </p:nvGrpSpPr>
      <p:grpSpPr>
        <a:xfrm>
          <a:off x="0" y="0"/>
          <a:ext cx="0" cy="0"/>
          <a:chOff x="0" y="0"/>
          <a:chExt cx="0" cy="0"/>
        </a:xfrm>
      </p:grpSpPr>
      <p:sp>
        <p:nvSpPr>
          <p:cNvPr id="10534" name="Google Shape;10534;p1320"/>
          <p:cNvSpPr txBox="1">
            <a:spLocks noGrp="1"/>
          </p:cNvSpPr>
          <p:nvPr>
            <p:ph type="title"/>
          </p:nvPr>
        </p:nvSpPr>
        <p:spPr>
          <a:xfrm>
            <a:off x="481542" y="2937934"/>
            <a:ext cx="5181600" cy="908050"/>
          </a:xfrm>
          <a:prstGeom prst="rect">
            <a:avLst/>
          </a:prstGeom>
          <a:noFill/>
          <a:ln>
            <a:noFill/>
          </a:ln>
        </p:spPr>
        <p:txBody>
          <a:bodyPr spcFirstLastPara="1" wrap="square" lIns="91425" tIns="45700" rIns="91425" bIns="45700" anchor="t" anchorCtr="0">
            <a:normAutofit/>
          </a:bodyPr>
          <a:lstStyle>
            <a:lvl1pPr lvl="0" algn="l">
              <a:spcBef>
                <a:spcPts val="0"/>
              </a:spcBef>
              <a:spcAft>
                <a:spcPts val="0"/>
              </a:spcAft>
              <a:buClr>
                <a:schemeClr val="dk1"/>
              </a:buClr>
              <a:buSzPts val="2667"/>
              <a:buFont typeface="Calibri"/>
              <a:buNone/>
              <a:defRPr sz="2667"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35" name="Google Shape;10535;p1320"/>
          <p:cNvSpPr txBox="1">
            <a:spLocks noGrp="1"/>
          </p:cNvSpPr>
          <p:nvPr>
            <p:ph type="body" idx="1"/>
          </p:nvPr>
        </p:nvSpPr>
        <p:spPr>
          <a:xfrm>
            <a:off x="481542" y="1937810"/>
            <a:ext cx="5181600" cy="1000125"/>
          </a:xfrm>
          <a:prstGeom prst="rect">
            <a:avLst/>
          </a:prstGeom>
          <a:noFill/>
          <a:ln>
            <a:noFill/>
          </a:ln>
        </p:spPr>
        <p:txBody>
          <a:bodyPr spcFirstLastPara="1" wrap="square" lIns="91425" tIns="45700" rIns="91425" bIns="45700" anchor="b" anchorCtr="0">
            <a:normAutofit/>
          </a:bodyPr>
          <a:lstStyle>
            <a:lvl1pPr marL="457200" lvl="0" indent="-228600" algn="l">
              <a:spcBef>
                <a:spcPts val="267"/>
              </a:spcBef>
              <a:spcAft>
                <a:spcPts val="0"/>
              </a:spcAft>
              <a:buClr>
                <a:srgbClr val="888888"/>
              </a:buClr>
              <a:buSzPts val="1333"/>
              <a:buNone/>
              <a:defRPr sz="1333">
                <a:solidFill>
                  <a:srgbClr val="888888"/>
                </a:solidFill>
              </a:defRPr>
            </a:lvl1pPr>
            <a:lvl2pPr marL="914400" lvl="1" indent="-228600" algn="l">
              <a:spcBef>
                <a:spcPts val="240"/>
              </a:spcBef>
              <a:spcAft>
                <a:spcPts val="0"/>
              </a:spcAft>
              <a:buClr>
                <a:srgbClr val="888888"/>
              </a:buClr>
              <a:buSzPts val="1200"/>
              <a:buNone/>
              <a:defRPr sz="1200">
                <a:solidFill>
                  <a:srgbClr val="888888"/>
                </a:solidFill>
              </a:defRPr>
            </a:lvl2pPr>
            <a:lvl3pPr marL="1371600" lvl="2" indent="-228600" algn="l">
              <a:spcBef>
                <a:spcPts val="213"/>
              </a:spcBef>
              <a:spcAft>
                <a:spcPts val="0"/>
              </a:spcAft>
              <a:buClr>
                <a:srgbClr val="888888"/>
              </a:buClr>
              <a:buSzPts val="1067"/>
              <a:buNone/>
              <a:defRPr sz="1067">
                <a:solidFill>
                  <a:srgbClr val="888888"/>
                </a:solidFill>
              </a:defRPr>
            </a:lvl3pPr>
            <a:lvl4pPr marL="1828800" lvl="3" indent="-228600" algn="l">
              <a:spcBef>
                <a:spcPts val="187"/>
              </a:spcBef>
              <a:spcAft>
                <a:spcPts val="0"/>
              </a:spcAft>
              <a:buClr>
                <a:srgbClr val="888888"/>
              </a:buClr>
              <a:buSzPts val="933"/>
              <a:buNone/>
              <a:defRPr sz="933">
                <a:solidFill>
                  <a:srgbClr val="888888"/>
                </a:solidFill>
              </a:defRPr>
            </a:lvl4pPr>
            <a:lvl5pPr marL="2286000" lvl="4" indent="-228600" algn="l">
              <a:spcBef>
                <a:spcPts val="187"/>
              </a:spcBef>
              <a:spcAft>
                <a:spcPts val="0"/>
              </a:spcAft>
              <a:buClr>
                <a:srgbClr val="888888"/>
              </a:buClr>
              <a:buSzPts val="933"/>
              <a:buNone/>
              <a:defRPr sz="933">
                <a:solidFill>
                  <a:srgbClr val="888888"/>
                </a:solidFill>
              </a:defRPr>
            </a:lvl5pPr>
            <a:lvl6pPr marL="2743200" lvl="5" indent="-228600" algn="l">
              <a:spcBef>
                <a:spcPts val="187"/>
              </a:spcBef>
              <a:spcAft>
                <a:spcPts val="0"/>
              </a:spcAft>
              <a:buClr>
                <a:srgbClr val="888888"/>
              </a:buClr>
              <a:buSzPts val="933"/>
              <a:buNone/>
              <a:defRPr sz="933">
                <a:solidFill>
                  <a:srgbClr val="888888"/>
                </a:solidFill>
              </a:defRPr>
            </a:lvl6pPr>
            <a:lvl7pPr marL="3200400" lvl="6" indent="-228600" algn="l">
              <a:spcBef>
                <a:spcPts val="187"/>
              </a:spcBef>
              <a:spcAft>
                <a:spcPts val="0"/>
              </a:spcAft>
              <a:buClr>
                <a:srgbClr val="888888"/>
              </a:buClr>
              <a:buSzPts val="933"/>
              <a:buNone/>
              <a:defRPr sz="933">
                <a:solidFill>
                  <a:srgbClr val="888888"/>
                </a:solidFill>
              </a:defRPr>
            </a:lvl7pPr>
            <a:lvl8pPr marL="3657600" lvl="7" indent="-228600" algn="l">
              <a:spcBef>
                <a:spcPts val="187"/>
              </a:spcBef>
              <a:spcAft>
                <a:spcPts val="0"/>
              </a:spcAft>
              <a:buClr>
                <a:srgbClr val="888888"/>
              </a:buClr>
              <a:buSzPts val="933"/>
              <a:buNone/>
              <a:defRPr sz="933">
                <a:solidFill>
                  <a:srgbClr val="888888"/>
                </a:solidFill>
              </a:defRPr>
            </a:lvl8pPr>
            <a:lvl9pPr marL="4114800" lvl="8" indent="-228600" algn="l">
              <a:spcBef>
                <a:spcPts val="187"/>
              </a:spcBef>
              <a:spcAft>
                <a:spcPts val="0"/>
              </a:spcAft>
              <a:buClr>
                <a:srgbClr val="888888"/>
              </a:buClr>
              <a:buSzPts val="933"/>
              <a:buNone/>
              <a:defRPr sz="933">
                <a:solidFill>
                  <a:srgbClr val="888888"/>
                </a:solidFill>
              </a:defRPr>
            </a:lvl9pPr>
          </a:lstStyle>
          <a:p>
            <a:endParaRPr/>
          </a:p>
        </p:txBody>
      </p:sp>
      <p:sp>
        <p:nvSpPr>
          <p:cNvPr id="10536" name="Google Shape;10536;p1320"/>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37" name="Google Shape;10537;p1320"/>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38" name="Google Shape;10538;p1320"/>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matchingName="Section Header">
  <p:cSld name="Section Header">
    <p:spTree>
      <p:nvGrpSpPr>
        <p:cNvPr id="1" name="Shape 10539"/>
        <p:cNvGrpSpPr/>
        <p:nvPr/>
      </p:nvGrpSpPr>
      <p:grpSpPr>
        <a:xfrm>
          <a:off x="0" y="0"/>
          <a:ext cx="0" cy="0"/>
          <a:chOff x="0" y="0"/>
          <a:chExt cx="0" cy="0"/>
        </a:xfrm>
      </p:grpSpPr>
      <p:sp>
        <p:nvSpPr>
          <p:cNvPr id="10540" name="Google Shape;10540;p1321"/>
          <p:cNvSpPr txBox="1">
            <a:spLocks noGrp="1"/>
          </p:cNvSpPr>
          <p:nvPr>
            <p:ph type="title"/>
          </p:nvPr>
        </p:nvSpPr>
        <p:spPr>
          <a:xfrm>
            <a:off x="481542" y="2937934"/>
            <a:ext cx="5181600" cy="908050"/>
          </a:xfrm>
          <a:prstGeom prst="rect">
            <a:avLst/>
          </a:prstGeom>
          <a:noFill/>
          <a:ln>
            <a:noFill/>
          </a:ln>
        </p:spPr>
        <p:txBody>
          <a:bodyPr spcFirstLastPara="1" wrap="square" lIns="91425" tIns="45700" rIns="91425" bIns="45700" anchor="t" anchorCtr="0">
            <a:normAutofit/>
          </a:bodyPr>
          <a:lstStyle>
            <a:lvl1pPr lvl="0" algn="l">
              <a:spcBef>
                <a:spcPts val="0"/>
              </a:spcBef>
              <a:spcAft>
                <a:spcPts val="0"/>
              </a:spcAft>
              <a:buClr>
                <a:schemeClr val="dk1"/>
              </a:buClr>
              <a:buSzPts val="2667"/>
              <a:buFont typeface="Calibri"/>
              <a:buNone/>
              <a:defRPr sz="2667"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41" name="Google Shape;10541;p1321"/>
          <p:cNvSpPr txBox="1">
            <a:spLocks noGrp="1"/>
          </p:cNvSpPr>
          <p:nvPr>
            <p:ph type="body" idx="1"/>
          </p:nvPr>
        </p:nvSpPr>
        <p:spPr>
          <a:xfrm>
            <a:off x="481542" y="1937809"/>
            <a:ext cx="5181600" cy="1000125"/>
          </a:xfrm>
          <a:prstGeom prst="rect">
            <a:avLst/>
          </a:prstGeom>
          <a:noFill/>
          <a:ln>
            <a:noFill/>
          </a:ln>
        </p:spPr>
        <p:txBody>
          <a:bodyPr spcFirstLastPara="1" wrap="square" lIns="91425" tIns="45700" rIns="91425" bIns="45700" anchor="b" anchorCtr="0">
            <a:normAutofit/>
          </a:bodyPr>
          <a:lstStyle>
            <a:lvl1pPr marL="457200" lvl="0" indent="-228600" algn="l">
              <a:spcBef>
                <a:spcPts val="267"/>
              </a:spcBef>
              <a:spcAft>
                <a:spcPts val="0"/>
              </a:spcAft>
              <a:buClr>
                <a:srgbClr val="888888"/>
              </a:buClr>
              <a:buSzPts val="1333"/>
              <a:buNone/>
              <a:defRPr sz="1333">
                <a:solidFill>
                  <a:srgbClr val="888888"/>
                </a:solidFill>
              </a:defRPr>
            </a:lvl1pPr>
            <a:lvl2pPr marL="914400" lvl="1" indent="-228600" algn="l">
              <a:spcBef>
                <a:spcPts val="240"/>
              </a:spcBef>
              <a:spcAft>
                <a:spcPts val="0"/>
              </a:spcAft>
              <a:buClr>
                <a:srgbClr val="888888"/>
              </a:buClr>
              <a:buSzPts val="1200"/>
              <a:buNone/>
              <a:defRPr sz="1200">
                <a:solidFill>
                  <a:srgbClr val="888888"/>
                </a:solidFill>
              </a:defRPr>
            </a:lvl2pPr>
            <a:lvl3pPr marL="1371600" lvl="2" indent="-228600" algn="l">
              <a:spcBef>
                <a:spcPts val="213"/>
              </a:spcBef>
              <a:spcAft>
                <a:spcPts val="0"/>
              </a:spcAft>
              <a:buClr>
                <a:srgbClr val="888888"/>
              </a:buClr>
              <a:buSzPts val="1067"/>
              <a:buNone/>
              <a:defRPr sz="1067">
                <a:solidFill>
                  <a:srgbClr val="888888"/>
                </a:solidFill>
              </a:defRPr>
            </a:lvl3pPr>
            <a:lvl4pPr marL="1828800" lvl="3" indent="-228600" algn="l">
              <a:spcBef>
                <a:spcPts val="187"/>
              </a:spcBef>
              <a:spcAft>
                <a:spcPts val="0"/>
              </a:spcAft>
              <a:buClr>
                <a:srgbClr val="888888"/>
              </a:buClr>
              <a:buSzPts val="933"/>
              <a:buNone/>
              <a:defRPr sz="933">
                <a:solidFill>
                  <a:srgbClr val="888888"/>
                </a:solidFill>
              </a:defRPr>
            </a:lvl4pPr>
            <a:lvl5pPr marL="2286000" lvl="4" indent="-228600" algn="l">
              <a:spcBef>
                <a:spcPts val="187"/>
              </a:spcBef>
              <a:spcAft>
                <a:spcPts val="0"/>
              </a:spcAft>
              <a:buClr>
                <a:srgbClr val="888888"/>
              </a:buClr>
              <a:buSzPts val="933"/>
              <a:buNone/>
              <a:defRPr sz="933">
                <a:solidFill>
                  <a:srgbClr val="888888"/>
                </a:solidFill>
              </a:defRPr>
            </a:lvl5pPr>
            <a:lvl6pPr marL="2743200" lvl="5" indent="-228600" algn="l">
              <a:spcBef>
                <a:spcPts val="187"/>
              </a:spcBef>
              <a:spcAft>
                <a:spcPts val="0"/>
              </a:spcAft>
              <a:buClr>
                <a:srgbClr val="888888"/>
              </a:buClr>
              <a:buSzPts val="933"/>
              <a:buNone/>
              <a:defRPr sz="933">
                <a:solidFill>
                  <a:srgbClr val="888888"/>
                </a:solidFill>
              </a:defRPr>
            </a:lvl6pPr>
            <a:lvl7pPr marL="3200400" lvl="6" indent="-228600" algn="l">
              <a:spcBef>
                <a:spcPts val="187"/>
              </a:spcBef>
              <a:spcAft>
                <a:spcPts val="0"/>
              </a:spcAft>
              <a:buClr>
                <a:srgbClr val="888888"/>
              </a:buClr>
              <a:buSzPts val="933"/>
              <a:buNone/>
              <a:defRPr sz="933">
                <a:solidFill>
                  <a:srgbClr val="888888"/>
                </a:solidFill>
              </a:defRPr>
            </a:lvl7pPr>
            <a:lvl8pPr marL="3657600" lvl="7" indent="-228600" algn="l">
              <a:spcBef>
                <a:spcPts val="187"/>
              </a:spcBef>
              <a:spcAft>
                <a:spcPts val="0"/>
              </a:spcAft>
              <a:buClr>
                <a:srgbClr val="888888"/>
              </a:buClr>
              <a:buSzPts val="933"/>
              <a:buNone/>
              <a:defRPr sz="933">
                <a:solidFill>
                  <a:srgbClr val="888888"/>
                </a:solidFill>
              </a:defRPr>
            </a:lvl8pPr>
            <a:lvl9pPr marL="4114800" lvl="8" indent="-228600" algn="l">
              <a:spcBef>
                <a:spcPts val="187"/>
              </a:spcBef>
              <a:spcAft>
                <a:spcPts val="0"/>
              </a:spcAft>
              <a:buClr>
                <a:srgbClr val="888888"/>
              </a:buClr>
              <a:buSzPts val="933"/>
              <a:buNone/>
              <a:defRPr sz="933">
                <a:solidFill>
                  <a:srgbClr val="888888"/>
                </a:solidFill>
              </a:defRPr>
            </a:lvl9pPr>
          </a:lstStyle>
          <a:p>
            <a:endParaRPr/>
          </a:p>
        </p:txBody>
      </p:sp>
      <p:sp>
        <p:nvSpPr>
          <p:cNvPr id="10542" name="Google Shape;10542;p1321"/>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43" name="Google Shape;10543;p1321"/>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44" name="Google Shape;10544;p1321"/>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10545"/>
        <p:cNvGrpSpPr/>
        <p:nvPr/>
      </p:nvGrpSpPr>
      <p:grpSpPr>
        <a:xfrm>
          <a:off x="0" y="0"/>
          <a:ext cx="0" cy="0"/>
          <a:chOff x="0" y="0"/>
          <a:chExt cx="0" cy="0"/>
        </a:xfrm>
      </p:grpSpPr>
      <p:sp>
        <p:nvSpPr>
          <p:cNvPr id="10546" name="Google Shape;10546;p1322"/>
          <p:cNvSpPr txBox="1">
            <a:spLocks noGrp="1"/>
          </p:cNvSpPr>
          <p:nvPr>
            <p:ph type="title"/>
          </p:nvPr>
        </p:nvSpPr>
        <p:spPr>
          <a:xfrm>
            <a:off x="304800" y="183092"/>
            <a:ext cx="5486400" cy="762000"/>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47" name="Google Shape;10547;p1322"/>
          <p:cNvSpPr txBox="1">
            <a:spLocks noGrp="1"/>
          </p:cNvSpPr>
          <p:nvPr>
            <p:ph type="body" idx="1"/>
          </p:nvPr>
        </p:nvSpPr>
        <p:spPr>
          <a:xfrm>
            <a:off x="304800" y="1066800"/>
            <a:ext cx="2692400" cy="3017309"/>
          </a:xfrm>
          <a:prstGeom prst="rect">
            <a:avLst/>
          </a:prstGeom>
          <a:noFill/>
          <a:ln>
            <a:noFill/>
          </a:ln>
        </p:spPr>
        <p:txBody>
          <a:bodyPr spcFirstLastPara="1" wrap="square" lIns="91425" tIns="45700" rIns="91425" bIns="45700" anchor="t" anchorCtr="0">
            <a:normAutofit/>
          </a:bodyPr>
          <a:lstStyle>
            <a:lvl1pPr marL="457200" lvl="0" indent="-347154" algn="l">
              <a:spcBef>
                <a:spcPts val="373"/>
              </a:spcBef>
              <a:spcAft>
                <a:spcPts val="0"/>
              </a:spcAft>
              <a:buClr>
                <a:schemeClr val="dk1"/>
              </a:buClr>
              <a:buSzPts val="1867"/>
              <a:buChar char="•"/>
              <a:defRPr sz="1867"/>
            </a:lvl1pPr>
            <a:lvl2pPr marL="914400" lvl="1" indent="-330200" algn="l">
              <a:spcBef>
                <a:spcPts val="320"/>
              </a:spcBef>
              <a:spcAft>
                <a:spcPts val="0"/>
              </a:spcAft>
              <a:buClr>
                <a:schemeClr val="dk1"/>
              </a:buClr>
              <a:buSzPts val="1600"/>
              <a:buChar char="–"/>
              <a:defRPr sz="1600"/>
            </a:lvl2pPr>
            <a:lvl3pPr marL="1371600" lvl="2" indent="-313245" algn="l">
              <a:spcBef>
                <a:spcPts val="267"/>
              </a:spcBef>
              <a:spcAft>
                <a:spcPts val="0"/>
              </a:spcAft>
              <a:buClr>
                <a:schemeClr val="dk1"/>
              </a:buClr>
              <a:buSzPts val="1333"/>
              <a:buChar char="•"/>
              <a:defRPr sz="1333"/>
            </a:lvl3pPr>
            <a:lvl4pPr marL="1828800" lvl="3" indent="-304800" algn="l">
              <a:spcBef>
                <a:spcPts val="240"/>
              </a:spcBef>
              <a:spcAft>
                <a:spcPts val="0"/>
              </a:spcAft>
              <a:buClr>
                <a:schemeClr val="dk1"/>
              </a:buClr>
              <a:buSzPts val="1200"/>
              <a:buChar char="–"/>
              <a:defRPr sz="1200"/>
            </a:lvl4pPr>
            <a:lvl5pPr marL="2286000" lvl="4" indent="-304800" algn="l">
              <a:spcBef>
                <a:spcPts val="240"/>
              </a:spcBef>
              <a:spcAft>
                <a:spcPts val="0"/>
              </a:spcAft>
              <a:buClr>
                <a:schemeClr val="dk1"/>
              </a:buClr>
              <a:buSzPts val="1200"/>
              <a:buChar char="»"/>
              <a:defRPr sz="1200"/>
            </a:lvl5pPr>
            <a:lvl6pPr marL="2743200" lvl="5" indent="-304800" algn="l">
              <a:spcBef>
                <a:spcPts val="240"/>
              </a:spcBef>
              <a:spcAft>
                <a:spcPts val="0"/>
              </a:spcAft>
              <a:buClr>
                <a:schemeClr val="dk1"/>
              </a:buClr>
              <a:buSzPts val="1200"/>
              <a:buChar char="•"/>
              <a:defRPr sz="1200"/>
            </a:lvl6pPr>
            <a:lvl7pPr marL="3200400" lvl="6" indent="-304800" algn="l">
              <a:spcBef>
                <a:spcPts val="240"/>
              </a:spcBef>
              <a:spcAft>
                <a:spcPts val="0"/>
              </a:spcAft>
              <a:buClr>
                <a:schemeClr val="dk1"/>
              </a:buClr>
              <a:buSzPts val="1200"/>
              <a:buChar char="•"/>
              <a:defRPr sz="1200"/>
            </a:lvl7pPr>
            <a:lvl8pPr marL="3657600" lvl="7" indent="-304800" algn="l">
              <a:spcBef>
                <a:spcPts val="240"/>
              </a:spcBef>
              <a:spcAft>
                <a:spcPts val="0"/>
              </a:spcAft>
              <a:buClr>
                <a:schemeClr val="dk1"/>
              </a:buClr>
              <a:buSzPts val="1200"/>
              <a:buChar char="•"/>
              <a:defRPr sz="1200"/>
            </a:lvl8pPr>
            <a:lvl9pPr marL="4114800" lvl="8" indent="-304800" algn="l">
              <a:spcBef>
                <a:spcPts val="240"/>
              </a:spcBef>
              <a:spcAft>
                <a:spcPts val="0"/>
              </a:spcAft>
              <a:buClr>
                <a:schemeClr val="dk1"/>
              </a:buClr>
              <a:buSzPts val="1200"/>
              <a:buChar char="•"/>
              <a:defRPr sz="1200"/>
            </a:lvl9pPr>
          </a:lstStyle>
          <a:p>
            <a:endParaRPr/>
          </a:p>
        </p:txBody>
      </p:sp>
      <p:sp>
        <p:nvSpPr>
          <p:cNvPr id="10548" name="Google Shape;10548;p1322"/>
          <p:cNvSpPr txBox="1">
            <a:spLocks noGrp="1"/>
          </p:cNvSpPr>
          <p:nvPr>
            <p:ph type="body" idx="2"/>
          </p:nvPr>
        </p:nvSpPr>
        <p:spPr>
          <a:xfrm>
            <a:off x="3098800" y="1066800"/>
            <a:ext cx="2692400" cy="3017309"/>
          </a:xfrm>
          <a:prstGeom prst="rect">
            <a:avLst/>
          </a:prstGeom>
          <a:noFill/>
          <a:ln>
            <a:noFill/>
          </a:ln>
        </p:spPr>
        <p:txBody>
          <a:bodyPr spcFirstLastPara="1" wrap="square" lIns="91425" tIns="45700" rIns="91425" bIns="45700" anchor="t" anchorCtr="0">
            <a:normAutofit/>
          </a:bodyPr>
          <a:lstStyle>
            <a:lvl1pPr marL="457200" lvl="0" indent="-347154" algn="l">
              <a:spcBef>
                <a:spcPts val="373"/>
              </a:spcBef>
              <a:spcAft>
                <a:spcPts val="0"/>
              </a:spcAft>
              <a:buClr>
                <a:schemeClr val="dk1"/>
              </a:buClr>
              <a:buSzPts val="1867"/>
              <a:buChar char="•"/>
              <a:defRPr sz="1867"/>
            </a:lvl1pPr>
            <a:lvl2pPr marL="914400" lvl="1" indent="-330200" algn="l">
              <a:spcBef>
                <a:spcPts val="320"/>
              </a:spcBef>
              <a:spcAft>
                <a:spcPts val="0"/>
              </a:spcAft>
              <a:buClr>
                <a:schemeClr val="dk1"/>
              </a:buClr>
              <a:buSzPts val="1600"/>
              <a:buChar char="–"/>
              <a:defRPr sz="1600"/>
            </a:lvl2pPr>
            <a:lvl3pPr marL="1371600" lvl="2" indent="-313245" algn="l">
              <a:spcBef>
                <a:spcPts val="267"/>
              </a:spcBef>
              <a:spcAft>
                <a:spcPts val="0"/>
              </a:spcAft>
              <a:buClr>
                <a:schemeClr val="dk1"/>
              </a:buClr>
              <a:buSzPts val="1333"/>
              <a:buChar char="•"/>
              <a:defRPr sz="1333"/>
            </a:lvl3pPr>
            <a:lvl4pPr marL="1828800" lvl="3" indent="-304800" algn="l">
              <a:spcBef>
                <a:spcPts val="240"/>
              </a:spcBef>
              <a:spcAft>
                <a:spcPts val="0"/>
              </a:spcAft>
              <a:buClr>
                <a:schemeClr val="dk1"/>
              </a:buClr>
              <a:buSzPts val="1200"/>
              <a:buChar char="–"/>
              <a:defRPr sz="1200"/>
            </a:lvl4pPr>
            <a:lvl5pPr marL="2286000" lvl="4" indent="-304800" algn="l">
              <a:spcBef>
                <a:spcPts val="240"/>
              </a:spcBef>
              <a:spcAft>
                <a:spcPts val="0"/>
              </a:spcAft>
              <a:buClr>
                <a:schemeClr val="dk1"/>
              </a:buClr>
              <a:buSzPts val="1200"/>
              <a:buChar char="»"/>
              <a:defRPr sz="1200"/>
            </a:lvl5pPr>
            <a:lvl6pPr marL="2743200" lvl="5" indent="-304800" algn="l">
              <a:spcBef>
                <a:spcPts val="240"/>
              </a:spcBef>
              <a:spcAft>
                <a:spcPts val="0"/>
              </a:spcAft>
              <a:buClr>
                <a:schemeClr val="dk1"/>
              </a:buClr>
              <a:buSzPts val="1200"/>
              <a:buChar char="•"/>
              <a:defRPr sz="1200"/>
            </a:lvl6pPr>
            <a:lvl7pPr marL="3200400" lvl="6" indent="-304800" algn="l">
              <a:spcBef>
                <a:spcPts val="240"/>
              </a:spcBef>
              <a:spcAft>
                <a:spcPts val="0"/>
              </a:spcAft>
              <a:buClr>
                <a:schemeClr val="dk1"/>
              </a:buClr>
              <a:buSzPts val="1200"/>
              <a:buChar char="•"/>
              <a:defRPr sz="1200"/>
            </a:lvl7pPr>
            <a:lvl8pPr marL="3657600" lvl="7" indent="-304800" algn="l">
              <a:spcBef>
                <a:spcPts val="240"/>
              </a:spcBef>
              <a:spcAft>
                <a:spcPts val="0"/>
              </a:spcAft>
              <a:buClr>
                <a:schemeClr val="dk1"/>
              </a:buClr>
              <a:buSzPts val="1200"/>
              <a:buChar char="•"/>
              <a:defRPr sz="1200"/>
            </a:lvl8pPr>
            <a:lvl9pPr marL="4114800" lvl="8" indent="-304800" algn="l">
              <a:spcBef>
                <a:spcPts val="240"/>
              </a:spcBef>
              <a:spcAft>
                <a:spcPts val="0"/>
              </a:spcAft>
              <a:buClr>
                <a:schemeClr val="dk1"/>
              </a:buClr>
              <a:buSzPts val="1200"/>
              <a:buChar char="•"/>
              <a:defRPr sz="1200"/>
            </a:lvl9pPr>
          </a:lstStyle>
          <a:p>
            <a:endParaRPr/>
          </a:p>
        </p:txBody>
      </p:sp>
      <p:sp>
        <p:nvSpPr>
          <p:cNvPr id="10549" name="Google Shape;10549;p1322"/>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50" name="Google Shape;10550;p1322"/>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51" name="Google Shape;10551;p1322"/>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0552"/>
        <p:cNvGrpSpPr/>
        <p:nvPr/>
      </p:nvGrpSpPr>
      <p:grpSpPr>
        <a:xfrm>
          <a:off x="0" y="0"/>
          <a:ext cx="0" cy="0"/>
          <a:chOff x="0" y="0"/>
          <a:chExt cx="0" cy="0"/>
        </a:xfrm>
      </p:grpSpPr>
      <p:sp>
        <p:nvSpPr>
          <p:cNvPr id="10553" name="Google Shape;10553;p1323"/>
          <p:cNvSpPr txBox="1">
            <a:spLocks noGrp="1"/>
          </p:cNvSpPr>
          <p:nvPr>
            <p:ph type="title"/>
          </p:nvPr>
        </p:nvSpPr>
        <p:spPr>
          <a:xfrm>
            <a:off x="304800" y="183092"/>
            <a:ext cx="5486400" cy="762000"/>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44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54" name="Google Shape;10554;p1323"/>
          <p:cNvSpPr txBox="1">
            <a:spLocks noGrp="1"/>
          </p:cNvSpPr>
          <p:nvPr>
            <p:ph type="body" idx="1"/>
          </p:nvPr>
        </p:nvSpPr>
        <p:spPr>
          <a:xfrm>
            <a:off x="304801" y="1023409"/>
            <a:ext cx="2693459" cy="426508"/>
          </a:xfrm>
          <a:prstGeom prst="rect">
            <a:avLst/>
          </a:prstGeom>
          <a:noFill/>
          <a:ln>
            <a:noFill/>
          </a:ln>
        </p:spPr>
        <p:txBody>
          <a:bodyPr spcFirstLastPara="1" wrap="square" lIns="91425" tIns="45700" rIns="91425" bIns="45700" anchor="b" anchorCtr="0">
            <a:normAutofit/>
          </a:bodyPr>
          <a:lstStyle>
            <a:lvl1pPr marL="457200" lvl="0" indent="-228600" algn="l">
              <a:spcBef>
                <a:spcPts val="320"/>
              </a:spcBef>
              <a:spcAft>
                <a:spcPts val="0"/>
              </a:spcAft>
              <a:buClr>
                <a:schemeClr val="dk1"/>
              </a:buClr>
              <a:buSzPts val="1600"/>
              <a:buNone/>
              <a:defRPr sz="1600" b="1"/>
            </a:lvl1pPr>
            <a:lvl2pPr marL="914400" lvl="1" indent="-228600" algn="l">
              <a:spcBef>
                <a:spcPts val="267"/>
              </a:spcBef>
              <a:spcAft>
                <a:spcPts val="0"/>
              </a:spcAft>
              <a:buClr>
                <a:schemeClr val="dk1"/>
              </a:buClr>
              <a:buSzPts val="1333"/>
              <a:buNone/>
              <a:defRPr sz="1333" b="1"/>
            </a:lvl2pPr>
            <a:lvl3pPr marL="1371600" lvl="2" indent="-228600" algn="l">
              <a:spcBef>
                <a:spcPts val="240"/>
              </a:spcBef>
              <a:spcAft>
                <a:spcPts val="0"/>
              </a:spcAft>
              <a:buClr>
                <a:schemeClr val="dk1"/>
              </a:buClr>
              <a:buSzPts val="1200"/>
              <a:buNone/>
              <a:defRPr sz="1200" b="1"/>
            </a:lvl3pPr>
            <a:lvl4pPr marL="1828800" lvl="3" indent="-228600" algn="l">
              <a:spcBef>
                <a:spcPts val="213"/>
              </a:spcBef>
              <a:spcAft>
                <a:spcPts val="0"/>
              </a:spcAft>
              <a:buClr>
                <a:schemeClr val="dk1"/>
              </a:buClr>
              <a:buSzPts val="1067"/>
              <a:buNone/>
              <a:defRPr sz="1067" b="1"/>
            </a:lvl4pPr>
            <a:lvl5pPr marL="2286000" lvl="4" indent="-228600" algn="l">
              <a:spcBef>
                <a:spcPts val="213"/>
              </a:spcBef>
              <a:spcAft>
                <a:spcPts val="0"/>
              </a:spcAft>
              <a:buClr>
                <a:schemeClr val="dk1"/>
              </a:buClr>
              <a:buSzPts val="1067"/>
              <a:buNone/>
              <a:defRPr sz="1067" b="1"/>
            </a:lvl5pPr>
            <a:lvl6pPr marL="2743200" lvl="5" indent="-228600" algn="l">
              <a:spcBef>
                <a:spcPts val="213"/>
              </a:spcBef>
              <a:spcAft>
                <a:spcPts val="0"/>
              </a:spcAft>
              <a:buClr>
                <a:schemeClr val="dk1"/>
              </a:buClr>
              <a:buSzPts val="1067"/>
              <a:buNone/>
              <a:defRPr sz="1067" b="1"/>
            </a:lvl6pPr>
            <a:lvl7pPr marL="3200400" lvl="6" indent="-228600" algn="l">
              <a:spcBef>
                <a:spcPts val="213"/>
              </a:spcBef>
              <a:spcAft>
                <a:spcPts val="0"/>
              </a:spcAft>
              <a:buClr>
                <a:schemeClr val="dk1"/>
              </a:buClr>
              <a:buSzPts val="1067"/>
              <a:buNone/>
              <a:defRPr sz="1067" b="1"/>
            </a:lvl7pPr>
            <a:lvl8pPr marL="3657600" lvl="7" indent="-228600" algn="l">
              <a:spcBef>
                <a:spcPts val="213"/>
              </a:spcBef>
              <a:spcAft>
                <a:spcPts val="0"/>
              </a:spcAft>
              <a:buClr>
                <a:schemeClr val="dk1"/>
              </a:buClr>
              <a:buSzPts val="1067"/>
              <a:buNone/>
              <a:defRPr sz="1067" b="1"/>
            </a:lvl8pPr>
            <a:lvl9pPr marL="4114800" lvl="8" indent="-228600" algn="l">
              <a:spcBef>
                <a:spcPts val="213"/>
              </a:spcBef>
              <a:spcAft>
                <a:spcPts val="0"/>
              </a:spcAft>
              <a:buClr>
                <a:schemeClr val="dk1"/>
              </a:buClr>
              <a:buSzPts val="1067"/>
              <a:buNone/>
              <a:defRPr sz="1067" b="1"/>
            </a:lvl9pPr>
          </a:lstStyle>
          <a:p>
            <a:endParaRPr/>
          </a:p>
        </p:txBody>
      </p:sp>
      <p:sp>
        <p:nvSpPr>
          <p:cNvPr id="10555" name="Google Shape;10555;p1323"/>
          <p:cNvSpPr txBox="1">
            <a:spLocks noGrp="1"/>
          </p:cNvSpPr>
          <p:nvPr>
            <p:ph type="body" idx="2"/>
          </p:nvPr>
        </p:nvSpPr>
        <p:spPr>
          <a:xfrm>
            <a:off x="304801" y="1449917"/>
            <a:ext cx="2693459" cy="2634192"/>
          </a:xfrm>
          <a:prstGeom prst="rect">
            <a:avLst/>
          </a:prstGeom>
          <a:noFill/>
          <a:ln>
            <a:noFill/>
          </a:ln>
        </p:spPr>
        <p:txBody>
          <a:bodyPr spcFirstLastPara="1" wrap="square" lIns="91425" tIns="45700" rIns="91425" bIns="45700" anchor="t" anchorCtr="0">
            <a:normAutofit/>
          </a:bodyPr>
          <a:lstStyle>
            <a:lvl1pPr marL="457200" lvl="0" indent="-330200" algn="l">
              <a:spcBef>
                <a:spcPts val="320"/>
              </a:spcBef>
              <a:spcAft>
                <a:spcPts val="0"/>
              </a:spcAft>
              <a:buClr>
                <a:schemeClr val="dk1"/>
              </a:buClr>
              <a:buSzPts val="1600"/>
              <a:buChar char="•"/>
              <a:defRPr sz="1600"/>
            </a:lvl1pPr>
            <a:lvl2pPr marL="914400" lvl="1" indent="-313245" algn="l">
              <a:spcBef>
                <a:spcPts val="267"/>
              </a:spcBef>
              <a:spcAft>
                <a:spcPts val="0"/>
              </a:spcAft>
              <a:buClr>
                <a:schemeClr val="dk1"/>
              </a:buClr>
              <a:buSzPts val="1333"/>
              <a:buChar char="–"/>
              <a:defRPr sz="1333"/>
            </a:lvl2pPr>
            <a:lvl3pPr marL="1371600" lvl="2" indent="-304800" algn="l">
              <a:spcBef>
                <a:spcPts val="240"/>
              </a:spcBef>
              <a:spcAft>
                <a:spcPts val="0"/>
              </a:spcAft>
              <a:buClr>
                <a:schemeClr val="dk1"/>
              </a:buClr>
              <a:buSzPts val="1200"/>
              <a:buChar char="•"/>
              <a:defRPr sz="1200"/>
            </a:lvl3pPr>
            <a:lvl4pPr marL="1828800" lvl="3" indent="-296354" algn="l">
              <a:spcBef>
                <a:spcPts val="213"/>
              </a:spcBef>
              <a:spcAft>
                <a:spcPts val="0"/>
              </a:spcAft>
              <a:buClr>
                <a:schemeClr val="dk1"/>
              </a:buClr>
              <a:buSzPts val="1067"/>
              <a:buChar char="–"/>
              <a:defRPr sz="1067"/>
            </a:lvl4pPr>
            <a:lvl5pPr marL="2286000" lvl="4" indent="-296354" algn="l">
              <a:spcBef>
                <a:spcPts val="213"/>
              </a:spcBef>
              <a:spcAft>
                <a:spcPts val="0"/>
              </a:spcAft>
              <a:buClr>
                <a:schemeClr val="dk1"/>
              </a:buClr>
              <a:buSzPts val="1067"/>
              <a:buChar char="»"/>
              <a:defRPr sz="1067"/>
            </a:lvl5pPr>
            <a:lvl6pPr marL="2743200" lvl="5" indent="-296354" algn="l">
              <a:spcBef>
                <a:spcPts val="213"/>
              </a:spcBef>
              <a:spcAft>
                <a:spcPts val="0"/>
              </a:spcAft>
              <a:buClr>
                <a:schemeClr val="dk1"/>
              </a:buClr>
              <a:buSzPts val="1067"/>
              <a:buChar char="•"/>
              <a:defRPr sz="1067"/>
            </a:lvl6pPr>
            <a:lvl7pPr marL="3200400" lvl="6" indent="-296354" algn="l">
              <a:spcBef>
                <a:spcPts val="213"/>
              </a:spcBef>
              <a:spcAft>
                <a:spcPts val="0"/>
              </a:spcAft>
              <a:buClr>
                <a:schemeClr val="dk1"/>
              </a:buClr>
              <a:buSzPts val="1067"/>
              <a:buChar char="•"/>
              <a:defRPr sz="1067"/>
            </a:lvl7pPr>
            <a:lvl8pPr marL="3657600" lvl="7" indent="-296354" algn="l">
              <a:spcBef>
                <a:spcPts val="213"/>
              </a:spcBef>
              <a:spcAft>
                <a:spcPts val="0"/>
              </a:spcAft>
              <a:buClr>
                <a:schemeClr val="dk1"/>
              </a:buClr>
              <a:buSzPts val="1067"/>
              <a:buChar char="•"/>
              <a:defRPr sz="1067"/>
            </a:lvl8pPr>
            <a:lvl9pPr marL="4114800" lvl="8" indent="-296354" algn="l">
              <a:spcBef>
                <a:spcPts val="213"/>
              </a:spcBef>
              <a:spcAft>
                <a:spcPts val="0"/>
              </a:spcAft>
              <a:buClr>
                <a:schemeClr val="dk1"/>
              </a:buClr>
              <a:buSzPts val="1067"/>
              <a:buChar char="•"/>
              <a:defRPr sz="1067"/>
            </a:lvl9pPr>
          </a:lstStyle>
          <a:p>
            <a:endParaRPr/>
          </a:p>
        </p:txBody>
      </p:sp>
      <p:sp>
        <p:nvSpPr>
          <p:cNvPr id="10556" name="Google Shape;10556;p1323"/>
          <p:cNvSpPr txBox="1">
            <a:spLocks noGrp="1"/>
          </p:cNvSpPr>
          <p:nvPr>
            <p:ph type="body" idx="3"/>
          </p:nvPr>
        </p:nvSpPr>
        <p:spPr>
          <a:xfrm>
            <a:off x="3096685" y="1023409"/>
            <a:ext cx="2694517" cy="426508"/>
          </a:xfrm>
          <a:prstGeom prst="rect">
            <a:avLst/>
          </a:prstGeom>
          <a:noFill/>
          <a:ln>
            <a:noFill/>
          </a:ln>
        </p:spPr>
        <p:txBody>
          <a:bodyPr spcFirstLastPara="1" wrap="square" lIns="91425" tIns="45700" rIns="91425" bIns="45700" anchor="b" anchorCtr="0">
            <a:normAutofit/>
          </a:bodyPr>
          <a:lstStyle>
            <a:lvl1pPr marL="457200" lvl="0" indent="-228600" algn="l">
              <a:spcBef>
                <a:spcPts val="320"/>
              </a:spcBef>
              <a:spcAft>
                <a:spcPts val="0"/>
              </a:spcAft>
              <a:buClr>
                <a:schemeClr val="dk1"/>
              </a:buClr>
              <a:buSzPts val="1600"/>
              <a:buNone/>
              <a:defRPr sz="1600" b="1"/>
            </a:lvl1pPr>
            <a:lvl2pPr marL="914400" lvl="1" indent="-228600" algn="l">
              <a:spcBef>
                <a:spcPts val="267"/>
              </a:spcBef>
              <a:spcAft>
                <a:spcPts val="0"/>
              </a:spcAft>
              <a:buClr>
                <a:schemeClr val="dk1"/>
              </a:buClr>
              <a:buSzPts val="1333"/>
              <a:buNone/>
              <a:defRPr sz="1333" b="1"/>
            </a:lvl2pPr>
            <a:lvl3pPr marL="1371600" lvl="2" indent="-228600" algn="l">
              <a:spcBef>
                <a:spcPts val="240"/>
              </a:spcBef>
              <a:spcAft>
                <a:spcPts val="0"/>
              </a:spcAft>
              <a:buClr>
                <a:schemeClr val="dk1"/>
              </a:buClr>
              <a:buSzPts val="1200"/>
              <a:buNone/>
              <a:defRPr sz="1200" b="1"/>
            </a:lvl3pPr>
            <a:lvl4pPr marL="1828800" lvl="3" indent="-228600" algn="l">
              <a:spcBef>
                <a:spcPts val="213"/>
              </a:spcBef>
              <a:spcAft>
                <a:spcPts val="0"/>
              </a:spcAft>
              <a:buClr>
                <a:schemeClr val="dk1"/>
              </a:buClr>
              <a:buSzPts val="1067"/>
              <a:buNone/>
              <a:defRPr sz="1067" b="1"/>
            </a:lvl4pPr>
            <a:lvl5pPr marL="2286000" lvl="4" indent="-228600" algn="l">
              <a:spcBef>
                <a:spcPts val="213"/>
              </a:spcBef>
              <a:spcAft>
                <a:spcPts val="0"/>
              </a:spcAft>
              <a:buClr>
                <a:schemeClr val="dk1"/>
              </a:buClr>
              <a:buSzPts val="1067"/>
              <a:buNone/>
              <a:defRPr sz="1067" b="1"/>
            </a:lvl5pPr>
            <a:lvl6pPr marL="2743200" lvl="5" indent="-228600" algn="l">
              <a:spcBef>
                <a:spcPts val="213"/>
              </a:spcBef>
              <a:spcAft>
                <a:spcPts val="0"/>
              </a:spcAft>
              <a:buClr>
                <a:schemeClr val="dk1"/>
              </a:buClr>
              <a:buSzPts val="1067"/>
              <a:buNone/>
              <a:defRPr sz="1067" b="1"/>
            </a:lvl6pPr>
            <a:lvl7pPr marL="3200400" lvl="6" indent="-228600" algn="l">
              <a:spcBef>
                <a:spcPts val="213"/>
              </a:spcBef>
              <a:spcAft>
                <a:spcPts val="0"/>
              </a:spcAft>
              <a:buClr>
                <a:schemeClr val="dk1"/>
              </a:buClr>
              <a:buSzPts val="1067"/>
              <a:buNone/>
              <a:defRPr sz="1067" b="1"/>
            </a:lvl7pPr>
            <a:lvl8pPr marL="3657600" lvl="7" indent="-228600" algn="l">
              <a:spcBef>
                <a:spcPts val="213"/>
              </a:spcBef>
              <a:spcAft>
                <a:spcPts val="0"/>
              </a:spcAft>
              <a:buClr>
                <a:schemeClr val="dk1"/>
              </a:buClr>
              <a:buSzPts val="1067"/>
              <a:buNone/>
              <a:defRPr sz="1067" b="1"/>
            </a:lvl8pPr>
            <a:lvl9pPr marL="4114800" lvl="8" indent="-228600" algn="l">
              <a:spcBef>
                <a:spcPts val="213"/>
              </a:spcBef>
              <a:spcAft>
                <a:spcPts val="0"/>
              </a:spcAft>
              <a:buClr>
                <a:schemeClr val="dk1"/>
              </a:buClr>
              <a:buSzPts val="1067"/>
              <a:buNone/>
              <a:defRPr sz="1067" b="1"/>
            </a:lvl9pPr>
          </a:lstStyle>
          <a:p>
            <a:endParaRPr/>
          </a:p>
        </p:txBody>
      </p:sp>
      <p:sp>
        <p:nvSpPr>
          <p:cNvPr id="10557" name="Google Shape;10557;p1323"/>
          <p:cNvSpPr txBox="1">
            <a:spLocks noGrp="1"/>
          </p:cNvSpPr>
          <p:nvPr>
            <p:ph type="body" idx="4"/>
          </p:nvPr>
        </p:nvSpPr>
        <p:spPr>
          <a:xfrm>
            <a:off x="3096685" y="1449917"/>
            <a:ext cx="2694517" cy="2634192"/>
          </a:xfrm>
          <a:prstGeom prst="rect">
            <a:avLst/>
          </a:prstGeom>
          <a:noFill/>
          <a:ln>
            <a:noFill/>
          </a:ln>
        </p:spPr>
        <p:txBody>
          <a:bodyPr spcFirstLastPara="1" wrap="square" lIns="91425" tIns="45700" rIns="91425" bIns="45700" anchor="t" anchorCtr="0">
            <a:normAutofit/>
          </a:bodyPr>
          <a:lstStyle>
            <a:lvl1pPr marL="457200" lvl="0" indent="-330200" algn="l">
              <a:spcBef>
                <a:spcPts val="320"/>
              </a:spcBef>
              <a:spcAft>
                <a:spcPts val="0"/>
              </a:spcAft>
              <a:buClr>
                <a:schemeClr val="dk1"/>
              </a:buClr>
              <a:buSzPts val="1600"/>
              <a:buChar char="•"/>
              <a:defRPr sz="1600"/>
            </a:lvl1pPr>
            <a:lvl2pPr marL="914400" lvl="1" indent="-313245" algn="l">
              <a:spcBef>
                <a:spcPts val="267"/>
              </a:spcBef>
              <a:spcAft>
                <a:spcPts val="0"/>
              </a:spcAft>
              <a:buClr>
                <a:schemeClr val="dk1"/>
              </a:buClr>
              <a:buSzPts val="1333"/>
              <a:buChar char="–"/>
              <a:defRPr sz="1333"/>
            </a:lvl2pPr>
            <a:lvl3pPr marL="1371600" lvl="2" indent="-304800" algn="l">
              <a:spcBef>
                <a:spcPts val="240"/>
              </a:spcBef>
              <a:spcAft>
                <a:spcPts val="0"/>
              </a:spcAft>
              <a:buClr>
                <a:schemeClr val="dk1"/>
              </a:buClr>
              <a:buSzPts val="1200"/>
              <a:buChar char="•"/>
              <a:defRPr sz="1200"/>
            </a:lvl3pPr>
            <a:lvl4pPr marL="1828800" lvl="3" indent="-296354" algn="l">
              <a:spcBef>
                <a:spcPts val="213"/>
              </a:spcBef>
              <a:spcAft>
                <a:spcPts val="0"/>
              </a:spcAft>
              <a:buClr>
                <a:schemeClr val="dk1"/>
              </a:buClr>
              <a:buSzPts val="1067"/>
              <a:buChar char="–"/>
              <a:defRPr sz="1067"/>
            </a:lvl4pPr>
            <a:lvl5pPr marL="2286000" lvl="4" indent="-296354" algn="l">
              <a:spcBef>
                <a:spcPts val="213"/>
              </a:spcBef>
              <a:spcAft>
                <a:spcPts val="0"/>
              </a:spcAft>
              <a:buClr>
                <a:schemeClr val="dk1"/>
              </a:buClr>
              <a:buSzPts val="1067"/>
              <a:buChar char="»"/>
              <a:defRPr sz="1067"/>
            </a:lvl5pPr>
            <a:lvl6pPr marL="2743200" lvl="5" indent="-296354" algn="l">
              <a:spcBef>
                <a:spcPts val="213"/>
              </a:spcBef>
              <a:spcAft>
                <a:spcPts val="0"/>
              </a:spcAft>
              <a:buClr>
                <a:schemeClr val="dk1"/>
              </a:buClr>
              <a:buSzPts val="1067"/>
              <a:buChar char="•"/>
              <a:defRPr sz="1067"/>
            </a:lvl6pPr>
            <a:lvl7pPr marL="3200400" lvl="6" indent="-296354" algn="l">
              <a:spcBef>
                <a:spcPts val="213"/>
              </a:spcBef>
              <a:spcAft>
                <a:spcPts val="0"/>
              </a:spcAft>
              <a:buClr>
                <a:schemeClr val="dk1"/>
              </a:buClr>
              <a:buSzPts val="1067"/>
              <a:buChar char="•"/>
              <a:defRPr sz="1067"/>
            </a:lvl7pPr>
            <a:lvl8pPr marL="3657600" lvl="7" indent="-296354" algn="l">
              <a:spcBef>
                <a:spcPts val="213"/>
              </a:spcBef>
              <a:spcAft>
                <a:spcPts val="0"/>
              </a:spcAft>
              <a:buClr>
                <a:schemeClr val="dk1"/>
              </a:buClr>
              <a:buSzPts val="1067"/>
              <a:buChar char="•"/>
              <a:defRPr sz="1067"/>
            </a:lvl8pPr>
            <a:lvl9pPr marL="4114800" lvl="8" indent="-296354" algn="l">
              <a:spcBef>
                <a:spcPts val="213"/>
              </a:spcBef>
              <a:spcAft>
                <a:spcPts val="0"/>
              </a:spcAft>
              <a:buClr>
                <a:schemeClr val="dk1"/>
              </a:buClr>
              <a:buSzPts val="1067"/>
              <a:buChar char="•"/>
              <a:defRPr sz="1067"/>
            </a:lvl9pPr>
          </a:lstStyle>
          <a:p>
            <a:endParaRPr/>
          </a:p>
        </p:txBody>
      </p:sp>
      <p:sp>
        <p:nvSpPr>
          <p:cNvPr id="10558" name="Google Shape;10558;p1323"/>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59" name="Google Shape;10559;p1323"/>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60" name="Google Shape;10560;p1323"/>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133"/>
        <p:cNvGrpSpPr/>
        <p:nvPr/>
      </p:nvGrpSpPr>
      <p:grpSpPr>
        <a:xfrm>
          <a:off x="0" y="0"/>
          <a:ext cx="0" cy="0"/>
          <a:chOff x="0" y="0"/>
          <a:chExt cx="0" cy="0"/>
        </a:xfrm>
      </p:grpSpPr>
      <p:grpSp>
        <p:nvGrpSpPr>
          <p:cNvPr id="1134" name="Google Shape;1134;p202"/>
          <p:cNvGrpSpPr/>
          <p:nvPr/>
        </p:nvGrpSpPr>
        <p:grpSpPr>
          <a:xfrm>
            <a:off x="7191542" y="1"/>
            <a:ext cx="5000459" cy="1425992"/>
            <a:chOff x="7191542" y="1"/>
            <a:chExt cx="5000459" cy="1425992"/>
          </a:xfrm>
        </p:grpSpPr>
        <p:pic>
          <p:nvPicPr>
            <p:cNvPr id="1135" name="Google Shape;1135;p2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36" name="Google Shape;1136;p202"/>
            <p:cNvGrpSpPr/>
            <p:nvPr/>
          </p:nvGrpSpPr>
          <p:grpSpPr>
            <a:xfrm>
              <a:off x="7191542" y="1"/>
              <a:ext cx="5000459" cy="1425992"/>
              <a:chOff x="7186272" y="0"/>
              <a:chExt cx="5005729" cy="1427495"/>
            </a:xfrm>
          </p:grpSpPr>
          <p:sp>
            <p:nvSpPr>
              <p:cNvPr id="1137" name="Google Shape;1137;p2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38" name="Google Shape;1138;p2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39" name="Google Shape;1139;p20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0" name="Google Shape;1140;p2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41" name="Google Shape;1141;p2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2" name="Google Shape;1142;p2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10561"/>
        <p:cNvGrpSpPr/>
        <p:nvPr/>
      </p:nvGrpSpPr>
      <p:grpSpPr>
        <a:xfrm>
          <a:off x="0" y="0"/>
          <a:ext cx="0" cy="0"/>
          <a:chOff x="0" y="0"/>
          <a:chExt cx="0" cy="0"/>
        </a:xfrm>
      </p:grpSpPr>
      <p:sp>
        <p:nvSpPr>
          <p:cNvPr id="10562" name="Google Shape;10562;p1324"/>
          <p:cNvSpPr txBox="1">
            <a:spLocks noGrp="1"/>
          </p:cNvSpPr>
          <p:nvPr>
            <p:ph type="title"/>
          </p:nvPr>
        </p:nvSpPr>
        <p:spPr>
          <a:xfrm>
            <a:off x="304800" y="183092"/>
            <a:ext cx="5486400" cy="762000"/>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44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63" name="Google Shape;10563;p1324"/>
          <p:cNvSpPr txBox="1">
            <a:spLocks noGrp="1"/>
          </p:cNvSpPr>
          <p:nvPr>
            <p:ph type="body" idx="1"/>
          </p:nvPr>
        </p:nvSpPr>
        <p:spPr>
          <a:xfrm>
            <a:off x="304800" y="1023409"/>
            <a:ext cx="2693459" cy="426508"/>
          </a:xfrm>
          <a:prstGeom prst="rect">
            <a:avLst/>
          </a:prstGeom>
          <a:noFill/>
          <a:ln>
            <a:noFill/>
          </a:ln>
        </p:spPr>
        <p:txBody>
          <a:bodyPr spcFirstLastPara="1" wrap="square" lIns="91425" tIns="45700" rIns="91425" bIns="45700" anchor="b" anchorCtr="0">
            <a:normAutofit/>
          </a:bodyPr>
          <a:lstStyle>
            <a:lvl1pPr marL="457200" lvl="0" indent="-228600" algn="l">
              <a:spcBef>
                <a:spcPts val="320"/>
              </a:spcBef>
              <a:spcAft>
                <a:spcPts val="0"/>
              </a:spcAft>
              <a:buClr>
                <a:schemeClr val="dk1"/>
              </a:buClr>
              <a:buSzPts val="1600"/>
              <a:buNone/>
              <a:defRPr sz="1600" b="1"/>
            </a:lvl1pPr>
            <a:lvl2pPr marL="914400" lvl="1" indent="-228600" algn="l">
              <a:spcBef>
                <a:spcPts val="267"/>
              </a:spcBef>
              <a:spcAft>
                <a:spcPts val="0"/>
              </a:spcAft>
              <a:buClr>
                <a:schemeClr val="dk1"/>
              </a:buClr>
              <a:buSzPts val="1333"/>
              <a:buNone/>
              <a:defRPr sz="1333" b="1"/>
            </a:lvl2pPr>
            <a:lvl3pPr marL="1371600" lvl="2" indent="-228600" algn="l">
              <a:spcBef>
                <a:spcPts val="240"/>
              </a:spcBef>
              <a:spcAft>
                <a:spcPts val="0"/>
              </a:spcAft>
              <a:buClr>
                <a:schemeClr val="dk1"/>
              </a:buClr>
              <a:buSzPts val="1200"/>
              <a:buNone/>
              <a:defRPr sz="1200" b="1"/>
            </a:lvl3pPr>
            <a:lvl4pPr marL="1828800" lvl="3" indent="-228600" algn="l">
              <a:spcBef>
                <a:spcPts val="213"/>
              </a:spcBef>
              <a:spcAft>
                <a:spcPts val="0"/>
              </a:spcAft>
              <a:buClr>
                <a:schemeClr val="dk1"/>
              </a:buClr>
              <a:buSzPts val="1067"/>
              <a:buNone/>
              <a:defRPr sz="1067" b="1"/>
            </a:lvl4pPr>
            <a:lvl5pPr marL="2286000" lvl="4" indent="-228600" algn="l">
              <a:spcBef>
                <a:spcPts val="213"/>
              </a:spcBef>
              <a:spcAft>
                <a:spcPts val="0"/>
              </a:spcAft>
              <a:buClr>
                <a:schemeClr val="dk1"/>
              </a:buClr>
              <a:buSzPts val="1067"/>
              <a:buNone/>
              <a:defRPr sz="1067" b="1"/>
            </a:lvl5pPr>
            <a:lvl6pPr marL="2743200" lvl="5" indent="-228600" algn="l">
              <a:spcBef>
                <a:spcPts val="213"/>
              </a:spcBef>
              <a:spcAft>
                <a:spcPts val="0"/>
              </a:spcAft>
              <a:buClr>
                <a:schemeClr val="dk1"/>
              </a:buClr>
              <a:buSzPts val="1067"/>
              <a:buNone/>
              <a:defRPr sz="1067" b="1"/>
            </a:lvl6pPr>
            <a:lvl7pPr marL="3200400" lvl="6" indent="-228600" algn="l">
              <a:spcBef>
                <a:spcPts val="213"/>
              </a:spcBef>
              <a:spcAft>
                <a:spcPts val="0"/>
              </a:spcAft>
              <a:buClr>
                <a:schemeClr val="dk1"/>
              </a:buClr>
              <a:buSzPts val="1067"/>
              <a:buNone/>
              <a:defRPr sz="1067" b="1"/>
            </a:lvl7pPr>
            <a:lvl8pPr marL="3657600" lvl="7" indent="-228600" algn="l">
              <a:spcBef>
                <a:spcPts val="213"/>
              </a:spcBef>
              <a:spcAft>
                <a:spcPts val="0"/>
              </a:spcAft>
              <a:buClr>
                <a:schemeClr val="dk1"/>
              </a:buClr>
              <a:buSzPts val="1067"/>
              <a:buNone/>
              <a:defRPr sz="1067" b="1"/>
            </a:lvl8pPr>
            <a:lvl9pPr marL="4114800" lvl="8" indent="-228600" algn="l">
              <a:spcBef>
                <a:spcPts val="213"/>
              </a:spcBef>
              <a:spcAft>
                <a:spcPts val="0"/>
              </a:spcAft>
              <a:buClr>
                <a:schemeClr val="dk1"/>
              </a:buClr>
              <a:buSzPts val="1067"/>
              <a:buNone/>
              <a:defRPr sz="1067" b="1"/>
            </a:lvl9pPr>
          </a:lstStyle>
          <a:p>
            <a:endParaRPr/>
          </a:p>
        </p:txBody>
      </p:sp>
      <p:sp>
        <p:nvSpPr>
          <p:cNvPr id="10564" name="Google Shape;10564;p1324"/>
          <p:cNvSpPr txBox="1">
            <a:spLocks noGrp="1"/>
          </p:cNvSpPr>
          <p:nvPr>
            <p:ph type="body" idx="2"/>
          </p:nvPr>
        </p:nvSpPr>
        <p:spPr>
          <a:xfrm>
            <a:off x="304800" y="1449917"/>
            <a:ext cx="2693459" cy="2634192"/>
          </a:xfrm>
          <a:prstGeom prst="rect">
            <a:avLst/>
          </a:prstGeom>
          <a:noFill/>
          <a:ln>
            <a:noFill/>
          </a:ln>
        </p:spPr>
        <p:txBody>
          <a:bodyPr spcFirstLastPara="1" wrap="square" lIns="91425" tIns="45700" rIns="91425" bIns="45700" anchor="t" anchorCtr="0">
            <a:normAutofit/>
          </a:bodyPr>
          <a:lstStyle>
            <a:lvl1pPr marL="457200" lvl="0" indent="-330200" algn="l">
              <a:spcBef>
                <a:spcPts val="320"/>
              </a:spcBef>
              <a:spcAft>
                <a:spcPts val="0"/>
              </a:spcAft>
              <a:buClr>
                <a:schemeClr val="dk1"/>
              </a:buClr>
              <a:buSzPts val="1600"/>
              <a:buChar char="•"/>
              <a:defRPr sz="1600"/>
            </a:lvl1pPr>
            <a:lvl2pPr marL="914400" lvl="1" indent="-313245" algn="l">
              <a:spcBef>
                <a:spcPts val="267"/>
              </a:spcBef>
              <a:spcAft>
                <a:spcPts val="0"/>
              </a:spcAft>
              <a:buClr>
                <a:schemeClr val="dk1"/>
              </a:buClr>
              <a:buSzPts val="1333"/>
              <a:buChar char="–"/>
              <a:defRPr sz="1333"/>
            </a:lvl2pPr>
            <a:lvl3pPr marL="1371600" lvl="2" indent="-304800" algn="l">
              <a:spcBef>
                <a:spcPts val="240"/>
              </a:spcBef>
              <a:spcAft>
                <a:spcPts val="0"/>
              </a:spcAft>
              <a:buClr>
                <a:schemeClr val="dk1"/>
              </a:buClr>
              <a:buSzPts val="1200"/>
              <a:buChar char="•"/>
              <a:defRPr sz="1200"/>
            </a:lvl3pPr>
            <a:lvl4pPr marL="1828800" lvl="3" indent="-296354" algn="l">
              <a:spcBef>
                <a:spcPts val="213"/>
              </a:spcBef>
              <a:spcAft>
                <a:spcPts val="0"/>
              </a:spcAft>
              <a:buClr>
                <a:schemeClr val="dk1"/>
              </a:buClr>
              <a:buSzPts val="1067"/>
              <a:buChar char="–"/>
              <a:defRPr sz="1067"/>
            </a:lvl4pPr>
            <a:lvl5pPr marL="2286000" lvl="4" indent="-296354" algn="l">
              <a:spcBef>
                <a:spcPts val="213"/>
              </a:spcBef>
              <a:spcAft>
                <a:spcPts val="0"/>
              </a:spcAft>
              <a:buClr>
                <a:schemeClr val="dk1"/>
              </a:buClr>
              <a:buSzPts val="1067"/>
              <a:buChar char="»"/>
              <a:defRPr sz="1067"/>
            </a:lvl5pPr>
            <a:lvl6pPr marL="2743200" lvl="5" indent="-296354" algn="l">
              <a:spcBef>
                <a:spcPts val="213"/>
              </a:spcBef>
              <a:spcAft>
                <a:spcPts val="0"/>
              </a:spcAft>
              <a:buClr>
                <a:schemeClr val="dk1"/>
              </a:buClr>
              <a:buSzPts val="1067"/>
              <a:buChar char="•"/>
              <a:defRPr sz="1067"/>
            </a:lvl6pPr>
            <a:lvl7pPr marL="3200400" lvl="6" indent="-296354" algn="l">
              <a:spcBef>
                <a:spcPts val="213"/>
              </a:spcBef>
              <a:spcAft>
                <a:spcPts val="0"/>
              </a:spcAft>
              <a:buClr>
                <a:schemeClr val="dk1"/>
              </a:buClr>
              <a:buSzPts val="1067"/>
              <a:buChar char="•"/>
              <a:defRPr sz="1067"/>
            </a:lvl7pPr>
            <a:lvl8pPr marL="3657600" lvl="7" indent="-296354" algn="l">
              <a:spcBef>
                <a:spcPts val="213"/>
              </a:spcBef>
              <a:spcAft>
                <a:spcPts val="0"/>
              </a:spcAft>
              <a:buClr>
                <a:schemeClr val="dk1"/>
              </a:buClr>
              <a:buSzPts val="1067"/>
              <a:buChar char="•"/>
              <a:defRPr sz="1067"/>
            </a:lvl8pPr>
            <a:lvl9pPr marL="4114800" lvl="8" indent="-296354" algn="l">
              <a:spcBef>
                <a:spcPts val="213"/>
              </a:spcBef>
              <a:spcAft>
                <a:spcPts val="0"/>
              </a:spcAft>
              <a:buClr>
                <a:schemeClr val="dk1"/>
              </a:buClr>
              <a:buSzPts val="1067"/>
              <a:buChar char="•"/>
              <a:defRPr sz="1067"/>
            </a:lvl9pPr>
          </a:lstStyle>
          <a:p>
            <a:endParaRPr/>
          </a:p>
        </p:txBody>
      </p:sp>
      <p:sp>
        <p:nvSpPr>
          <p:cNvPr id="10565" name="Google Shape;10565;p1324"/>
          <p:cNvSpPr txBox="1">
            <a:spLocks noGrp="1"/>
          </p:cNvSpPr>
          <p:nvPr>
            <p:ph type="body" idx="3"/>
          </p:nvPr>
        </p:nvSpPr>
        <p:spPr>
          <a:xfrm>
            <a:off x="3096684" y="1023409"/>
            <a:ext cx="2694517" cy="426508"/>
          </a:xfrm>
          <a:prstGeom prst="rect">
            <a:avLst/>
          </a:prstGeom>
          <a:noFill/>
          <a:ln>
            <a:noFill/>
          </a:ln>
        </p:spPr>
        <p:txBody>
          <a:bodyPr spcFirstLastPara="1" wrap="square" lIns="91425" tIns="45700" rIns="91425" bIns="45700" anchor="b" anchorCtr="0">
            <a:normAutofit/>
          </a:bodyPr>
          <a:lstStyle>
            <a:lvl1pPr marL="457200" lvl="0" indent="-228600" algn="l">
              <a:spcBef>
                <a:spcPts val="320"/>
              </a:spcBef>
              <a:spcAft>
                <a:spcPts val="0"/>
              </a:spcAft>
              <a:buClr>
                <a:schemeClr val="dk1"/>
              </a:buClr>
              <a:buSzPts val="1600"/>
              <a:buNone/>
              <a:defRPr sz="1600" b="1"/>
            </a:lvl1pPr>
            <a:lvl2pPr marL="914400" lvl="1" indent="-228600" algn="l">
              <a:spcBef>
                <a:spcPts val="267"/>
              </a:spcBef>
              <a:spcAft>
                <a:spcPts val="0"/>
              </a:spcAft>
              <a:buClr>
                <a:schemeClr val="dk1"/>
              </a:buClr>
              <a:buSzPts val="1333"/>
              <a:buNone/>
              <a:defRPr sz="1333" b="1"/>
            </a:lvl2pPr>
            <a:lvl3pPr marL="1371600" lvl="2" indent="-228600" algn="l">
              <a:spcBef>
                <a:spcPts val="240"/>
              </a:spcBef>
              <a:spcAft>
                <a:spcPts val="0"/>
              </a:spcAft>
              <a:buClr>
                <a:schemeClr val="dk1"/>
              </a:buClr>
              <a:buSzPts val="1200"/>
              <a:buNone/>
              <a:defRPr sz="1200" b="1"/>
            </a:lvl3pPr>
            <a:lvl4pPr marL="1828800" lvl="3" indent="-228600" algn="l">
              <a:spcBef>
                <a:spcPts val="213"/>
              </a:spcBef>
              <a:spcAft>
                <a:spcPts val="0"/>
              </a:spcAft>
              <a:buClr>
                <a:schemeClr val="dk1"/>
              </a:buClr>
              <a:buSzPts val="1067"/>
              <a:buNone/>
              <a:defRPr sz="1067" b="1"/>
            </a:lvl4pPr>
            <a:lvl5pPr marL="2286000" lvl="4" indent="-228600" algn="l">
              <a:spcBef>
                <a:spcPts val="213"/>
              </a:spcBef>
              <a:spcAft>
                <a:spcPts val="0"/>
              </a:spcAft>
              <a:buClr>
                <a:schemeClr val="dk1"/>
              </a:buClr>
              <a:buSzPts val="1067"/>
              <a:buNone/>
              <a:defRPr sz="1067" b="1"/>
            </a:lvl5pPr>
            <a:lvl6pPr marL="2743200" lvl="5" indent="-228600" algn="l">
              <a:spcBef>
                <a:spcPts val="213"/>
              </a:spcBef>
              <a:spcAft>
                <a:spcPts val="0"/>
              </a:spcAft>
              <a:buClr>
                <a:schemeClr val="dk1"/>
              </a:buClr>
              <a:buSzPts val="1067"/>
              <a:buNone/>
              <a:defRPr sz="1067" b="1"/>
            </a:lvl6pPr>
            <a:lvl7pPr marL="3200400" lvl="6" indent="-228600" algn="l">
              <a:spcBef>
                <a:spcPts val="213"/>
              </a:spcBef>
              <a:spcAft>
                <a:spcPts val="0"/>
              </a:spcAft>
              <a:buClr>
                <a:schemeClr val="dk1"/>
              </a:buClr>
              <a:buSzPts val="1067"/>
              <a:buNone/>
              <a:defRPr sz="1067" b="1"/>
            </a:lvl7pPr>
            <a:lvl8pPr marL="3657600" lvl="7" indent="-228600" algn="l">
              <a:spcBef>
                <a:spcPts val="213"/>
              </a:spcBef>
              <a:spcAft>
                <a:spcPts val="0"/>
              </a:spcAft>
              <a:buClr>
                <a:schemeClr val="dk1"/>
              </a:buClr>
              <a:buSzPts val="1067"/>
              <a:buNone/>
              <a:defRPr sz="1067" b="1"/>
            </a:lvl8pPr>
            <a:lvl9pPr marL="4114800" lvl="8" indent="-228600" algn="l">
              <a:spcBef>
                <a:spcPts val="213"/>
              </a:spcBef>
              <a:spcAft>
                <a:spcPts val="0"/>
              </a:spcAft>
              <a:buClr>
                <a:schemeClr val="dk1"/>
              </a:buClr>
              <a:buSzPts val="1067"/>
              <a:buNone/>
              <a:defRPr sz="1067" b="1"/>
            </a:lvl9pPr>
          </a:lstStyle>
          <a:p>
            <a:endParaRPr/>
          </a:p>
        </p:txBody>
      </p:sp>
      <p:sp>
        <p:nvSpPr>
          <p:cNvPr id="10566" name="Google Shape;10566;p1324"/>
          <p:cNvSpPr txBox="1">
            <a:spLocks noGrp="1"/>
          </p:cNvSpPr>
          <p:nvPr>
            <p:ph type="body" idx="4"/>
          </p:nvPr>
        </p:nvSpPr>
        <p:spPr>
          <a:xfrm>
            <a:off x="3096684" y="1449917"/>
            <a:ext cx="2694517" cy="2634192"/>
          </a:xfrm>
          <a:prstGeom prst="rect">
            <a:avLst/>
          </a:prstGeom>
          <a:noFill/>
          <a:ln>
            <a:noFill/>
          </a:ln>
        </p:spPr>
        <p:txBody>
          <a:bodyPr spcFirstLastPara="1" wrap="square" lIns="91425" tIns="45700" rIns="91425" bIns="45700" anchor="t" anchorCtr="0">
            <a:normAutofit/>
          </a:bodyPr>
          <a:lstStyle>
            <a:lvl1pPr marL="457200" lvl="0" indent="-330200" algn="l">
              <a:spcBef>
                <a:spcPts val="320"/>
              </a:spcBef>
              <a:spcAft>
                <a:spcPts val="0"/>
              </a:spcAft>
              <a:buClr>
                <a:schemeClr val="dk1"/>
              </a:buClr>
              <a:buSzPts val="1600"/>
              <a:buChar char="•"/>
              <a:defRPr sz="1600"/>
            </a:lvl1pPr>
            <a:lvl2pPr marL="914400" lvl="1" indent="-313245" algn="l">
              <a:spcBef>
                <a:spcPts val="267"/>
              </a:spcBef>
              <a:spcAft>
                <a:spcPts val="0"/>
              </a:spcAft>
              <a:buClr>
                <a:schemeClr val="dk1"/>
              </a:buClr>
              <a:buSzPts val="1333"/>
              <a:buChar char="–"/>
              <a:defRPr sz="1333"/>
            </a:lvl2pPr>
            <a:lvl3pPr marL="1371600" lvl="2" indent="-304800" algn="l">
              <a:spcBef>
                <a:spcPts val="240"/>
              </a:spcBef>
              <a:spcAft>
                <a:spcPts val="0"/>
              </a:spcAft>
              <a:buClr>
                <a:schemeClr val="dk1"/>
              </a:buClr>
              <a:buSzPts val="1200"/>
              <a:buChar char="•"/>
              <a:defRPr sz="1200"/>
            </a:lvl3pPr>
            <a:lvl4pPr marL="1828800" lvl="3" indent="-296354" algn="l">
              <a:spcBef>
                <a:spcPts val="213"/>
              </a:spcBef>
              <a:spcAft>
                <a:spcPts val="0"/>
              </a:spcAft>
              <a:buClr>
                <a:schemeClr val="dk1"/>
              </a:buClr>
              <a:buSzPts val="1067"/>
              <a:buChar char="–"/>
              <a:defRPr sz="1067"/>
            </a:lvl4pPr>
            <a:lvl5pPr marL="2286000" lvl="4" indent="-296354" algn="l">
              <a:spcBef>
                <a:spcPts val="213"/>
              </a:spcBef>
              <a:spcAft>
                <a:spcPts val="0"/>
              </a:spcAft>
              <a:buClr>
                <a:schemeClr val="dk1"/>
              </a:buClr>
              <a:buSzPts val="1067"/>
              <a:buChar char="»"/>
              <a:defRPr sz="1067"/>
            </a:lvl5pPr>
            <a:lvl6pPr marL="2743200" lvl="5" indent="-296354" algn="l">
              <a:spcBef>
                <a:spcPts val="213"/>
              </a:spcBef>
              <a:spcAft>
                <a:spcPts val="0"/>
              </a:spcAft>
              <a:buClr>
                <a:schemeClr val="dk1"/>
              </a:buClr>
              <a:buSzPts val="1067"/>
              <a:buChar char="•"/>
              <a:defRPr sz="1067"/>
            </a:lvl6pPr>
            <a:lvl7pPr marL="3200400" lvl="6" indent="-296354" algn="l">
              <a:spcBef>
                <a:spcPts val="213"/>
              </a:spcBef>
              <a:spcAft>
                <a:spcPts val="0"/>
              </a:spcAft>
              <a:buClr>
                <a:schemeClr val="dk1"/>
              </a:buClr>
              <a:buSzPts val="1067"/>
              <a:buChar char="•"/>
              <a:defRPr sz="1067"/>
            </a:lvl7pPr>
            <a:lvl8pPr marL="3657600" lvl="7" indent="-296354" algn="l">
              <a:spcBef>
                <a:spcPts val="213"/>
              </a:spcBef>
              <a:spcAft>
                <a:spcPts val="0"/>
              </a:spcAft>
              <a:buClr>
                <a:schemeClr val="dk1"/>
              </a:buClr>
              <a:buSzPts val="1067"/>
              <a:buChar char="•"/>
              <a:defRPr sz="1067"/>
            </a:lvl8pPr>
            <a:lvl9pPr marL="4114800" lvl="8" indent="-296354" algn="l">
              <a:spcBef>
                <a:spcPts val="213"/>
              </a:spcBef>
              <a:spcAft>
                <a:spcPts val="0"/>
              </a:spcAft>
              <a:buClr>
                <a:schemeClr val="dk1"/>
              </a:buClr>
              <a:buSzPts val="1067"/>
              <a:buChar char="•"/>
              <a:defRPr sz="1067"/>
            </a:lvl9pPr>
          </a:lstStyle>
          <a:p>
            <a:endParaRPr/>
          </a:p>
        </p:txBody>
      </p:sp>
      <p:sp>
        <p:nvSpPr>
          <p:cNvPr id="10567" name="Google Shape;10567;p1324"/>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68" name="Google Shape;10568;p1324"/>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69" name="Google Shape;10569;p1324"/>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0570"/>
        <p:cNvGrpSpPr/>
        <p:nvPr/>
      </p:nvGrpSpPr>
      <p:grpSpPr>
        <a:xfrm>
          <a:off x="0" y="0"/>
          <a:ext cx="0" cy="0"/>
          <a:chOff x="0" y="0"/>
          <a:chExt cx="0" cy="0"/>
        </a:xfrm>
      </p:grpSpPr>
      <p:sp>
        <p:nvSpPr>
          <p:cNvPr id="10571" name="Google Shape;10571;p1325"/>
          <p:cNvSpPr txBox="1">
            <a:spLocks noGrp="1"/>
          </p:cNvSpPr>
          <p:nvPr>
            <p:ph type="title"/>
          </p:nvPr>
        </p:nvSpPr>
        <p:spPr>
          <a:xfrm>
            <a:off x="304800" y="183092"/>
            <a:ext cx="5486400" cy="762000"/>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72" name="Google Shape;10572;p1325"/>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73" name="Google Shape;10573;p1325"/>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74" name="Google Shape;10574;p1325"/>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0575"/>
        <p:cNvGrpSpPr/>
        <p:nvPr/>
      </p:nvGrpSpPr>
      <p:grpSpPr>
        <a:xfrm>
          <a:off x="0" y="0"/>
          <a:ext cx="0" cy="0"/>
          <a:chOff x="0" y="0"/>
          <a:chExt cx="0" cy="0"/>
        </a:xfrm>
      </p:grpSpPr>
      <p:sp>
        <p:nvSpPr>
          <p:cNvPr id="10576" name="Google Shape;10576;p1326"/>
          <p:cNvSpPr txBox="1">
            <a:spLocks noGrp="1"/>
          </p:cNvSpPr>
          <p:nvPr>
            <p:ph type="title"/>
          </p:nvPr>
        </p:nvSpPr>
        <p:spPr>
          <a:xfrm>
            <a:off x="304800" y="182033"/>
            <a:ext cx="2005542" cy="774700"/>
          </a:xfrm>
          <a:prstGeom prst="rect">
            <a:avLst/>
          </a:prstGeom>
          <a:noFill/>
          <a:ln>
            <a:noFill/>
          </a:ln>
        </p:spPr>
        <p:txBody>
          <a:bodyPr spcFirstLastPara="1" wrap="square" lIns="91425" tIns="45700" rIns="91425" bIns="45700" anchor="b" anchorCtr="0">
            <a:normAutofit/>
          </a:bodyPr>
          <a:lstStyle>
            <a:lvl1pPr lvl="0" algn="l">
              <a:spcBef>
                <a:spcPts val="0"/>
              </a:spcBef>
              <a:spcAft>
                <a:spcPts val="0"/>
              </a:spcAft>
              <a:buClr>
                <a:schemeClr val="dk1"/>
              </a:buClr>
              <a:buSzPts val="1333"/>
              <a:buFont typeface="Calibri"/>
              <a:buNone/>
              <a:defRPr sz="1333"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77" name="Google Shape;10577;p1326"/>
          <p:cNvSpPr txBox="1">
            <a:spLocks noGrp="1"/>
          </p:cNvSpPr>
          <p:nvPr>
            <p:ph type="body" idx="1"/>
          </p:nvPr>
        </p:nvSpPr>
        <p:spPr>
          <a:xfrm>
            <a:off x="2383368" y="182035"/>
            <a:ext cx="3407833" cy="3902075"/>
          </a:xfrm>
          <a:prstGeom prst="rect">
            <a:avLst/>
          </a:prstGeom>
          <a:noFill/>
          <a:ln>
            <a:noFill/>
          </a:ln>
        </p:spPr>
        <p:txBody>
          <a:bodyPr spcFirstLastPara="1" wrap="square" lIns="91425" tIns="45700" rIns="91425" bIns="45700" anchor="t" anchorCtr="0">
            <a:normAutofit/>
          </a:bodyPr>
          <a:lstStyle>
            <a:lvl1pPr marL="457200" lvl="0" indent="-364045" algn="l">
              <a:spcBef>
                <a:spcPts val="427"/>
              </a:spcBef>
              <a:spcAft>
                <a:spcPts val="0"/>
              </a:spcAft>
              <a:buClr>
                <a:schemeClr val="dk1"/>
              </a:buClr>
              <a:buSzPts val="2133"/>
              <a:buChar char="•"/>
              <a:defRPr sz="2133"/>
            </a:lvl1pPr>
            <a:lvl2pPr marL="914400" lvl="1" indent="-347154" algn="l">
              <a:spcBef>
                <a:spcPts val="373"/>
              </a:spcBef>
              <a:spcAft>
                <a:spcPts val="0"/>
              </a:spcAft>
              <a:buClr>
                <a:schemeClr val="dk1"/>
              </a:buClr>
              <a:buSzPts val="1867"/>
              <a:buChar char="–"/>
              <a:defRPr sz="1867"/>
            </a:lvl2pPr>
            <a:lvl3pPr marL="1371600" lvl="2" indent="-330200" algn="l">
              <a:spcBef>
                <a:spcPts val="320"/>
              </a:spcBef>
              <a:spcAft>
                <a:spcPts val="0"/>
              </a:spcAft>
              <a:buClr>
                <a:schemeClr val="dk1"/>
              </a:buClr>
              <a:buSzPts val="1600"/>
              <a:buChar char="•"/>
              <a:defRPr sz="1600"/>
            </a:lvl3pPr>
            <a:lvl4pPr marL="1828800" lvl="3" indent="-313245" algn="l">
              <a:spcBef>
                <a:spcPts val="267"/>
              </a:spcBef>
              <a:spcAft>
                <a:spcPts val="0"/>
              </a:spcAft>
              <a:buClr>
                <a:schemeClr val="dk1"/>
              </a:buClr>
              <a:buSzPts val="1333"/>
              <a:buChar char="–"/>
              <a:defRPr sz="1333"/>
            </a:lvl4pPr>
            <a:lvl5pPr marL="2286000" lvl="4" indent="-313245" algn="l">
              <a:spcBef>
                <a:spcPts val="267"/>
              </a:spcBef>
              <a:spcAft>
                <a:spcPts val="0"/>
              </a:spcAft>
              <a:buClr>
                <a:schemeClr val="dk1"/>
              </a:buClr>
              <a:buSzPts val="1333"/>
              <a:buChar char="»"/>
              <a:defRPr sz="1333"/>
            </a:lvl5pPr>
            <a:lvl6pPr marL="2743200" lvl="5" indent="-313245" algn="l">
              <a:spcBef>
                <a:spcPts val="267"/>
              </a:spcBef>
              <a:spcAft>
                <a:spcPts val="0"/>
              </a:spcAft>
              <a:buClr>
                <a:schemeClr val="dk1"/>
              </a:buClr>
              <a:buSzPts val="1333"/>
              <a:buChar char="•"/>
              <a:defRPr sz="1333"/>
            </a:lvl6pPr>
            <a:lvl7pPr marL="3200400" lvl="6" indent="-313245" algn="l">
              <a:spcBef>
                <a:spcPts val="267"/>
              </a:spcBef>
              <a:spcAft>
                <a:spcPts val="0"/>
              </a:spcAft>
              <a:buClr>
                <a:schemeClr val="dk1"/>
              </a:buClr>
              <a:buSzPts val="1333"/>
              <a:buChar char="•"/>
              <a:defRPr sz="1333"/>
            </a:lvl7pPr>
            <a:lvl8pPr marL="3657600" lvl="7" indent="-313245" algn="l">
              <a:spcBef>
                <a:spcPts val="267"/>
              </a:spcBef>
              <a:spcAft>
                <a:spcPts val="0"/>
              </a:spcAft>
              <a:buClr>
                <a:schemeClr val="dk1"/>
              </a:buClr>
              <a:buSzPts val="1333"/>
              <a:buChar char="•"/>
              <a:defRPr sz="1333"/>
            </a:lvl8pPr>
            <a:lvl9pPr marL="4114800" lvl="8" indent="-313245" algn="l">
              <a:spcBef>
                <a:spcPts val="267"/>
              </a:spcBef>
              <a:spcAft>
                <a:spcPts val="0"/>
              </a:spcAft>
              <a:buClr>
                <a:schemeClr val="dk1"/>
              </a:buClr>
              <a:buSzPts val="1333"/>
              <a:buChar char="•"/>
              <a:defRPr sz="1333"/>
            </a:lvl9pPr>
          </a:lstStyle>
          <a:p>
            <a:endParaRPr/>
          </a:p>
        </p:txBody>
      </p:sp>
      <p:sp>
        <p:nvSpPr>
          <p:cNvPr id="10578" name="Google Shape;10578;p1326"/>
          <p:cNvSpPr txBox="1">
            <a:spLocks noGrp="1"/>
          </p:cNvSpPr>
          <p:nvPr>
            <p:ph type="body" idx="2"/>
          </p:nvPr>
        </p:nvSpPr>
        <p:spPr>
          <a:xfrm>
            <a:off x="304800" y="956735"/>
            <a:ext cx="2005542" cy="3127375"/>
          </a:xfrm>
          <a:prstGeom prst="rect">
            <a:avLst/>
          </a:prstGeom>
          <a:noFill/>
          <a:ln>
            <a:noFill/>
          </a:ln>
        </p:spPr>
        <p:txBody>
          <a:bodyPr spcFirstLastPara="1" wrap="square" lIns="91425" tIns="45700" rIns="91425" bIns="45700" anchor="t" anchorCtr="0">
            <a:normAutofit/>
          </a:bodyPr>
          <a:lstStyle>
            <a:lvl1pPr marL="457200" lvl="0" indent="-228600" algn="l">
              <a:spcBef>
                <a:spcPts val="187"/>
              </a:spcBef>
              <a:spcAft>
                <a:spcPts val="0"/>
              </a:spcAft>
              <a:buClr>
                <a:schemeClr val="dk1"/>
              </a:buClr>
              <a:buSzPts val="933"/>
              <a:buNone/>
              <a:defRPr sz="933"/>
            </a:lvl1pPr>
            <a:lvl2pPr marL="914400" lvl="1" indent="-228600" algn="l">
              <a:spcBef>
                <a:spcPts val="160"/>
              </a:spcBef>
              <a:spcAft>
                <a:spcPts val="0"/>
              </a:spcAft>
              <a:buClr>
                <a:schemeClr val="dk1"/>
              </a:buClr>
              <a:buSzPts val="800"/>
              <a:buNone/>
              <a:defRPr sz="800"/>
            </a:lvl2pPr>
            <a:lvl3pPr marL="1371600" lvl="2" indent="-228600" algn="l">
              <a:spcBef>
                <a:spcPts val="133"/>
              </a:spcBef>
              <a:spcAft>
                <a:spcPts val="0"/>
              </a:spcAft>
              <a:buClr>
                <a:schemeClr val="dk1"/>
              </a:buClr>
              <a:buSzPts val="667"/>
              <a:buNone/>
              <a:defRPr sz="667"/>
            </a:lvl3pPr>
            <a:lvl4pPr marL="1828800" lvl="3" indent="-228600" algn="l">
              <a:spcBef>
                <a:spcPts val="120"/>
              </a:spcBef>
              <a:spcAft>
                <a:spcPts val="0"/>
              </a:spcAft>
              <a:buClr>
                <a:schemeClr val="dk1"/>
              </a:buClr>
              <a:buSzPts val="600"/>
              <a:buNone/>
              <a:defRPr sz="600"/>
            </a:lvl4pPr>
            <a:lvl5pPr marL="2286000" lvl="4" indent="-228600" algn="l">
              <a:spcBef>
                <a:spcPts val="120"/>
              </a:spcBef>
              <a:spcAft>
                <a:spcPts val="0"/>
              </a:spcAft>
              <a:buClr>
                <a:schemeClr val="dk1"/>
              </a:buClr>
              <a:buSzPts val="600"/>
              <a:buNone/>
              <a:defRPr sz="600"/>
            </a:lvl5pPr>
            <a:lvl6pPr marL="2743200" lvl="5" indent="-228600" algn="l">
              <a:spcBef>
                <a:spcPts val="120"/>
              </a:spcBef>
              <a:spcAft>
                <a:spcPts val="0"/>
              </a:spcAft>
              <a:buClr>
                <a:schemeClr val="dk1"/>
              </a:buClr>
              <a:buSzPts val="600"/>
              <a:buNone/>
              <a:defRPr sz="600"/>
            </a:lvl6pPr>
            <a:lvl7pPr marL="3200400" lvl="6" indent="-228600" algn="l">
              <a:spcBef>
                <a:spcPts val="120"/>
              </a:spcBef>
              <a:spcAft>
                <a:spcPts val="0"/>
              </a:spcAft>
              <a:buClr>
                <a:schemeClr val="dk1"/>
              </a:buClr>
              <a:buSzPts val="600"/>
              <a:buNone/>
              <a:defRPr sz="600"/>
            </a:lvl7pPr>
            <a:lvl8pPr marL="3657600" lvl="7" indent="-228600" algn="l">
              <a:spcBef>
                <a:spcPts val="120"/>
              </a:spcBef>
              <a:spcAft>
                <a:spcPts val="0"/>
              </a:spcAft>
              <a:buClr>
                <a:schemeClr val="dk1"/>
              </a:buClr>
              <a:buSzPts val="600"/>
              <a:buNone/>
              <a:defRPr sz="600"/>
            </a:lvl8pPr>
            <a:lvl9pPr marL="4114800" lvl="8" indent="-228600" algn="l">
              <a:spcBef>
                <a:spcPts val="120"/>
              </a:spcBef>
              <a:spcAft>
                <a:spcPts val="0"/>
              </a:spcAft>
              <a:buClr>
                <a:schemeClr val="dk1"/>
              </a:buClr>
              <a:buSzPts val="600"/>
              <a:buNone/>
              <a:defRPr sz="600"/>
            </a:lvl9pPr>
          </a:lstStyle>
          <a:p>
            <a:endParaRPr/>
          </a:p>
        </p:txBody>
      </p:sp>
      <p:sp>
        <p:nvSpPr>
          <p:cNvPr id="10579" name="Google Shape;10579;p1326"/>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80" name="Google Shape;10580;p1326"/>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81" name="Google Shape;10581;p1326"/>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matchingName="Picture with Caption" type="picTx">
  <p:cSld name="PICTURE_WITH_CAPTION_TEXT">
    <p:spTree>
      <p:nvGrpSpPr>
        <p:cNvPr id="1" name="Shape 10582"/>
        <p:cNvGrpSpPr/>
        <p:nvPr/>
      </p:nvGrpSpPr>
      <p:grpSpPr>
        <a:xfrm>
          <a:off x="0" y="0"/>
          <a:ext cx="0" cy="0"/>
          <a:chOff x="0" y="0"/>
          <a:chExt cx="0" cy="0"/>
        </a:xfrm>
      </p:grpSpPr>
      <p:sp>
        <p:nvSpPr>
          <p:cNvPr id="10583" name="Google Shape;10583;p1327"/>
          <p:cNvSpPr txBox="1">
            <a:spLocks noGrp="1"/>
          </p:cNvSpPr>
          <p:nvPr>
            <p:ph type="title"/>
          </p:nvPr>
        </p:nvSpPr>
        <p:spPr>
          <a:xfrm>
            <a:off x="1194859" y="3200401"/>
            <a:ext cx="3657600" cy="377825"/>
          </a:xfrm>
          <a:prstGeom prst="rect">
            <a:avLst/>
          </a:prstGeom>
          <a:noFill/>
          <a:ln>
            <a:noFill/>
          </a:ln>
        </p:spPr>
        <p:txBody>
          <a:bodyPr spcFirstLastPara="1" wrap="square" lIns="91425" tIns="45700" rIns="91425" bIns="45700" anchor="b" anchorCtr="0">
            <a:normAutofit/>
          </a:bodyPr>
          <a:lstStyle>
            <a:lvl1pPr lvl="0" algn="l">
              <a:spcBef>
                <a:spcPts val="0"/>
              </a:spcBef>
              <a:spcAft>
                <a:spcPts val="0"/>
              </a:spcAft>
              <a:buClr>
                <a:schemeClr val="dk1"/>
              </a:buClr>
              <a:buSzPts val="1333"/>
              <a:buFont typeface="Calibri"/>
              <a:buNone/>
              <a:defRPr sz="1333"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84" name="Google Shape;10584;p1327"/>
          <p:cNvSpPr>
            <a:spLocks noGrp="1"/>
          </p:cNvSpPr>
          <p:nvPr>
            <p:ph type="pic" idx="2"/>
          </p:nvPr>
        </p:nvSpPr>
        <p:spPr>
          <a:xfrm>
            <a:off x="1194859" y="408517"/>
            <a:ext cx="3657600" cy="2743200"/>
          </a:xfrm>
          <a:prstGeom prst="rect">
            <a:avLst/>
          </a:prstGeom>
          <a:noFill/>
          <a:ln>
            <a:noFill/>
          </a:ln>
        </p:spPr>
      </p:sp>
      <p:sp>
        <p:nvSpPr>
          <p:cNvPr id="10585" name="Google Shape;10585;p1327"/>
          <p:cNvSpPr txBox="1">
            <a:spLocks noGrp="1"/>
          </p:cNvSpPr>
          <p:nvPr>
            <p:ph type="body" idx="1"/>
          </p:nvPr>
        </p:nvSpPr>
        <p:spPr>
          <a:xfrm>
            <a:off x="1194859" y="3578226"/>
            <a:ext cx="3657600" cy="536575"/>
          </a:xfrm>
          <a:prstGeom prst="rect">
            <a:avLst/>
          </a:prstGeom>
          <a:noFill/>
          <a:ln>
            <a:noFill/>
          </a:ln>
        </p:spPr>
        <p:txBody>
          <a:bodyPr spcFirstLastPara="1" wrap="square" lIns="91425" tIns="45700" rIns="91425" bIns="45700" anchor="t" anchorCtr="0">
            <a:normAutofit/>
          </a:bodyPr>
          <a:lstStyle>
            <a:lvl1pPr marL="457200" lvl="0" indent="-228600" algn="l">
              <a:spcBef>
                <a:spcPts val="187"/>
              </a:spcBef>
              <a:spcAft>
                <a:spcPts val="0"/>
              </a:spcAft>
              <a:buClr>
                <a:schemeClr val="dk1"/>
              </a:buClr>
              <a:buSzPts val="933"/>
              <a:buNone/>
              <a:defRPr sz="933"/>
            </a:lvl1pPr>
            <a:lvl2pPr marL="914400" lvl="1" indent="-228600" algn="l">
              <a:spcBef>
                <a:spcPts val="160"/>
              </a:spcBef>
              <a:spcAft>
                <a:spcPts val="0"/>
              </a:spcAft>
              <a:buClr>
                <a:schemeClr val="dk1"/>
              </a:buClr>
              <a:buSzPts val="800"/>
              <a:buNone/>
              <a:defRPr sz="800"/>
            </a:lvl2pPr>
            <a:lvl3pPr marL="1371600" lvl="2" indent="-228600" algn="l">
              <a:spcBef>
                <a:spcPts val="133"/>
              </a:spcBef>
              <a:spcAft>
                <a:spcPts val="0"/>
              </a:spcAft>
              <a:buClr>
                <a:schemeClr val="dk1"/>
              </a:buClr>
              <a:buSzPts val="667"/>
              <a:buNone/>
              <a:defRPr sz="667"/>
            </a:lvl3pPr>
            <a:lvl4pPr marL="1828800" lvl="3" indent="-228600" algn="l">
              <a:spcBef>
                <a:spcPts val="120"/>
              </a:spcBef>
              <a:spcAft>
                <a:spcPts val="0"/>
              </a:spcAft>
              <a:buClr>
                <a:schemeClr val="dk1"/>
              </a:buClr>
              <a:buSzPts val="600"/>
              <a:buNone/>
              <a:defRPr sz="600"/>
            </a:lvl4pPr>
            <a:lvl5pPr marL="2286000" lvl="4" indent="-228600" algn="l">
              <a:spcBef>
                <a:spcPts val="120"/>
              </a:spcBef>
              <a:spcAft>
                <a:spcPts val="0"/>
              </a:spcAft>
              <a:buClr>
                <a:schemeClr val="dk1"/>
              </a:buClr>
              <a:buSzPts val="600"/>
              <a:buNone/>
              <a:defRPr sz="600"/>
            </a:lvl5pPr>
            <a:lvl6pPr marL="2743200" lvl="5" indent="-228600" algn="l">
              <a:spcBef>
                <a:spcPts val="120"/>
              </a:spcBef>
              <a:spcAft>
                <a:spcPts val="0"/>
              </a:spcAft>
              <a:buClr>
                <a:schemeClr val="dk1"/>
              </a:buClr>
              <a:buSzPts val="600"/>
              <a:buNone/>
              <a:defRPr sz="600"/>
            </a:lvl6pPr>
            <a:lvl7pPr marL="3200400" lvl="6" indent="-228600" algn="l">
              <a:spcBef>
                <a:spcPts val="120"/>
              </a:spcBef>
              <a:spcAft>
                <a:spcPts val="0"/>
              </a:spcAft>
              <a:buClr>
                <a:schemeClr val="dk1"/>
              </a:buClr>
              <a:buSzPts val="600"/>
              <a:buNone/>
              <a:defRPr sz="600"/>
            </a:lvl7pPr>
            <a:lvl8pPr marL="3657600" lvl="7" indent="-228600" algn="l">
              <a:spcBef>
                <a:spcPts val="120"/>
              </a:spcBef>
              <a:spcAft>
                <a:spcPts val="0"/>
              </a:spcAft>
              <a:buClr>
                <a:schemeClr val="dk1"/>
              </a:buClr>
              <a:buSzPts val="600"/>
              <a:buNone/>
              <a:defRPr sz="600"/>
            </a:lvl8pPr>
            <a:lvl9pPr marL="4114800" lvl="8" indent="-228600" algn="l">
              <a:spcBef>
                <a:spcPts val="120"/>
              </a:spcBef>
              <a:spcAft>
                <a:spcPts val="0"/>
              </a:spcAft>
              <a:buClr>
                <a:schemeClr val="dk1"/>
              </a:buClr>
              <a:buSzPts val="600"/>
              <a:buNone/>
              <a:defRPr sz="600"/>
            </a:lvl9pPr>
          </a:lstStyle>
          <a:p>
            <a:endParaRPr/>
          </a:p>
        </p:txBody>
      </p:sp>
      <p:sp>
        <p:nvSpPr>
          <p:cNvPr id="10586" name="Google Shape;10586;p1327"/>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87" name="Google Shape;10587;p1327"/>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88" name="Google Shape;10588;p1327"/>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matchingName="Content with Caption">
  <p:cSld name="Content with Caption">
    <p:spTree>
      <p:nvGrpSpPr>
        <p:cNvPr id="1" name="Shape 10589"/>
        <p:cNvGrpSpPr/>
        <p:nvPr/>
      </p:nvGrpSpPr>
      <p:grpSpPr>
        <a:xfrm>
          <a:off x="0" y="0"/>
          <a:ext cx="0" cy="0"/>
          <a:chOff x="0" y="0"/>
          <a:chExt cx="0" cy="0"/>
        </a:xfrm>
      </p:grpSpPr>
      <p:sp>
        <p:nvSpPr>
          <p:cNvPr id="10590" name="Google Shape;10590;p1328"/>
          <p:cNvSpPr txBox="1">
            <a:spLocks noGrp="1"/>
          </p:cNvSpPr>
          <p:nvPr>
            <p:ph type="title"/>
          </p:nvPr>
        </p:nvSpPr>
        <p:spPr>
          <a:xfrm>
            <a:off x="304800" y="182033"/>
            <a:ext cx="2005542" cy="774700"/>
          </a:xfrm>
          <a:prstGeom prst="rect">
            <a:avLst/>
          </a:prstGeom>
          <a:noFill/>
          <a:ln>
            <a:noFill/>
          </a:ln>
        </p:spPr>
        <p:txBody>
          <a:bodyPr spcFirstLastPara="1" wrap="square" lIns="91425" tIns="45700" rIns="91425" bIns="45700" anchor="b" anchorCtr="0">
            <a:normAutofit/>
          </a:bodyPr>
          <a:lstStyle>
            <a:lvl1pPr lvl="0" algn="l">
              <a:spcBef>
                <a:spcPts val="0"/>
              </a:spcBef>
              <a:spcAft>
                <a:spcPts val="0"/>
              </a:spcAft>
              <a:buClr>
                <a:schemeClr val="dk1"/>
              </a:buClr>
              <a:buSzPts val="1333"/>
              <a:buFont typeface="Calibri"/>
              <a:buNone/>
              <a:defRPr sz="1333"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91" name="Google Shape;10591;p1328"/>
          <p:cNvSpPr txBox="1">
            <a:spLocks noGrp="1"/>
          </p:cNvSpPr>
          <p:nvPr>
            <p:ph type="body" idx="1"/>
          </p:nvPr>
        </p:nvSpPr>
        <p:spPr>
          <a:xfrm>
            <a:off x="2383367" y="182034"/>
            <a:ext cx="3407833" cy="3902075"/>
          </a:xfrm>
          <a:prstGeom prst="rect">
            <a:avLst/>
          </a:prstGeom>
          <a:noFill/>
          <a:ln>
            <a:noFill/>
          </a:ln>
        </p:spPr>
        <p:txBody>
          <a:bodyPr spcFirstLastPara="1" wrap="square" lIns="91425" tIns="45700" rIns="91425" bIns="45700" anchor="t" anchorCtr="0">
            <a:normAutofit/>
          </a:bodyPr>
          <a:lstStyle>
            <a:lvl1pPr marL="457200" lvl="0" indent="-364045" algn="l">
              <a:spcBef>
                <a:spcPts val="427"/>
              </a:spcBef>
              <a:spcAft>
                <a:spcPts val="0"/>
              </a:spcAft>
              <a:buClr>
                <a:schemeClr val="dk1"/>
              </a:buClr>
              <a:buSzPts val="2133"/>
              <a:buChar char="•"/>
              <a:defRPr sz="2133"/>
            </a:lvl1pPr>
            <a:lvl2pPr marL="914400" lvl="1" indent="-347154" algn="l">
              <a:spcBef>
                <a:spcPts val="373"/>
              </a:spcBef>
              <a:spcAft>
                <a:spcPts val="0"/>
              </a:spcAft>
              <a:buClr>
                <a:schemeClr val="dk1"/>
              </a:buClr>
              <a:buSzPts val="1867"/>
              <a:buChar char="–"/>
              <a:defRPr sz="1867"/>
            </a:lvl2pPr>
            <a:lvl3pPr marL="1371600" lvl="2" indent="-330200" algn="l">
              <a:spcBef>
                <a:spcPts val="320"/>
              </a:spcBef>
              <a:spcAft>
                <a:spcPts val="0"/>
              </a:spcAft>
              <a:buClr>
                <a:schemeClr val="dk1"/>
              </a:buClr>
              <a:buSzPts val="1600"/>
              <a:buChar char="•"/>
              <a:defRPr sz="1600"/>
            </a:lvl3pPr>
            <a:lvl4pPr marL="1828800" lvl="3" indent="-313245" algn="l">
              <a:spcBef>
                <a:spcPts val="267"/>
              </a:spcBef>
              <a:spcAft>
                <a:spcPts val="0"/>
              </a:spcAft>
              <a:buClr>
                <a:schemeClr val="dk1"/>
              </a:buClr>
              <a:buSzPts val="1333"/>
              <a:buChar char="–"/>
              <a:defRPr sz="1333"/>
            </a:lvl4pPr>
            <a:lvl5pPr marL="2286000" lvl="4" indent="-313245" algn="l">
              <a:spcBef>
                <a:spcPts val="267"/>
              </a:spcBef>
              <a:spcAft>
                <a:spcPts val="0"/>
              </a:spcAft>
              <a:buClr>
                <a:schemeClr val="dk1"/>
              </a:buClr>
              <a:buSzPts val="1333"/>
              <a:buChar char="»"/>
              <a:defRPr sz="1333"/>
            </a:lvl5pPr>
            <a:lvl6pPr marL="2743200" lvl="5" indent="-313245" algn="l">
              <a:spcBef>
                <a:spcPts val="267"/>
              </a:spcBef>
              <a:spcAft>
                <a:spcPts val="0"/>
              </a:spcAft>
              <a:buClr>
                <a:schemeClr val="dk1"/>
              </a:buClr>
              <a:buSzPts val="1333"/>
              <a:buChar char="•"/>
              <a:defRPr sz="1333"/>
            </a:lvl6pPr>
            <a:lvl7pPr marL="3200400" lvl="6" indent="-313245" algn="l">
              <a:spcBef>
                <a:spcPts val="267"/>
              </a:spcBef>
              <a:spcAft>
                <a:spcPts val="0"/>
              </a:spcAft>
              <a:buClr>
                <a:schemeClr val="dk1"/>
              </a:buClr>
              <a:buSzPts val="1333"/>
              <a:buChar char="•"/>
              <a:defRPr sz="1333"/>
            </a:lvl7pPr>
            <a:lvl8pPr marL="3657600" lvl="7" indent="-313245" algn="l">
              <a:spcBef>
                <a:spcPts val="267"/>
              </a:spcBef>
              <a:spcAft>
                <a:spcPts val="0"/>
              </a:spcAft>
              <a:buClr>
                <a:schemeClr val="dk1"/>
              </a:buClr>
              <a:buSzPts val="1333"/>
              <a:buChar char="•"/>
              <a:defRPr sz="1333"/>
            </a:lvl8pPr>
            <a:lvl9pPr marL="4114800" lvl="8" indent="-313245" algn="l">
              <a:spcBef>
                <a:spcPts val="267"/>
              </a:spcBef>
              <a:spcAft>
                <a:spcPts val="0"/>
              </a:spcAft>
              <a:buClr>
                <a:schemeClr val="dk1"/>
              </a:buClr>
              <a:buSzPts val="1333"/>
              <a:buChar char="•"/>
              <a:defRPr sz="1333"/>
            </a:lvl9pPr>
          </a:lstStyle>
          <a:p>
            <a:endParaRPr/>
          </a:p>
        </p:txBody>
      </p:sp>
      <p:sp>
        <p:nvSpPr>
          <p:cNvPr id="10592" name="Google Shape;10592;p1328"/>
          <p:cNvSpPr txBox="1">
            <a:spLocks noGrp="1"/>
          </p:cNvSpPr>
          <p:nvPr>
            <p:ph type="body" idx="2"/>
          </p:nvPr>
        </p:nvSpPr>
        <p:spPr>
          <a:xfrm>
            <a:off x="304800" y="956734"/>
            <a:ext cx="2005542" cy="3127375"/>
          </a:xfrm>
          <a:prstGeom prst="rect">
            <a:avLst/>
          </a:prstGeom>
          <a:noFill/>
          <a:ln>
            <a:noFill/>
          </a:ln>
        </p:spPr>
        <p:txBody>
          <a:bodyPr spcFirstLastPara="1" wrap="square" lIns="91425" tIns="45700" rIns="91425" bIns="45700" anchor="t" anchorCtr="0">
            <a:normAutofit/>
          </a:bodyPr>
          <a:lstStyle>
            <a:lvl1pPr marL="457200" lvl="0" indent="-228600" algn="l">
              <a:spcBef>
                <a:spcPts val="187"/>
              </a:spcBef>
              <a:spcAft>
                <a:spcPts val="0"/>
              </a:spcAft>
              <a:buClr>
                <a:schemeClr val="dk1"/>
              </a:buClr>
              <a:buSzPts val="933"/>
              <a:buNone/>
              <a:defRPr sz="933"/>
            </a:lvl1pPr>
            <a:lvl2pPr marL="914400" lvl="1" indent="-228600" algn="l">
              <a:spcBef>
                <a:spcPts val="160"/>
              </a:spcBef>
              <a:spcAft>
                <a:spcPts val="0"/>
              </a:spcAft>
              <a:buClr>
                <a:schemeClr val="dk1"/>
              </a:buClr>
              <a:buSzPts val="800"/>
              <a:buNone/>
              <a:defRPr sz="800"/>
            </a:lvl2pPr>
            <a:lvl3pPr marL="1371600" lvl="2" indent="-228600" algn="l">
              <a:spcBef>
                <a:spcPts val="133"/>
              </a:spcBef>
              <a:spcAft>
                <a:spcPts val="0"/>
              </a:spcAft>
              <a:buClr>
                <a:schemeClr val="dk1"/>
              </a:buClr>
              <a:buSzPts val="667"/>
              <a:buNone/>
              <a:defRPr sz="667"/>
            </a:lvl3pPr>
            <a:lvl4pPr marL="1828800" lvl="3" indent="-228600" algn="l">
              <a:spcBef>
                <a:spcPts val="120"/>
              </a:spcBef>
              <a:spcAft>
                <a:spcPts val="0"/>
              </a:spcAft>
              <a:buClr>
                <a:schemeClr val="dk1"/>
              </a:buClr>
              <a:buSzPts val="600"/>
              <a:buNone/>
              <a:defRPr sz="600"/>
            </a:lvl4pPr>
            <a:lvl5pPr marL="2286000" lvl="4" indent="-228600" algn="l">
              <a:spcBef>
                <a:spcPts val="120"/>
              </a:spcBef>
              <a:spcAft>
                <a:spcPts val="0"/>
              </a:spcAft>
              <a:buClr>
                <a:schemeClr val="dk1"/>
              </a:buClr>
              <a:buSzPts val="600"/>
              <a:buNone/>
              <a:defRPr sz="600"/>
            </a:lvl5pPr>
            <a:lvl6pPr marL="2743200" lvl="5" indent="-228600" algn="l">
              <a:spcBef>
                <a:spcPts val="120"/>
              </a:spcBef>
              <a:spcAft>
                <a:spcPts val="0"/>
              </a:spcAft>
              <a:buClr>
                <a:schemeClr val="dk1"/>
              </a:buClr>
              <a:buSzPts val="600"/>
              <a:buNone/>
              <a:defRPr sz="600"/>
            </a:lvl6pPr>
            <a:lvl7pPr marL="3200400" lvl="6" indent="-228600" algn="l">
              <a:spcBef>
                <a:spcPts val="120"/>
              </a:spcBef>
              <a:spcAft>
                <a:spcPts val="0"/>
              </a:spcAft>
              <a:buClr>
                <a:schemeClr val="dk1"/>
              </a:buClr>
              <a:buSzPts val="600"/>
              <a:buNone/>
              <a:defRPr sz="600"/>
            </a:lvl7pPr>
            <a:lvl8pPr marL="3657600" lvl="7" indent="-228600" algn="l">
              <a:spcBef>
                <a:spcPts val="120"/>
              </a:spcBef>
              <a:spcAft>
                <a:spcPts val="0"/>
              </a:spcAft>
              <a:buClr>
                <a:schemeClr val="dk1"/>
              </a:buClr>
              <a:buSzPts val="600"/>
              <a:buNone/>
              <a:defRPr sz="600"/>
            </a:lvl8pPr>
            <a:lvl9pPr marL="4114800" lvl="8" indent="-228600" algn="l">
              <a:spcBef>
                <a:spcPts val="120"/>
              </a:spcBef>
              <a:spcAft>
                <a:spcPts val="0"/>
              </a:spcAft>
              <a:buClr>
                <a:schemeClr val="dk1"/>
              </a:buClr>
              <a:buSzPts val="600"/>
              <a:buNone/>
              <a:defRPr sz="600"/>
            </a:lvl9pPr>
          </a:lstStyle>
          <a:p>
            <a:endParaRPr/>
          </a:p>
        </p:txBody>
      </p:sp>
      <p:sp>
        <p:nvSpPr>
          <p:cNvPr id="10593" name="Google Shape;10593;p1328"/>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94" name="Google Shape;10594;p1328"/>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95" name="Google Shape;10595;p1328"/>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matchingName="Picture with Caption">
  <p:cSld name="Picture with Caption">
    <p:spTree>
      <p:nvGrpSpPr>
        <p:cNvPr id="1" name="Shape 10596"/>
        <p:cNvGrpSpPr/>
        <p:nvPr/>
      </p:nvGrpSpPr>
      <p:grpSpPr>
        <a:xfrm>
          <a:off x="0" y="0"/>
          <a:ext cx="0" cy="0"/>
          <a:chOff x="0" y="0"/>
          <a:chExt cx="0" cy="0"/>
        </a:xfrm>
      </p:grpSpPr>
      <p:sp>
        <p:nvSpPr>
          <p:cNvPr id="10597" name="Google Shape;10597;p1329"/>
          <p:cNvSpPr txBox="1">
            <a:spLocks noGrp="1"/>
          </p:cNvSpPr>
          <p:nvPr>
            <p:ph type="title"/>
          </p:nvPr>
        </p:nvSpPr>
        <p:spPr>
          <a:xfrm>
            <a:off x="1194859" y="3200400"/>
            <a:ext cx="3657600" cy="377825"/>
          </a:xfrm>
          <a:prstGeom prst="rect">
            <a:avLst/>
          </a:prstGeom>
          <a:noFill/>
          <a:ln>
            <a:noFill/>
          </a:ln>
        </p:spPr>
        <p:txBody>
          <a:bodyPr spcFirstLastPara="1" wrap="square" lIns="91425" tIns="45700" rIns="91425" bIns="45700" anchor="b" anchorCtr="0">
            <a:normAutofit/>
          </a:bodyPr>
          <a:lstStyle>
            <a:lvl1pPr lvl="0" algn="l">
              <a:spcBef>
                <a:spcPts val="0"/>
              </a:spcBef>
              <a:spcAft>
                <a:spcPts val="0"/>
              </a:spcAft>
              <a:buClr>
                <a:schemeClr val="dk1"/>
              </a:buClr>
              <a:buSzPts val="1333"/>
              <a:buFont typeface="Calibri"/>
              <a:buNone/>
              <a:defRPr sz="1333"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98" name="Google Shape;10598;p1329"/>
          <p:cNvSpPr>
            <a:spLocks noGrp="1"/>
          </p:cNvSpPr>
          <p:nvPr>
            <p:ph type="pic" idx="2"/>
          </p:nvPr>
        </p:nvSpPr>
        <p:spPr>
          <a:xfrm>
            <a:off x="1194859" y="408517"/>
            <a:ext cx="3657600" cy="2743200"/>
          </a:xfrm>
          <a:prstGeom prst="rect">
            <a:avLst/>
          </a:prstGeom>
          <a:noFill/>
          <a:ln>
            <a:noFill/>
          </a:ln>
        </p:spPr>
      </p:sp>
      <p:sp>
        <p:nvSpPr>
          <p:cNvPr id="10599" name="Google Shape;10599;p1329"/>
          <p:cNvSpPr txBox="1">
            <a:spLocks noGrp="1"/>
          </p:cNvSpPr>
          <p:nvPr>
            <p:ph type="body" idx="1"/>
          </p:nvPr>
        </p:nvSpPr>
        <p:spPr>
          <a:xfrm>
            <a:off x="1194859" y="3578225"/>
            <a:ext cx="3657600" cy="536575"/>
          </a:xfrm>
          <a:prstGeom prst="rect">
            <a:avLst/>
          </a:prstGeom>
          <a:noFill/>
          <a:ln>
            <a:noFill/>
          </a:ln>
        </p:spPr>
        <p:txBody>
          <a:bodyPr spcFirstLastPara="1" wrap="square" lIns="91425" tIns="45700" rIns="91425" bIns="45700" anchor="t" anchorCtr="0">
            <a:normAutofit/>
          </a:bodyPr>
          <a:lstStyle>
            <a:lvl1pPr marL="457200" lvl="0" indent="-228600" algn="l">
              <a:spcBef>
                <a:spcPts val="187"/>
              </a:spcBef>
              <a:spcAft>
                <a:spcPts val="0"/>
              </a:spcAft>
              <a:buClr>
                <a:schemeClr val="dk1"/>
              </a:buClr>
              <a:buSzPts val="933"/>
              <a:buNone/>
              <a:defRPr sz="933"/>
            </a:lvl1pPr>
            <a:lvl2pPr marL="914400" lvl="1" indent="-228600" algn="l">
              <a:spcBef>
                <a:spcPts val="160"/>
              </a:spcBef>
              <a:spcAft>
                <a:spcPts val="0"/>
              </a:spcAft>
              <a:buClr>
                <a:schemeClr val="dk1"/>
              </a:buClr>
              <a:buSzPts val="800"/>
              <a:buNone/>
              <a:defRPr sz="800"/>
            </a:lvl2pPr>
            <a:lvl3pPr marL="1371600" lvl="2" indent="-228600" algn="l">
              <a:spcBef>
                <a:spcPts val="133"/>
              </a:spcBef>
              <a:spcAft>
                <a:spcPts val="0"/>
              </a:spcAft>
              <a:buClr>
                <a:schemeClr val="dk1"/>
              </a:buClr>
              <a:buSzPts val="667"/>
              <a:buNone/>
              <a:defRPr sz="667"/>
            </a:lvl3pPr>
            <a:lvl4pPr marL="1828800" lvl="3" indent="-228600" algn="l">
              <a:spcBef>
                <a:spcPts val="120"/>
              </a:spcBef>
              <a:spcAft>
                <a:spcPts val="0"/>
              </a:spcAft>
              <a:buClr>
                <a:schemeClr val="dk1"/>
              </a:buClr>
              <a:buSzPts val="600"/>
              <a:buNone/>
              <a:defRPr sz="600"/>
            </a:lvl4pPr>
            <a:lvl5pPr marL="2286000" lvl="4" indent="-228600" algn="l">
              <a:spcBef>
                <a:spcPts val="120"/>
              </a:spcBef>
              <a:spcAft>
                <a:spcPts val="0"/>
              </a:spcAft>
              <a:buClr>
                <a:schemeClr val="dk1"/>
              </a:buClr>
              <a:buSzPts val="600"/>
              <a:buNone/>
              <a:defRPr sz="600"/>
            </a:lvl5pPr>
            <a:lvl6pPr marL="2743200" lvl="5" indent="-228600" algn="l">
              <a:spcBef>
                <a:spcPts val="120"/>
              </a:spcBef>
              <a:spcAft>
                <a:spcPts val="0"/>
              </a:spcAft>
              <a:buClr>
                <a:schemeClr val="dk1"/>
              </a:buClr>
              <a:buSzPts val="600"/>
              <a:buNone/>
              <a:defRPr sz="600"/>
            </a:lvl6pPr>
            <a:lvl7pPr marL="3200400" lvl="6" indent="-228600" algn="l">
              <a:spcBef>
                <a:spcPts val="120"/>
              </a:spcBef>
              <a:spcAft>
                <a:spcPts val="0"/>
              </a:spcAft>
              <a:buClr>
                <a:schemeClr val="dk1"/>
              </a:buClr>
              <a:buSzPts val="600"/>
              <a:buNone/>
              <a:defRPr sz="600"/>
            </a:lvl7pPr>
            <a:lvl8pPr marL="3657600" lvl="7" indent="-228600" algn="l">
              <a:spcBef>
                <a:spcPts val="120"/>
              </a:spcBef>
              <a:spcAft>
                <a:spcPts val="0"/>
              </a:spcAft>
              <a:buClr>
                <a:schemeClr val="dk1"/>
              </a:buClr>
              <a:buSzPts val="600"/>
              <a:buNone/>
              <a:defRPr sz="600"/>
            </a:lvl8pPr>
            <a:lvl9pPr marL="4114800" lvl="8" indent="-228600" algn="l">
              <a:spcBef>
                <a:spcPts val="120"/>
              </a:spcBef>
              <a:spcAft>
                <a:spcPts val="0"/>
              </a:spcAft>
              <a:buClr>
                <a:schemeClr val="dk1"/>
              </a:buClr>
              <a:buSzPts val="600"/>
              <a:buNone/>
              <a:defRPr sz="600"/>
            </a:lvl9pPr>
          </a:lstStyle>
          <a:p>
            <a:endParaRPr/>
          </a:p>
        </p:txBody>
      </p:sp>
      <p:sp>
        <p:nvSpPr>
          <p:cNvPr id="10600" name="Google Shape;10600;p1329"/>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01" name="Google Shape;10601;p1329"/>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02" name="Google Shape;10602;p1329"/>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matchingName="Title and Vertical Text" type="vertTx">
  <p:cSld name="VERTICAL_TEXT">
    <p:spTree>
      <p:nvGrpSpPr>
        <p:cNvPr id="1" name="Shape 10603"/>
        <p:cNvGrpSpPr/>
        <p:nvPr/>
      </p:nvGrpSpPr>
      <p:grpSpPr>
        <a:xfrm>
          <a:off x="0" y="0"/>
          <a:ext cx="0" cy="0"/>
          <a:chOff x="0" y="0"/>
          <a:chExt cx="0" cy="0"/>
        </a:xfrm>
      </p:grpSpPr>
      <p:sp>
        <p:nvSpPr>
          <p:cNvPr id="10604" name="Google Shape;10604;p1330"/>
          <p:cNvSpPr txBox="1">
            <a:spLocks noGrp="1"/>
          </p:cNvSpPr>
          <p:nvPr>
            <p:ph type="title"/>
          </p:nvPr>
        </p:nvSpPr>
        <p:spPr>
          <a:xfrm>
            <a:off x="304800" y="183092"/>
            <a:ext cx="5486400" cy="762000"/>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05" name="Google Shape;10605;p1330"/>
          <p:cNvSpPr txBox="1">
            <a:spLocks noGrp="1"/>
          </p:cNvSpPr>
          <p:nvPr>
            <p:ph type="body" idx="1"/>
          </p:nvPr>
        </p:nvSpPr>
        <p:spPr>
          <a:xfrm rot="5400000">
            <a:off x="1539346" y="-167746"/>
            <a:ext cx="3017309" cy="5486400"/>
          </a:xfrm>
          <a:prstGeom prst="rect">
            <a:avLst/>
          </a:prstGeom>
          <a:noFill/>
          <a:ln>
            <a:noFill/>
          </a:ln>
        </p:spPr>
        <p:txBody>
          <a:bodyPr spcFirstLastPara="1" wrap="square" lIns="91425" tIns="45700" rIns="91425" bIns="45700" anchor="t" anchorCtr="0">
            <a:normAutofit/>
          </a:bodyPr>
          <a:lstStyle>
            <a:lvl1pPr marL="457200" lvl="0" indent="-342900" algn="l">
              <a:spcBef>
                <a:spcPts val="360"/>
              </a:spcBef>
              <a:spcAft>
                <a:spcPts val="0"/>
              </a:spcAft>
              <a:buClr>
                <a:schemeClr val="dk1"/>
              </a:buClr>
              <a:buSzPts val="1800"/>
              <a:buChar char="•"/>
              <a:defRPr/>
            </a:lvl1pPr>
            <a:lvl2pPr marL="914400" lvl="1" indent="-342900" algn="l">
              <a:spcBef>
                <a:spcPts val="360"/>
              </a:spcBef>
              <a:spcAft>
                <a:spcPts val="0"/>
              </a:spcAft>
              <a:buClr>
                <a:schemeClr val="dk1"/>
              </a:buClr>
              <a:buSzPts val="1800"/>
              <a:buChar char="–"/>
              <a:defRPr/>
            </a:lvl2pPr>
            <a:lvl3pPr marL="1371600" lvl="2" indent="-342900" algn="l">
              <a:spcBef>
                <a:spcPts val="360"/>
              </a:spcBef>
              <a:spcAft>
                <a:spcPts val="0"/>
              </a:spcAft>
              <a:buClr>
                <a:schemeClr val="dk1"/>
              </a:buClr>
              <a:buSzPts val="1800"/>
              <a:buChar char="•"/>
              <a:defRPr/>
            </a:lvl3pPr>
            <a:lvl4pPr marL="1828800" lvl="3" indent="-342900" algn="l">
              <a:spcBef>
                <a:spcPts val="360"/>
              </a:spcBef>
              <a:spcAft>
                <a:spcPts val="0"/>
              </a:spcAft>
              <a:buClr>
                <a:schemeClr val="dk1"/>
              </a:buClr>
              <a:buSzPts val="1800"/>
              <a:buChar char="–"/>
              <a:defRPr/>
            </a:lvl4pPr>
            <a:lvl5pPr marL="2286000" lvl="4" indent="-342900" algn="l">
              <a:spcBef>
                <a:spcPts val="360"/>
              </a:spcBef>
              <a:spcAft>
                <a:spcPts val="0"/>
              </a:spcAft>
              <a:buClr>
                <a:schemeClr val="dk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10606" name="Google Shape;10606;p1330"/>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07" name="Google Shape;10607;p1330"/>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08" name="Google Shape;10608;p1330"/>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_TITLE_AND_VERTICAL_TEXT">
    <p:spTree>
      <p:nvGrpSpPr>
        <p:cNvPr id="1" name="Shape 10609"/>
        <p:cNvGrpSpPr/>
        <p:nvPr/>
      </p:nvGrpSpPr>
      <p:grpSpPr>
        <a:xfrm>
          <a:off x="0" y="0"/>
          <a:ext cx="0" cy="0"/>
          <a:chOff x="0" y="0"/>
          <a:chExt cx="0" cy="0"/>
        </a:xfrm>
      </p:grpSpPr>
      <p:sp>
        <p:nvSpPr>
          <p:cNvPr id="10610" name="Google Shape;10610;p1331"/>
          <p:cNvSpPr txBox="1">
            <a:spLocks noGrp="1"/>
          </p:cNvSpPr>
          <p:nvPr>
            <p:ph type="title"/>
          </p:nvPr>
        </p:nvSpPr>
        <p:spPr>
          <a:xfrm rot="5400000">
            <a:off x="3154892" y="1447800"/>
            <a:ext cx="3901017" cy="1371600"/>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11" name="Google Shape;10611;p1331"/>
          <p:cNvSpPr txBox="1">
            <a:spLocks noGrp="1"/>
          </p:cNvSpPr>
          <p:nvPr>
            <p:ph type="body" idx="1"/>
          </p:nvPr>
        </p:nvSpPr>
        <p:spPr>
          <a:xfrm rot="5400000">
            <a:off x="360892" y="127000"/>
            <a:ext cx="3901017" cy="4013200"/>
          </a:xfrm>
          <a:prstGeom prst="rect">
            <a:avLst/>
          </a:prstGeom>
          <a:noFill/>
          <a:ln>
            <a:noFill/>
          </a:ln>
        </p:spPr>
        <p:txBody>
          <a:bodyPr spcFirstLastPara="1" wrap="square" lIns="91425" tIns="45700" rIns="91425" bIns="45700" anchor="t" anchorCtr="0">
            <a:normAutofit/>
          </a:bodyPr>
          <a:lstStyle>
            <a:lvl1pPr marL="457200" lvl="0" indent="-342900" algn="l">
              <a:spcBef>
                <a:spcPts val="360"/>
              </a:spcBef>
              <a:spcAft>
                <a:spcPts val="0"/>
              </a:spcAft>
              <a:buClr>
                <a:schemeClr val="dk1"/>
              </a:buClr>
              <a:buSzPts val="1800"/>
              <a:buChar char="•"/>
              <a:defRPr/>
            </a:lvl1pPr>
            <a:lvl2pPr marL="914400" lvl="1" indent="-342900" algn="l">
              <a:spcBef>
                <a:spcPts val="360"/>
              </a:spcBef>
              <a:spcAft>
                <a:spcPts val="0"/>
              </a:spcAft>
              <a:buClr>
                <a:schemeClr val="dk1"/>
              </a:buClr>
              <a:buSzPts val="1800"/>
              <a:buChar char="–"/>
              <a:defRPr/>
            </a:lvl2pPr>
            <a:lvl3pPr marL="1371600" lvl="2" indent="-342900" algn="l">
              <a:spcBef>
                <a:spcPts val="360"/>
              </a:spcBef>
              <a:spcAft>
                <a:spcPts val="0"/>
              </a:spcAft>
              <a:buClr>
                <a:schemeClr val="dk1"/>
              </a:buClr>
              <a:buSzPts val="1800"/>
              <a:buChar char="•"/>
              <a:defRPr/>
            </a:lvl3pPr>
            <a:lvl4pPr marL="1828800" lvl="3" indent="-342900" algn="l">
              <a:spcBef>
                <a:spcPts val="360"/>
              </a:spcBef>
              <a:spcAft>
                <a:spcPts val="0"/>
              </a:spcAft>
              <a:buClr>
                <a:schemeClr val="dk1"/>
              </a:buClr>
              <a:buSzPts val="1800"/>
              <a:buChar char="–"/>
              <a:defRPr/>
            </a:lvl4pPr>
            <a:lvl5pPr marL="2286000" lvl="4" indent="-342900" algn="l">
              <a:spcBef>
                <a:spcPts val="360"/>
              </a:spcBef>
              <a:spcAft>
                <a:spcPts val="0"/>
              </a:spcAft>
              <a:buClr>
                <a:schemeClr val="dk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10612" name="Google Shape;10612;p1331"/>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13" name="Google Shape;10613;p1331"/>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14" name="Google Shape;10614;p1331"/>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a:alphaModFix/>
          </a:blip>
          <a:stretch>
            <a:fillRect/>
          </a:stretch>
        </a:blipFill>
        <a:effectLst/>
      </p:bgPr>
    </p:bg>
    <p:spTree>
      <p:nvGrpSpPr>
        <p:cNvPr id="1" name="Shape 10620"/>
        <p:cNvGrpSpPr/>
        <p:nvPr/>
      </p:nvGrpSpPr>
      <p:grpSpPr>
        <a:xfrm>
          <a:off x="0" y="0"/>
          <a:ext cx="0" cy="0"/>
          <a:chOff x="0" y="0"/>
          <a:chExt cx="0" cy="0"/>
        </a:xfrm>
      </p:grpSpPr>
      <p:sp>
        <p:nvSpPr>
          <p:cNvPr id="10621" name="Google Shape;10621;p1244"/>
          <p:cNvSpPr txBox="1">
            <a:spLocks noGrp="1"/>
          </p:cNvSpPr>
          <p:nvPr>
            <p:ph type="title"/>
          </p:nvPr>
        </p:nvSpPr>
        <p:spPr>
          <a:xfrm>
            <a:off x="940200" y="728833"/>
            <a:ext cx="10311600" cy="7636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1"/>
              </a:buClr>
              <a:buSzPts val="3000"/>
              <a:buFont typeface="Calibri"/>
              <a:buNone/>
              <a:defRPr b="1">
                <a:solidFill>
                  <a:schemeClr val="accent1"/>
                </a:solidFill>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622" name="Google Shape;10622;p1244"/>
          <p:cNvSpPr txBox="1">
            <a:spLocks noGrp="1"/>
          </p:cNvSpPr>
          <p:nvPr>
            <p:ph type="subTitle" idx="1"/>
          </p:nvPr>
        </p:nvSpPr>
        <p:spPr>
          <a:xfrm>
            <a:off x="965900" y="4155847"/>
            <a:ext cx="2560800" cy="843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1400"/>
              <a:buNone/>
              <a:defRPr/>
            </a:lvl1pPr>
            <a:lvl2pPr lvl="1" algn="r">
              <a:lnSpc>
                <a:spcPct val="100000"/>
              </a:lnSpc>
              <a:spcBef>
                <a:spcPts val="0"/>
              </a:spcBef>
              <a:spcAft>
                <a:spcPts val="0"/>
              </a:spcAft>
              <a:buClr>
                <a:schemeClr val="dk1"/>
              </a:buClr>
              <a:buSzPts val="1400"/>
              <a:buNone/>
              <a:defRPr>
                <a:solidFill>
                  <a:schemeClr val="dk1"/>
                </a:solidFill>
              </a:defRPr>
            </a:lvl2pPr>
            <a:lvl3pPr lvl="2" algn="r">
              <a:lnSpc>
                <a:spcPct val="100000"/>
              </a:lnSpc>
              <a:spcBef>
                <a:spcPts val="0"/>
              </a:spcBef>
              <a:spcAft>
                <a:spcPts val="0"/>
              </a:spcAft>
              <a:buClr>
                <a:schemeClr val="dk1"/>
              </a:buClr>
              <a:buSzPts val="1400"/>
              <a:buNone/>
              <a:defRPr>
                <a:solidFill>
                  <a:schemeClr val="dk1"/>
                </a:solidFill>
              </a:defRPr>
            </a:lvl3pPr>
            <a:lvl4pPr lvl="3" algn="r">
              <a:lnSpc>
                <a:spcPct val="100000"/>
              </a:lnSpc>
              <a:spcBef>
                <a:spcPts val="0"/>
              </a:spcBef>
              <a:spcAft>
                <a:spcPts val="0"/>
              </a:spcAft>
              <a:buClr>
                <a:schemeClr val="dk1"/>
              </a:buClr>
              <a:buSzPts val="1400"/>
              <a:buNone/>
              <a:defRPr>
                <a:solidFill>
                  <a:schemeClr val="dk1"/>
                </a:solidFill>
              </a:defRPr>
            </a:lvl4pPr>
            <a:lvl5pPr lvl="4" algn="r">
              <a:lnSpc>
                <a:spcPct val="100000"/>
              </a:lnSpc>
              <a:spcBef>
                <a:spcPts val="0"/>
              </a:spcBef>
              <a:spcAft>
                <a:spcPts val="0"/>
              </a:spcAft>
              <a:buClr>
                <a:schemeClr val="dk1"/>
              </a:buClr>
              <a:buSzPts val="1400"/>
              <a:buNone/>
              <a:defRPr>
                <a:solidFill>
                  <a:schemeClr val="dk1"/>
                </a:solidFill>
              </a:defRPr>
            </a:lvl5pPr>
            <a:lvl6pPr lvl="5" algn="r">
              <a:lnSpc>
                <a:spcPct val="100000"/>
              </a:lnSpc>
              <a:spcBef>
                <a:spcPts val="0"/>
              </a:spcBef>
              <a:spcAft>
                <a:spcPts val="0"/>
              </a:spcAft>
              <a:buClr>
                <a:schemeClr val="dk1"/>
              </a:buClr>
              <a:buSzPts val="1400"/>
              <a:buNone/>
              <a:defRPr>
                <a:solidFill>
                  <a:schemeClr val="dk1"/>
                </a:solidFill>
              </a:defRPr>
            </a:lvl6pPr>
            <a:lvl7pPr lvl="6" algn="r">
              <a:lnSpc>
                <a:spcPct val="100000"/>
              </a:lnSpc>
              <a:spcBef>
                <a:spcPts val="0"/>
              </a:spcBef>
              <a:spcAft>
                <a:spcPts val="0"/>
              </a:spcAft>
              <a:buClr>
                <a:schemeClr val="dk1"/>
              </a:buClr>
              <a:buSzPts val="1400"/>
              <a:buNone/>
              <a:defRPr>
                <a:solidFill>
                  <a:schemeClr val="dk1"/>
                </a:solidFill>
              </a:defRPr>
            </a:lvl7pPr>
            <a:lvl8pPr lvl="7" algn="r">
              <a:lnSpc>
                <a:spcPct val="100000"/>
              </a:lnSpc>
              <a:spcBef>
                <a:spcPts val="0"/>
              </a:spcBef>
              <a:spcAft>
                <a:spcPts val="0"/>
              </a:spcAft>
              <a:buClr>
                <a:schemeClr val="dk1"/>
              </a:buClr>
              <a:buSzPts val="1400"/>
              <a:buNone/>
              <a:defRPr>
                <a:solidFill>
                  <a:schemeClr val="dk1"/>
                </a:solidFill>
              </a:defRPr>
            </a:lvl8pPr>
            <a:lvl9pPr lvl="8" algn="r">
              <a:lnSpc>
                <a:spcPct val="100000"/>
              </a:lnSpc>
              <a:spcBef>
                <a:spcPts val="0"/>
              </a:spcBef>
              <a:spcAft>
                <a:spcPts val="0"/>
              </a:spcAft>
              <a:buClr>
                <a:schemeClr val="dk1"/>
              </a:buClr>
              <a:buSzPts val="1400"/>
              <a:buNone/>
              <a:defRPr>
                <a:solidFill>
                  <a:schemeClr val="dk1"/>
                </a:solidFill>
              </a:defRPr>
            </a:lvl9pPr>
          </a:lstStyle>
          <a:p>
            <a:endParaRPr/>
          </a:p>
        </p:txBody>
      </p:sp>
      <p:sp>
        <p:nvSpPr>
          <p:cNvPr id="10623" name="Google Shape;10623;p1244"/>
          <p:cNvSpPr txBox="1">
            <a:spLocks noGrp="1"/>
          </p:cNvSpPr>
          <p:nvPr>
            <p:ph type="subTitle" idx="2"/>
          </p:nvPr>
        </p:nvSpPr>
        <p:spPr>
          <a:xfrm>
            <a:off x="965900" y="3474547"/>
            <a:ext cx="2560800" cy="642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2000"/>
              <a:buNone/>
              <a:defRPr sz="3067">
                <a:latin typeface="Grandstander SemiBold"/>
                <a:ea typeface="Grandstander SemiBold"/>
                <a:cs typeface="Grandstander SemiBold"/>
                <a:sym typeface="Grandstander SemiBold"/>
              </a:defRPr>
            </a:lvl1pPr>
            <a:lvl2pPr lvl="1" algn="r">
              <a:lnSpc>
                <a:spcPct val="100000"/>
              </a:lnSpc>
              <a:spcBef>
                <a:spcPts val="0"/>
              </a:spcBef>
              <a:spcAft>
                <a:spcPts val="0"/>
              </a:spcAft>
              <a:buClr>
                <a:schemeClr val="dk1"/>
              </a:buClr>
              <a:buSzPts val="2000"/>
              <a:buNone/>
              <a:defRPr sz="2667">
                <a:solidFill>
                  <a:schemeClr val="dk1"/>
                </a:solidFill>
              </a:defRPr>
            </a:lvl2pPr>
            <a:lvl3pPr lvl="2" algn="r">
              <a:lnSpc>
                <a:spcPct val="100000"/>
              </a:lnSpc>
              <a:spcBef>
                <a:spcPts val="0"/>
              </a:spcBef>
              <a:spcAft>
                <a:spcPts val="0"/>
              </a:spcAft>
              <a:buClr>
                <a:schemeClr val="dk1"/>
              </a:buClr>
              <a:buSzPts val="2000"/>
              <a:buNone/>
              <a:defRPr sz="2667">
                <a:solidFill>
                  <a:schemeClr val="dk1"/>
                </a:solidFill>
              </a:defRPr>
            </a:lvl3pPr>
            <a:lvl4pPr lvl="3" algn="r">
              <a:lnSpc>
                <a:spcPct val="100000"/>
              </a:lnSpc>
              <a:spcBef>
                <a:spcPts val="0"/>
              </a:spcBef>
              <a:spcAft>
                <a:spcPts val="0"/>
              </a:spcAft>
              <a:buClr>
                <a:schemeClr val="dk1"/>
              </a:buClr>
              <a:buSzPts val="2000"/>
              <a:buNone/>
              <a:defRPr sz="2667">
                <a:solidFill>
                  <a:schemeClr val="dk1"/>
                </a:solidFill>
              </a:defRPr>
            </a:lvl4pPr>
            <a:lvl5pPr lvl="4" algn="r">
              <a:lnSpc>
                <a:spcPct val="100000"/>
              </a:lnSpc>
              <a:spcBef>
                <a:spcPts val="0"/>
              </a:spcBef>
              <a:spcAft>
                <a:spcPts val="0"/>
              </a:spcAft>
              <a:buClr>
                <a:schemeClr val="dk1"/>
              </a:buClr>
              <a:buSzPts val="2000"/>
              <a:buNone/>
              <a:defRPr sz="2667">
                <a:solidFill>
                  <a:schemeClr val="dk1"/>
                </a:solidFill>
              </a:defRPr>
            </a:lvl5pPr>
            <a:lvl6pPr lvl="5" algn="r">
              <a:lnSpc>
                <a:spcPct val="100000"/>
              </a:lnSpc>
              <a:spcBef>
                <a:spcPts val="0"/>
              </a:spcBef>
              <a:spcAft>
                <a:spcPts val="0"/>
              </a:spcAft>
              <a:buClr>
                <a:schemeClr val="dk1"/>
              </a:buClr>
              <a:buSzPts val="2000"/>
              <a:buNone/>
              <a:defRPr sz="2667">
                <a:solidFill>
                  <a:schemeClr val="dk1"/>
                </a:solidFill>
              </a:defRPr>
            </a:lvl6pPr>
            <a:lvl7pPr lvl="6" algn="r">
              <a:lnSpc>
                <a:spcPct val="100000"/>
              </a:lnSpc>
              <a:spcBef>
                <a:spcPts val="0"/>
              </a:spcBef>
              <a:spcAft>
                <a:spcPts val="0"/>
              </a:spcAft>
              <a:buClr>
                <a:schemeClr val="dk1"/>
              </a:buClr>
              <a:buSzPts val="2000"/>
              <a:buNone/>
              <a:defRPr sz="2667">
                <a:solidFill>
                  <a:schemeClr val="dk1"/>
                </a:solidFill>
              </a:defRPr>
            </a:lvl7pPr>
            <a:lvl8pPr lvl="7" algn="r">
              <a:lnSpc>
                <a:spcPct val="100000"/>
              </a:lnSpc>
              <a:spcBef>
                <a:spcPts val="0"/>
              </a:spcBef>
              <a:spcAft>
                <a:spcPts val="0"/>
              </a:spcAft>
              <a:buClr>
                <a:schemeClr val="dk1"/>
              </a:buClr>
              <a:buSzPts val="2000"/>
              <a:buNone/>
              <a:defRPr sz="2667">
                <a:solidFill>
                  <a:schemeClr val="dk1"/>
                </a:solidFill>
              </a:defRPr>
            </a:lvl8pPr>
            <a:lvl9pPr lvl="8" algn="r">
              <a:lnSpc>
                <a:spcPct val="100000"/>
              </a:lnSpc>
              <a:spcBef>
                <a:spcPts val="0"/>
              </a:spcBef>
              <a:spcAft>
                <a:spcPts val="0"/>
              </a:spcAft>
              <a:buClr>
                <a:schemeClr val="dk1"/>
              </a:buClr>
              <a:buSzPts val="2000"/>
              <a:buNone/>
              <a:defRPr sz="2667">
                <a:solidFill>
                  <a:schemeClr val="dk1"/>
                </a:solidFill>
              </a:defRPr>
            </a:lvl9pPr>
          </a:lstStyle>
          <a:p>
            <a:endParaRPr/>
          </a:p>
        </p:txBody>
      </p:sp>
      <p:sp>
        <p:nvSpPr>
          <p:cNvPr id="10624" name="Google Shape;10624;p1244"/>
          <p:cNvSpPr txBox="1">
            <a:spLocks noGrp="1"/>
          </p:cNvSpPr>
          <p:nvPr>
            <p:ph type="subTitle" idx="3"/>
          </p:nvPr>
        </p:nvSpPr>
        <p:spPr>
          <a:xfrm>
            <a:off x="4815600" y="4155847"/>
            <a:ext cx="2560800" cy="843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1400"/>
              <a:buNone/>
              <a:defRPr/>
            </a:lvl1pPr>
            <a:lvl2pPr lvl="1" algn="r">
              <a:lnSpc>
                <a:spcPct val="100000"/>
              </a:lnSpc>
              <a:spcBef>
                <a:spcPts val="0"/>
              </a:spcBef>
              <a:spcAft>
                <a:spcPts val="0"/>
              </a:spcAft>
              <a:buClr>
                <a:schemeClr val="dk1"/>
              </a:buClr>
              <a:buSzPts val="1400"/>
              <a:buNone/>
              <a:defRPr>
                <a:solidFill>
                  <a:schemeClr val="dk1"/>
                </a:solidFill>
              </a:defRPr>
            </a:lvl2pPr>
            <a:lvl3pPr lvl="2" algn="r">
              <a:lnSpc>
                <a:spcPct val="100000"/>
              </a:lnSpc>
              <a:spcBef>
                <a:spcPts val="0"/>
              </a:spcBef>
              <a:spcAft>
                <a:spcPts val="0"/>
              </a:spcAft>
              <a:buClr>
                <a:schemeClr val="dk1"/>
              </a:buClr>
              <a:buSzPts val="1400"/>
              <a:buNone/>
              <a:defRPr>
                <a:solidFill>
                  <a:schemeClr val="dk1"/>
                </a:solidFill>
              </a:defRPr>
            </a:lvl3pPr>
            <a:lvl4pPr lvl="3" algn="r">
              <a:lnSpc>
                <a:spcPct val="100000"/>
              </a:lnSpc>
              <a:spcBef>
                <a:spcPts val="0"/>
              </a:spcBef>
              <a:spcAft>
                <a:spcPts val="0"/>
              </a:spcAft>
              <a:buClr>
                <a:schemeClr val="dk1"/>
              </a:buClr>
              <a:buSzPts val="1400"/>
              <a:buNone/>
              <a:defRPr>
                <a:solidFill>
                  <a:schemeClr val="dk1"/>
                </a:solidFill>
              </a:defRPr>
            </a:lvl4pPr>
            <a:lvl5pPr lvl="4" algn="r">
              <a:lnSpc>
                <a:spcPct val="100000"/>
              </a:lnSpc>
              <a:spcBef>
                <a:spcPts val="0"/>
              </a:spcBef>
              <a:spcAft>
                <a:spcPts val="0"/>
              </a:spcAft>
              <a:buClr>
                <a:schemeClr val="dk1"/>
              </a:buClr>
              <a:buSzPts val="1400"/>
              <a:buNone/>
              <a:defRPr>
                <a:solidFill>
                  <a:schemeClr val="dk1"/>
                </a:solidFill>
              </a:defRPr>
            </a:lvl5pPr>
            <a:lvl6pPr lvl="5" algn="r">
              <a:lnSpc>
                <a:spcPct val="100000"/>
              </a:lnSpc>
              <a:spcBef>
                <a:spcPts val="0"/>
              </a:spcBef>
              <a:spcAft>
                <a:spcPts val="0"/>
              </a:spcAft>
              <a:buClr>
                <a:schemeClr val="dk1"/>
              </a:buClr>
              <a:buSzPts val="1400"/>
              <a:buNone/>
              <a:defRPr>
                <a:solidFill>
                  <a:schemeClr val="dk1"/>
                </a:solidFill>
              </a:defRPr>
            </a:lvl6pPr>
            <a:lvl7pPr lvl="6" algn="r">
              <a:lnSpc>
                <a:spcPct val="100000"/>
              </a:lnSpc>
              <a:spcBef>
                <a:spcPts val="0"/>
              </a:spcBef>
              <a:spcAft>
                <a:spcPts val="0"/>
              </a:spcAft>
              <a:buClr>
                <a:schemeClr val="dk1"/>
              </a:buClr>
              <a:buSzPts val="1400"/>
              <a:buNone/>
              <a:defRPr>
                <a:solidFill>
                  <a:schemeClr val="dk1"/>
                </a:solidFill>
              </a:defRPr>
            </a:lvl7pPr>
            <a:lvl8pPr lvl="7" algn="r">
              <a:lnSpc>
                <a:spcPct val="100000"/>
              </a:lnSpc>
              <a:spcBef>
                <a:spcPts val="0"/>
              </a:spcBef>
              <a:spcAft>
                <a:spcPts val="0"/>
              </a:spcAft>
              <a:buClr>
                <a:schemeClr val="dk1"/>
              </a:buClr>
              <a:buSzPts val="1400"/>
              <a:buNone/>
              <a:defRPr>
                <a:solidFill>
                  <a:schemeClr val="dk1"/>
                </a:solidFill>
              </a:defRPr>
            </a:lvl8pPr>
            <a:lvl9pPr lvl="8" algn="r">
              <a:lnSpc>
                <a:spcPct val="100000"/>
              </a:lnSpc>
              <a:spcBef>
                <a:spcPts val="0"/>
              </a:spcBef>
              <a:spcAft>
                <a:spcPts val="0"/>
              </a:spcAft>
              <a:buClr>
                <a:schemeClr val="dk1"/>
              </a:buClr>
              <a:buSzPts val="1400"/>
              <a:buNone/>
              <a:defRPr>
                <a:solidFill>
                  <a:schemeClr val="dk1"/>
                </a:solidFill>
              </a:defRPr>
            </a:lvl9pPr>
          </a:lstStyle>
          <a:p>
            <a:endParaRPr/>
          </a:p>
        </p:txBody>
      </p:sp>
      <p:sp>
        <p:nvSpPr>
          <p:cNvPr id="10625" name="Google Shape;10625;p1244"/>
          <p:cNvSpPr txBox="1">
            <a:spLocks noGrp="1"/>
          </p:cNvSpPr>
          <p:nvPr>
            <p:ph type="subTitle" idx="4"/>
          </p:nvPr>
        </p:nvSpPr>
        <p:spPr>
          <a:xfrm>
            <a:off x="4815600" y="3474547"/>
            <a:ext cx="2560800" cy="642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2000"/>
              <a:buNone/>
              <a:defRPr sz="3067">
                <a:latin typeface="Grandstander SemiBold"/>
                <a:ea typeface="Grandstander SemiBold"/>
                <a:cs typeface="Grandstander SemiBold"/>
                <a:sym typeface="Grandstander SemiBold"/>
              </a:defRPr>
            </a:lvl1pPr>
            <a:lvl2pPr lvl="1" algn="r">
              <a:lnSpc>
                <a:spcPct val="100000"/>
              </a:lnSpc>
              <a:spcBef>
                <a:spcPts val="0"/>
              </a:spcBef>
              <a:spcAft>
                <a:spcPts val="0"/>
              </a:spcAft>
              <a:buClr>
                <a:schemeClr val="dk1"/>
              </a:buClr>
              <a:buSzPts val="2000"/>
              <a:buNone/>
              <a:defRPr sz="2667">
                <a:solidFill>
                  <a:schemeClr val="dk1"/>
                </a:solidFill>
              </a:defRPr>
            </a:lvl2pPr>
            <a:lvl3pPr lvl="2" algn="r">
              <a:lnSpc>
                <a:spcPct val="100000"/>
              </a:lnSpc>
              <a:spcBef>
                <a:spcPts val="0"/>
              </a:spcBef>
              <a:spcAft>
                <a:spcPts val="0"/>
              </a:spcAft>
              <a:buClr>
                <a:schemeClr val="dk1"/>
              </a:buClr>
              <a:buSzPts val="2000"/>
              <a:buNone/>
              <a:defRPr sz="2667">
                <a:solidFill>
                  <a:schemeClr val="dk1"/>
                </a:solidFill>
              </a:defRPr>
            </a:lvl3pPr>
            <a:lvl4pPr lvl="3" algn="r">
              <a:lnSpc>
                <a:spcPct val="100000"/>
              </a:lnSpc>
              <a:spcBef>
                <a:spcPts val="0"/>
              </a:spcBef>
              <a:spcAft>
                <a:spcPts val="0"/>
              </a:spcAft>
              <a:buClr>
                <a:schemeClr val="dk1"/>
              </a:buClr>
              <a:buSzPts val="2000"/>
              <a:buNone/>
              <a:defRPr sz="2667">
                <a:solidFill>
                  <a:schemeClr val="dk1"/>
                </a:solidFill>
              </a:defRPr>
            </a:lvl4pPr>
            <a:lvl5pPr lvl="4" algn="r">
              <a:lnSpc>
                <a:spcPct val="100000"/>
              </a:lnSpc>
              <a:spcBef>
                <a:spcPts val="0"/>
              </a:spcBef>
              <a:spcAft>
                <a:spcPts val="0"/>
              </a:spcAft>
              <a:buClr>
                <a:schemeClr val="dk1"/>
              </a:buClr>
              <a:buSzPts val="2000"/>
              <a:buNone/>
              <a:defRPr sz="2667">
                <a:solidFill>
                  <a:schemeClr val="dk1"/>
                </a:solidFill>
              </a:defRPr>
            </a:lvl5pPr>
            <a:lvl6pPr lvl="5" algn="r">
              <a:lnSpc>
                <a:spcPct val="100000"/>
              </a:lnSpc>
              <a:spcBef>
                <a:spcPts val="0"/>
              </a:spcBef>
              <a:spcAft>
                <a:spcPts val="0"/>
              </a:spcAft>
              <a:buClr>
                <a:schemeClr val="dk1"/>
              </a:buClr>
              <a:buSzPts val="2000"/>
              <a:buNone/>
              <a:defRPr sz="2667">
                <a:solidFill>
                  <a:schemeClr val="dk1"/>
                </a:solidFill>
              </a:defRPr>
            </a:lvl6pPr>
            <a:lvl7pPr lvl="6" algn="r">
              <a:lnSpc>
                <a:spcPct val="100000"/>
              </a:lnSpc>
              <a:spcBef>
                <a:spcPts val="0"/>
              </a:spcBef>
              <a:spcAft>
                <a:spcPts val="0"/>
              </a:spcAft>
              <a:buClr>
                <a:schemeClr val="dk1"/>
              </a:buClr>
              <a:buSzPts val="2000"/>
              <a:buNone/>
              <a:defRPr sz="2667">
                <a:solidFill>
                  <a:schemeClr val="dk1"/>
                </a:solidFill>
              </a:defRPr>
            </a:lvl7pPr>
            <a:lvl8pPr lvl="7" algn="r">
              <a:lnSpc>
                <a:spcPct val="100000"/>
              </a:lnSpc>
              <a:spcBef>
                <a:spcPts val="0"/>
              </a:spcBef>
              <a:spcAft>
                <a:spcPts val="0"/>
              </a:spcAft>
              <a:buClr>
                <a:schemeClr val="dk1"/>
              </a:buClr>
              <a:buSzPts val="2000"/>
              <a:buNone/>
              <a:defRPr sz="2667">
                <a:solidFill>
                  <a:schemeClr val="dk1"/>
                </a:solidFill>
              </a:defRPr>
            </a:lvl8pPr>
            <a:lvl9pPr lvl="8" algn="r">
              <a:lnSpc>
                <a:spcPct val="100000"/>
              </a:lnSpc>
              <a:spcBef>
                <a:spcPts val="0"/>
              </a:spcBef>
              <a:spcAft>
                <a:spcPts val="0"/>
              </a:spcAft>
              <a:buClr>
                <a:schemeClr val="dk1"/>
              </a:buClr>
              <a:buSzPts val="2000"/>
              <a:buNone/>
              <a:defRPr sz="2667">
                <a:solidFill>
                  <a:schemeClr val="dk1"/>
                </a:solidFill>
              </a:defRPr>
            </a:lvl9pPr>
          </a:lstStyle>
          <a:p>
            <a:endParaRPr/>
          </a:p>
        </p:txBody>
      </p:sp>
      <p:sp>
        <p:nvSpPr>
          <p:cNvPr id="10626" name="Google Shape;10626;p1244"/>
          <p:cNvSpPr txBox="1">
            <a:spLocks noGrp="1"/>
          </p:cNvSpPr>
          <p:nvPr>
            <p:ph type="subTitle" idx="5"/>
          </p:nvPr>
        </p:nvSpPr>
        <p:spPr>
          <a:xfrm>
            <a:off x="8665300" y="4155847"/>
            <a:ext cx="2560800" cy="843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1400"/>
              <a:buNone/>
              <a:defRPr/>
            </a:lvl1pPr>
            <a:lvl2pPr lvl="1" algn="r">
              <a:lnSpc>
                <a:spcPct val="100000"/>
              </a:lnSpc>
              <a:spcBef>
                <a:spcPts val="0"/>
              </a:spcBef>
              <a:spcAft>
                <a:spcPts val="0"/>
              </a:spcAft>
              <a:buClr>
                <a:schemeClr val="dk1"/>
              </a:buClr>
              <a:buSzPts val="1400"/>
              <a:buNone/>
              <a:defRPr>
                <a:solidFill>
                  <a:schemeClr val="dk1"/>
                </a:solidFill>
              </a:defRPr>
            </a:lvl2pPr>
            <a:lvl3pPr lvl="2" algn="r">
              <a:lnSpc>
                <a:spcPct val="100000"/>
              </a:lnSpc>
              <a:spcBef>
                <a:spcPts val="0"/>
              </a:spcBef>
              <a:spcAft>
                <a:spcPts val="0"/>
              </a:spcAft>
              <a:buClr>
                <a:schemeClr val="dk1"/>
              </a:buClr>
              <a:buSzPts val="1400"/>
              <a:buNone/>
              <a:defRPr>
                <a:solidFill>
                  <a:schemeClr val="dk1"/>
                </a:solidFill>
              </a:defRPr>
            </a:lvl3pPr>
            <a:lvl4pPr lvl="3" algn="r">
              <a:lnSpc>
                <a:spcPct val="100000"/>
              </a:lnSpc>
              <a:spcBef>
                <a:spcPts val="0"/>
              </a:spcBef>
              <a:spcAft>
                <a:spcPts val="0"/>
              </a:spcAft>
              <a:buClr>
                <a:schemeClr val="dk1"/>
              </a:buClr>
              <a:buSzPts val="1400"/>
              <a:buNone/>
              <a:defRPr>
                <a:solidFill>
                  <a:schemeClr val="dk1"/>
                </a:solidFill>
              </a:defRPr>
            </a:lvl4pPr>
            <a:lvl5pPr lvl="4" algn="r">
              <a:lnSpc>
                <a:spcPct val="100000"/>
              </a:lnSpc>
              <a:spcBef>
                <a:spcPts val="0"/>
              </a:spcBef>
              <a:spcAft>
                <a:spcPts val="0"/>
              </a:spcAft>
              <a:buClr>
                <a:schemeClr val="dk1"/>
              </a:buClr>
              <a:buSzPts val="1400"/>
              <a:buNone/>
              <a:defRPr>
                <a:solidFill>
                  <a:schemeClr val="dk1"/>
                </a:solidFill>
              </a:defRPr>
            </a:lvl5pPr>
            <a:lvl6pPr lvl="5" algn="r">
              <a:lnSpc>
                <a:spcPct val="100000"/>
              </a:lnSpc>
              <a:spcBef>
                <a:spcPts val="0"/>
              </a:spcBef>
              <a:spcAft>
                <a:spcPts val="0"/>
              </a:spcAft>
              <a:buClr>
                <a:schemeClr val="dk1"/>
              </a:buClr>
              <a:buSzPts val="1400"/>
              <a:buNone/>
              <a:defRPr>
                <a:solidFill>
                  <a:schemeClr val="dk1"/>
                </a:solidFill>
              </a:defRPr>
            </a:lvl6pPr>
            <a:lvl7pPr lvl="6" algn="r">
              <a:lnSpc>
                <a:spcPct val="100000"/>
              </a:lnSpc>
              <a:spcBef>
                <a:spcPts val="0"/>
              </a:spcBef>
              <a:spcAft>
                <a:spcPts val="0"/>
              </a:spcAft>
              <a:buClr>
                <a:schemeClr val="dk1"/>
              </a:buClr>
              <a:buSzPts val="1400"/>
              <a:buNone/>
              <a:defRPr>
                <a:solidFill>
                  <a:schemeClr val="dk1"/>
                </a:solidFill>
              </a:defRPr>
            </a:lvl7pPr>
            <a:lvl8pPr lvl="7" algn="r">
              <a:lnSpc>
                <a:spcPct val="100000"/>
              </a:lnSpc>
              <a:spcBef>
                <a:spcPts val="0"/>
              </a:spcBef>
              <a:spcAft>
                <a:spcPts val="0"/>
              </a:spcAft>
              <a:buClr>
                <a:schemeClr val="dk1"/>
              </a:buClr>
              <a:buSzPts val="1400"/>
              <a:buNone/>
              <a:defRPr>
                <a:solidFill>
                  <a:schemeClr val="dk1"/>
                </a:solidFill>
              </a:defRPr>
            </a:lvl8pPr>
            <a:lvl9pPr lvl="8" algn="r">
              <a:lnSpc>
                <a:spcPct val="100000"/>
              </a:lnSpc>
              <a:spcBef>
                <a:spcPts val="0"/>
              </a:spcBef>
              <a:spcAft>
                <a:spcPts val="0"/>
              </a:spcAft>
              <a:buClr>
                <a:schemeClr val="dk1"/>
              </a:buClr>
              <a:buSzPts val="1400"/>
              <a:buNone/>
              <a:defRPr>
                <a:solidFill>
                  <a:schemeClr val="dk1"/>
                </a:solidFill>
              </a:defRPr>
            </a:lvl9pPr>
          </a:lstStyle>
          <a:p>
            <a:endParaRPr/>
          </a:p>
        </p:txBody>
      </p:sp>
      <p:sp>
        <p:nvSpPr>
          <p:cNvPr id="10627" name="Google Shape;10627;p1244"/>
          <p:cNvSpPr txBox="1">
            <a:spLocks noGrp="1"/>
          </p:cNvSpPr>
          <p:nvPr>
            <p:ph type="subTitle" idx="6"/>
          </p:nvPr>
        </p:nvSpPr>
        <p:spPr>
          <a:xfrm>
            <a:off x="8665300" y="3474547"/>
            <a:ext cx="2560800" cy="642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2000"/>
              <a:buNone/>
              <a:defRPr sz="3067">
                <a:latin typeface="Grandstander SemiBold"/>
                <a:ea typeface="Grandstander SemiBold"/>
                <a:cs typeface="Grandstander SemiBold"/>
                <a:sym typeface="Grandstander SemiBold"/>
              </a:defRPr>
            </a:lvl1pPr>
            <a:lvl2pPr lvl="1" algn="r">
              <a:lnSpc>
                <a:spcPct val="100000"/>
              </a:lnSpc>
              <a:spcBef>
                <a:spcPts val="0"/>
              </a:spcBef>
              <a:spcAft>
                <a:spcPts val="0"/>
              </a:spcAft>
              <a:buClr>
                <a:schemeClr val="dk1"/>
              </a:buClr>
              <a:buSzPts val="2000"/>
              <a:buNone/>
              <a:defRPr sz="2667">
                <a:solidFill>
                  <a:schemeClr val="dk1"/>
                </a:solidFill>
              </a:defRPr>
            </a:lvl2pPr>
            <a:lvl3pPr lvl="2" algn="r">
              <a:lnSpc>
                <a:spcPct val="100000"/>
              </a:lnSpc>
              <a:spcBef>
                <a:spcPts val="0"/>
              </a:spcBef>
              <a:spcAft>
                <a:spcPts val="0"/>
              </a:spcAft>
              <a:buClr>
                <a:schemeClr val="dk1"/>
              </a:buClr>
              <a:buSzPts val="2000"/>
              <a:buNone/>
              <a:defRPr sz="2667">
                <a:solidFill>
                  <a:schemeClr val="dk1"/>
                </a:solidFill>
              </a:defRPr>
            </a:lvl3pPr>
            <a:lvl4pPr lvl="3" algn="r">
              <a:lnSpc>
                <a:spcPct val="100000"/>
              </a:lnSpc>
              <a:spcBef>
                <a:spcPts val="0"/>
              </a:spcBef>
              <a:spcAft>
                <a:spcPts val="0"/>
              </a:spcAft>
              <a:buClr>
                <a:schemeClr val="dk1"/>
              </a:buClr>
              <a:buSzPts val="2000"/>
              <a:buNone/>
              <a:defRPr sz="2667">
                <a:solidFill>
                  <a:schemeClr val="dk1"/>
                </a:solidFill>
              </a:defRPr>
            </a:lvl4pPr>
            <a:lvl5pPr lvl="4" algn="r">
              <a:lnSpc>
                <a:spcPct val="100000"/>
              </a:lnSpc>
              <a:spcBef>
                <a:spcPts val="0"/>
              </a:spcBef>
              <a:spcAft>
                <a:spcPts val="0"/>
              </a:spcAft>
              <a:buClr>
                <a:schemeClr val="dk1"/>
              </a:buClr>
              <a:buSzPts val="2000"/>
              <a:buNone/>
              <a:defRPr sz="2667">
                <a:solidFill>
                  <a:schemeClr val="dk1"/>
                </a:solidFill>
              </a:defRPr>
            </a:lvl5pPr>
            <a:lvl6pPr lvl="5" algn="r">
              <a:lnSpc>
                <a:spcPct val="100000"/>
              </a:lnSpc>
              <a:spcBef>
                <a:spcPts val="0"/>
              </a:spcBef>
              <a:spcAft>
                <a:spcPts val="0"/>
              </a:spcAft>
              <a:buClr>
                <a:schemeClr val="dk1"/>
              </a:buClr>
              <a:buSzPts val="2000"/>
              <a:buNone/>
              <a:defRPr sz="2667">
                <a:solidFill>
                  <a:schemeClr val="dk1"/>
                </a:solidFill>
              </a:defRPr>
            </a:lvl6pPr>
            <a:lvl7pPr lvl="6" algn="r">
              <a:lnSpc>
                <a:spcPct val="100000"/>
              </a:lnSpc>
              <a:spcBef>
                <a:spcPts val="0"/>
              </a:spcBef>
              <a:spcAft>
                <a:spcPts val="0"/>
              </a:spcAft>
              <a:buClr>
                <a:schemeClr val="dk1"/>
              </a:buClr>
              <a:buSzPts val="2000"/>
              <a:buNone/>
              <a:defRPr sz="2667">
                <a:solidFill>
                  <a:schemeClr val="dk1"/>
                </a:solidFill>
              </a:defRPr>
            </a:lvl7pPr>
            <a:lvl8pPr lvl="7" algn="r">
              <a:lnSpc>
                <a:spcPct val="100000"/>
              </a:lnSpc>
              <a:spcBef>
                <a:spcPts val="0"/>
              </a:spcBef>
              <a:spcAft>
                <a:spcPts val="0"/>
              </a:spcAft>
              <a:buClr>
                <a:schemeClr val="dk1"/>
              </a:buClr>
              <a:buSzPts val="2000"/>
              <a:buNone/>
              <a:defRPr sz="2667">
                <a:solidFill>
                  <a:schemeClr val="dk1"/>
                </a:solidFill>
              </a:defRPr>
            </a:lvl8pPr>
            <a:lvl9pPr lvl="8" algn="r">
              <a:lnSpc>
                <a:spcPct val="100000"/>
              </a:lnSpc>
              <a:spcBef>
                <a:spcPts val="0"/>
              </a:spcBef>
              <a:spcAft>
                <a:spcPts val="0"/>
              </a:spcAft>
              <a:buClr>
                <a:schemeClr val="dk1"/>
              </a:buClr>
              <a:buSzPts val="2000"/>
              <a:buNone/>
              <a:defRPr sz="2667">
                <a:solidFill>
                  <a:schemeClr val="dk1"/>
                </a:solidFill>
              </a:defRPr>
            </a:lvl9pPr>
          </a:lstStyle>
          <a:p>
            <a:endParaRPr/>
          </a:p>
        </p:txBody>
      </p:sp>
      <p:sp>
        <p:nvSpPr>
          <p:cNvPr id="10628" name="Google Shape;10628;p1244"/>
          <p:cNvSpPr/>
          <p:nvPr/>
        </p:nvSpPr>
        <p:spPr>
          <a:xfrm>
            <a:off x="1351665" y="203698"/>
            <a:ext cx="796171" cy="525133"/>
          </a:xfrm>
          <a:custGeom>
            <a:avLst/>
            <a:gdLst/>
            <a:ahLst/>
            <a:cxnLst/>
            <a:rect l="l" t="t" r="r" b="b"/>
            <a:pathLst>
              <a:path w="3883" h="2561" extrusionOk="0">
                <a:moveTo>
                  <a:pt x="1937" y="396"/>
                </a:moveTo>
                <a:cubicBezTo>
                  <a:pt x="2091" y="545"/>
                  <a:pt x="2123" y="722"/>
                  <a:pt x="2080" y="834"/>
                </a:cubicBezTo>
                <a:cubicBezTo>
                  <a:pt x="2058" y="895"/>
                  <a:pt x="2020" y="928"/>
                  <a:pt x="1974" y="928"/>
                </a:cubicBezTo>
                <a:cubicBezTo>
                  <a:pt x="1946" y="928"/>
                  <a:pt x="1916" y="916"/>
                  <a:pt x="1884" y="890"/>
                </a:cubicBezTo>
                <a:cubicBezTo>
                  <a:pt x="1778" y="798"/>
                  <a:pt x="1803" y="583"/>
                  <a:pt x="1937" y="396"/>
                </a:cubicBezTo>
                <a:close/>
                <a:moveTo>
                  <a:pt x="3119" y="966"/>
                </a:moveTo>
                <a:lnTo>
                  <a:pt x="3119" y="966"/>
                </a:lnTo>
                <a:cubicBezTo>
                  <a:pt x="3089" y="1175"/>
                  <a:pt x="2961" y="1330"/>
                  <a:pt x="2789" y="1352"/>
                </a:cubicBezTo>
                <a:cubicBezTo>
                  <a:pt x="2780" y="1354"/>
                  <a:pt x="2769" y="1354"/>
                  <a:pt x="2761" y="1354"/>
                </a:cubicBezTo>
                <a:cubicBezTo>
                  <a:pt x="2714" y="1354"/>
                  <a:pt x="2714" y="1339"/>
                  <a:pt x="2714" y="1328"/>
                </a:cubicBezTo>
                <a:cubicBezTo>
                  <a:pt x="2710" y="1239"/>
                  <a:pt x="2878" y="1020"/>
                  <a:pt x="3119" y="966"/>
                </a:cubicBezTo>
                <a:close/>
                <a:moveTo>
                  <a:pt x="1080" y="1498"/>
                </a:moveTo>
                <a:cubicBezTo>
                  <a:pt x="1110" y="1498"/>
                  <a:pt x="1137" y="1526"/>
                  <a:pt x="1156" y="1549"/>
                </a:cubicBezTo>
                <a:cubicBezTo>
                  <a:pt x="1239" y="1656"/>
                  <a:pt x="1258" y="1773"/>
                  <a:pt x="1212" y="1869"/>
                </a:cubicBezTo>
                <a:cubicBezTo>
                  <a:pt x="1163" y="1971"/>
                  <a:pt x="1041" y="2037"/>
                  <a:pt x="897" y="2039"/>
                </a:cubicBezTo>
                <a:cubicBezTo>
                  <a:pt x="867" y="1847"/>
                  <a:pt x="924" y="1645"/>
                  <a:pt x="1001" y="1552"/>
                </a:cubicBezTo>
                <a:cubicBezTo>
                  <a:pt x="1027" y="1518"/>
                  <a:pt x="1056" y="1498"/>
                  <a:pt x="1080" y="1498"/>
                </a:cubicBezTo>
                <a:close/>
                <a:moveTo>
                  <a:pt x="2367" y="1666"/>
                </a:moveTo>
                <a:cubicBezTo>
                  <a:pt x="2376" y="1666"/>
                  <a:pt x="2399" y="1688"/>
                  <a:pt x="2418" y="1749"/>
                </a:cubicBezTo>
                <a:cubicBezTo>
                  <a:pt x="2465" y="1890"/>
                  <a:pt x="2435" y="2047"/>
                  <a:pt x="2337" y="2160"/>
                </a:cubicBezTo>
                <a:cubicBezTo>
                  <a:pt x="2248" y="2001"/>
                  <a:pt x="2257" y="1828"/>
                  <a:pt x="2308" y="1728"/>
                </a:cubicBezTo>
                <a:cubicBezTo>
                  <a:pt x="2331" y="1684"/>
                  <a:pt x="2357" y="1666"/>
                  <a:pt x="2367" y="1666"/>
                </a:cubicBezTo>
                <a:close/>
                <a:moveTo>
                  <a:pt x="2426" y="115"/>
                </a:moveTo>
                <a:cubicBezTo>
                  <a:pt x="2525" y="115"/>
                  <a:pt x="2626" y="145"/>
                  <a:pt x="2723" y="207"/>
                </a:cubicBezTo>
                <a:cubicBezTo>
                  <a:pt x="2963" y="362"/>
                  <a:pt x="3110" y="598"/>
                  <a:pt x="3121" y="847"/>
                </a:cubicBezTo>
                <a:cubicBezTo>
                  <a:pt x="2823" y="898"/>
                  <a:pt x="2591" y="1171"/>
                  <a:pt x="2597" y="1332"/>
                </a:cubicBezTo>
                <a:cubicBezTo>
                  <a:pt x="2601" y="1397"/>
                  <a:pt x="2642" y="1467"/>
                  <a:pt x="2758" y="1467"/>
                </a:cubicBezTo>
                <a:cubicBezTo>
                  <a:pt x="2772" y="1467"/>
                  <a:pt x="2786" y="1466"/>
                  <a:pt x="2801" y="1464"/>
                </a:cubicBezTo>
                <a:cubicBezTo>
                  <a:pt x="3033" y="1435"/>
                  <a:pt x="3206" y="1228"/>
                  <a:pt x="3231" y="954"/>
                </a:cubicBezTo>
                <a:cubicBezTo>
                  <a:pt x="3361" y="958"/>
                  <a:pt x="3480" y="1017"/>
                  <a:pt x="3587" y="1132"/>
                </a:cubicBezTo>
                <a:cubicBezTo>
                  <a:pt x="3770" y="1326"/>
                  <a:pt x="3727" y="1558"/>
                  <a:pt x="3657" y="1718"/>
                </a:cubicBezTo>
                <a:cubicBezTo>
                  <a:pt x="3499" y="2084"/>
                  <a:pt x="3055" y="2418"/>
                  <a:pt x="2727" y="2418"/>
                </a:cubicBezTo>
                <a:cubicBezTo>
                  <a:pt x="2724" y="2418"/>
                  <a:pt x="2721" y="2418"/>
                  <a:pt x="2717" y="2418"/>
                </a:cubicBezTo>
                <a:cubicBezTo>
                  <a:pt x="2638" y="2418"/>
                  <a:pt x="2561" y="2392"/>
                  <a:pt x="2497" y="2343"/>
                </a:cubicBezTo>
                <a:cubicBezTo>
                  <a:pt x="2463" y="2318"/>
                  <a:pt x="2431" y="2288"/>
                  <a:pt x="2403" y="2256"/>
                </a:cubicBezTo>
                <a:cubicBezTo>
                  <a:pt x="2542" y="2111"/>
                  <a:pt x="2589" y="1903"/>
                  <a:pt x="2527" y="1715"/>
                </a:cubicBezTo>
                <a:cubicBezTo>
                  <a:pt x="2482" y="1573"/>
                  <a:pt x="2408" y="1552"/>
                  <a:pt x="2365" y="1552"/>
                </a:cubicBezTo>
                <a:cubicBezTo>
                  <a:pt x="2306" y="1552"/>
                  <a:pt x="2246" y="1596"/>
                  <a:pt x="2206" y="1675"/>
                </a:cubicBezTo>
                <a:cubicBezTo>
                  <a:pt x="2135" y="1813"/>
                  <a:pt x="2127" y="2037"/>
                  <a:pt x="2252" y="2239"/>
                </a:cubicBezTo>
                <a:cubicBezTo>
                  <a:pt x="2120" y="2339"/>
                  <a:pt x="1876" y="2445"/>
                  <a:pt x="1424" y="2445"/>
                </a:cubicBezTo>
                <a:lnTo>
                  <a:pt x="1378" y="2445"/>
                </a:lnTo>
                <a:cubicBezTo>
                  <a:pt x="1097" y="2441"/>
                  <a:pt x="975" y="2294"/>
                  <a:pt x="924" y="2152"/>
                </a:cubicBezTo>
                <a:cubicBezTo>
                  <a:pt x="1101" y="2141"/>
                  <a:pt x="1246" y="2054"/>
                  <a:pt x="1312" y="1915"/>
                </a:cubicBezTo>
                <a:cubicBezTo>
                  <a:pt x="1380" y="1779"/>
                  <a:pt x="1354" y="1620"/>
                  <a:pt x="1244" y="1477"/>
                </a:cubicBezTo>
                <a:cubicBezTo>
                  <a:pt x="1182" y="1398"/>
                  <a:pt x="1120" y="1383"/>
                  <a:pt x="1078" y="1383"/>
                </a:cubicBezTo>
                <a:cubicBezTo>
                  <a:pt x="1018" y="1383"/>
                  <a:pt x="958" y="1415"/>
                  <a:pt x="909" y="1477"/>
                </a:cubicBezTo>
                <a:cubicBezTo>
                  <a:pt x="820" y="1588"/>
                  <a:pt x="750" y="1805"/>
                  <a:pt x="778" y="2026"/>
                </a:cubicBezTo>
                <a:cubicBezTo>
                  <a:pt x="639" y="1996"/>
                  <a:pt x="509" y="1935"/>
                  <a:pt x="397" y="1847"/>
                </a:cubicBezTo>
                <a:cubicBezTo>
                  <a:pt x="105" y="1630"/>
                  <a:pt x="167" y="1326"/>
                  <a:pt x="207" y="1207"/>
                </a:cubicBezTo>
                <a:cubicBezTo>
                  <a:pt x="294" y="943"/>
                  <a:pt x="526" y="730"/>
                  <a:pt x="726" y="730"/>
                </a:cubicBezTo>
                <a:cubicBezTo>
                  <a:pt x="730" y="730"/>
                  <a:pt x="733" y="730"/>
                  <a:pt x="736" y="730"/>
                </a:cubicBezTo>
                <a:cubicBezTo>
                  <a:pt x="781" y="730"/>
                  <a:pt x="825" y="744"/>
                  <a:pt x="863" y="768"/>
                </a:cubicBezTo>
                <a:cubicBezTo>
                  <a:pt x="872" y="774"/>
                  <a:pt x="881" y="776"/>
                  <a:pt x="891" y="776"/>
                </a:cubicBezTo>
                <a:cubicBezTo>
                  <a:pt x="923" y="776"/>
                  <a:pt x="953" y="747"/>
                  <a:pt x="950" y="711"/>
                </a:cubicBezTo>
                <a:cubicBezTo>
                  <a:pt x="948" y="709"/>
                  <a:pt x="912" y="407"/>
                  <a:pt x="1054" y="245"/>
                </a:cubicBezTo>
                <a:cubicBezTo>
                  <a:pt x="1115" y="175"/>
                  <a:pt x="1201" y="141"/>
                  <a:pt x="1312" y="141"/>
                </a:cubicBezTo>
                <a:cubicBezTo>
                  <a:pt x="1391" y="141"/>
                  <a:pt x="1482" y="158"/>
                  <a:pt x="1586" y="194"/>
                </a:cubicBezTo>
                <a:cubicBezTo>
                  <a:pt x="1680" y="224"/>
                  <a:pt x="1767" y="266"/>
                  <a:pt x="1848" y="321"/>
                </a:cubicBezTo>
                <a:cubicBezTo>
                  <a:pt x="1691" y="539"/>
                  <a:pt x="1635" y="828"/>
                  <a:pt x="1810" y="975"/>
                </a:cubicBezTo>
                <a:cubicBezTo>
                  <a:pt x="1854" y="1017"/>
                  <a:pt x="1914" y="1041"/>
                  <a:pt x="1976" y="1043"/>
                </a:cubicBezTo>
                <a:cubicBezTo>
                  <a:pt x="2069" y="1043"/>
                  <a:pt x="2150" y="977"/>
                  <a:pt x="2188" y="871"/>
                </a:cubicBezTo>
                <a:cubicBezTo>
                  <a:pt x="2242" y="719"/>
                  <a:pt x="2206" y="492"/>
                  <a:pt x="2010" y="307"/>
                </a:cubicBezTo>
                <a:cubicBezTo>
                  <a:pt x="2130" y="182"/>
                  <a:pt x="2276" y="115"/>
                  <a:pt x="2426" y="115"/>
                </a:cubicBezTo>
                <a:close/>
                <a:moveTo>
                  <a:pt x="2427" y="0"/>
                </a:moveTo>
                <a:cubicBezTo>
                  <a:pt x="2246" y="0"/>
                  <a:pt x="2065" y="85"/>
                  <a:pt x="1925" y="234"/>
                </a:cubicBezTo>
                <a:cubicBezTo>
                  <a:pt x="1831" y="170"/>
                  <a:pt x="1731" y="121"/>
                  <a:pt x="1625" y="85"/>
                </a:cubicBezTo>
                <a:cubicBezTo>
                  <a:pt x="1510" y="47"/>
                  <a:pt x="1407" y="29"/>
                  <a:pt x="1315" y="29"/>
                </a:cubicBezTo>
                <a:cubicBezTo>
                  <a:pt x="1170" y="29"/>
                  <a:pt x="1054" y="76"/>
                  <a:pt x="971" y="170"/>
                </a:cubicBezTo>
                <a:cubicBezTo>
                  <a:pt x="850" y="309"/>
                  <a:pt x="833" y="511"/>
                  <a:pt x="833" y="630"/>
                </a:cubicBezTo>
                <a:cubicBezTo>
                  <a:pt x="799" y="622"/>
                  <a:pt x="765" y="617"/>
                  <a:pt x="731" y="617"/>
                </a:cubicBezTo>
                <a:cubicBezTo>
                  <a:pt x="482" y="617"/>
                  <a:pt x="205" y="860"/>
                  <a:pt x="103" y="1171"/>
                </a:cubicBezTo>
                <a:cubicBezTo>
                  <a:pt x="1" y="1475"/>
                  <a:pt x="86" y="1756"/>
                  <a:pt x="333" y="1939"/>
                </a:cubicBezTo>
                <a:cubicBezTo>
                  <a:pt x="488" y="2056"/>
                  <a:pt x="650" y="2128"/>
                  <a:pt x="805" y="2147"/>
                </a:cubicBezTo>
                <a:cubicBezTo>
                  <a:pt x="878" y="2405"/>
                  <a:pt x="1084" y="2554"/>
                  <a:pt x="1376" y="2560"/>
                </a:cubicBezTo>
                <a:lnTo>
                  <a:pt x="1424" y="2560"/>
                </a:lnTo>
                <a:cubicBezTo>
                  <a:pt x="1814" y="2560"/>
                  <a:pt x="2123" y="2482"/>
                  <a:pt x="2320" y="2333"/>
                </a:cubicBezTo>
                <a:cubicBezTo>
                  <a:pt x="2352" y="2369"/>
                  <a:pt x="2389" y="2403"/>
                  <a:pt x="2427" y="2433"/>
                </a:cubicBezTo>
                <a:cubicBezTo>
                  <a:pt x="2509" y="2499"/>
                  <a:pt x="2612" y="2533"/>
                  <a:pt x="2717" y="2533"/>
                </a:cubicBezTo>
                <a:cubicBezTo>
                  <a:pt x="2721" y="2533"/>
                  <a:pt x="2724" y="2533"/>
                  <a:pt x="2727" y="2533"/>
                </a:cubicBezTo>
                <a:cubicBezTo>
                  <a:pt x="3104" y="2533"/>
                  <a:pt x="3587" y="2173"/>
                  <a:pt x="3765" y="1762"/>
                </a:cubicBezTo>
                <a:cubicBezTo>
                  <a:pt x="3883" y="1494"/>
                  <a:pt x="3848" y="1241"/>
                  <a:pt x="3674" y="1056"/>
                </a:cubicBezTo>
                <a:cubicBezTo>
                  <a:pt x="3544" y="917"/>
                  <a:pt x="3397" y="845"/>
                  <a:pt x="3238" y="841"/>
                </a:cubicBezTo>
                <a:cubicBezTo>
                  <a:pt x="3223" y="556"/>
                  <a:pt x="3059" y="285"/>
                  <a:pt x="2784" y="111"/>
                </a:cubicBezTo>
                <a:cubicBezTo>
                  <a:pt x="2680" y="41"/>
                  <a:pt x="2555" y="2"/>
                  <a:pt x="2427"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629" name="Google Shape;10629;p1244"/>
          <p:cNvSpPr/>
          <p:nvPr/>
        </p:nvSpPr>
        <p:spPr>
          <a:xfrm>
            <a:off x="9178341" y="6390766"/>
            <a:ext cx="175257" cy="174817"/>
          </a:xfrm>
          <a:custGeom>
            <a:avLst/>
            <a:gdLst/>
            <a:ahLst/>
            <a:cxnLst/>
            <a:rect l="l" t="t" r="r" b="b"/>
            <a:pathLst>
              <a:path w="795" h="793" extrusionOk="0">
                <a:moveTo>
                  <a:pt x="400" y="116"/>
                </a:moveTo>
                <a:cubicBezTo>
                  <a:pt x="474" y="116"/>
                  <a:pt x="546" y="146"/>
                  <a:pt x="597" y="199"/>
                </a:cubicBezTo>
                <a:cubicBezTo>
                  <a:pt x="773" y="375"/>
                  <a:pt x="648" y="677"/>
                  <a:pt x="399" y="677"/>
                </a:cubicBezTo>
                <a:cubicBezTo>
                  <a:pt x="243" y="677"/>
                  <a:pt x="118" y="552"/>
                  <a:pt x="118" y="396"/>
                </a:cubicBezTo>
                <a:cubicBezTo>
                  <a:pt x="118" y="241"/>
                  <a:pt x="245" y="116"/>
                  <a:pt x="400" y="116"/>
                </a:cubicBezTo>
                <a:close/>
                <a:moveTo>
                  <a:pt x="399" y="1"/>
                </a:moveTo>
                <a:cubicBezTo>
                  <a:pt x="180" y="1"/>
                  <a:pt x="3" y="177"/>
                  <a:pt x="3" y="396"/>
                </a:cubicBezTo>
                <a:cubicBezTo>
                  <a:pt x="1" y="614"/>
                  <a:pt x="180" y="792"/>
                  <a:pt x="397" y="792"/>
                </a:cubicBezTo>
                <a:lnTo>
                  <a:pt x="399" y="792"/>
                </a:lnTo>
                <a:cubicBezTo>
                  <a:pt x="618" y="792"/>
                  <a:pt x="795" y="614"/>
                  <a:pt x="795" y="396"/>
                </a:cubicBezTo>
                <a:cubicBezTo>
                  <a:pt x="795" y="177"/>
                  <a:pt x="616" y="1"/>
                  <a:pt x="39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nvGrpSpPr>
          <p:cNvPr id="10630" name="Google Shape;10630;p1244"/>
          <p:cNvGrpSpPr/>
          <p:nvPr/>
        </p:nvGrpSpPr>
        <p:grpSpPr>
          <a:xfrm>
            <a:off x="6201450" y="6065438"/>
            <a:ext cx="237645" cy="237645"/>
            <a:chOff x="5944424" y="1865453"/>
            <a:chExt cx="178234" cy="178234"/>
          </a:xfrm>
        </p:grpSpPr>
        <p:sp>
          <p:nvSpPr>
            <p:cNvPr id="10631" name="Google Shape;10631;p1244"/>
            <p:cNvSpPr/>
            <p:nvPr/>
          </p:nvSpPr>
          <p:spPr>
            <a:xfrm>
              <a:off x="6029571" y="1865453"/>
              <a:ext cx="20171" cy="178234"/>
            </a:xfrm>
            <a:custGeom>
              <a:avLst/>
              <a:gdLst/>
              <a:ahLst/>
              <a:cxnLst/>
              <a:rect l="l" t="t" r="r" b="b"/>
              <a:pathLst>
                <a:path w="122" h="1078" extrusionOk="0">
                  <a:moveTo>
                    <a:pt x="65" y="1"/>
                  </a:moveTo>
                  <a:cubicBezTo>
                    <a:pt x="33" y="1"/>
                    <a:pt x="7" y="26"/>
                    <a:pt x="7" y="58"/>
                  </a:cubicBezTo>
                  <a:lnTo>
                    <a:pt x="1" y="1020"/>
                  </a:lnTo>
                  <a:cubicBezTo>
                    <a:pt x="1" y="1052"/>
                    <a:pt x="26" y="1078"/>
                    <a:pt x="58" y="1078"/>
                  </a:cubicBezTo>
                  <a:cubicBezTo>
                    <a:pt x="90" y="1078"/>
                    <a:pt x="116" y="1052"/>
                    <a:pt x="116" y="1020"/>
                  </a:cubicBezTo>
                  <a:lnTo>
                    <a:pt x="122" y="58"/>
                  </a:lnTo>
                  <a:cubicBezTo>
                    <a:pt x="122" y="26"/>
                    <a:pt x="96" y="1"/>
                    <a:pt x="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632" name="Google Shape;10632;p1244"/>
            <p:cNvSpPr/>
            <p:nvPr/>
          </p:nvSpPr>
          <p:spPr>
            <a:xfrm>
              <a:off x="5962115" y="1898189"/>
              <a:ext cx="158393" cy="110611"/>
            </a:xfrm>
            <a:custGeom>
              <a:avLst/>
              <a:gdLst/>
              <a:ahLst/>
              <a:cxnLst/>
              <a:rect l="l" t="t" r="r" b="b"/>
              <a:pathLst>
                <a:path w="958" h="669" extrusionOk="0">
                  <a:moveTo>
                    <a:pt x="873" y="0"/>
                  </a:moveTo>
                  <a:cubicBezTo>
                    <a:pt x="863" y="0"/>
                    <a:pt x="852" y="4"/>
                    <a:pt x="841" y="11"/>
                  </a:cubicBezTo>
                  <a:lnTo>
                    <a:pt x="47" y="565"/>
                  </a:lnTo>
                  <a:cubicBezTo>
                    <a:pt x="0" y="597"/>
                    <a:pt x="23" y="669"/>
                    <a:pt x="79" y="669"/>
                  </a:cubicBezTo>
                  <a:cubicBezTo>
                    <a:pt x="89" y="669"/>
                    <a:pt x="102" y="667"/>
                    <a:pt x="111" y="658"/>
                  </a:cubicBezTo>
                  <a:lnTo>
                    <a:pt x="907" y="105"/>
                  </a:lnTo>
                  <a:cubicBezTo>
                    <a:pt x="957" y="70"/>
                    <a:pt x="922" y="0"/>
                    <a:pt x="8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633" name="Google Shape;10633;p1244"/>
            <p:cNvSpPr/>
            <p:nvPr/>
          </p:nvSpPr>
          <p:spPr>
            <a:xfrm>
              <a:off x="5976829" y="1891080"/>
              <a:ext cx="124003" cy="124499"/>
            </a:xfrm>
            <a:custGeom>
              <a:avLst/>
              <a:gdLst/>
              <a:ahLst/>
              <a:cxnLst/>
              <a:rect l="l" t="t" r="r" b="b"/>
              <a:pathLst>
                <a:path w="750" h="753" extrusionOk="0">
                  <a:moveTo>
                    <a:pt x="84" y="1"/>
                  </a:moveTo>
                  <a:cubicBezTo>
                    <a:pt x="40" y="1"/>
                    <a:pt x="0" y="58"/>
                    <a:pt x="45" y="101"/>
                  </a:cubicBezTo>
                  <a:lnTo>
                    <a:pt x="645" y="735"/>
                  </a:lnTo>
                  <a:cubicBezTo>
                    <a:pt x="656" y="746"/>
                    <a:pt x="671" y="752"/>
                    <a:pt x="688" y="752"/>
                  </a:cubicBezTo>
                  <a:cubicBezTo>
                    <a:pt x="703" y="752"/>
                    <a:pt x="715" y="746"/>
                    <a:pt x="726" y="735"/>
                  </a:cubicBezTo>
                  <a:cubicBezTo>
                    <a:pt x="747" y="714"/>
                    <a:pt x="750" y="680"/>
                    <a:pt x="728" y="657"/>
                  </a:cubicBezTo>
                  <a:lnTo>
                    <a:pt x="128" y="22"/>
                  </a:lnTo>
                  <a:cubicBezTo>
                    <a:pt x="115" y="7"/>
                    <a:pt x="99" y="1"/>
                    <a:pt x="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634" name="Google Shape;10634;p1244"/>
            <p:cNvSpPr/>
            <p:nvPr/>
          </p:nvSpPr>
          <p:spPr>
            <a:xfrm>
              <a:off x="5944424" y="1941838"/>
              <a:ext cx="178234" cy="20502"/>
            </a:xfrm>
            <a:custGeom>
              <a:avLst/>
              <a:gdLst/>
              <a:ahLst/>
              <a:cxnLst/>
              <a:rect l="l" t="t" r="r" b="b"/>
              <a:pathLst>
                <a:path w="1078" h="124" extrusionOk="0">
                  <a:moveTo>
                    <a:pt x="1003" y="1"/>
                  </a:moveTo>
                  <a:lnTo>
                    <a:pt x="77" y="9"/>
                  </a:lnTo>
                  <a:cubicBezTo>
                    <a:pt x="1" y="9"/>
                    <a:pt x="1" y="124"/>
                    <a:pt x="77" y="124"/>
                  </a:cubicBezTo>
                  <a:lnTo>
                    <a:pt x="1003" y="113"/>
                  </a:lnTo>
                  <a:cubicBezTo>
                    <a:pt x="1077" y="113"/>
                    <a:pt x="1077" y="1"/>
                    <a:pt x="10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10635" name="Google Shape;10635;p1244"/>
          <p:cNvSpPr/>
          <p:nvPr/>
        </p:nvSpPr>
        <p:spPr>
          <a:xfrm>
            <a:off x="5251941" y="6239917"/>
            <a:ext cx="175257" cy="174817"/>
          </a:xfrm>
          <a:custGeom>
            <a:avLst/>
            <a:gdLst/>
            <a:ahLst/>
            <a:cxnLst/>
            <a:rect l="l" t="t" r="r" b="b"/>
            <a:pathLst>
              <a:path w="795" h="793" extrusionOk="0">
                <a:moveTo>
                  <a:pt x="400" y="116"/>
                </a:moveTo>
                <a:cubicBezTo>
                  <a:pt x="474" y="116"/>
                  <a:pt x="546" y="146"/>
                  <a:pt x="597" y="199"/>
                </a:cubicBezTo>
                <a:cubicBezTo>
                  <a:pt x="773" y="375"/>
                  <a:pt x="648" y="677"/>
                  <a:pt x="399" y="677"/>
                </a:cubicBezTo>
                <a:cubicBezTo>
                  <a:pt x="243" y="677"/>
                  <a:pt x="118" y="552"/>
                  <a:pt x="118" y="396"/>
                </a:cubicBezTo>
                <a:cubicBezTo>
                  <a:pt x="118" y="241"/>
                  <a:pt x="245" y="116"/>
                  <a:pt x="400" y="116"/>
                </a:cubicBezTo>
                <a:close/>
                <a:moveTo>
                  <a:pt x="399" y="1"/>
                </a:moveTo>
                <a:cubicBezTo>
                  <a:pt x="180" y="1"/>
                  <a:pt x="3" y="177"/>
                  <a:pt x="3" y="396"/>
                </a:cubicBezTo>
                <a:cubicBezTo>
                  <a:pt x="1" y="614"/>
                  <a:pt x="180" y="792"/>
                  <a:pt x="397" y="792"/>
                </a:cubicBezTo>
                <a:lnTo>
                  <a:pt x="399" y="792"/>
                </a:lnTo>
                <a:cubicBezTo>
                  <a:pt x="618" y="792"/>
                  <a:pt x="795" y="614"/>
                  <a:pt x="795" y="396"/>
                </a:cubicBezTo>
                <a:cubicBezTo>
                  <a:pt x="795" y="177"/>
                  <a:pt x="616" y="1"/>
                  <a:pt x="39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636" name="Google Shape;10636;p1244"/>
          <p:cNvSpPr/>
          <p:nvPr/>
        </p:nvSpPr>
        <p:spPr>
          <a:xfrm>
            <a:off x="7711337" y="6361544"/>
            <a:ext cx="231635" cy="233253"/>
          </a:xfrm>
          <a:custGeom>
            <a:avLst/>
            <a:gdLst/>
            <a:ahLst/>
            <a:cxnLst/>
            <a:rect l="l" t="t" r="r" b="b"/>
            <a:pathLst>
              <a:path w="1281" h="1290" extrusionOk="0">
                <a:moveTo>
                  <a:pt x="686" y="166"/>
                </a:moveTo>
                <a:cubicBezTo>
                  <a:pt x="703" y="221"/>
                  <a:pt x="720" y="296"/>
                  <a:pt x="731" y="343"/>
                </a:cubicBezTo>
                <a:cubicBezTo>
                  <a:pt x="763" y="470"/>
                  <a:pt x="769" y="500"/>
                  <a:pt x="784" y="521"/>
                </a:cubicBezTo>
                <a:cubicBezTo>
                  <a:pt x="801" y="543"/>
                  <a:pt x="825" y="553"/>
                  <a:pt x="952" y="598"/>
                </a:cubicBezTo>
                <a:cubicBezTo>
                  <a:pt x="997" y="615"/>
                  <a:pt x="1065" y="639"/>
                  <a:pt x="1114" y="660"/>
                </a:cubicBezTo>
                <a:cubicBezTo>
                  <a:pt x="1044" y="692"/>
                  <a:pt x="927" y="736"/>
                  <a:pt x="825" y="773"/>
                </a:cubicBezTo>
                <a:cubicBezTo>
                  <a:pt x="810" y="777"/>
                  <a:pt x="799" y="787"/>
                  <a:pt x="793" y="802"/>
                </a:cubicBezTo>
                <a:cubicBezTo>
                  <a:pt x="742" y="919"/>
                  <a:pt x="678" y="1051"/>
                  <a:pt x="635" y="1128"/>
                </a:cubicBezTo>
                <a:cubicBezTo>
                  <a:pt x="608" y="1047"/>
                  <a:pt x="567" y="905"/>
                  <a:pt x="537" y="781"/>
                </a:cubicBezTo>
                <a:cubicBezTo>
                  <a:pt x="531" y="760"/>
                  <a:pt x="514" y="743"/>
                  <a:pt x="493" y="739"/>
                </a:cubicBezTo>
                <a:cubicBezTo>
                  <a:pt x="373" y="717"/>
                  <a:pt x="235" y="685"/>
                  <a:pt x="161" y="664"/>
                </a:cubicBezTo>
                <a:cubicBezTo>
                  <a:pt x="278" y="602"/>
                  <a:pt x="399" y="549"/>
                  <a:pt x="522" y="500"/>
                </a:cubicBezTo>
                <a:cubicBezTo>
                  <a:pt x="537" y="494"/>
                  <a:pt x="550" y="483"/>
                  <a:pt x="556" y="466"/>
                </a:cubicBezTo>
                <a:cubicBezTo>
                  <a:pt x="595" y="364"/>
                  <a:pt x="637" y="264"/>
                  <a:pt x="686" y="166"/>
                </a:cubicBezTo>
                <a:close/>
                <a:moveTo>
                  <a:pt x="699" y="0"/>
                </a:moveTo>
                <a:cubicBezTo>
                  <a:pt x="663" y="0"/>
                  <a:pt x="612" y="0"/>
                  <a:pt x="456" y="402"/>
                </a:cubicBezTo>
                <a:cubicBezTo>
                  <a:pt x="27" y="577"/>
                  <a:pt x="12" y="632"/>
                  <a:pt x="5" y="656"/>
                </a:cubicBezTo>
                <a:cubicBezTo>
                  <a:pt x="1" y="675"/>
                  <a:pt x="3" y="696"/>
                  <a:pt x="16" y="713"/>
                </a:cubicBezTo>
                <a:cubicBezTo>
                  <a:pt x="27" y="728"/>
                  <a:pt x="58" y="773"/>
                  <a:pt x="435" y="845"/>
                </a:cubicBezTo>
                <a:cubicBezTo>
                  <a:pt x="546" y="1288"/>
                  <a:pt x="586" y="1288"/>
                  <a:pt x="629" y="1288"/>
                </a:cubicBezTo>
                <a:lnTo>
                  <a:pt x="631" y="1290"/>
                </a:lnTo>
                <a:cubicBezTo>
                  <a:pt x="665" y="1288"/>
                  <a:pt x="705" y="1285"/>
                  <a:pt x="886" y="873"/>
                </a:cubicBezTo>
                <a:cubicBezTo>
                  <a:pt x="999" y="832"/>
                  <a:pt x="1212" y="751"/>
                  <a:pt x="1257" y="713"/>
                </a:cubicBezTo>
                <a:cubicBezTo>
                  <a:pt x="1274" y="696"/>
                  <a:pt x="1280" y="673"/>
                  <a:pt x="1278" y="649"/>
                </a:cubicBezTo>
                <a:cubicBezTo>
                  <a:pt x="1267" y="596"/>
                  <a:pt x="1210" y="570"/>
                  <a:pt x="991" y="490"/>
                </a:cubicBezTo>
                <a:cubicBezTo>
                  <a:pt x="948" y="475"/>
                  <a:pt x="899" y="458"/>
                  <a:pt x="876" y="447"/>
                </a:cubicBezTo>
                <a:cubicBezTo>
                  <a:pt x="869" y="421"/>
                  <a:pt x="854" y="364"/>
                  <a:pt x="842" y="315"/>
                </a:cubicBezTo>
                <a:cubicBezTo>
                  <a:pt x="805" y="160"/>
                  <a:pt x="778" y="64"/>
                  <a:pt x="752" y="28"/>
                </a:cubicBezTo>
                <a:cubicBezTo>
                  <a:pt x="737" y="11"/>
                  <a:pt x="718" y="2"/>
                  <a:pt x="69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nvGrpSpPr>
          <p:cNvPr id="10637" name="Google Shape;10637;p1244"/>
          <p:cNvGrpSpPr/>
          <p:nvPr/>
        </p:nvGrpSpPr>
        <p:grpSpPr>
          <a:xfrm rot="7900333">
            <a:off x="10097469" y="5899623"/>
            <a:ext cx="823607" cy="569267"/>
            <a:chOff x="2591975" y="3584475"/>
            <a:chExt cx="106375" cy="73525"/>
          </a:xfrm>
        </p:grpSpPr>
        <p:sp>
          <p:nvSpPr>
            <p:cNvPr id="10638" name="Google Shape;10638;p1244"/>
            <p:cNvSpPr/>
            <p:nvPr/>
          </p:nvSpPr>
          <p:spPr>
            <a:xfrm>
              <a:off x="2603675" y="3597200"/>
              <a:ext cx="81125" cy="43450"/>
            </a:xfrm>
            <a:custGeom>
              <a:avLst/>
              <a:gdLst/>
              <a:ahLst/>
              <a:cxnLst/>
              <a:rect l="l" t="t" r="r" b="b"/>
              <a:pathLst>
                <a:path w="3245" h="1738" extrusionOk="0">
                  <a:moveTo>
                    <a:pt x="722" y="0"/>
                  </a:moveTo>
                  <a:cubicBezTo>
                    <a:pt x="330" y="0"/>
                    <a:pt x="57" y="69"/>
                    <a:pt x="50" y="71"/>
                  </a:cubicBezTo>
                  <a:cubicBezTo>
                    <a:pt x="18" y="79"/>
                    <a:pt x="1" y="109"/>
                    <a:pt x="9" y="141"/>
                  </a:cubicBezTo>
                  <a:cubicBezTo>
                    <a:pt x="15" y="166"/>
                    <a:pt x="38" y="183"/>
                    <a:pt x="63" y="183"/>
                  </a:cubicBezTo>
                  <a:cubicBezTo>
                    <a:pt x="68" y="183"/>
                    <a:pt x="73" y="183"/>
                    <a:pt x="78" y="181"/>
                  </a:cubicBezTo>
                  <a:cubicBezTo>
                    <a:pt x="108" y="173"/>
                    <a:pt x="375" y="107"/>
                    <a:pt x="747" y="107"/>
                  </a:cubicBezTo>
                  <a:cubicBezTo>
                    <a:pt x="1459" y="107"/>
                    <a:pt x="2556" y="349"/>
                    <a:pt x="3127" y="1703"/>
                  </a:cubicBezTo>
                  <a:cubicBezTo>
                    <a:pt x="3136" y="1724"/>
                    <a:pt x="3157" y="1737"/>
                    <a:pt x="3180" y="1737"/>
                  </a:cubicBezTo>
                  <a:cubicBezTo>
                    <a:pt x="3187" y="1737"/>
                    <a:pt x="3195" y="1735"/>
                    <a:pt x="3202" y="1733"/>
                  </a:cubicBezTo>
                  <a:cubicBezTo>
                    <a:pt x="3231" y="1720"/>
                    <a:pt x="3244" y="1688"/>
                    <a:pt x="3231" y="1658"/>
                  </a:cubicBezTo>
                  <a:cubicBezTo>
                    <a:pt x="2638" y="246"/>
                    <a:pt x="1466" y="0"/>
                    <a:pt x="7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639" name="Google Shape;10639;p1244"/>
            <p:cNvSpPr/>
            <p:nvPr/>
          </p:nvSpPr>
          <p:spPr>
            <a:xfrm>
              <a:off x="2663325" y="3619650"/>
              <a:ext cx="35025" cy="38350"/>
            </a:xfrm>
            <a:custGeom>
              <a:avLst/>
              <a:gdLst/>
              <a:ahLst/>
              <a:cxnLst/>
              <a:rect l="l" t="t" r="r" b="b"/>
              <a:pathLst>
                <a:path w="1401" h="1534" extrusionOk="0">
                  <a:moveTo>
                    <a:pt x="939" y="147"/>
                  </a:moveTo>
                  <a:cubicBezTo>
                    <a:pt x="1035" y="348"/>
                    <a:pt x="1239" y="1218"/>
                    <a:pt x="1205" y="1418"/>
                  </a:cubicBezTo>
                  <a:cubicBezTo>
                    <a:pt x="1022" y="1395"/>
                    <a:pt x="301" y="1007"/>
                    <a:pt x="141" y="863"/>
                  </a:cubicBezTo>
                  <a:cubicBezTo>
                    <a:pt x="181" y="850"/>
                    <a:pt x="279" y="833"/>
                    <a:pt x="520" y="833"/>
                  </a:cubicBezTo>
                  <a:cubicBezTo>
                    <a:pt x="665" y="833"/>
                    <a:pt x="792" y="839"/>
                    <a:pt x="792" y="839"/>
                  </a:cubicBezTo>
                  <a:cubicBezTo>
                    <a:pt x="794" y="839"/>
                    <a:pt x="797" y="840"/>
                    <a:pt x="799" y="840"/>
                  </a:cubicBezTo>
                  <a:cubicBezTo>
                    <a:pt x="813" y="840"/>
                    <a:pt x="826" y="833"/>
                    <a:pt x="837" y="822"/>
                  </a:cubicBezTo>
                  <a:cubicBezTo>
                    <a:pt x="848" y="811"/>
                    <a:pt x="854" y="797"/>
                    <a:pt x="854" y="780"/>
                  </a:cubicBezTo>
                  <a:cubicBezTo>
                    <a:pt x="852" y="775"/>
                    <a:pt x="839" y="428"/>
                    <a:pt x="939" y="147"/>
                  </a:cubicBezTo>
                  <a:close/>
                  <a:moveTo>
                    <a:pt x="928" y="1"/>
                  </a:moveTo>
                  <a:cubicBezTo>
                    <a:pt x="903" y="1"/>
                    <a:pt x="867" y="13"/>
                    <a:pt x="843" y="73"/>
                  </a:cubicBezTo>
                  <a:cubicBezTo>
                    <a:pt x="748" y="307"/>
                    <a:pt x="737" y="597"/>
                    <a:pt x="737" y="722"/>
                  </a:cubicBezTo>
                  <a:cubicBezTo>
                    <a:pt x="684" y="720"/>
                    <a:pt x="603" y="718"/>
                    <a:pt x="518" y="718"/>
                  </a:cubicBezTo>
                  <a:cubicBezTo>
                    <a:pt x="98" y="718"/>
                    <a:pt x="39" y="771"/>
                    <a:pt x="18" y="820"/>
                  </a:cubicBezTo>
                  <a:cubicBezTo>
                    <a:pt x="1" y="854"/>
                    <a:pt x="9" y="892"/>
                    <a:pt x="35" y="918"/>
                  </a:cubicBezTo>
                  <a:cubicBezTo>
                    <a:pt x="164" y="1069"/>
                    <a:pt x="1024" y="1533"/>
                    <a:pt x="1220" y="1533"/>
                  </a:cubicBezTo>
                  <a:cubicBezTo>
                    <a:pt x="1223" y="1533"/>
                    <a:pt x="1225" y="1533"/>
                    <a:pt x="1228" y="1533"/>
                  </a:cubicBezTo>
                  <a:cubicBezTo>
                    <a:pt x="1247" y="1533"/>
                    <a:pt x="1267" y="1527"/>
                    <a:pt x="1284" y="1516"/>
                  </a:cubicBezTo>
                  <a:cubicBezTo>
                    <a:pt x="1401" y="1420"/>
                    <a:pt x="1171" y="443"/>
                    <a:pt x="1088" y="213"/>
                  </a:cubicBezTo>
                  <a:cubicBezTo>
                    <a:pt x="1033" y="60"/>
                    <a:pt x="988" y="1"/>
                    <a:pt x="9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640" name="Google Shape;10640;p1244"/>
            <p:cNvSpPr/>
            <p:nvPr/>
          </p:nvSpPr>
          <p:spPr>
            <a:xfrm>
              <a:off x="2591975" y="3584475"/>
              <a:ext cx="57700" cy="30100"/>
            </a:xfrm>
            <a:custGeom>
              <a:avLst/>
              <a:gdLst/>
              <a:ahLst/>
              <a:cxnLst/>
              <a:rect l="l" t="t" r="r" b="b"/>
              <a:pathLst>
                <a:path w="2308" h="1204" extrusionOk="0">
                  <a:moveTo>
                    <a:pt x="1214" y="116"/>
                  </a:moveTo>
                  <a:cubicBezTo>
                    <a:pt x="1552" y="116"/>
                    <a:pt x="1731" y="146"/>
                    <a:pt x="1784" y="175"/>
                  </a:cubicBezTo>
                  <a:cubicBezTo>
                    <a:pt x="1952" y="265"/>
                    <a:pt x="2112" y="599"/>
                    <a:pt x="2176" y="763"/>
                  </a:cubicBezTo>
                  <a:cubicBezTo>
                    <a:pt x="2037" y="865"/>
                    <a:pt x="1891" y="952"/>
                    <a:pt x="1735" y="1027"/>
                  </a:cubicBezTo>
                  <a:cubicBezTo>
                    <a:pt x="1648" y="1065"/>
                    <a:pt x="1361" y="1091"/>
                    <a:pt x="1001" y="1091"/>
                  </a:cubicBezTo>
                  <a:cubicBezTo>
                    <a:pt x="520" y="1091"/>
                    <a:pt x="173" y="1048"/>
                    <a:pt x="116" y="1016"/>
                  </a:cubicBezTo>
                  <a:cubicBezTo>
                    <a:pt x="126" y="961"/>
                    <a:pt x="365" y="805"/>
                    <a:pt x="626" y="682"/>
                  </a:cubicBezTo>
                  <a:cubicBezTo>
                    <a:pt x="646" y="673"/>
                    <a:pt x="658" y="654"/>
                    <a:pt x="660" y="635"/>
                  </a:cubicBezTo>
                  <a:cubicBezTo>
                    <a:pt x="660" y="612"/>
                    <a:pt x="652" y="593"/>
                    <a:pt x="633" y="582"/>
                  </a:cubicBezTo>
                  <a:cubicBezTo>
                    <a:pt x="537" y="522"/>
                    <a:pt x="279" y="350"/>
                    <a:pt x="188" y="226"/>
                  </a:cubicBezTo>
                  <a:cubicBezTo>
                    <a:pt x="286" y="173"/>
                    <a:pt x="726" y="116"/>
                    <a:pt x="1214" y="116"/>
                  </a:cubicBezTo>
                  <a:close/>
                  <a:moveTo>
                    <a:pt x="1214" y="1"/>
                  </a:moveTo>
                  <a:cubicBezTo>
                    <a:pt x="1203" y="1"/>
                    <a:pt x="173" y="3"/>
                    <a:pt x="75" y="180"/>
                  </a:cubicBezTo>
                  <a:cubicBezTo>
                    <a:pt x="58" y="205"/>
                    <a:pt x="60" y="239"/>
                    <a:pt x="77" y="265"/>
                  </a:cubicBezTo>
                  <a:cubicBezTo>
                    <a:pt x="150" y="388"/>
                    <a:pt x="365" y="541"/>
                    <a:pt x="486" y="622"/>
                  </a:cubicBezTo>
                  <a:cubicBezTo>
                    <a:pt x="297" y="718"/>
                    <a:pt x="13" y="880"/>
                    <a:pt x="3" y="1005"/>
                  </a:cubicBezTo>
                  <a:cubicBezTo>
                    <a:pt x="1" y="1044"/>
                    <a:pt x="18" y="1080"/>
                    <a:pt x="52" y="1101"/>
                  </a:cubicBezTo>
                  <a:cubicBezTo>
                    <a:pt x="196" y="1199"/>
                    <a:pt x="920" y="1203"/>
                    <a:pt x="1003" y="1203"/>
                  </a:cubicBezTo>
                  <a:cubicBezTo>
                    <a:pt x="1146" y="1203"/>
                    <a:pt x="1629" y="1197"/>
                    <a:pt x="1782" y="1129"/>
                  </a:cubicBezTo>
                  <a:cubicBezTo>
                    <a:pt x="2018" y="1025"/>
                    <a:pt x="2269" y="837"/>
                    <a:pt x="2280" y="829"/>
                  </a:cubicBezTo>
                  <a:cubicBezTo>
                    <a:pt x="2301" y="814"/>
                    <a:pt x="2308" y="786"/>
                    <a:pt x="2301" y="763"/>
                  </a:cubicBezTo>
                  <a:cubicBezTo>
                    <a:pt x="2293" y="742"/>
                    <a:pt x="2099" y="209"/>
                    <a:pt x="1837" y="71"/>
                  </a:cubicBezTo>
                  <a:cubicBezTo>
                    <a:pt x="1720" y="9"/>
                    <a:pt x="1397" y="1"/>
                    <a:pt x="121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10641" name="Google Shape;10641;p1244"/>
          <p:cNvSpPr/>
          <p:nvPr/>
        </p:nvSpPr>
        <p:spPr>
          <a:xfrm>
            <a:off x="240200" y="922467"/>
            <a:ext cx="407832" cy="376325"/>
          </a:xfrm>
          <a:custGeom>
            <a:avLst/>
            <a:gdLst/>
            <a:ahLst/>
            <a:cxnLst/>
            <a:rect l="l" t="t" r="r" b="b"/>
            <a:pathLst>
              <a:path w="1850" h="1707" extrusionOk="0">
                <a:moveTo>
                  <a:pt x="392" y="224"/>
                </a:moveTo>
                <a:lnTo>
                  <a:pt x="392" y="224"/>
                </a:lnTo>
                <a:cubicBezTo>
                  <a:pt x="511" y="262"/>
                  <a:pt x="626" y="311"/>
                  <a:pt x="737" y="368"/>
                </a:cubicBezTo>
                <a:cubicBezTo>
                  <a:pt x="669" y="422"/>
                  <a:pt x="594" y="481"/>
                  <a:pt x="513" y="543"/>
                </a:cubicBezTo>
                <a:cubicBezTo>
                  <a:pt x="415" y="345"/>
                  <a:pt x="394" y="258"/>
                  <a:pt x="392" y="224"/>
                </a:cubicBezTo>
                <a:close/>
                <a:moveTo>
                  <a:pt x="1333" y="119"/>
                </a:moveTo>
                <a:lnTo>
                  <a:pt x="1333" y="119"/>
                </a:lnTo>
                <a:cubicBezTo>
                  <a:pt x="1335" y="198"/>
                  <a:pt x="1326" y="358"/>
                  <a:pt x="1309" y="547"/>
                </a:cubicBezTo>
                <a:cubicBezTo>
                  <a:pt x="1196" y="479"/>
                  <a:pt x="1075" y="413"/>
                  <a:pt x="954" y="349"/>
                </a:cubicBezTo>
                <a:cubicBezTo>
                  <a:pt x="1194" y="177"/>
                  <a:pt x="1292" y="130"/>
                  <a:pt x="1333" y="119"/>
                </a:cubicBezTo>
                <a:close/>
                <a:moveTo>
                  <a:pt x="1407" y="739"/>
                </a:moveTo>
                <a:cubicBezTo>
                  <a:pt x="1616" y="871"/>
                  <a:pt x="1692" y="943"/>
                  <a:pt x="1718" y="975"/>
                </a:cubicBezTo>
                <a:cubicBezTo>
                  <a:pt x="1671" y="988"/>
                  <a:pt x="1569" y="1003"/>
                  <a:pt x="1375" y="1015"/>
                </a:cubicBezTo>
                <a:cubicBezTo>
                  <a:pt x="1386" y="926"/>
                  <a:pt x="1397" y="834"/>
                  <a:pt x="1407" y="739"/>
                </a:cubicBezTo>
                <a:close/>
                <a:moveTo>
                  <a:pt x="477" y="719"/>
                </a:moveTo>
                <a:cubicBezTo>
                  <a:pt x="528" y="815"/>
                  <a:pt x="586" y="920"/>
                  <a:pt x="650" y="1026"/>
                </a:cubicBezTo>
                <a:cubicBezTo>
                  <a:pt x="379" y="1020"/>
                  <a:pt x="228" y="1000"/>
                  <a:pt x="158" y="985"/>
                </a:cubicBezTo>
                <a:cubicBezTo>
                  <a:pt x="222" y="932"/>
                  <a:pt x="339" y="830"/>
                  <a:pt x="477" y="719"/>
                </a:cubicBezTo>
                <a:close/>
                <a:moveTo>
                  <a:pt x="852" y="424"/>
                </a:moveTo>
                <a:cubicBezTo>
                  <a:pt x="1003" y="502"/>
                  <a:pt x="1160" y="590"/>
                  <a:pt x="1299" y="673"/>
                </a:cubicBezTo>
                <a:cubicBezTo>
                  <a:pt x="1288" y="792"/>
                  <a:pt x="1273" y="911"/>
                  <a:pt x="1258" y="1020"/>
                </a:cubicBezTo>
                <a:cubicBezTo>
                  <a:pt x="1144" y="1026"/>
                  <a:pt x="1022" y="1029"/>
                  <a:pt x="899" y="1029"/>
                </a:cubicBezTo>
                <a:cubicBezTo>
                  <a:pt x="861" y="1029"/>
                  <a:pt x="823" y="1029"/>
                  <a:pt x="786" y="1028"/>
                </a:cubicBezTo>
                <a:cubicBezTo>
                  <a:pt x="703" y="894"/>
                  <a:pt x="628" y="762"/>
                  <a:pt x="567" y="645"/>
                </a:cubicBezTo>
                <a:cubicBezTo>
                  <a:pt x="671" y="564"/>
                  <a:pt x="767" y="490"/>
                  <a:pt x="852" y="424"/>
                </a:cubicBezTo>
                <a:close/>
                <a:moveTo>
                  <a:pt x="1243" y="1134"/>
                </a:moveTo>
                <a:cubicBezTo>
                  <a:pt x="1203" y="1405"/>
                  <a:pt x="1171" y="1520"/>
                  <a:pt x="1152" y="1569"/>
                </a:cubicBezTo>
                <a:cubicBezTo>
                  <a:pt x="1045" y="1432"/>
                  <a:pt x="945" y="1290"/>
                  <a:pt x="856" y="1143"/>
                </a:cubicBezTo>
                <a:cubicBezTo>
                  <a:pt x="988" y="1143"/>
                  <a:pt x="1120" y="1141"/>
                  <a:pt x="1243" y="1134"/>
                </a:cubicBezTo>
                <a:close/>
                <a:moveTo>
                  <a:pt x="1358" y="0"/>
                </a:moveTo>
                <a:cubicBezTo>
                  <a:pt x="1357" y="0"/>
                  <a:pt x="1355" y="0"/>
                  <a:pt x="1354" y="0"/>
                </a:cubicBezTo>
                <a:cubicBezTo>
                  <a:pt x="1299" y="0"/>
                  <a:pt x="1190" y="34"/>
                  <a:pt x="841" y="290"/>
                </a:cubicBezTo>
                <a:cubicBezTo>
                  <a:pt x="709" y="224"/>
                  <a:pt x="503" y="128"/>
                  <a:pt x="396" y="107"/>
                </a:cubicBezTo>
                <a:cubicBezTo>
                  <a:pt x="388" y="104"/>
                  <a:pt x="379" y="103"/>
                  <a:pt x="370" y="103"/>
                </a:cubicBezTo>
                <a:cubicBezTo>
                  <a:pt x="339" y="103"/>
                  <a:pt x="309" y="118"/>
                  <a:pt x="292" y="147"/>
                </a:cubicBezTo>
                <a:cubicBezTo>
                  <a:pt x="264" y="194"/>
                  <a:pt x="258" y="287"/>
                  <a:pt x="424" y="615"/>
                </a:cubicBezTo>
                <a:cubicBezTo>
                  <a:pt x="207" y="792"/>
                  <a:pt x="35" y="939"/>
                  <a:pt x="28" y="945"/>
                </a:cubicBezTo>
                <a:cubicBezTo>
                  <a:pt x="7" y="966"/>
                  <a:pt x="0" y="998"/>
                  <a:pt x="13" y="1026"/>
                </a:cubicBezTo>
                <a:cubicBezTo>
                  <a:pt x="30" y="1062"/>
                  <a:pt x="58" y="1130"/>
                  <a:pt x="722" y="1141"/>
                </a:cubicBezTo>
                <a:cubicBezTo>
                  <a:pt x="803" y="1271"/>
                  <a:pt x="1048" y="1660"/>
                  <a:pt x="1131" y="1698"/>
                </a:cubicBezTo>
                <a:cubicBezTo>
                  <a:pt x="1139" y="1703"/>
                  <a:pt x="1150" y="1705"/>
                  <a:pt x="1160" y="1707"/>
                </a:cubicBezTo>
                <a:lnTo>
                  <a:pt x="1162" y="1705"/>
                </a:lnTo>
                <a:cubicBezTo>
                  <a:pt x="1214" y="1705"/>
                  <a:pt x="1277" y="1705"/>
                  <a:pt x="1360" y="1128"/>
                </a:cubicBezTo>
                <a:cubicBezTo>
                  <a:pt x="1739" y="1107"/>
                  <a:pt x="1795" y="1071"/>
                  <a:pt x="1812" y="1058"/>
                </a:cubicBezTo>
                <a:cubicBezTo>
                  <a:pt x="1835" y="1043"/>
                  <a:pt x="1850" y="1015"/>
                  <a:pt x="1848" y="988"/>
                </a:cubicBezTo>
                <a:cubicBezTo>
                  <a:pt x="1848" y="951"/>
                  <a:pt x="1846" y="875"/>
                  <a:pt x="1420" y="611"/>
                </a:cubicBezTo>
                <a:cubicBezTo>
                  <a:pt x="1439" y="409"/>
                  <a:pt x="1454" y="173"/>
                  <a:pt x="1448" y="81"/>
                </a:cubicBezTo>
                <a:cubicBezTo>
                  <a:pt x="1443" y="36"/>
                  <a:pt x="1405" y="0"/>
                  <a:pt x="135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nvGrpSpPr>
          <p:cNvPr id="10642" name="Google Shape;10642;p1244"/>
          <p:cNvGrpSpPr/>
          <p:nvPr/>
        </p:nvGrpSpPr>
        <p:grpSpPr>
          <a:xfrm>
            <a:off x="240199" y="1816020"/>
            <a:ext cx="237645" cy="237645"/>
            <a:chOff x="5944424" y="1865453"/>
            <a:chExt cx="178234" cy="178234"/>
          </a:xfrm>
        </p:grpSpPr>
        <p:sp>
          <p:nvSpPr>
            <p:cNvPr id="10643" name="Google Shape;10643;p1244"/>
            <p:cNvSpPr/>
            <p:nvPr/>
          </p:nvSpPr>
          <p:spPr>
            <a:xfrm>
              <a:off x="6029571" y="1865453"/>
              <a:ext cx="20171" cy="178234"/>
            </a:xfrm>
            <a:custGeom>
              <a:avLst/>
              <a:gdLst/>
              <a:ahLst/>
              <a:cxnLst/>
              <a:rect l="l" t="t" r="r" b="b"/>
              <a:pathLst>
                <a:path w="122" h="1078" extrusionOk="0">
                  <a:moveTo>
                    <a:pt x="65" y="1"/>
                  </a:moveTo>
                  <a:cubicBezTo>
                    <a:pt x="33" y="1"/>
                    <a:pt x="7" y="26"/>
                    <a:pt x="7" y="58"/>
                  </a:cubicBezTo>
                  <a:lnTo>
                    <a:pt x="1" y="1020"/>
                  </a:lnTo>
                  <a:cubicBezTo>
                    <a:pt x="1" y="1052"/>
                    <a:pt x="26" y="1078"/>
                    <a:pt x="58" y="1078"/>
                  </a:cubicBezTo>
                  <a:cubicBezTo>
                    <a:pt x="90" y="1078"/>
                    <a:pt x="116" y="1052"/>
                    <a:pt x="116" y="1020"/>
                  </a:cubicBezTo>
                  <a:lnTo>
                    <a:pt x="122" y="58"/>
                  </a:lnTo>
                  <a:cubicBezTo>
                    <a:pt x="122" y="26"/>
                    <a:pt x="96" y="1"/>
                    <a:pt x="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644" name="Google Shape;10644;p1244"/>
            <p:cNvSpPr/>
            <p:nvPr/>
          </p:nvSpPr>
          <p:spPr>
            <a:xfrm>
              <a:off x="5962115" y="1898189"/>
              <a:ext cx="158393" cy="110611"/>
            </a:xfrm>
            <a:custGeom>
              <a:avLst/>
              <a:gdLst/>
              <a:ahLst/>
              <a:cxnLst/>
              <a:rect l="l" t="t" r="r" b="b"/>
              <a:pathLst>
                <a:path w="958" h="669" extrusionOk="0">
                  <a:moveTo>
                    <a:pt x="873" y="0"/>
                  </a:moveTo>
                  <a:cubicBezTo>
                    <a:pt x="863" y="0"/>
                    <a:pt x="852" y="4"/>
                    <a:pt x="841" y="11"/>
                  </a:cubicBezTo>
                  <a:lnTo>
                    <a:pt x="47" y="565"/>
                  </a:lnTo>
                  <a:cubicBezTo>
                    <a:pt x="0" y="597"/>
                    <a:pt x="23" y="669"/>
                    <a:pt x="79" y="669"/>
                  </a:cubicBezTo>
                  <a:cubicBezTo>
                    <a:pt x="89" y="669"/>
                    <a:pt x="102" y="667"/>
                    <a:pt x="111" y="658"/>
                  </a:cubicBezTo>
                  <a:lnTo>
                    <a:pt x="907" y="105"/>
                  </a:lnTo>
                  <a:cubicBezTo>
                    <a:pt x="957" y="70"/>
                    <a:pt x="922" y="0"/>
                    <a:pt x="8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645" name="Google Shape;10645;p1244"/>
            <p:cNvSpPr/>
            <p:nvPr/>
          </p:nvSpPr>
          <p:spPr>
            <a:xfrm>
              <a:off x="5976829" y="1891080"/>
              <a:ext cx="124003" cy="124499"/>
            </a:xfrm>
            <a:custGeom>
              <a:avLst/>
              <a:gdLst/>
              <a:ahLst/>
              <a:cxnLst/>
              <a:rect l="l" t="t" r="r" b="b"/>
              <a:pathLst>
                <a:path w="750" h="753" extrusionOk="0">
                  <a:moveTo>
                    <a:pt x="84" y="1"/>
                  </a:moveTo>
                  <a:cubicBezTo>
                    <a:pt x="40" y="1"/>
                    <a:pt x="0" y="58"/>
                    <a:pt x="45" y="101"/>
                  </a:cubicBezTo>
                  <a:lnTo>
                    <a:pt x="645" y="735"/>
                  </a:lnTo>
                  <a:cubicBezTo>
                    <a:pt x="656" y="746"/>
                    <a:pt x="671" y="752"/>
                    <a:pt x="688" y="752"/>
                  </a:cubicBezTo>
                  <a:cubicBezTo>
                    <a:pt x="703" y="752"/>
                    <a:pt x="715" y="746"/>
                    <a:pt x="726" y="735"/>
                  </a:cubicBezTo>
                  <a:cubicBezTo>
                    <a:pt x="747" y="714"/>
                    <a:pt x="750" y="680"/>
                    <a:pt x="728" y="657"/>
                  </a:cubicBezTo>
                  <a:lnTo>
                    <a:pt x="128" y="22"/>
                  </a:lnTo>
                  <a:cubicBezTo>
                    <a:pt x="115" y="7"/>
                    <a:pt x="99" y="1"/>
                    <a:pt x="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646" name="Google Shape;10646;p1244"/>
            <p:cNvSpPr/>
            <p:nvPr/>
          </p:nvSpPr>
          <p:spPr>
            <a:xfrm>
              <a:off x="5944424" y="1941838"/>
              <a:ext cx="178234" cy="20502"/>
            </a:xfrm>
            <a:custGeom>
              <a:avLst/>
              <a:gdLst/>
              <a:ahLst/>
              <a:cxnLst/>
              <a:rect l="l" t="t" r="r" b="b"/>
              <a:pathLst>
                <a:path w="1078" h="124" extrusionOk="0">
                  <a:moveTo>
                    <a:pt x="1003" y="1"/>
                  </a:moveTo>
                  <a:lnTo>
                    <a:pt x="77" y="9"/>
                  </a:lnTo>
                  <a:cubicBezTo>
                    <a:pt x="1" y="9"/>
                    <a:pt x="1" y="124"/>
                    <a:pt x="77" y="124"/>
                  </a:cubicBezTo>
                  <a:lnTo>
                    <a:pt x="1003" y="113"/>
                  </a:lnTo>
                  <a:cubicBezTo>
                    <a:pt x="1077" y="113"/>
                    <a:pt x="1077" y="1"/>
                    <a:pt x="10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10647" name="Google Shape;10647;p1244"/>
          <p:cNvSpPr/>
          <p:nvPr/>
        </p:nvSpPr>
        <p:spPr>
          <a:xfrm>
            <a:off x="812951" y="363084"/>
            <a:ext cx="72800" cy="728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648" name="Google Shape;10648;p1244"/>
          <p:cNvSpPr/>
          <p:nvPr/>
        </p:nvSpPr>
        <p:spPr>
          <a:xfrm>
            <a:off x="10587851" y="363116"/>
            <a:ext cx="407832" cy="376325"/>
          </a:xfrm>
          <a:custGeom>
            <a:avLst/>
            <a:gdLst/>
            <a:ahLst/>
            <a:cxnLst/>
            <a:rect l="l" t="t" r="r" b="b"/>
            <a:pathLst>
              <a:path w="1850" h="1707" extrusionOk="0">
                <a:moveTo>
                  <a:pt x="392" y="224"/>
                </a:moveTo>
                <a:lnTo>
                  <a:pt x="392" y="224"/>
                </a:lnTo>
                <a:cubicBezTo>
                  <a:pt x="511" y="262"/>
                  <a:pt x="626" y="311"/>
                  <a:pt x="737" y="368"/>
                </a:cubicBezTo>
                <a:cubicBezTo>
                  <a:pt x="669" y="422"/>
                  <a:pt x="594" y="481"/>
                  <a:pt x="513" y="543"/>
                </a:cubicBezTo>
                <a:cubicBezTo>
                  <a:pt x="415" y="345"/>
                  <a:pt x="394" y="258"/>
                  <a:pt x="392" y="224"/>
                </a:cubicBezTo>
                <a:close/>
                <a:moveTo>
                  <a:pt x="1333" y="119"/>
                </a:moveTo>
                <a:lnTo>
                  <a:pt x="1333" y="119"/>
                </a:lnTo>
                <a:cubicBezTo>
                  <a:pt x="1335" y="198"/>
                  <a:pt x="1326" y="358"/>
                  <a:pt x="1309" y="547"/>
                </a:cubicBezTo>
                <a:cubicBezTo>
                  <a:pt x="1196" y="479"/>
                  <a:pt x="1075" y="413"/>
                  <a:pt x="954" y="349"/>
                </a:cubicBezTo>
                <a:cubicBezTo>
                  <a:pt x="1194" y="177"/>
                  <a:pt x="1292" y="130"/>
                  <a:pt x="1333" y="119"/>
                </a:cubicBezTo>
                <a:close/>
                <a:moveTo>
                  <a:pt x="1407" y="739"/>
                </a:moveTo>
                <a:cubicBezTo>
                  <a:pt x="1616" y="871"/>
                  <a:pt x="1692" y="943"/>
                  <a:pt x="1718" y="975"/>
                </a:cubicBezTo>
                <a:cubicBezTo>
                  <a:pt x="1671" y="988"/>
                  <a:pt x="1569" y="1003"/>
                  <a:pt x="1375" y="1015"/>
                </a:cubicBezTo>
                <a:cubicBezTo>
                  <a:pt x="1386" y="926"/>
                  <a:pt x="1397" y="834"/>
                  <a:pt x="1407" y="739"/>
                </a:cubicBezTo>
                <a:close/>
                <a:moveTo>
                  <a:pt x="477" y="719"/>
                </a:moveTo>
                <a:cubicBezTo>
                  <a:pt x="528" y="815"/>
                  <a:pt x="586" y="920"/>
                  <a:pt x="650" y="1026"/>
                </a:cubicBezTo>
                <a:cubicBezTo>
                  <a:pt x="379" y="1020"/>
                  <a:pt x="228" y="1000"/>
                  <a:pt x="158" y="985"/>
                </a:cubicBezTo>
                <a:cubicBezTo>
                  <a:pt x="222" y="932"/>
                  <a:pt x="339" y="830"/>
                  <a:pt x="477" y="719"/>
                </a:cubicBezTo>
                <a:close/>
                <a:moveTo>
                  <a:pt x="852" y="424"/>
                </a:moveTo>
                <a:cubicBezTo>
                  <a:pt x="1003" y="502"/>
                  <a:pt x="1160" y="590"/>
                  <a:pt x="1299" y="673"/>
                </a:cubicBezTo>
                <a:cubicBezTo>
                  <a:pt x="1288" y="792"/>
                  <a:pt x="1273" y="911"/>
                  <a:pt x="1258" y="1020"/>
                </a:cubicBezTo>
                <a:cubicBezTo>
                  <a:pt x="1144" y="1026"/>
                  <a:pt x="1022" y="1029"/>
                  <a:pt x="899" y="1029"/>
                </a:cubicBezTo>
                <a:cubicBezTo>
                  <a:pt x="861" y="1029"/>
                  <a:pt x="823" y="1029"/>
                  <a:pt x="786" y="1028"/>
                </a:cubicBezTo>
                <a:cubicBezTo>
                  <a:pt x="703" y="894"/>
                  <a:pt x="628" y="762"/>
                  <a:pt x="567" y="645"/>
                </a:cubicBezTo>
                <a:cubicBezTo>
                  <a:pt x="671" y="564"/>
                  <a:pt x="767" y="490"/>
                  <a:pt x="852" y="424"/>
                </a:cubicBezTo>
                <a:close/>
                <a:moveTo>
                  <a:pt x="1243" y="1134"/>
                </a:moveTo>
                <a:cubicBezTo>
                  <a:pt x="1203" y="1405"/>
                  <a:pt x="1171" y="1520"/>
                  <a:pt x="1152" y="1569"/>
                </a:cubicBezTo>
                <a:cubicBezTo>
                  <a:pt x="1045" y="1432"/>
                  <a:pt x="945" y="1290"/>
                  <a:pt x="856" y="1143"/>
                </a:cubicBezTo>
                <a:cubicBezTo>
                  <a:pt x="988" y="1143"/>
                  <a:pt x="1120" y="1141"/>
                  <a:pt x="1243" y="1134"/>
                </a:cubicBezTo>
                <a:close/>
                <a:moveTo>
                  <a:pt x="1358" y="0"/>
                </a:moveTo>
                <a:cubicBezTo>
                  <a:pt x="1357" y="0"/>
                  <a:pt x="1355" y="0"/>
                  <a:pt x="1354" y="0"/>
                </a:cubicBezTo>
                <a:cubicBezTo>
                  <a:pt x="1299" y="0"/>
                  <a:pt x="1190" y="34"/>
                  <a:pt x="841" y="290"/>
                </a:cubicBezTo>
                <a:cubicBezTo>
                  <a:pt x="709" y="224"/>
                  <a:pt x="503" y="128"/>
                  <a:pt x="396" y="107"/>
                </a:cubicBezTo>
                <a:cubicBezTo>
                  <a:pt x="388" y="104"/>
                  <a:pt x="379" y="103"/>
                  <a:pt x="370" y="103"/>
                </a:cubicBezTo>
                <a:cubicBezTo>
                  <a:pt x="339" y="103"/>
                  <a:pt x="309" y="118"/>
                  <a:pt x="292" y="147"/>
                </a:cubicBezTo>
                <a:cubicBezTo>
                  <a:pt x="264" y="194"/>
                  <a:pt x="258" y="287"/>
                  <a:pt x="424" y="615"/>
                </a:cubicBezTo>
                <a:cubicBezTo>
                  <a:pt x="207" y="792"/>
                  <a:pt x="35" y="939"/>
                  <a:pt x="28" y="945"/>
                </a:cubicBezTo>
                <a:cubicBezTo>
                  <a:pt x="7" y="966"/>
                  <a:pt x="0" y="998"/>
                  <a:pt x="13" y="1026"/>
                </a:cubicBezTo>
                <a:cubicBezTo>
                  <a:pt x="30" y="1062"/>
                  <a:pt x="58" y="1130"/>
                  <a:pt x="722" y="1141"/>
                </a:cubicBezTo>
                <a:cubicBezTo>
                  <a:pt x="803" y="1271"/>
                  <a:pt x="1048" y="1660"/>
                  <a:pt x="1131" y="1698"/>
                </a:cubicBezTo>
                <a:cubicBezTo>
                  <a:pt x="1139" y="1703"/>
                  <a:pt x="1150" y="1705"/>
                  <a:pt x="1160" y="1707"/>
                </a:cubicBezTo>
                <a:lnTo>
                  <a:pt x="1162" y="1705"/>
                </a:lnTo>
                <a:cubicBezTo>
                  <a:pt x="1214" y="1705"/>
                  <a:pt x="1277" y="1705"/>
                  <a:pt x="1360" y="1128"/>
                </a:cubicBezTo>
                <a:cubicBezTo>
                  <a:pt x="1739" y="1107"/>
                  <a:pt x="1795" y="1071"/>
                  <a:pt x="1812" y="1058"/>
                </a:cubicBezTo>
                <a:cubicBezTo>
                  <a:pt x="1835" y="1043"/>
                  <a:pt x="1850" y="1015"/>
                  <a:pt x="1848" y="988"/>
                </a:cubicBezTo>
                <a:cubicBezTo>
                  <a:pt x="1848" y="951"/>
                  <a:pt x="1846" y="875"/>
                  <a:pt x="1420" y="611"/>
                </a:cubicBezTo>
                <a:cubicBezTo>
                  <a:pt x="1439" y="409"/>
                  <a:pt x="1454" y="173"/>
                  <a:pt x="1448" y="81"/>
                </a:cubicBezTo>
                <a:cubicBezTo>
                  <a:pt x="1443" y="36"/>
                  <a:pt x="1405" y="0"/>
                  <a:pt x="135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10649" name="Google Shape;10649;p1244"/>
          <p:cNvSpPr/>
          <p:nvPr/>
        </p:nvSpPr>
        <p:spPr>
          <a:xfrm>
            <a:off x="11549074" y="1064550"/>
            <a:ext cx="175257" cy="174817"/>
          </a:xfrm>
          <a:custGeom>
            <a:avLst/>
            <a:gdLst/>
            <a:ahLst/>
            <a:cxnLst/>
            <a:rect l="l" t="t" r="r" b="b"/>
            <a:pathLst>
              <a:path w="795" h="793" extrusionOk="0">
                <a:moveTo>
                  <a:pt x="400" y="116"/>
                </a:moveTo>
                <a:cubicBezTo>
                  <a:pt x="474" y="116"/>
                  <a:pt x="546" y="146"/>
                  <a:pt x="597" y="199"/>
                </a:cubicBezTo>
                <a:cubicBezTo>
                  <a:pt x="773" y="375"/>
                  <a:pt x="648" y="677"/>
                  <a:pt x="399" y="677"/>
                </a:cubicBezTo>
                <a:cubicBezTo>
                  <a:pt x="243" y="677"/>
                  <a:pt x="118" y="552"/>
                  <a:pt x="118" y="396"/>
                </a:cubicBezTo>
                <a:cubicBezTo>
                  <a:pt x="118" y="241"/>
                  <a:pt x="245" y="116"/>
                  <a:pt x="400" y="116"/>
                </a:cubicBezTo>
                <a:close/>
                <a:moveTo>
                  <a:pt x="399" y="1"/>
                </a:moveTo>
                <a:cubicBezTo>
                  <a:pt x="180" y="1"/>
                  <a:pt x="3" y="177"/>
                  <a:pt x="3" y="396"/>
                </a:cubicBezTo>
                <a:cubicBezTo>
                  <a:pt x="1" y="614"/>
                  <a:pt x="180" y="792"/>
                  <a:pt x="397" y="792"/>
                </a:cubicBezTo>
                <a:lnTo>
                  <a:pt x="399" y="792"/>
                </a:lnTo>
                <a:cubicBezTo>
                  <a:pt x="618" y="792"/>
                  <a:pt x="795" y="614"/>
                  <a:pt x="795" y="396"/>
                </a:cubicBezTo>
                <a:cubicBezTo>
                  <a:pt x="795" y="177"/>
                  <a:pt x="616" y="1"/>
                  <a:pt x="39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10650"/>
        <p:cNvGrpSpPr/>
        <p:nvPr/>
      </p:nvGrpSpPr>
      <p:grpSpPr>
        <a:xfrm>
          <a:off x="0" y="0"/>
          <a:ext cx="0" cy="0"/>
          <a:chOff x="0" y="0"/>
          <a:chExt cx="0" cy="0"/>
        </a:xfrm>
      </p:grpSpPr>
      <p:grpSp>
        <p:nvGrpSpPr>
          <p:cNvPr id="10651" name="Google Shape;10651;p1245"/>
          <p:cNvGrpSpPr/>
          <p:nvPr/>
        </p:nvGrpSpPr>
        <p:grpSpPr>
          <a:xfrm>
            <a:off x="0" y="5020348"/>
            <a:ext cx="12192000" cy="1837653"/>
            <a:chOff x="0" y="5020347"/>
            <a:chExt cx="12192000" cy="1837653"/>
          </a:xfrm>
        </p:grpSpPr>
        <p:sp>
          <p:nvSpPr>
            <p:cNvPr id="10652" name="Google Shape;10652;p124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653" name="Google Shape;10653;p12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654" name="Google Shape;10654;p124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655" name="Google Shape;10655;p124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656" name="Google Shape;10656;p1245"/>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57" name="Google Shape;10657;p1245"/>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End">
  <p:cSld name="End 6">
    <p:spTree>
      <p:nvGrpSpPr>
        <p:cNvPr id="1" name="Shape 1143"/>
        <p:cNvGrpSpPr/>
        <p:nvPr/>
      </p:nvGrpSpPr>
      <p:grpSpPr>
        <a:xfrm>
          <a:off x="0" y="0"/>
          <a:ext cx="0" cy="0"/>
          <a:chOff x="0" y="0"/>
          <a:chExt cx="0" cy="0"/>
        </a:xfrm>
      </p:grpSpPr>
      <p:grpSp>
        <p:nvGrpSpPr>
          <p:cNvPr id="1144" name="Google Shape;1144;p1256"/>
          <p:cNvGrpSpPr/>
          <p:nvPr/>
        </p:nvGrpSpPr>
        <p:grpSpPr>
          <a:xfrm>
            <a:off x="0" y="0"/>
            <a:ext cx="12192000" cy="2148830"/>
            <a:chOff x="0" y="0"/>
            <a:chExt cx="12192000" cy="2148830"/>
          </a:xfrm>
        </p:grpSpPr>
        <p:sp>
          <p:nvSpPr>
            <p:cNvPr id="1145" name="Google Shape;1145;p125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46" name="Google Shape;1146;p125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147" name="Google Shape;1147;p125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48" name="Google Shape;1148;p125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9" name="Google Shape;1149;p125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150" name="Google Shape;1150;p125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151" name="Google Shape;1151;p125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0658"/>
        <p:cNvGrpSpPr/>
        <p:nvPr/>
      </p:nvGrpSpPr>
      <p:grpSpPr>
        <a:xfrm>
          <a:off x="0" y="0"/>
          <a:ext cx="0" cy="0"/>
          <a:chOff x="0" y="0"/>
          <a:chExt cx="0" cy="0"/>
        </a:xfrm>
      </p:grpSpPr>
      <p:grpSp>
        <p:nvGrpSpPr>
          <p:cNvPr id="10659" name="Google Shape;10659;p1253"/>
          <p:cNvGrpSpPr/>
          <p:nvPr/>
        </p:nvGrpSpPr>
        <p:grpSpPr>
          <a:xfrm>
            <a:off x="7191542" y="1"/>
            <a:ext cx="5000459" cy="1425992"/>
            <a:chOff x="7191542" y="1"/>
            <a:chExt cx="5000459" cy="1425992"/>
          </a:xfrm>
        </p:grpSpPr>
        <p:pic>
          <p:nvPicPr>
            <p:cNvPr id="10660" name="Google Shape;10660;p12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61" name="Google Shape;10661;p1253"/>
            <p:cNvGrpSpPr/>
            <p:nvPr/>
          </p:nvGrpSpPr>
          <p:grpSpPr>
            <a:xfrm>
              <a:off x="7191542" y="1"/>
              <a:ext cx="5000459" cy="1425992"/>
              <a:chOff x="7186272" y="0"/>
              <a:chExt cx="5005729" cy="1427495"/>
            </a:xfrm>
          </p:grpSpPr>
          <p:sp>
            <p:nvSpPr>
              <p:cNvPr id="10662" name="Google Shape;10662;p12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663" name="Google Shape;10663;p12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664" name="Google Shape;10664;p12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65" name="Google Shape;10665;p125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66" name="Google Shape;10666;p12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667" name="Google Shape;10667;p12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68" name="Google Shape;10668;p12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10669"/>
        <p:cNvGrpSpPr/>
        <p:nvPr/>
      </p:nvGrpSpPr>
      <p:grpSpPr>
        <a:xfrm>
          <a:off x="0" y="0"/>
          <a:ext cx="0" cy="0"/>
          <a:chOff x="0" y="0"/>
          <a:chExt cx="0" cy="0"/>
        </a:xfrm>
      </p:grpSpPr>
      <p:sp>
        <p:nvSpPr>
          <p:cNvPr id="10670" name="Google Shape;10670;p1332"/>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671" name="Google Shape;10671;p1332"/>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72" name="Google Shape;10672;p1332"/>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673" name="Google Shape;10673;p1332"/>
          <p:cNvSpPr>
            <a:spLocks noGrp="1"/>
          </p:cNvSpPr>
          <p:nvPr>
            <p:ph type="pic" idx="2"/>
          </p:nvPr>
        </p:nvSpPr>
        <p:spPr>
          <a:xfrm>
            <a:off x="7118684" y="233915"/>
            <a:ext cx="5073316" cy="5943600"/>
          </a:xfrm>
          <a:prstGeom prst="rect">
            <a:avLst/>
          </a:prstGeom>
          <a:noFill/>
          <a:ln>
            <a:noFill/>
          </a:ln>
        </p:spPr>
      </p:sp>
      <p:grpSp>
        <p:nvGrpSpPr>
          <p:cNvPr id="10674" name="Google Shape;10674;p1332"/>
          <p:cNvGrpSpPr/>
          <p:nvPr/>
        </p:nvGrpSpPr>
        <p:grpSpPr>
          <a:xfrm>
            <a:off x="0" y="5020349"/>
            <a:ext cx="12192000" cy="1837653"/>
            <a:chOff x="0" y="5020348"/>
            <a:chExt cx="12192000" cy="1837653"/>
          </a:xfrm>
        </p:grpSpPr>
        <p:sp>
          <p:nvSpPr>
            <p:cNvPr id="10675" name="Google Shape;10675;p133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676" name="Google Shape;10676;p133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677" name="Google Shape;10677;p133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0678"/>
        <p:cNvGrpSpPr/>
        <p:nvPr/>
      </p:nvGrpSpPr>
      <p:grpSpPr>
        <a:xfrm>
          <a:off x="0" y="0"/>
          <a:ext cx="0" cy="0"/>
          <a:chOff x="0" y="0"/>
          <a:chExt cx="0" cy="0"/>
        </a:xfrm>
      </p:grpSpPr>
      <p:sp>
        <p:nvSpPr>
          <p:cNvPr id="10679" name="Google Shape;10679;p133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680" name="Google Shape;10680;p133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81" name="Google Shape;10681;p133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82" name="Google Shape;10682;p133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683" name="Google Shape;10683;p13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84" name="Google Shape;10684;p13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685" name="Google Shape;10685;p1333"/>
          <p:cNvGrpSpPr/>
          <p:nvPr/>
        </p:nvGrpSpPr>
        <p:grpSpPr>
          <a:xfrm>
            <a:off x="7191543" y="1"/>
            <a:ext cx="5000459" cy="1425992"/>
            <a:chOff x="7191542" y="1"/>
            <a:chExt cx="5000459" cy="1425992"/>
          </a:xfrm>
        </p:grpSpPr>
        <p:pic>
          <p:nvPicPr>
            <p:cNvPr id="10686" name="Google Shape;10686;p13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87" name="Google Shape;10687;p1333"/>
            <p:cNvGrpSpPr/>
            <p:nvPr/>
          </p:nvGrpSpPr>
          <p:grpSpPr>
            <a:xfrm>
              <a:off x="7191542" y="1"/>
              <a:ext cx="5000459" cy="1425992"/>
              <a:chOff x="7186272" y="0"/>
              <a:chExt cx="5005729" cy="1427495"/>
            </a:xfrm>
          </p:grpSpPr>
          <p:sp>
            <p:nvSpPr>
              <p:cNvPr id="10688" name="Google Shape;10688;p13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689" name="Google Shape;10689;p13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690" name="Google Shape;10690;p133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matchingName="Divider">
  <p:cSld name="Divider 2">
    <p:bg>
      <p:bgPr>
        <a:solidFill>
          <a:schemeClr val="lt2"/>
        </a:solidFill>
        <a:effectLst/>
      </p:bgPr>
    </p:bg>
    <p:spTree>
      <p:nvGrpSpPr>
        <p:cNvPr id="1" name="Shape 10691"/>
        <p:cNvGrpSpPr/>
        <p:nvPr/>
      </p:nvGrpSpPr>
      <p:grpSpPr>
        <a:xfrm>
          <a:off x="0" y="0"/>
          <a:ext cx="0" cy="0"/>
          <a:chOff x="0" y="0"/>
          <a:chExt cx="0" cy="0"/>
        </a:xfrm>
      </p:grpSpPr>
      <p:grpSp>
        <p:nvGrpSpPr>
          <p:cNvPr id="10692" name="Google Shape;10692;p1334"/>
          <p:cNvGrpSpPr/>
          <p:nvPr/>
        </p:nvGrpSpPr>
        <p:grpSpPr>
          <a:xfrm>
            <a:off x="0" y="5020348"/>
            <a:ext cx="12192000" cy="1837653"/>
            <a:chOff x="0" y="5020347"/>
            <a:chExt cx="12192000" cy="1837653"/>
          </a:xfrm>
        </p:grpSpPr>
        <p:sp>
          <p:nvSpPr>
            <p:cNvPr id="10693" name="Google Shape;10693;p133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694" name="Google Shape;10694;p133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695" name="Google Shape;10695;p133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696" name="Google Shape;10696;p133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697" name="Google Shape;10697;p1334"/>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98" name="Google Shape;10698;p1334"/>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10699"/>
        <p:cNvGrpSpPr/>
        <p:nvPr/>
      </p:nvGrpSpPr>
      <p:grpSpPr>
        <a:xfrm>
          <a:off x="0" y="0"/>
          <a:ext cx="0" cy="0"/>
          <a:chOff x="0" y="0"/>
          <a:chExt cx="0" cy="0"/>
        </a:xfrm>
      </p:grpSpPr>
      <p:sp>
        <p:nvSpPr>
          <p:cNvPr id="10700" name="Google Shape;10700;p133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701" name="Google Shape;10701;p133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02" name="Google Shape;10702;p133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03" name="Google Shape;10703;p133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704" name="Google Shape;10704;p13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05" name="Google Shape;10705;p13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706" name="Google Shape;10706;p1335"/>
          <p:cNvGrpSpPr/>
          <p:nvPr/>
        </p:nvGrpSpPr>
        <p:grpSpPr>
          <a:xfrm>
            <a:off x="7191543" y="1"/>
            <a:ext cx="5000459" cy="1425992"/>
            <a:chOff x="7191542" y="1"/>
            <a:chExt cx="5000459" cy="1425992"/>
          </a:xfrm>
        </p:grpSpPr>
        <p:pic>
          <p:nvPicPr>
            <p:cNvPr id="10707" name="Google Shape;10707;p13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08" name="Google Shape;10708;p1335"/>
            <p:cNvGrpSpPr/>
            <p:nvPr/>
          </p:nvGrpSpPr>
          <p:grpSpPr>
            <a:xfrm>
              <a:off x="7191542" y="1"/>
              <a:ext cx="5000459" cy="1425992"/>
              <a:chOff x="7186272" y="0"/>
              <a:chExt cx="5005729" cy="1427495"/>
            </a:xfrm>
          </p:grpSpPr>
          <p:sp>
            <p:nvSpPr>
              <p:cNvPr id="10709" name="Google Shape;10709;p13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710" name="Google Shape;10710;p13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711" name="Google Shape;10711;p133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10712"/>
        <p:cNvGrpSpPr/>
        <p:nvPr/>
      </p:nvGrpSpPr>
      <p:grpSpPr>
        <a:xfrm>
          <a:off x="0" y="0"/>
          <a:ext cx="0" cy="0"/>
          <a:chOff x="0" y="0"/>
          <a:chExt cx="0" cy="0"/>
        </a:xfrm>
      </p:grpSpPr>
      <p:sp>
        <p:nvSpPr>
          <p:cNvPr id="10713" name="Google Shape;10713;p1336"/>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714" name="Google Shape;10714;p1336"/>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15" name="Google Shape;10715;p1336"/>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716" name="Google Shape;10716;p1336"/>
          <p:cNvSpPr>
            <a:spLocks noGrp="1"/>
          </p:cNvSpPr>
          <p:nvPr>
            <p:ph type="pic" idx="2"/>
          </p:nvPr>
        </p:nvSpPr>
        <p:spPr>
          <a:xfrm>
            <a:off x="7118684" y="233915"/>
            <a:ext cx="5073316" cy="5943600"/>
          </a:xfrm>
          <a:prstGeom prst="rect">
            <a:avLst/>
          </a:prstGeom>
          <a:noFill/>
          <a:ln>
            <a:noFill/>
          </a:ln>
        </p:spPr>
      </p:sp>
      <p:grpSp>
        <p:nvGrpSpPr>
          <p:cNvPr id="10717" name="Google Shape;10717;p1336"/>
          <p:cNvGrpSpPr/>
          <p:nvPr/>
        </p:nvGrpSpPr>
        <p:grpSpPr>
          <a:xfrm>
            <a:off x="0" y="5020349"/>
            <a:ext cx="12192000" cy="1837653"/>
            <a:chOff x="0" y="5020348"/>
            <a:chExt cx="12192000" cy="1837653"/>
          </a:xfrm>
        </p:grpSpPr>
        <p:sp>
          <p:nvSpPr>
            <p:cNvPr id="10718" name="Google Shape;10718;p133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719" name="Google Shape;10719;p133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720" name="Google Shape;10720;p133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10721"/>
        <p:cNvGrpSpPr/>
        <p:nvPr/>
      </p:nvGrpSpPr>
      <p:grpSpPr>
        <a:xfrm>
          <a:off x="0" y="0"/>
          <a:ext cx="0" cy="0"/>
          <a:chOff x="0" y="0"/>
          <a:chExt cx="0" cy="0"/>
        </a:xfrm>
      </p:grpSpPr>
      <p:sp>
        <p:nvSpPr>
          <p:cNvPr id="10722" name="Google Shape;10722;p133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723" name="Google Shape;10723;p133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24" name="Google Shape;10724;p133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25" name="Google Shape;10725;p133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726" name="Google Shape;10726;p13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27" name="Google Shape;10727;p13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728" name="Google Shape;10728;p1337"/>
          <p:cNvGrpSpPr/>
          <p:nvPr/>
        </p:nvGrpSpPr>
        <p:grpSpPr>
          <a:xfrm>
            <a:off x="7191543" y="1"/>
            <a:ext cx="5000459" cy="1425992"/>
            <a:chOff x="7191542" y="1"/>
            <a:chExt cx="5000459" cy="1425992"/>
          </a:xfrm>
        </p:grpSpPr>
        <p:pic>
          <p:nvPicPr>
            <p:cNvPr id="10729" name="Google Shape;10729;p13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30" name="Google Shape;10730;p1337"/>
            <p:cNvGrpSpPr/>
            <p:nvPr/>
          </p:nvGrpSpPr>
          <p:grpSpPr>
            <a:xfrm>
              <a:off x="7191542" y="1"/>
              <a:ext cx="5000459" cy="1425992"/>
              <a:chOff x="7186272" y="0"/>
              <a:chExt cx="5005729" cy="1427495"/>
            </a:xfrm>
          </p:grpSpPr>
          <p:sp>
            <p:nvSpPr>
              <p:cNvPr id="10731" name="Google Shape;10731;p13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732" name="Google Shape;10732;p13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733" name="Google Shape;10733;p133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matchingName="Divider">
  <p:cSld name="Divider 3">
    <p:bg>
      <p:bgPr>
        <a:solidFill>
          <a:schemeClr val="lt2"/>
        </a:solidFill>
        <a:effectLst/>
      </p:bgPr>
    </p:bg>
    <p:spTree>
      <p:nvGrpSpPr>
        <p:cNvPr id="1" name="Shape 10734"/>
        <p:cNvGrpSpPr/>
        <p:nvPr/>
      </p:nvGrpSpPr>
      <p:grpSpPr>
        <a:xfrm>
          <a:off x="0" y="0"/>
          <a:ext cx="0" cy="0"/>
          <a:chOff x="0" y="0"/>
          <a:chExt cx="0" cy="0"/>
        </a:xfrm>
      </p:grpSpPr>
      <p:grpSp>
        <p:nvGrpSpPr>
          <p:cNvPr id="10735" name="Google Shape;10735;p1338"/>
          <p:cNvGrpSpPr/>
          <p:nvPr/>
        </p:nvGrpSpPr>
        <p:grpSpPr>
          <a:xfrm>
            <a:off x="0" y="5020348"/>
            <a:ext cx="12192000" cy="1837653"/>
            <a:chOff x="0" y="5020347"/>
            <a:chExt cx="12192000" cy="1837653"/>
          </a:xfrm>
        </p:grpSpPr>
        <p:sp>
          <p:nvSpPr>
            <p:cNvPr id="10736" name="Google Shape;10736;p133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737" name="Google Shape;10737;p133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738" name="Google Shape;10738;p133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739" name="Google Shape;10739;p133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740" name="Google Shape;10740;p1338"/>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41" name="Google Shape;10741;p1338"/>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matchingName="1_Quotation">
  <p:cSld name="1_Quotation 2">
    <p:spTree>
      <p:nvGrpSpPr>
        <p:cNvPr id="1" name="Shape 10742"/>
        <p:cNvGrpSpPr/>
        <p:nvPr/>
      </p:nvGrpSpPr>
      <p:grpSpPr>
        <a:xfrm>
          <a:off x="0" y="0"/>
          <a:ext cx="0" cy="0"/>
          <a:chOff x="0" y="0"/>
          <a:chExt cx="0" cy="0"/>
        </a:xfrm>
      </p:grpSpPr>
      <p:sp>
        <p:nvSpPr>
          <p:cNvPr id="10743" name="Google Shape;10743;p133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744" name="Google Shape;10744;p133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45" name="Google Shape;10745;p133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46" name="Google Shape;10746;p133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747" name="Google Shape;10747;p13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48" name="Google Shape;10748;p13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749" name="Google Shape;10749;p1339"/>
          <p:cNvGrpSpPr/>
          <p:nvPr/>
        </p:nvGrpSpPr>
        <p:grpSpPr>
          <a:xfrm>
            <a:off x="7191543" y="1"/>
            <a:ext cx="5000459" cy="1425992"/>
            <a:chOff x="7191542" y="1"/>
            <a:chExt cx="5000459" cy="1425992"/>
          </a:xfrm>
        </p:grpSpPr>
        <p:pic>
          <p:nvPicPr>
            <p:cNvPr id="10750" name="Google Shape;10750;p13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51" name="Google Shape;10751;p1339"/>
            <p:cNvGrpSpPr/>
            <p:nvPr/>
          </p:nvGrpSpPr>
          <p:grpSpPr>
            <a:xfrm>
              <a:off x="7191542" y="1"/>
              <a:ext cx="5000459" cy="1425992"/>
              <a:chOff x="7186272" y="0"/>
              <a:chExt cx="5005729" cy="1427495"/>
            </a:xfrm>
          </p:grpSpPr>
          <p:sp>
            <p:nvSpPr>
              <p:cNvPr id="10752" name="Google Shape;10752;p13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753" name="Google Shape;10753;p13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754" name="Google Shape;10754;p133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10755"/>
        <p:cNvGrpSpPr/>
        <p:nvPr/>
      </p:nvGrpSpPr>
      <p:grpSpPr>
        <a:xfrm>
          <a:off x="0" y="0"/>
          <a:ext cx="0" cy="0"/>
          <a:chOff x="0" y="0"/>
          <a:chExt cx="0" cy="0"/>
        </a:xfrm>
      </p:grpSpPr>
      <p:grpSp>
        <p:nvGrpSpPr>
          <p:cNvPr id="10756" name="Google Shape;10756;p1340"/>
          <p:cNvGrpSpPr/>
          <p:nvPr/>
        </p:nvGrpSpPr>
        <p:grpSpPr>
          <a:xfrm>
            <a:off x="7191543" y="1"/>
            <a:ext cx="5000459" cy="1425992"/>
            <a:chOff x="7191542" y="1"/>
            <a:chExt cx="5000459" cy="1425992"/>
          </a:xfrm>
        </p:grpSpPr>
        <p:pic>
          <p:nvPicPr>
            <p:cNvPr id="10757" name="Google Shape;10757;p13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58" name="Google Shape;10758;p1340"/>
            <p:cNvGrpSpPr/>
            <p:nvPr/>
          </p:nvGrpSpPr>
          <p:grpSpPr>
            <a:xfrm>
              <a:off x="7191542" y="1"/>
              <a:ext cx="5000459" cy="1425992"/>
              <a:chOff x="7186272" y="0"/>
              <a:chExt cx="5005729" cy="1427495"/>
            </a:xfrm>
          </p:grpSpPr>
          <p:sp>
            <p:nvSpPr>
              <p:cNvPr id="10759" name="Google Shape;10759;p13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760" name="Google Shape;10760;p13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761" name="Google Shape;10761;p134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62" name="Google Shape;10762;p134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63" name="Google Shape;10763;p134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764" name="Google Shape;10764;p13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65" name="Google Shape;10765;p13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Blank">
  <p:cSld name="Blank 3">
    <p:spTree>
      <p:nvGrpSpPr>
        <p:cNvPr id="1" name="Shape 1152"/>
        <p:cNvGrpSpPr/>
        <p:nvPr/>
      </p:nvGrpSpPr>
      <p:grpSpPr>
        <a:xfrm>
          <a:off x="0" y="0"/>
          <a:ext cx="0" cy="0"/>
          <a:chOff x="0" y="0"/>
          <a:chExt cx="0" cy="0"/>
        </a:xfrm>
      </p:grpSpPr>
      <p:sp>
        <p:nvSpPr>
          <p:cNvPr id="1153" name="Google Shape;1153;p2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54" name="Google Shape;1154;p2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5" name="Google Shape;1155;p2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56" name="Google Shape;1156;p204"/>
          <p:cNvGrpSpPr/>
          <p:nvPr/>
        </p:nvGrpSpPr>
        <p:grpSpPr>
          <a:xfrm>
            <a:off x="7191542" y="1"/>
            <a:ext cx="5000459" cy="1425992"/>
            <a:chOff x="7191542" y="1"/>
            <a:chExt cx="5000459" cy="1425992"/>
          </a:xfrm>
        </p:grpSpPr>
        <p:pic>
          <p:nvPicPr>
            <p:cNvPr id="1157" name="Google Shape;1157;p2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58" name="Google Shape;1158;p204"/>
            <p:cNvGrpSpPr/>
            <p:nvPr/>
          </p:nvGrpSpPr>
          <p:grpSpPr>
            <a:xfrm>
              <a:off x="7191542" y="1"/>
              <a:ext cx="5000459" cy="1425992"/>
              <a:chOff x="7186272" y="0"/>
              <a:chExt cx="5005729" cy="1427495"/>
            </a:xfrm>
          </p:grpSpPr>
          <p:sp>
            <p:nvSpPr>
              <p:cNvPr id="1159" name="Google Shape;1159;p2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60" name="Google Shape;1160;p2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10766"/>
        <p:cNvGrpSpPr/>
        <p:nvPr/>
      </p:nvGrpSpPr>
      <p:grpSpPr>
        <a:xfrm>
          <a:off x="0" y="0"/>
          <a:ext cx="0" cy="0"/>
          <a:chOff x="0" y="0"/>
          <a:chExt cx="0" cy="0"/>
        </a:xfrm>
      </p:grpSpPr>
      <p:sp>
        <p:nvSpPr>
          <p:cNvPr id="10767" name="Google Shape;10767;p134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68" name="Google Shape;10768;p1341"/>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769" name="Google Shape;10769;p1341"/>
          <p:cNvGrpSpPr/>
          <p:nvPr/>
        </p:nvGrpSpPr>
        <p:grpSpPr>
          <a:xfrm>
            <a:off x="7191543" y="1"/>
            <a:ext cx="5000459" cy="1425992"/>
            <a:chOff x="7191542" y="1"/>
            <a:chExt cx="5000459" cy="1425992"/>
          </a:xfrm>
        </p:grpSpPr>
        <p:pic>
          <p:nvPicPr>
            <p:cNvPr id="10770" name="Google Shape;10770;p13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71" name="Google Shape;10771;p1341"/>
            <p:cNvGrpSpPr/>
            <p:nvPr/>
          </p:nvGrpSpPr>
          <p:grpSpPr>
            <a:xfrm>
              <a:off x="7191542" y="1"/>
              <a:ext cx="5000459" cy="1425992"/>
              <a:chOff x="7186272" y="0"/>
              <a:chExt cx="5005729" cy="1427495"/>
            </a:xfrm>
          </p:grpSpPr>
          <p:sp>
            <p:nvSpPr>
              <p:cNvPr id="10772" name="Google Shape;10772;p13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773" name="Google Shape;10773;p13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774" name="Google Shape;10774;p1341"/>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75" name="Google Shape;10775;p1341"/>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776" name="Google Shape;10776;p13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77" name="Google Shape;10777;p13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matchingName="3_Comparison" type="twoTxTwoObj">
  <p:cSld name="TWO_OBJECTS_WITH_TEXT">
    <p:spTree>
      <p:nvGrpSpPr>
        <p:cNvPr id="1" name="Shape 10778"/>
        <p:cNvGrpSpPr/>
        <p:nvPr/>
      </p:nvGrpSpPr>
      <p:grpSpPr>
        <a:xfrm>
          <a:off x="0" y="0"/>
          <a:ext cx="0" cy="0"/>
          <a:chOff x="0" y="0"/>
          <a:chExt cx="0" cy="0"/>
        </a:xfrm>
      </p:grpSpPr>
      <p:grpSp>
        <p:nvGrpSpPr>
          <p:cNvPr id="10779" name="Google Shape;10779;p1342"/>
          <p:cNvGrpSpPr/>
          <p:nvPr/>
        </p:nvGrpSpPr>
        <p:grpSpPr>
          <a:xfrm>
            <a:off x="7191544" y="1"/>
            <a:ext cx="5000459" cy="1425992"/>
            <a:chOff x="7191542" y="1"/>
            <a:chExt cx="5000459" cy="1425992"/>
          </a:xfrm>
        </p:grpSpPr>
        <p:pic>
          <p:nvPicPr>
            <p:cNvPr id="10780" name="Google Shape;10780;p13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81" name="Google Shape;10781;p1342"/>
            <p:cNvGrpSpPr/>
            <p:nvPr/>
          </p:nvGrpSpPr>
          <p:grpSpPr>
            <a:xfrm>
              <a:off x="7191542" y="1"/>
              <a:ext cx="5000459" cy="1425992"/>
              <a:chOff x="7186272" y="0"/>
              <a:chExt cx="5005729" cy="1427495"/>
            </a:xfrm>
          </p:grpSpPr>
          <p:sp>
            <p:nvSpPr>
              <p:cNvPr id="10782" name="Google Shape;10782;p13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783" name="Google Shape;10783;p13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784" name="Google Shape;10784;p1342"/>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85" name="Google Shape;10785;p1342"/>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786" name="Google Shape;10786;p1342"/>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87" name="Google Shape;10787;p134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788" name="Google Shape;10788;p134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89" name="Google Shape;10789;p1342"/>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790" name="Google Shape;10790;p13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91" name="Google Shape;10791;p13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10792"/>
        <p:cNvGrpSpPr/>
        <p:nvPr/>
      </p:nvGrpSpPr>
      <p:grpSpPr>
        <a:xfrm>
          <a:off x="0" y="0"/>
          <a:ext cx="0" cy="0"/>
          <a:chOff x="0" y="0"/>
          <a:chExt cx="0" cy="0"/>
        </a:xfrm>
      </p:grpSpPr>
      <p:sp>
        <p:nvSpPr>
          <p:cNvPr id="10793" name="Google Shape;10793;p1343"/>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794" name="Google Shape;10794;p134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795" name="Google Shape;10795;p1343"/>
          <p:cNvGrpSpPr/>
          <p:nvPr/>
        </p:nvGrpSpPr>
        <p:grpSpPr>
          <a:xfrm>
            <a:off x="0" y="5379427"/>
            <a:ext cx="2807368" cy="753891"/>
            <a:chOff x="0" y="5379426"/>
            <a:chExt cx="2807368" cy="753891"/>
          </a:xfrm>
        </p:grpSpPr>
        <p:sp>
          <p:nvSpPr>
            <p:cNvPr id="10796" name="Google Shape;10796;p134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797" name="Google Shape;10797;p134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0798" name="Google Shape;10798;p1343"/>
          <p:cNvSpPr>
            <a:spLocks noGrp="1"/>
          </p:cNvSpPr>
          <p:nvPr>
            <p:ph type="pic" idx="2"/>
          </p:nvPr>
        </p:nvSpPr>
        <p:spPr>
          <a:xfrm>
            <a:off x="2807368" y="457202"/>
            <a:ext cx="8915400" cy="5943598"/>
          </a:xfrm>
          <a:prstGeom prst="rect">
            <a:avLst/>
          </a:prstGeom>
          <a:noFill/>
          <a:ln>
            <a:noFill/>
          </a:ln>
        </p:spPr>
      </p:sp>
      <p:pic>
        <p:nvPicPr>
          <p:cNvPr id="10799" name="Google Shape;10799;p1343"/>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matchingName="Divider">
  <p:cSld name="Divider 4">
    <p:bg>
      <p:bgPr>
        <a:solidFill>
          <a:schemeClr val="lt2"/>
        </a:solidFill>
        <a:effectLst/>
      </p:bgPr>
    </p:bg>
    <p:spTree>
      <p:nvGrpSpPr>
        <p:cNvPr id="1" name="Shape 10800"/>
        <p:cNvGrpSpPr/>
        <p:nvPr/>
      </p:nvGrpSpPr>
      <p:grpSpPr>
        <a:xfrm>
          <a:off x="0" y="0"/>
          <a:ext cx="0" cy="0"/>
          <a:chOff x="0" y="0"/>
          <a:chExt cx="0" cy="0"/>
        </a:xfrm>
      </p:grpSpPr>
      <p:grpSp>
        <p:nvGrpSpPr>
          <p:cNvPr id="10801" name="Google Shape;10801;p1344"/>
          <p:cNvGrpSpPr/>
          <p:nvPr/>
        </p:nvGrpSpPr>
        <p:grpSpPr>
          <a:xfrm>
            <a:off x="0" y="5020348"/>
            <a:ext cx="12192000" cy="1837653"/>
            <a:chOff x="0" y="5020347"/>
            <a:chExt cx="12192000" cy="1837653"/>
          </a:xfrm>
        </p:grpSpPr>
        <p:sp>
          <p:nvSpPr>
            <p:cNvPr id="10802" name="Google Shape;10802;p134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803" name="Google Shape;10803;p134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804" name="Google Shape;10804;p134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805" name="Google Shape;10805;p134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806" name="Google Shape;10806;p1344"/>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07" name="Google Shape;10807;p1344"/>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matchingName="Title and Content">
  <p:cSld name="Title and Content 2">
    <p:spTree>
      <p:nvGrpSpPr>
        <p:cNvPr id="1" name="Shape 10808"/>
        <p:cNvGrpSpPr/>
        <p:nvPr/>
      </p:nvGrpSpPr>
      <p:grpSpPr>
        <a:xfrm>
          <a:off x="0" y="0"/>
          <a:ext cx="0" cy="0"/>
          <a:chOff x="0" y="0"/>
          <a:chExt cx="0" cy="0"/>
        </a:xfrm>
      </p:grpSpPr>
      <p:grpSp>
        <p:nvGrpSpPr>
          <p:cNvPr id="10809" name="Google Shape;10809;p1345"/>
          <p:cNvGrpSpPr/>
          <p:nvPr/>
        </p:nvGrpSpPr>
        <p:grpSpPr>
          <a:xfrm>
            <a:off x="7191544" y="1"/>
            <a:ext cx="5000459" cy="1425992"/>
            <a:chOff x="7191542" y="1"/>
            <a:chExt cx="5000459" cy="1425992"/>
          </a:xfrm>
        </p:grpSpPr>
        <p:pic>
          <p:nvPicPr>
            <p:cNvPr id="10810" name="Google Shape;10810;p13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11" name="Google Shape;10811;p1345"/>
            <p:cNvGrpSpPr/>
            <p:nvPr/>
          </p:nvGrpSpPr>
          <p:grpSpPr>
            <a:xfrm>
              <a:off x="7191542" y="1"/>
              <a:ext cx="5000459" cy="1425992"/>
              <a:chOff x="7186272" y="0"/>
              <a:chExt cx="5005729" cy="1427495"/>
            </a:xfrm>
          </p:grpSpPr>
          <p:sp>
            <p:nvSpPr>
              <p:cNvPr id="10812" name="Google Shape;10812;p13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813" name="Google Shape;10813;p13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814" name="Google Shape;10814;p13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15" name="Google Shape;10815;p134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16" name="Google Shape;10816;p1345"/>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817" name="Google Shape;10817;p13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18" name="Google Shape;10818;p13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10819"/>
        <p:cNvGrpSpPr/>
        <p:nvPr/>
      </p:nvGrpSpPr>
      <p:grpSpPr>
        <a:xfrm>
          <a:off x="0" y="0"/>
          <a:ext cx="0" cy="0"/>
          <a:chOff x="0" y="0"/>
          <a:chExt cx="0" cy="0"/>
        </a:xfrm>
      </p:grpSpPr>
      <p:sp>
        <p:nvSpPr>
          <p:cNvPr id="10820" name="Google Shape;10820;p13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21" name="Google Shape;10821;p1346"/>
          <p:cNvSpPr txBox="1">
            <a:spLocks noGrp="1"/>
          </p:cNvSpPr>
          <p:nvPr>
            <p:ph type="body" idx="1"/>
          </p:nvPr>
        </p:nvSpPr>
        <p:spPr>
          <a:xfrm>
            <a:off x="609600" y="1825625"/>
            <a:ext cx="54102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822" name="Google Shape;10822;p1346"/>
          <p:cNvGrpSpPr/>
          <p:nvPr/>
        </p:nvGrpSpPr>
        <p:grpSpPr>
          <a:xfrm>
            <a:off x="7191544" y="1"/>
            <a:ext cx="5000459" cy="1425992"/>
            <a:chOff x="7191542" y="1"/>
            <a:chExt cx="5000459" cy="1425992"/>
          </a:xfrm>
        </p:grpSpPr>
        <p:pic>
          <p:nvPicPr>
            <p:cNvPr id="10823" name="Google Shape;10823;p13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24" name="Google Shape;10824;p1346"/>
            <p:cNvGrpSpPr/>
            <p:nvPr/>
          </p:nvGrpSpPr>
          <p:grpSpPr>
            <a:xfrm>
              <a:off x="7191542" y="1"/>
              <a:ext cx="5000459" cy="1425992"/>
              <a:chOff x="7186272" y="0"/>
              <a:chExt cx="5005729" cy="1427495"/>
            </a:xfrm>
          </p:grpSpPr>
          <p:sp>
            <p:nvSpPr>
              <p:cNvPr id="10825" name="Google Shape;10825;p13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826" name="Google Shape;10826;p13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827" name="Google Shape;10827;p1346"/>
          <p:cNvSpPr txBox="1">
            <a:spLocks noGrp="1"/>
          </p:cNvSpPr>
          <p:nvPr>
            <p:ph type="body" idx="2"/>
          </p:nvPr>
        </p:nvSpPr>
        <p:spPr>
          <a:xfrm>
            <a:off x="6172202" y="1825625"/>
            <a:ext cx="5410199"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28" name="Google Shape;10828;p1346"/>
          <p:cNvSpPr txBox="1">
            <a:spLocks noGrp="1"/>
          </p:cNvSpPr>
          <p:nvPr>
            <p:ph type="sldNum" idx="12"/>
          </p:nvPr>
        </p:nvSpPr>
        <p:spPr>
          <a:xfrm>
            <a:off x="8839199"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829" name="Google Shape;10829;p13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30" name="Google Shape;10830;p13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10831"/>
        <p:cNvGrpSpPr/>
        <p:nvPr/>
      </p:nvGrpSpPr>
      <p:grpSpPr>
        <a:xfrm>
          <a:off x="0" y="0"/>
          <a:ext cx="0" cy="0"/>
          <a:chOff x="0" y="0"/>
          <a:chExt cx="0" cy="0"/>
        </a:xfrm>
      </p:grpSpPr>
      <p:grpSp>
        <p:nvGrpSpPr>
          <p:cNvPr id="10832" name="Google Shape;10832;p1347"/>
          <p:cNvGrpSpPr/>
          <p:nvPr/>
        </p:nvGrpSpPr>
        <p:grpSpPr>
          <a:xfrm>
            <a:off x="7191543" y="1"/>
            <a:ext cx="5000459" cy="1425992"/>
            <a:chOff x="7191542" y="1"/>
            <a:chExt cx="5000459" cy="1425992"/>
          </a:xfrm>
        </p:grpSpPr>
        <p:pic>
          <p:nvPicPr>
            <p:cNvPr id="10833" name="Google Shape;10833;p13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34" name="Google Shape;10834;p1347"/>
            <p:cNvGrpSpPr/>
            <p:nvPr/>
          </p:nvGrpSpPr>
          <p:grpSpPr>
            <a:xfrm>
              <a:off x="7191542" y="1"/>
              <a:ext cx="5000459" cy="1425992"/>
              <a:chOff x="7186272" y="0"/>
              <a:chExt cx="5005729" cy="1427495"/>
            </a:xfrm>
          </p:grpSpPr>
          <p:sp>
            <p:nvSpPr>
              <p:cNvPr id="10835" name="Google Shape;10835;p13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836" name="Google Shape;10836;p13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837" name="Google Shape;10837;p13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38" name="Google Shape;10838;p1347"/>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839" name="Google Shape;10839;p1347"/>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40" name="Google Shape;10840;p134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841" name="Google Shape;10841;p134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42" name="Google Shape;10842;p134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843" name="Google Shape;10843;p13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44" name="Google Shape;10844;p13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10845"/>
        <p:cNvGrpSpPr/>
        <p:nvPr/>
      </p:nvGrpSpPr>
      <p:grpSpPr>
        <a:xfrm>
          <a:off x="0" y="0"/>
          <a:ext cx="0" cy="0"/>
          <a:chOff x="0" y="0"/>
          <a:chExt cx="0" cy="0"/>
        </a:xfrm>
      </p:grpSpPr>
      <p:sp>
        <p:nvSpPr>
          <p:cNvPr id="10846" name="Google Shape;10846;p1348"/>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847" name="Google Shape;10847;p134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848" name="Google Shape;10848;p1348"/>
          <p:cNvGrpSpPr/>
          <p:nvPr/>
        </p:nvGrpSpPr>
        <p:grpSpPr>
          <a:xfrm>
            <a:off x="0" y="5379428"/>
            <a:ext cx="2807368" cy="753891"/>
            <a:chOff x="0" y="5379426"/>
            <a:chExt cx="2807368" cy="753891"/>
          </a:xfrm>
        </p:grpSpPr>
        <p:sp>
          <p:nvSpPr>
            <p:cNvPr id="10849" name="Google Shape;10849;p134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850" name="Google Shape;10850;p134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0851" name="Google Shape;10851;p1348"/>
          <p:cNvSpPr>
            <a:spLocks noGrp="1"/>
          </p:cNvSpPr>
          <p:nvPr>
            <p:ph type="pic" idx="2"/>
          </p:nvPr>
        </p:nvSpPr>
        <p:spPr>
          <a:xfrm>
            <a:off x="2807368" y="457202"/>
            <a:ext cx="8915400" cy="5943599"/>
          </a:xfrm>
          <a:prstGeom prst="rect">
            <a:avLst/>
          </a:prstGeom>
          <a:noFill/>
          <a:ln>
            <a:noFill/>
          </a:ln>
        </p:spPr>
      </p:sp>
      <p:pic>
        <p:nvPicPr>
          <p:cNvPr id="10852" name="Google Shape;10852;p1348"/>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10853"/>
        <p:cNvGrpSpPr/>
        <p:nvPr/>
      </p:nvGrpSpPr>
      <p:grpSpPr>
        <a:xfrm>
          <a:off x="0" y="0"/>
          <a:ext cx="0" cy="0"/>
          <a:chOff x="0" y="0"/>
          <a:chExt cx="0" cy="0"/>
        </a:xfrm>
      </p:grpSpPr>
      <p:grpSp>
        <p:nvGrpSpPr>
          <p:cNvPr id="10854" name="Google Shape;10854;p1349"/>
          <p:cNvGrpSpPr/>
          <p:nvPr/>
        </p:nvGrpSpPr>
        <p:grpSpPr>
          <a:xfrm>
            <a:off x="0" y="1"/>
            <a:ext cx="12192000" cy="2148831"/>
            <a:chOff x="0" y="0"/>
            <a:chExt cx="12192000" cy="2148830"/>
          </a:xfrm>
        </p:grpSpPr>
        <p:sp>
          <p:nvSpPr>
            <p:cNvPr id="10855" name="Google Shape;10855;p134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856" name="Google Shape;10856;p134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0857" name="Google Shape;10857;p1349"/>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858" name="Google Shape;10858;p1349"/>
          <p:cNvSpPr txBox="1">
            <a:spLocks noGrp="1"/>
          </p:cNvSpPr>
          <p:nvPr>
            <p:ph type="body" idx="1"/>
          </p:nvPr>
        </p:nvSpPr>
        <p:spPr>
          <a:xfrm>
            <a:off x="1219202"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59" name="Google Shape;10859;p1349"/>
          <p:cNvSpPr txBox="1">
            <a:spLocks noGrp="1"/>
          </p:cNvSpPr>
          <p:nvPr>
            <p:ph type="ctrTitle"/>
          </p:nvPr>
        </p:nvSpPr>
        <p:spPr>
          <a:xfrm>
            <a:off x="1219201" y="1887490"/>
            <a:ext cx="5582652" cy="10782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860" name="Google Shape;10860;p1349"/>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861" name="Google Shape;10861;p1349"/>
          <p:cNvSpPr>
            <a:spLocks noGrp="1"/>
          </p:cNvSpPr>
          <p:nvPr>
            <p:ph type="pic" idx="2"/>
          </p:nvPr>
        </p:nvSpPr>
        <p:spPr>
          <a:xfrm>
            <a:off x="7118685" y="233915"/>
            <a:ext cx="5073316" cy="5943600"/>
          </a:xfrm>
          <a:prstGeom prst="rect">
            <a:avLst/>
          </a:prstGeom>
          <a:noFill/>
          <a:ln>
            <a:noFill/>
          </a:ln>
        </p:spPr>
      </p:sp>
    </p:spTree>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matchingName="Comparison">
  <p:cSld name="Comparison 2">
    <p:spTree>
      <p:nvGrpSpPr>
        <p:cNvPr id="1" name="Shape 10862"/>
        <p:cNvGrpSpPr/>
        <p:nvPr/>
      </p:nvGrpSpPr>
      <p:grpSpPr>
        <a:xfrm>
          <a:off x="0" y="0"/>
          <a:ext cx="0" cy="0"/>
          <a:chOff x="0" y="0"/>
          <a:chExt cx="0" cy="0"/>
        </a:xfrm>
      </p:grpSpPr>
      <p:grpSp>
        <p:nvGrpSpPr>
          <p:cNvPr id="10863" name="Google Shape;10863;p1350"/>
          <p:cNvGrpSpPr/>
          <p:nvPr/>
        </p:nvGrpSpPr>
        <p:grpSpPr>
          <a:xfrm>
            <a:off x="7191544" y="1"/>
            <a:ext cx="5000459" cy="1425992"/>
            <a:chOff x="7191542" y="1"/>
            <a:chExt cx="5000459" cy="1425992"/>
          </a:xfrm>
        </p:grpSpPr>
        <p:pic>
          <p:nvPicPr>
            <p:cNvPr id="10864" name="Google Shape;10864;p13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65" name="Google Shape;10865;p1350"/>
            <p:cNvGrpSpPr/>
            <p:nvPr/>
          </p:nvGrpSpPr>
          <p:grpSpPr>
            <a:xfrm>
              <a:off x="7191542" y="1"/>
              <a:ext cx="5000459" cy="1425992"/>
              <a:chOff x="7186272" y="0"/>
              <a:chExt cx="5005729" cy="1427495"/>
            </a:xfrm>
          </p:grpSpPr>
          <p:sp>
            <p:nvSpPr>
              <p:cNvPr id="10866" name="Google Shape;10866;p13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867" name="Google Shape;10867;p13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868" name="Google Shape;10868;p1350"/>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69" name="Google Shape;10869;p1350"/>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870" name="Google Shape;10870;p1350"/>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71" name="Google Shape;10871;p135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872" name="Google Shape;10872;p135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73" name="Google Shape;10873;p1350"/>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874" name="Google Shape;10874;p13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75" name="Google Shape;10875;p13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41_Divider">
  <p:cSld name="41_Divider">
    <p:bg>
      <p:bgPr>
        <a:solidFill>
          <a:schemeClr val="lt2"/>
        </a:solidFill>
        <a:effectLst/>
      </p:bgPr>
    </p:bg>
    <p:spTree>
      <p:nvGrpSpPr>
        <p:cNvPr id="1" name="Shape 108"/>
        <p:cNvGrpSpPr/>
        <p:nvPr/>
      </p:nvGrpSpPr>
      <p:grpSpPr>
        <a:xfrm>
          <a:off x="0" y="0"/>
          <a:ext cx="0" cy="0"/>
          <a:chOff x="0" y="0"/>
          <a:chExt cx="0" cy="0"/>
        </a:xfrm>
      </p:grpSpPr>
      <p:grpSp>
        <p:nvGrpSpPr>
          <p:cNvPr id="109" name="Google Shape;109;p85"/>
          <p:cNvGrpSpPr/>
          <p:nvPr/>
        </p:nvGrpSpPr>
        <p:grpSpPr>
          <a:xfrm>
            <a:off x="0" y="5020348"/>
            <a:ext cx="12192000" cy="1837653"/>
            <a:chOff x="0" y="5020347"/>
            <a:chExt cx="12192000" cy="1837653"/>
          </a:xfrm>
        </p:grpSpPr>
        <p:sp>
          <p:nvSpPr>
            <p:cNvPr id="110" name="Google Shape;110;p8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1" name="Google Shape;111;p8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2" name="Google Shape;112;p8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13" name="Google Shape;113;p8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4" name="Google Shape;114;p85"/>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5" name="Google Shape;115;p85"/>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161"/>
        <p:cNvGrpSpPr/>
        <p:nvPr/>
      </p:nvGrpSpPr>
      <p:grpSpPr>
        <a:xfrm>
          <a:off x="0" y="0"/>
          <a:ext cx="0" cy="0"/>
          <a:chOff x="0" y="0"/>
          <a:chExt cx="0" cy="0"/>
        </a:xfrm>
      </p:grpSpPr>
      <p:sp>
        <p:nvSpPr>
          <p:cNvPr id="1162" name="Google Shape;1162;p20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63" name="Google Shape;1163;p20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64" name="Google Shape;1164;p20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5" name="Google Shape;1165;p20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66" name="Google Shape;1166;p2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7" name="Google Shape;1167;p2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68" name="Google Shape;1168;p205"/>
          <p:cNvGrpSpPr/>
          <p:nvPr/>
        </p:nvGrpSpPr>
        <p:grpSpPr>
          <a:xfrm>
            <a:off x="7191543" y="1"/>
            <a:ext cx="5000459" cy="1425992"/>
            <a:chOff x="7191542" y="1"/>
            <a:chExt cx="5000459" cy="1425992"/>
          </a:xfrm>
        </p:grpSpPr>
        <p:pic>
          <p:nvPicPr>
            <p:cNvPr id="1169" name="Google Shape;1169;p2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0" name="Google Shape;1170;p205"/>
            <p:cNvGrpSpPr/>
            <p:nvPr/>
          </p:nvGrpSpPr>
          <p:grpSpPr>
            <a:xfrm>
              <a:off x="7191542" y="1"/>
              <a:ext cx="5000459" cy="1425992"/>
              <a:chOff x="7186272" y="0"/>
              <a:chExt cx="5005729" cy="1427495"/>
            </a:xfrm>
          </p:grpSpPr>
          <p:sp>
            <p:nvSpPr>
              <p:cNvPr id="1171" name="Google Shape;1171;p2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72" name="Google Shape;1172;p2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73" name="Google Shape;1173;p20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matchingName="3_Cover">
  <p:cSld name="3_Cover">
    <p:spTree>
      <p:nvGrpSpPr>
        <p:cNvPr id="1" name="Shape 10876"/>
        <p:cNvGrpSpPr/>
        <p:nvPr/>
      </p:nvGrpSpPr>
      <p:grpSpPr>
        <a:xfrm>
          <a:off x="0" y="0"/>
          <a:ext cx="0" cy="0"/>
          <a:chOff x="0" y="0"/>
          <a:chExt cx="0" cy="0"/>
        </a:xfrm>
      </p:grpSpPr>
      <p:sp>
        <p:nvSpPr>
          <p:cNvPr id="10877" name="Google Shape;10877;p1351"/>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878" name="Google Shape;10878;p1351"/>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79" name="Google Shape;10879;p1351"/>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880" name="Google Shape;10880;p1351"/>
          <p:cNvSpPr>
            <a:spLocks noGrp="1"/>
          </p:cNvSpPr>
          <p:nvPr>
            <p:ph type="pic" idx="2"/>
          </p:nvPr>
        </p:nvSpPr>
        <p:spPr>
          <a:xfrm>
            <a:off x="7118685" y="233915"/>
            <a:ext cx="5073316" cy="5943600"/>
          </a:xfrm>
          <a:prstGeom prst="rect">
            <a:avLst/>
          </a:prstGeom>
          <a:noFill/>
          <a:ln>
            <a:noFill/>
          </a:ln>
        </p:spPr>
      </p:sp>
      <p:grpSp>
        <p:nvGrpSpPr>
          <p:cNvPr id="10881" name="Google Shape;10881;p1351"/>
          <p:cNvGrpSpPr/>
          <p:nvPr/>
        </p:nvGrpSpPr>
        <p:grpSpPr>
          <a:xfrm>
            <a:off x="0" y="5020350"/>
            <a:ext cx="12192000" cy="1837653"/>
            <a:chOff x="0" y="5020348"/>
            <a:chExt cx="12192000" cy="1837653"/>
          </a:xfrm>
        </p:grpSpPr>
        <p:sp>
          <p:nvSpPr>
            <p:cNvPr id="10882" name="Google Shape;10882;p135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883" name="Google Shape;10883;p135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884" name="Google Shape;10884;p135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10885"/>
        <p:cNvGrpSpPr/>
        <p:nvPr/>
      </p:nvGrpSpPr>
      <p:grpSpPr>
        <a:xfrm>
          <a:off x="0" y="0"/>
          <a:ext cx="0" cy="0"/>
          <a:chOff x="0" y="0"/>
          <a:chExt cx="0" cy="0"/>
        </a:xfrm>
      </p:grpSpPr>
      <p:grpSp>
        <p:nvGrpSpPr>
          <p:cNvPr id="10886" name="Google Shape;10886;p1352"/>
          <p:cNvGrpSpPr/>
          <p:nvPr/>
        </p:nvGrpSpPr>
        <p:grpSpPr>
          <a:xfrm>
            <a:off x="7191543" y="1"/>
            <a:ext cx="5000459" cy="1425992"/>
            <a:chOff x="7191542" y="1"/>
            <a:chExt cx="5000459" cy="1425992"/>
          </a:xfrm>
        </p:grpSpPr>
        <p:pic>
          <p:nvPicPr>
            <p:cNvPr id="10887" name="Google Shape;10887;p13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88" name="Google Shape;10888;p1352"/>
            <p:cNvGrpSpPr/>
            <p:nvPr/>
          </p:nvGrpSpPr>
          <p:grpSpPr>
            <a:xfrm>
              <a:off x="7191542" y="1"/>
              <a:ext cx="5000459" cy="1425992"/>
              <a:chOff x="7186272" y="0"/>
              <a:chExt cx="5005729" cy="1427495"/>
            </a:xfrm>
          </p:grpSpPr>
          <p:sp>
            <p:nvSpPr>
              <p:cNvPr id="10889" name="Google Shape;10889;p13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890" name="Google Shape;10890;p13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891" name="Google Shape;10891;p1352"/>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92" name="Google Shape;10892;p1352"/>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893" name="Google Shape;10893;p1352"/>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94" name="Google Shape;10894;p135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895" name="Google Shape;10895;p135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96" name="Google Shape;10896;p135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897" name="Google Shape;10897;p13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98" name="Google Shape;10898;p13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matchingName="Cover">
  <p:cSld name="Cover 3">
    <p:spTree>
      <p:nvGrpSpPr>
        <p:cNvPr id="1" name="Shape 10899"/>
        <p:cNvGrpSpPr/>
        <p:nvPr/>
      </p:nvGrpSpPr>
      <p:grpSpPr>
        <a:xfrm>
          <a:off x="0" y="0"/>
          <a:ext cx="0" cy="0"/>
          <a:chOff x="0" y="0"/>
          <a:chExt cx="0" cy="0"/>
        </a:xfrm>
      </p:grpSpPr>
      <p:sp>
        <p:nvSpPr>
          <p:cNvPr id="10900" name="Google Shape;10900;p135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901" name="Google Shape;10901;p135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02" name="Google Shape;10902;p135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903" name="Google Shape;10903;p1353"/>
          <p:cNvSpPr>
            <a:spLocks noGrp="1"/>
          </p:cNvSpPr>
          <p:nvPr>
            <p:ph type="pic" idx="2"/>
          </p:nvPr>
        </p:nvSpPr>
        <p:spPr>
          <a:xfrm>
            <a:off x="7118684" y="233915"/>
            <a:ext cx="5073316" cy="5943600"/>
          </a:xfrm>
          <a:prstGeom prst="rect">
            <a:avLst/>
          </a:prstGeom>
          <a:noFill/>
          <a:ln>
            <a:noFill/>
          </a:ln>
        </p:spPr>
      </p:sp>
      <p:grpSp>
        <p:nvGrpSpPr>
          <p:cNvPr id="10904" name="Google Shape;10904;p1353"/>
          <p:cNvGrpSpPr/>
          <p:nvPr/>
        </p:nvGrpSpPr>
        <p:grpSpPr>
          <a:xfrm>
            <a:off x="0" y="5020348"/>
            <a:ext cx="12192000" cy="1837653"/>
            <a:chOff x="0" y="5020348"/>
            <a:chExt cx="12192000" cy="1837653"/>
          </a:xfrm>
        </p:grpSpPr>
        <p:sp>
          <p:nvSpPr>
            <p:cNvPr id="10905" name="Google Shape;10905;p13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906" name="Google Shape;10906;p135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0907" name="Google Shape;10907;p135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matchingName="Divider">
  <p:cSld name="Divider 5">
    <p:bg>
      <p:bgPr>
        <a:solidFill>
          <a:schemeClr val="lt2"/>
        </a:solidFill>
        <a:effectLst/>
      </p:bgPr>
    </p:bg>
    <p:spTree>
      <p:nvGrpSpPr>
        <p:cNvPr id="1" name="Shape 10908"/>
        <p:cNvGrpSpPr/>
        <p:nvPr/>
      </p:nvGrpSpPr>
      <p:grpSpPr>
        <a:xfrm>
          <a:off x="0" y="0"/>
          <a:ext cx="0" cy="0"/>
          <a:chOff x="0" y="0"/>
          <a:chExt cx="0" cy="0"/>
        </a:xfrm>
      </p:grpSpPr>
      <p:grpSp>
        <p:nvGrpSpPr>
          <p:cNvPr id="10909" name="Google Shape;10909;p1354"/>
          <p:cNvGrpSpPr/>
          <p:nvPr/>
        </p:nvGrpSpPr>
        <p:grpSpPr>
          <a:xfrm>
            <a:off x="0" y="5020347"/>
            <a:ext cx="12192000" cy="1837653"/>
            <a:chOff x="0" y="5020347"/>
            <a:chExt cx="12192000" cy="1837653"/>
          </a:xfrm>
        </p:grpSpPr>
        <p:sp>
          <p:nvSpPr>
            <p:cNvPr id="10910" name="Google Shape;10910;p135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911" name="Google Shape;10911;p135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912" name="Google Shape;10912;p135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0913" name="Google Shape;10913;p135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914" name="Google Shape;10914;p135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15" name="Google Shape;10915;p135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10916"/>
        <p:cNvGrpSpPr/>
        <p:nvPr/>
      </p:nvGrpSpPr>
      <p:grpSpPr>
        <a:xfrm>
          <a:off x="0" y="0"/>
          <a:ext cx="0" cy="0"/>
          <a:chOff x="0" y="0"/>
          <a:chExt cx="0" cy="0"/>
        </a:xfrm>
      </p:grpSpPr>
      <p:sp>
        <p:nvSpPr>
          <p:cNvPr id="10917" name="Google Shape;10917;p135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918" name="Google Shape;10918;p135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19" name="Google Shape;10919;p13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20" name="Google Shape;10920;p13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921" name="Google Shape;10921;p13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22" name="Google Shape;10922;p13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923" name="Google Shape;10923;p1355"/>
          <p:cNvGrpSpPr/>
          <p:nvPr/>
        </p:nvGrpSpPr>
        <p:grpSpPr>
          <a:xfrm>
            <a:off x="7191542" y="1"/>
            <a:ext cx="5000459" cy="1425992"/>
            <a:chOff x="7191542" y="1"/>
            <a:chExt cx="5000459" cy="1425992"/>
          </a:xfrm>
        </p:grpSpPr>
        <p:pic>
          <p:nvPicPr>
            <p:cNvPr id="10924" name="Google Shape;10924;p13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25" name="Google Shape;10925;p1355"/>
            <p:cNvGrpSpPr/>
            <p:nvPr/>
          </p:nvGrpSpPr>
          <p:grpSpPr>
            <a:xfrm>
              <a:off x="7191542" y="1"/>
              <a:ext cx="5000459" cy="1425992"/>
              <a:chOff x="7186272" y="0"/>
              <a:chExt cx="5005729" cy="1427495"/>
            </a:xfrm>
          </p:grpSpPr>
          <p:sp>
            <p:nvSpPr>
              <p:cNvPr id="10926" name="Google Shape;10926;p13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27" name="Google Shape;10927;p13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0928" name="Google Shape;10928;p135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matchingName="Photo Slide">
  <p:cSld name="Photo Slide 3">
    <p:spTree>
      <p:nvGrpSpPr>
        <p:cNvPr id="1" name="Shape 10929"/>
        <p:cNvGrpSpPr/>
        <p:nvPr/>
      </p:nvGrpSpPr>
      <p:grpSpPr>
        <a:xfrm>
          <a:off x="0" y="0"/>
          <a:ext cx="0" cy="0"/>
          <a:chOff x="0" y="0"/>
          <a:chExt cx="0" cy="0"/>
        </a:xfrm>
      </p:grpSpPr>
      <p:sp>
        <p:nvSpPr>
          <p:cNvPr id="10930" name="Google Shape;10930;p135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931" name="Google Shape;10931;p135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932" name="Google Shape;10932;p1356"/>
          <p:cNvGrpSpPr/>
          <p:nvPr/>
        </p:nvGrpSpPr>
        <p:grpSpPr>
          <a:xfrm>
            <a:off x="0" y="5379426"/>
            <a:ext cx="2807368" cy="753891"/>
            <a:chOff x="0" y="5379426"/>
            <a:chExt cx="2807368" cy="753891"/>
          </a:xfrm>
        </p:grpSpPr>
        <p:sp>
          <p:nvSpPr>
            <p:cNvPr id="10933" name="Google Shape;10933;p135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934" name="Google Shape;10934;p135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0935" name="Google Shape;10935;p1356"/>
          <p:cNvSpPr>
            <a:spLocks noGrp="1"/>
          </p:cNvSpPr>
          <p:nvPr>
            <p:ph type="pic" idx="2"/>
          </p:nvPr>
        </p:nvSpPr>
        <p:spPr>
          <a:xfrm>
            <a:off x="2807368" y="457202"/>
            <a:ext cx="8915400" cy="5943598"/>
          </a:xfrm>
          <a:prstGeom prst="rect">
            <a:avLst/>
          </a:prstGeom>
          <a:noFill/>
          <a:ln>
            <a:noFill/>
          </a:ln>
        </p:spPr>
      </p:sp>
      <p:pic>
        <p:nvPicPr>
          <p:cNvPr id="10936" name="Google Shape;10936;p135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10937"/>
        <p:cNvGrpSpPr/>
        <p:nvPr/>
      </p:nvGrpSpPr>
      <p:grpSpPr>
        <a:xfrm>
          <a:off x="0" y="0"/>
          <a:ext cx="0" cy="0"/>
          <a:chOff x="0" y="0"/>
          <a:chExt cx="0" cy="0"/>
        </a:xfrm>
      </p:grpSpPr>
      <p:sp>
        <p:nvSpPr>
          <p:cNvPr id="10938" name="Google Shape;10938;p135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939" name="Google Shape;10939;p135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40" name="Google Shape;10940;p135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41" name="Google Shape;10941;p13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942" name="Google Shape;10942;p13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43" name="Google Shape;10943;p13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944" name="Google Shape;10944;p1357"/>
          <p:cNvGrpSpPr/>
          <p:nvPr/>
        </p:nvGrpSpPr>
        <p:grpSpPr>
          <a:xfrm>
            <a:off x="7191542" y="1"/>
            <a:ext cx="5000459" cy="1425992"/>
            <a:chOff x="7191542" y="1"/>
            <a:chExt cx="5000459" cy="1425992"/>
          </a:xfrm>
        </p:grpSpPr>
        <p:pic>
          <p:nvPicPr>
            <p:cNvPr id="10945" name="Google Shape;10945;p13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46" name="Google Shape;10946;p1357"/>
            <p:cNvGrpSpPr/>
            <p:nvPr/>
          </p:nvGrpSpPr>
          <p:grpSpPr>
            <a:xfrm>
              <a:off x="7191542" y="1"/>
              <a:ext cx="5000459" cy="1425992"/>
              <a:chOff x="7186272" y="0"/>
              <a:chExt cx="5005729" cy="1427495"/>
            </a:xfrm>
          </p:grpSpPr>
          <p:sp>
            <p:nvSpPr>
              <p:cNvPr id="10947" name="Google Shape;10947;p13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48" name="Google Shape;10948;p13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0949" name="Google Shape;10949;p135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matchingName="Title and Content">
  <p:cSld name="Title and Content 3">
    <p:spTree>
      <p:nvGrpSpPr>
        <p:cNvPr id="1" name="Shape 10950"/>
        <p:cNvGrpSpPr/>
        <p:nvPr/>
      </p:nvGrpSpPr>
      <p:grpSpPr>
        <a:xfrm>
          <a:off x="0" y="0"/>
          <a:ext cx="0" cy="0"/>
          <a:chOff x="0" y="0"/>
          <a:chExt cx="0" cy="0"/>
        </a:xfrm>
      </p:grpSpPr>
      <p:grpSp>
        <p:nvGrpSpPr>
          <p:cNvPr id="10951" name="Google Shape;10951;p1358"/>
          <p:cNvGrpSpPr/>
          <p:nvPr/>
        </p:nvGrpSpPr>
        <p:grpSpPr>
          <a:xfrm>
            <a:off x="7191542" y="1"/>
            <a:ext cx="5000459" cy="1425992"/>
            <a:chOff x="7191542" y="1"/>
            <a:chExt cx="5000459" cy="1425992"/>
          </a:xfrm>
        </p:grpSpPr>
        <p:pic>
          <p:nvPicPr>
            <p:cNvPr id="10952" name="Google Shape;10952;p13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53" name="Google Shape;10953;p1358"/>
            <p:cNvGrpSpPr/>
            <p:nvPr/>
          </p:nvGrpSpPr>
          <p:grpSpPr>
            <a:xfrm>
              <a:off x="7191542" y="1"/>
              <a:ext cx="5000459" cy="1425992"/>
              <a:chOff x="7186272" y="0"/>
              <a:chExt cx="5005729" cy="1427495"/>
            </a:xfrm>
          </p:grpSpPr>
          <p:sp>
            <p:nvSpPr>
              <p:cNvPr id="10954" name="Google Shape;10954;p13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55" name="Google Shape;10955;p13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956" name="Google Shape;10956;p13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57" name="Google Shape;10957;p135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58" name="Google Shape;10958;p13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959" name="Google Shape;10959;p13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60" name="Google Shape;10960;p13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10961"/>
        <p:cNvGrpSpPr/>
        <p:nvPr/>
      </p:nvGrpSpPr>
      <p:grpSpPr>
        <a:xfrm>
          <a:off x="0" y="0"/>
          <a:ext cx="0" cy="0"/>
          <a:chOff x="0" y="0"/>
          <a:chExt cx="0" cy="0"/>
        </a:xfrm>
      </p:grpSpPr>
      <p:sp>
        <p:nvSpPr>
          <p:cNvPr id="10962" name="Google Shape;10962;p13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63" name="Google Shape;10963;p135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964" name="Google Shape;10964;p1359"/>
          <p:cNvGrpSpPr/>
          <p:nvPr/>
        </p:nvGrpSpPr>
        <p:grpSpPr>
          <a:xfrm>
            <a:off x="7191542" y="1"/>
            <a:ext cx="5000459" cy="1425992"/>
            <a:chOff x="7191542" y="1"/>
            <a:chExt cx="5000459" cy="1425992"/>
          </a:xfrm>
        </p:grpSpPr>
        <p:pic>
          <p:nvPicPr>
            <p:cNvPr id="10965" name="Google Shape;10965;p13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66" name="Google Shape;10966;p1359"/>
            <p:cNvGrpSpPr/>
            <p:nvPr/>
          </p:nvGrpSpPr>
          <p:grpSpPr>
            <a:xfrm>
              <a:off x="7191542" y="1"/>
              <a:ext cx="5000459" cy="1425992"/>
              <a:chOff x="7186272" y="0"/>
              <a:chExt cx="5005729" cy="1427495"/>
            </a:xfrm>
          </p:grpSpPr>
          <p:sp>
            <p:nvSpPr>
              <p:cNvPr id="10967" name="Google Shape;10967;p13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68" name="Google Shape;10968;p13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969" name="Google Shape;10969;p135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70" name="Google Shape;10970;p135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971" name="Google Shape;10971;p13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72" name="Google Shape;10972;p13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matchingName="Comparison">
  <p:cSld name="Comparison 4">
    <p:spTree>
      <p:nvGrpSpPr>
        <p:cNvPr id="1" name="Shape 10973"/>
        <p:cNvGrpSpPr/>
        <p:nvPr/>
      </p:nvGrpSpPr>
      <p:grpSpPr>
        <a:xfrm>
          <a:off x="0" y="0"/>
          <a:ext cx="0" cy="0"/>
          <a:chOff x="0" y="0"/>
          <a:chExt cx="0" cy="0"/>
        </a:xfrm>
      </p:grpSpPr>
      <p:grpSp>
        <p:nvGrpSpPr>
          <p:cNvPr id="10974" name="Google Shape;10974;p1360"/>
          <p:cNvGrpSpPr/>
          <p:nvPr/>
        </p:nvGrpSpPr>
        <p:grpSpPr>
          <a:xfrm>
            <a:off x="7191542" y="1"/>
            <a:ext cx="5000459" cy="1425992"/>
            <a:chOff x="7191542" y="1"/>
            <a:chExt cx="5000459" cy="1425992"/>
          </a:xfrm>
        </p:grpSpPr>
        <p:pic>
          <p:nvPicPr>
            <p:cNvPr id="10975" name="Google Shape;10975;p13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76" name="Google Shape;10976;p1360"/>
            <p:cNvGrpSpPr/>
            <p:nvPr/>
          </p:nvGrpSpPr>
          <p:grpSpPr>
            <a:xfrm>
              <a:off x="7191542" y="1"/>
              <a:ext cx="5000459" cy="1425992"/>
              <a:chOff x="7186272" y="0"/>
              <a:chExt cx="5005729" cy="1427495"/>
            </a:xfrm>
          </p:grpSpPr>
          <p:sp>
            <p:nvSpPr>
              <p:cNvPr id="10977" name="Google Shape;10977;p13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78" name="Google Shape;10978;p13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979" name="Google Shape;10979;p13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80" name="Google Shape;10980;p136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981" name="Google Shape;10981;p136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82" name="Google Shape;10982;p136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983" name="Google Shape;10983;p136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84" name="Google Shape;10984;p13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985" name="Google Shape;10985;p13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86" name="Google Shape;10986;p13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1174"/>
        <p:cNvGrpSpPr/>
        <p:nvPr/>
      </p:nvGrpSpPr>
      <p:grpSpPr>
        <a:xfrm>
          <a:off x="0" y="0"/>
          <a:ext cx="0" cy="0"/>
          <a:chOff x="0" y="0"/>
          <a:chExt cx="0" cy="0"/>
        </a:xfrm>
      </p:grpSpPr>
      <p:sp>
        <p:nvSpPr>
          <p:cNvPr id="1175" name="Google Shape;1175;p20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76" name="Google Shape;1176;p20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77" name="Google Shape;1177;p20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8" name="Google Shape;1178;p20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79" name="Google Shape;1179;p2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0" name="Google Shape;1180;p2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81" name="Google Shape;1181;p206"/>
          <p:cNvGrpSpPr/>
          <p:nvPr/>
        </p:nvGrpSpPr>
        <p:grpSpPr>
          <a:xfrm>
            <a:off x="7191543" y="1"/>
            <a:ext cx="5000459" cy="1425992"/>
            <a:chOff x="7191542" y="1"/>
            <a:chExt cx="5000459" cy="1425992"/>
          </a:xfrm>
        </p:grpSpPr>
        <p:pic>
          <p:nvPicPr>
            <p:cNvPr id="1182" name="Google Shape;1182;p2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3" name="Google Shape;1183;p206"/>
            <p:cNvGrpSpPr/>
            <p:nvPr/>
          </p:nvGrpSpPr>
          <p:grpSpPr>
            <a:xfrm>
              <a:off x="7191542" y="1"/>
              <a:ext cx="5000459" cy="1425992"/>
              <a:chOff x="7186272" y="0"/>
              <a:chExt cx="5005729" cy="1427495"/>
            </a:xfrm>
          </p:grpSpPr>
          <p:sp>
            <p:nvSpPr>
              <p:cNvPr id="1184" name="Google Shape;1184;p2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85" name="Google Shape;1185;p2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86" name="Google Shape;1186;p20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10997"/>
        <p:cNvGrpSpPr/>
        <p:nvPr/>
      </p:nvGrpSpPr>
      <p:grpSpPr>
        <a:xfrm>
          <a:off x="0" y="0"/>
          <a:ext cx="0" cy="0"/>
          <a:chOff x="0" y="0"/>
          <a:chExt cx="0" cy="0"/>
        </a:xfrm>
      </p:grpSpPr>
      <p:grpSp>
        <p:nvGrpSpPr>
          <p:cNvPr id="10998" name="Google Shape;10998;p1362"/>
          <p:cNvGrpSpPr/>
          <p:nvPr/>
        </p:nvGrpSpPr>
        <p:grpSpPr>
          <a:xfrm>
            <a:off x="0" y="0"/>
            <a:ext cx="12192000" cy="2148830"/>
            <a:chOff x="0" y="0"/>
            <a:chExt cx="12192000" cy="2148830"/>
          </a:xfrm>
        </p:grpSpPr>
        <p:sp>
          <p:nvSpPr>
            <p:cNvPr id="10999" name="Google Shape;10999;p136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00" name="Google Shape;11000;p136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1001" name="Google Shape;11001;p136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002" name="Google Shape;11002;p136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03" name="Google Shape;11003;p136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004" name="Google Shape;11004;p136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1005" name="Google Shape;11005;p136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1006"/>
        <p:cNvGrpSpPr/>
        <p:nvPr/>
      </p:nvGrpSpPr>
      <p:grpSpPr>
        <a:xfrm>
          <a:off x="0" y="0"/>
          <a:ext cx="0" cy="0"/>
          <a:chOff x="0" y="0"/>
          <a:chExt cx="0" cy="0"/>
        </a:xfrm>
      </p:grpSpPr>
      <p:sp>
        <p:nvSpPr>
          <p:cNvPr id="11007" name="Google Shape;11007;p13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008" name="Google Shape;11008;p13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09" name="Google Shape;11009;p13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010" name="Google Shape;11010;p1363"/>
          <p:cNvGrpSpPr/>
          <p:nvPr/>
        </p:nvGrpSpPr>
        <p:grpSpPr>
          <a:xfrm>
            <a:off x="7191542" y="1"/>
            <a:ext cx="5000459" cy="1425992"/>
            <a:chOff x="7191542" y="1"/>
            <a:chExt cx="5000459" cy="1425992"/>
          </a:xfrm>
        </p:grpSpPr>
        <p:pic>
          <p:nvPicPr>
            <p:cNvPr id="11011" name="Google Shape;11011;p13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12" name="Google Shape;11012;p1363"/>
            <p:cNvGrpSpPr/>
            <p:nvPr/>
          </p:nvGrpSpPr>
          <p:grpSpPr>
            <a:xfrm>
              <a:off x="7191542" y="1"/>
              <a:ext cx="5000459" cy="1425992"/>
              <a:chOff x="7186272" y="0"/>
              <a:chExt cx="5005729" cy="1427495"/>
            </a:xfrm>
          </p:grpSpPr>
          <p:sp>
            <p:nvSpPr>
              <p:cNvPr id="11013" name="Google Shape;11013;p13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14" name="Google Shape;11014;p13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matchingName="19_Cover">
  <p:cSld name="19_Cover">
    <p:spTree>
      <p:nvGrpSpPr>
        <p:cNvPr id="1" name="Shape 11015"/>
        <p:cNvGrpSpPr/>
        <p:nvPr/>
      </p:nvGrpSpPr>
      <p:grpSpPr>
        <a:xfrm>
          <a:off x="0" y="0"/>
          <a:ext cx="0" cy="0"/>
          <a:chOff x="0" y="0"/>
          <a:chExt cx="0" cy="0"/>
        </a:xfrm>
      </p:grpSpPr>
      <p:sp>
        <p:nvSpPr>
          <p:cNvPr id="11016" name="Google Shape;11016;p136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017" name="Google Shape;11017;p136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18" name="Google Shape;11018;p136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019" name="Google Shape;11019;p1364"/>
          <p:cNvSpPr>
            <a:spLocks noGrp="1"/>
          </p:cNvSpPr>
          <p:nvPr>
            <p:ph type="pic" idx="2"/>
          </p:nvPr>
        </p:nvSpPr>
        <p:spPr>
          <a:xfrm>
            <a:off x="7118684" y="233915"/>
            <a:ext cx="5073316" cy="5943600"/>
          </a:xfrm>
          <a:prstGeom prst="rect">
            <a:avLst/>
          </a:prstGeom>
          <a:noFill/>
          <a:ln>
            <a:noFill/>
          </a:ln>
        </p:spPr>
      </p:sp>
      <p:grpSp>
        <p:nvGrpSpPr>
          <p:cNvPr id="11020" name="Google Shape;11020;p1364"/>
          <p:cNvGrpSpPr/>
          <p:nvPr/>
        </p:nvGrpSpPr>
        <p:grpSpPr>
          <a:xfrm>
            <a:off x="0" y="5020348"/>
            <a:ext cx="12192000" cy="1837653"/>
            <a:chOff x="0" y="5020348"/>
            <a:chExt cx="12192000" cy="1837653"/>
          </a:xfrm>
        </p:grpSpPr>
        <p:sp>
          <p:nvSpPr>
            <p:cNvPr id="11021" name="Google Shape;11021;p136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022" name="Google Shape;11022;p136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1023" name="Google Shape;11023;p136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matchingName="Cover">
  <p:cSld name="Cover 4">
    <p:spTree>
      <p:nvGrpSpPr>
        <p:cNvPr id="1" name="Shape 11024"/>
        <p:cNvGrpSpPr/>
        <p:nvPr/>
      </p:nvGrpSpPr>
      <p:grpSpPr>
        <a:xfrm>
          <a:off x="0" y="0"/>
          <a:ext cx="0" cy="0"/>
          <a:chOff x="0" y="0"/>
          <a:chExt cx="0" cy="0"/>
        </a:xfrm>
      </p:grpSpPr>
      <p:sp>
        <p:nvSpPr>
          <p:cNvPr id="11025" name="Google Shape;11025;p136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026" name="Google Shape;11026;p136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27" name="Google Shape;11027;p136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028" name="Google Shape;11028;p1365"/>
          <p:cNvSpPr>
            <a:spLocks noGrp="1"/>
          </p:cNvSpPr>
          <p:nvPr>
            <p:ph type="pic" idx="2"/>
          </p:nvPr>
        </p:nvSpPr>
        <p:spPr>
          <a:xfrm>
            <a:off x="7118684" y="233915"/>
            <a:ext cx="5073316" cy="5943600"/>
          </a:xfrm>
          <a:prstGeom prst="rect">
            <a:avLst/>
          </a:prstGeom>
          <a:noFill/>
          <a:ln>
            <a:noFill/>
          </a:ln>
        </p:spPr>
      </p:sp>
      <p:grpSp>
        <p:nvGrpSpPr>
          <p:cNvPr id="11029" name="Google Shape;11029;p1365"/>
          <p:cNvGrpSpPr/>
          <p:nvPr/>
        </p:nvGrpSpPr>
        <p:grpSpPr>
          <a:xfrm>
            <a:off x="0" y="5020348"/>
            <a:ext cx="12192000" cy="1837653"/>
            <a:chOff x="0" y="5020348"/>
            <a:chExt cx="12192000" cy="1837653"/>
          </a:xfrm>
        </p:grpSpPr>
        <p:sp>
          <p:nvSpPr>
            <p:cNvPr id="11030" name="Google Shape;11030;p136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031" name="Google Shape;11031;p136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1032" name="Google Shape;11032;p136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11033"/>
        <p:cNvGrpSpPr/>
        <p:nvPr/>
      </p:nvGrpSpPr>
      <p:grpSpPr>
        <a:xfrm>
          <a:off x="0" y="0"/>
          <a:ext cx="0" cy="0"/>
          <a:chOff x="0" y="0"/>
          <a:chExt cx="0" cy="0"/>
        </a:xfrm>
      </p:grpSpPr>
      <p:sp>
        <p:nvSpPr>
          <p:cNvPr id="11034" name="Google Shape;11034;p13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035" name="Google Shape;11035;p13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36" name="Google Shape;11036;p13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37" name="Google Shape;11037;p13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038" name="Google Shape;11038;p13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39" name="Google Shape;11039;p13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040" name="Google Shape;11040;p1366"/>
          <p:cNvGrpSpPr/>
          <p:nvPr/>
        </p:nvGrpSpPr>
        <p:grpSpPr>
          <a:xfrm>
            <a:off x="7191542" y="1"/>
            <a:ext cx="5000459" cy="1425992"/>
            <a:chOff x="7191542" y="1"/>
            <a:chExt cx="5000459" cy="1425992"/>
          </a:xfrm>
        </p:grpSpPr>
        <p:pic>
          <p:nvPicPr>
            <p:cNvPr id="11041" name="Google Shape;11041;p13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42" name="Google Shape;11042;p1366"/>
            <p:cNvGrpSpPr/>
            <p:nvPr/>
          </p:nvGrpSpPr>
          <p:grpSpPr>
            <a:xfrm>
              <a:off x="7191542" y="1"/>
              <a:ext cx="5000459" cy="1425992"/>
              <a:chOff x="7186272" y="0"/>
              <a:chExt cx="5005729" cy="1427495"/>
            </a:xfrm>
          </p:grpSpPr>
          <p:sp>
            <p:nvSpPr>
              <p:cNvPr id="11043" name="Google Shape;11043;p13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44" name="Google Shape;11044;p13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1045" name="Google Shape;11045;p136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11046"/>
        <p:cNvGrpSpPr/>
        <p:nvPr/>
      </p:nvGrpSpPr>
      <p:grpSpPr>
        <a:xfrm>
          <a:off x="0" y="0"/>
          <a:ext cx="0" cy="0"/>
          <a:chOff x="0" y="0"/>
          <a:chExt cx="0" cy="0"/>
        </a:xfrm>
      </p:grpSpPr>
      <p:grpSp>
        <p:nvGrpSpPr>
          <p:cNvPr id="11047" name="Google Shape;11047;p1367"/>
          <p:cNvGrpSpPr/>
          <p:nvPr/>
        </p:nvGrpSpPr>
        <p:grpSpPr>
          <a:xfrm>
            <a:off x="0" y="5020347"/>
            <a:ext cx="12192000" cy="1837653"/>
            <a:chOff x="0" y="5020347"/>
            <a:chExt cx="12192000" cy="1837653"/>
          </a:xfrm>
        </p:grpSpPr>
        <p:sp>
          <p:nvSpPr>
            <p:cNvPr id="11048" name="Google Shape;11048;p136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049" name="Google Shape;11049;p136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050" name="Google Shape;11050;p136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1051" name="Google Shape;11051;p136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052" name="Google Shape;11052;p136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53" name="Google Shape;11053;p136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11054"/>
        <p:cNvGrpSpPr/>
        <p:nvPr/>
      </p:nvGrpSpPr>
      <p:grpSpPr>
        <a:xfrm>
          <a:off x="0" y="0"/>
          <a:ext cx="0" cy="0"/>
          <a:chOff x="0" y="0"/>
          <a:chExt cx="0" cy="0"/>
        </a:xfrm>
      </p:grpSpPr>
      <p:sp>
        <p:nvSpPr>
          <p:cNvPr id="11055" name="Google Shape;11055;p136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056" name="Google Shape;11056;p136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57" name="Google Shape;11057;p136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58" name="Google Shape;11058;p13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059" name="Google Shape;11059;p13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60" name="Google Shape;11060;p13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061" name="Google Shape;11061;p1368"/>
          <p:cNvGrpSpPr/>
          <p:nvPr/>
        </p:nvGrpSpPr>
        <p:grpSpPr>
          <a:xfrm>
            <a:off x="7191542" y="1"/>
            <a:ext cx="5000459" cy="1425992"/>
            <a:chOff x="7191542" y="1"/>
            <a:chExt cx="5000459" cy="1425992"/>
          </a:xfrm>
        </p:grpSpPr>
        <p:pic>
          <p:nvPicPr>
            <p:cNvPr id="11062" name="Google Shape;11062;p13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63" name="Google Shape;11063;p1368"/>
            <p:cNvGrpSpPr/>
            <p:nvPr/>
          </p:nvGrpSpPr>
          <p:grpSpPr>
            <a:xfrm>
              <a:off x="7191542" y="1"/>
              <a:ext cx="5000459" cy="1425992"/>
              <a:chOff x="7186272" y="0"/>
              <a:chExt cx="5005729" cy="1427495"/>
            </a:xfrm>
          </p:grpSpPr>
          <p:sp>
            <p:nvSpPr>
              <p:cNvPr id="11064" name="Google Shape;11064;p13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65" name="Google Shape;11065;p13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1066" name="Google Shape;11066;p136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matchingName="Photo Slide">
  <p:cSld name="Photo Slide 4">
    <p:spTree>
      <p:nvGrpSpPr>
        <p:cNvPr id="1" name="Shape 11067"/>
        <p:cNvGrpSpPr/>
        <p:nvPr/>
      </p:nvGrpSpPr>
      <p:grpSpPr>
        <a:xfrm>
          <a:off x="0" y="0"/>
          <a:ext cx="0" cy="0"/>
          <a:chOff x="0" y="0"/>
          <a:chExt cx="0" cy="0"/>
        </a:xfrm>
      </p:grpSpPr>
      <p:sp>
        <p:nvSpPr>
          <p:cNvPr id="11068" name="Google Shape;11068;p136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69" name="Google Shape;11069;p136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070" name="Google Shape;11070;p1369"/>
          <p:cNvGrpSpPr/>
          <p:nvPr/>
        </p:nvGrpSpPr>
        <p:grpSpPr>
          <a:xfrm>
            <a:off x="0" y="5379426"/>
            <a:ext cx="2807368" cy="753891"/>
            <a:chOff x="0" y="5379426"/>
            <a:chExt cx="2807368" cy="753891"/>
          </a:xfrm>
        </p:grpSpPr>
        <p:sp>
          <p:nvSpPr>
            <p:cNvPr id="11071" name="Google Shape;11071;p136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072" name="Google Shape;11072;p136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1073" name="Google Shape;11073;p1369"/>
          <p:cNvSpPr>
            <a:spLocks noGrp="1"/>
          </p:cNvSpPr>
          <p:nvPr>
            <p:ph type="pic" idx="2"/>
          </p:nvPr>
        </p:nvSpPr>
        <p:spPr>
          <a:xfrm>
            <a:off x="2807368" y="457202"/>
            <a:ext cx="8915400" cy="5943598"/>
          </a:xfrm>
          <a:prstGeom prst="rect">
            <a:avLst/>
          </a:prstGeom>
          <a:noFill/>
          <a:ln>
            <a:noFill/>
          </a:ln>
        </p:spPr>
      </p:sp>
      <p:pic>
        <p:nvPicPr>
          <p:cNvPr id="11074" name="Google Shape;11074;p136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matchingName="Title and Content">
  <p:cSld name="Title and Content 4">
    <p:spTree>
      <p:nvGrpSpPr>
        <p:cNvPr id="1" name="Shape 11075"/>
        <p:cNvGrpSpPr/>
        <p:nvPr/>
      </p:nvGrpSpPr>
      <p:grpSpPr>
        <a:xfrm>
          <a:off x="0" y="0"/>
          <a:ext cx="0" cy="0"/>
          <a:chOff x="0" y="0"/>
          <a:chExt cx="0" cy="0"/>
        </a:xfrm>
      </p:grpSpPr>
      <p:grpSp>
        <p:nvGrpSpPr>
          <p:cNvPr id="11076" name="Google Shape;11076;p1370"/>
          <p:cNvGrpSpPr/>
          <p:nvPr/>
        </p:nvGrpSpPr>
        <p:grpSpPr>
          <a:xfrm>
            <a:off x="7191542" y="1"/>
            <a:ext cx="5000459" cy="1425992"/>
            <a:chOff x="7191542" y="1"/>
            <a:chExt cx="5000459" cy="1425992"/>
          </a:xfrm>
        </p:grpSpPr>
        <p:pic>
          <p:nvPicPr>
            <p:cNvPr id="11077" name="Google Shape;11077;p13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78" name="Google Shape;11078;p1370"/>
            <p:cNvGrpSpPr/>
            <p:nvPr/>
          </p:nvGrpSpPr>
          <p:grpSpPr>
            <a:xfrm>
              <a:off x="7191542" y="1"/>
              <a:ext cx="5000459" cy="1425992"/>
              <a:chOff x="7186272" y="0"/>
              <a:chExt cx="5005729" cy="1427495"/>
            </a:xfrm>
          </p:grpSpPr>
          <p:sp>
            <p:nvSpPr>
              <p:cNvPr id="11079" name="Google Shape;11079;p13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80" name="Google Shape;11080;p13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081" name="Google Shape;11081;p137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82" name="Google Shape;11082;p137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83" name="Google Shape;11083;p13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084" name="Google Shape;11084;p13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85" name="Google Shape;11085;p13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matchingName="Two Content">
  <p:cSld name="Two Content 3">
    <p:spTree>
      <p:nvGrpSpPr>
        <p:cNvPr id="1" name="Shape 11086"/>
        <p:cNvGrpSpPr/>
        <p:nvPr/>
      </p:nvGrpSpPr>
      <p:grpSpPr>
        <a:xfrm>
          <a:off x="0" y="0"/>
          <a:ext cx="0" cy="0"/>
          <a:chOff x="0" y="0"/>
          <a:chExt cx="0" cy="0"/>
        </a:xfrm>
      </p:grpSpPr>
      <p:sp>
        <p:nvSpPr>
          <p:cNvPr id="11087" name="Google Shape;11087;p13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88" name="Google Shape;11088;p137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089" name="Google Shape;11089;p1371"/>
          <p:cNvGrpSpPr/>
          <p:nvPr/>
        </p:nvGrpSpPr>
        <p:grpSpPr>
          <a:xfrm>
            <a:off x="7191542" y="1"/>
            <a:ext cx="5000459" cy="1425992"/>
            <a:chOff x="7191542" y="1"/>
            <a:chExt cx="5000459" cy="1425992"/>
          </a:xfrm>
        </p:grpSpPr>
        <p:pic>
          <p:nvPicPr>
            <p:cNvPr id="11090" name="Google Shape;11090;p13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91" name="Google Shape;11091;p1371"/>
            <p:cNvGrpSpPr/>
            <p:nvPr/>
          </p:nvGrpSpPr>
          <p:grpSpPr>
            <a:xfrm>
              <a:off x="7191542" y="1"/>
              <a:ext cx="5000459" cy="1425992"/>
              <a:chOff x="7186272" y="0"/>
              <a:chExt cx="5005729" cy="1427495"/>
            </a:xfrm>
          </p:grpSpPr>
          <p:sp>
            <p:nvSpPr>
              <p:cNvPr id="11092" name="Google Shape;11092;p13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93" name="Google Shape;11093;p13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094" name="Google Shape;11094;p137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95" name="Google Shape;11095;p137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096" name="Google Shape;11096;p13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97" name="Google Shape;11097;p13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20_Divider">
  <p:cSld name="20_Divider">
    <p:bg>
      <p:bgPr>
        <a:solidFill>
          <a:schemeClr val="lt2"/>
        </a:solidFill>
        <a:effectLst/>
      </p:bgPr>
    </p:bg>
    <p:spTree>
      <p:nvGrpSpPr>
        <p:cNvPr id="1" name="Shape 1187"/>
        <p:cNvGrpSpPr/>
        <p:nvPr/>
      </p:nvGrpSpPr>
      <p:grpSpPr>
        <a:xfrm>
          <a:off x="0" y="0"/>
          <a:ext cx="0" cy="0"/>
          <a:chOff x="0" y="0"/>
          <a:chExt cx="0" cy="0"/>
        </a:xfrm>
      </p:grpSpPr>
      <p:grpSp>
        <p:nvGrpSpPr>
          <p:cNvPr id="1188" name="Google Shape;1188;p207"/>
          <p:cNvGrpSpPr/>
          <p:nvPr/>
        </p:nvGrpSpPr>
        <p:grpSpPr>
          <a:xfrm>
            <a:off x="0" y="5020348"/>
            <a:ext cx="12192000" cy="1837653"/>
            <a:chOff x="0" y="5020347"/>
            <a:chExt cx="12192000" cy="1837653"/>
          </a:xfrm>
        </p:grpSpPr>
        <p:sp>
          <p:nvSpPr>
            <p:cNvPr id="1189" name="Google Shape;1189;p20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90" name="Google Shape;1190;p20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91" name="Google Shape;1191;p20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192" name="Google Shape;1192;p20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93" name="Google Shape;1193;p207"/>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94" name="Google Shape;1194;p207"/>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matchingName="Comparison">
  <p:cSld name="Comparison 5">
    <p:spTree>
      <p:nvGrpSpPr>
        <p:cNvPr id="1" name="Shape 11098"/>
        <p:cNvGrpSpPr/>
        <p:nvPr/>
      </p:nvGrpSpPr>
      <p:grpSpPr>
        <a:xfrm>
          <a:off x="0" y="0"/>
          <a:ext cx="0" cy="0"/>
          <a:chOff x="0" y="0"/>
          <a:chExt cx="0" cy="0"/>
        </a:xfrm>
      </p:grpSpPr>
      <p:grpSp>
        <p:nvGrpSpPr>
          <p:cNvPr id="11099" name="Google Shape;11099;p1372"/>
          <p:cNvGrpSpPr/>
          <p:nvPr/>
        </p:nvGrpSpPr>
        <p:grpSpPr>
          <a:xfrm>
            <a:off x="7191542" y="1"/>
            <a:ext cx="5000459" cy="1425992"/>
            <a:chOff x="7191542" y="1"/>
            <a:chExt cx="5000459" cy="1425992"/>
          </a:xfrm>
        </p:grpSpPr>
        <p:pic>
          <p:nvPicPr>
            <p:cNvPr id="11100" name="Google Shape;11100;p13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01" name="Google Shape;11101;p1372"/>
            <p:cNvGrpSpPr/>
            <p:nvPr/>
          </p:nvGrpSpPr>
          <p:grpSpPr>
            <a:xfrm>
              <a:off x="7191542" y="1"/>
              <a:ext cx="5000459" cy="1425992"/>
              <a:chOff x="7186272" y="0"/>
              <a:chExt cx="5005729" cy="1427495"/>
            </a:xfrm>
          </p:grpSpPr>
          <p:sp>
            <p:nvSpPr>
              <p:cNvPr id="11102" name="Google Shape;11102;p13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03" name="Google Shape;11103;p13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104" name="Google Shape;11104;p137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05" name="Google Shape;11105;p137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106" name="Google Shape;11106;p137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07" name="Google Shape;11107;p137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108" name="Google Shape;11108;p137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09" name="Google Shape;11109;p13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110" name="Google Shape;11110;p13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11" name="Google Shape;11111;p13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1112"/>
        <p:cNvGrpSpPr/>
        <p:nvPr/>
      </p:nvGrpSpPr>
      <p:grpSpPr>
        <a:xfrm>
          <a:off x="0" y="0"/>
          <a:ext cx="0" cy="0"/>
          <a:chOff x="0" y="0"/>
          <a:chExt cx="0" cy="0"/>
        </a:xfrm>
      </p:grpSpPr>
      <p:grpSp>
        <p:nvGrpSpPr>
          <p:cNvPr id="11113" name="Google Shape;11113;p1373"/>
          <p:cNvGrpSpPr/>
          <p:nvPr/>
        </p:nvGrpSpPr>
        <p:grpSpPr>
          <a:xfrm>
            <a:off x="7191542" y="1"/>
            <a:ext cx="5000459" cy="1425992"/>
            <a:chOff x="7191542" y="1"/>
            <a:chExt cx="5000459" cy="1425992"/>
          </a:xfrm>
        </p:grpSpPr>
        <p:pic>
          <p:nvPicPr>
            <p:cNvPr id="11114" name="Google Shape;11114;p13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15" name="Google Shape;11115;p1373"/>
            <p:cNvGrpSpPr/>
            <p:nvPr/>
          </p:nvGrpSpPr>
          <p:grpSpPr>
            <a:xfrm>
              <a:off x="7191542" y="1"/>
              <a:ext cx="5000459" cy="1425992"/>
              <a:chOff x="7186272" y="0"/>
              <a:chExt cx="5005729" cy="1427495"/>
            </a:xfrm>
          </p:grpSpPr>
          <p:sp>
            <p:nvSpPr>
              <p:cNvPr id="11116" name="Google Shape;11116;p13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17" name="Google Shape;11117;p13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118" name="Google Shape;11118;p13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19" name="Google Shape;11119;p13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120" name="Google Shape;11120;p13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21" name="Google Shape;11121;p13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11122"/>
        <p:cNvGrpSpPr/>
        <p:nvPr/>
      </p:nvGrpSpPr>
      <p:grpSpPr>
        <a:xfrm>
          <a:off x="0" y="0"/>
          <a:ext cx="0" cy="0"/>
          <a:chOff x="0" y="0"/>
          <a:chExt cx="0" cy="0"/>
        </a:xfrm>
      </p:grpSpPr>
      <p:grpSp>
        <p:nvGrpSpPr>
          <p:cNvPr id="11123" name="Google Shape;11123;p1374"/>
          <p:cNvGrpSpPr/>
          <p:nvPr/>
        </p:nvGrpSpPr>
        <p:grpSpPr>
          <a:xfrm>
            <a:off x="0" y="0"/>
            <a:ext cx="12192000" cy="2148830"/>
            <a:chOff x="0" y="0"/>
            <a:chExt cx="12192000" cy="2148830"/>
          </a:xfrm>
        </p:grpSpPr>
        <p:sp>
          <p:nvSpPr>
            <p:cNvPr id="11124" name="Google Shape;11124;p137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25" name="Google Shape;11125;p137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1126" name="Google Shape;11126;p137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127" name="Google Shape;11127;p137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28" name="Google Shape;11128;p137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129" name="Google Shape;11129;p137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1130" name="Google Shape;11130;p137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11131"/>
        <p:cNvGrpSpPr/>
        <p:nvPr/>
      </p:nvGrpSpPr>
      <p:grpSpPr>
        <a:xfrm>
          <a:off x="0" y="0"/>
          <a:ext cx="0" cy="0"/>
          <a:chOff x="0" y="0"/>
          <a:chExt cx="0" cy="0"/>
        </a:xfrm>
      </p:grpSpPr>
      <p:sp>
        <p:nvSpPr>
          <p:cNvPr id="11132" name="Google Shape;11132;p13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133" name="Google Shape;11133;p13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34" name="Google Shape;11134;p13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135" name="Google Shape;11135;p1375"/>
          <p:cNvGrpSpPr/>
          <p:nvPr/>
        </p:nvGrpSpPr>
        <p:grpSpPr>
          <a:xfrm>
            <a:off x="7191542" y="1"/>
            <a:ext cx="5000459" cy="1425992"/>
            <a:chOff x="7191542" y="1"/>
            <a:chExt cx="5000459" cy="1425992"/>
          </a:xfrm>
        </p:grpSpPr>
        <p:pic>
          <p:nvPicPr>
            <p:cNvPr id="11136" name="Google Shape;11136;p13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37" name="Google Shape;11137;p1375"/>
            <p:cNvGrpSpPr/>
            <p:nvPr/>
          </p:nvGrpSpPr>
          <p:grpSpPr>
            <a:xfrm>
              <a:off x="7191542" y="1"/>
              <a:ext cx="5000459" cy="1425992"/>
              <a:chOff x="7186272" y="0"/>
              <a:chExt cx="5005729" cy="1427495"/>
            </a:xfrm>
          </p:grpSpPr>
          <p:sp>
            <p:nvSpPr>
              <p:cNvPr id="11138" name="Google Shape;11138;p13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39" name="Google Shape;11139;p13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11140"/>
        <p:cNvGrpSpPr/>
        <p:nvPr/>
      </p:nvGrpSpPr>
      <p:grpSpPr>
        <a:xfrm>
          <a:off x="0" y="0"/>
          <a:ext cx="0" cy="0"/>
          <a:chOff x="0" y="0"/>
          <a:chExt cx="0" cy="0"/>
        </a:xfrm>
      </p:grpSpPr>
      <p:sp>
        <p:nvSpPr>
          <p:cNvPr id="11141" name="Google Shape;11141;p1376"/>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142" name="Google Shape;11142;p1376"/>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43" name="Google Shape;11143;p1376"/>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144" name="Google Shape;11144;p1376"/>
          <p:cNvSpPr>
            <a:spLocks noGrp="1"/>
          </p:cNvSpPr>
          <p:nvPr>
            <p:ph type="pic" idx="2"/>
          </p:nvPr>
        </p:nvSpPr>
        <p:spPr>
          <a:xfrm>
            <a:off x="7118684" y="233915"/>
            <a:ext cx="5073316" cy="5943600"/>
          </a:xfrm>
          <a:prstGeom prst="rect">
            <a:avLst/>
          </a:prstGeom>
          <a:noFill/>
          <a:ln>
            <a:noFill/>
          </a:ln>
        </p:spPr>
      </p:sp>
      <p:grpSp>
        <p:nvGrpSpPr>
          <p:cNvPr id="11145" name="Google Shape;11145;p1376"/>
          <p:cNvGrpSpPr/>
          <p:nvPr/>
        </p:nvGrpSpPr>
        <p:grpSpPr>
          <a:xfrm>
            <a:off x="0" y="5020349"/>
            <a:ext cx="12192000" cy="1837653"/>
            <a:chOff x="0" y="5020348"/>
            <a:chExt cx="12192000" cy="1837653"/>
          </a:xfrm>
        </p:grpSpPr>
        <p:sp>
          <p:nvSpPr>
            <p:cNvPr id="11146" name="Google Shape;11146;p137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147" name="Google Shape;11147;p137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1148" name="Google Shape;11148;p137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11149"/>
        <p:cNvGrpSpPr/>
        <p:nvPr/>
      </p:nvGrpSpPr>
      <p:grpSpPr>
        <a:xfrm>
          <a:off x="0" y="0"/>
          <a:ext cx="0" cy="0"/>
          <a:chOff x="0" y="0"/>
          <a:chExt cx="0" cy="0"/>
        </a:xfrm>
      </p:grpSpPr>
      <p:sp>
        <p:nvSpPr>
          <p:cNvPr id="11150" name="Google Shape;11150;p137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151" name="Google Shape;11151;p137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52" name="Google Shape;11152;p137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53" name="Google Shape;11153;p137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154" name="Google Shape;11154;p13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55" name="Google Shape;11155;p13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156" name="Google Shape;11156;p1377"/>
          <p:cNvGrpSpPr/>
          <p:nvPr/>
        </p:nvGrpSpPr>
        <p:grpSpPr>
          <a:xfrm>
            <a:off x="7191543" y="1"/>
            <a:ext cx="5000459" cy="1425992"/>
            <a:chOff x="7191542" y="1"/>
            <a:chExt cx="5000459" cy="1425992"/>
          </a:xfrm>
        </p:grpSpPr>
        <p:pic>
          <p:nvPicPr>
            <p:cNvPr id="11157" name="Google Shape;11157;p13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58" name="Google Shape;11158;p1377"/>
            <p:cNvGrpSpPr/>
            <p:nvPr/>
          </p:nvGrpSpPr>
          <p:grpSpPr>
            <a:xfrm>
              <a:off x="7191542" y="1"/>
              <a:ext cx="5000459" cy="1425992"/>
              <a:chOff x="7186272" y="0"/>
              <a:chExt cx="5005729" cy="1427495"/>
            </a:xfrm>
          </p:grpSpPr>
          <p:sp>
            <p:nvSpPr>
              <p:cNvPr id="11159" name="Google Shape;11159;p13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160" name="Google Shape;11160;p13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161" name="Google Shape;11161;p137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matchingName="Divider">
  <p:cSld name="Divider 7">
    <p:bg>
      <p:bgPr>
        <a:solidFill>
          <a:schemeClr val="lt2"/>
        </a:solidFill>
        <a:effectLst/>
      </p:bgPr>
    </p:bg>
    <p:spTree>
      <p:nvGrpSpPr>
        <p:cNvPr id="1" name="Shape 11162"/>
        <p:cNvGrpSpPr/>
        <p:nvPr/>
      </p:nvGrpSpPr>
      <p:grpSpPr>
        <a:xfrm>
          <a:off x="0" y="0"/>
          <a:ext cx="0" cy="0"/>
          <a:chOff x="0" y="0"/>
          <a:chExt cx="0" cy="0"/>
        </a:xfrm>
      </p:grpSpPr>
      <p:grpSp>
        <p:nvGrpSpPr>
          <p:cNvPr id="11163" name="Google Shape;11163;p1378"/>
          <p:cNvGrpSpPr/>
          <p:nvPr/>
        </p:nvGrpSpPr>
        <p:grpSpPr>
          <a:xfrm>
            <a:off x="0" y="5020348"/>
            <a:ext cx="12192000" cy="1837653"/>
            <a:chOff x="0" y="5020347"/>
            <a:chExt cx="12192000" cy="1837653"/>
          </a:xfrm>
        </p:grpSpPr>
        <p:sp>
          <p:nvSpPr>
            <p:cNvPr id="11164" name="Google Shape;11164;p137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165" name="Google Shape;11165;p137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166" name="Google Shape;11166;p137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1167" name="Google Shape;11167;p137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168" name="Google Shape;11168;p1378"/>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69" name="Google Shape;11169;p1378"/>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matchingName="1_Quotation">
  <p:cSld name="1_Quotation 3">
    <p:spTree>
      <p:nvGrpSpPr>
        <p:cNvPr id="1" name="Shape 11170"/>
        <p:cNvGrpSpPr/>
        <p:nvPr/>
      </p:nvGrpSpPr>
      <p:grpSpPr>
        <a:xfrm>
          <a:off x="0" y="0"/>
          <a:ext cx="0" cy="0"/>
          <a:chOff x="0" y="0"/>
          <a:chExt cx="0" cy="0"/>
        </a:xfrm>
      </p:grpSpPr>
      <p:sp>
        <p:nvSpPr>
          <p:cNvPr id="11171" name="Google Shape;11171;p137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172" name="Google Shape;11172;p137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73" name="Google Shape;11173;p137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74" name="Google Shape;11174;p137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175" name="Google Shape;11175;p13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76" name="Google Shape;11176;p13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177" name="Google Shape;11177;p1379"/>
          <p:cNvGrpSpPr/>
          <p:nvPr/>
        </p:nvGrpSpPr>
        <p:grpSpPr>
          <a:xfrm>
            <a:off x="7191543" y="1"/>
            <a:ext cx="5000459" cy="1425992"/>
            <a:chOff x="7191542" y="1"/>
            <a:chExt cx="5000459" cy="1425992"/>
          </a:xfrm>
        </p:grpSpPr>
        <p:pic>
          <p:nvPicPr>
            <p:cNvPr id="11178" name="Google Shape;11178;p13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79" name="Google Shape;11179;p1379"/>
            <p:cNvGrpSpPr/>
            <p:nvPr/>
          </p:nvGrpSpPr>
          <p:grpSpPr>
            <a:xfrm>
              <a:off x="7191542" y="1"/>
              <a:ext cx="5000459" cy="1425992"/>
              <a:chOff x="7186272" y="0"/>
              <a:chExt cx="5005729" cy="1427495"/>
            </a:xfrm>
          </p:grpSpPr>
          <p:sp>
            <p:nvSpPr>
              <p:cNvPr id="11180" name="Google Shape;11180;p13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181" name="Google Shape;11181;p13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182" name="Google Shape;11182;p137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matchingName="31_Photo Slide">
  <p:cSld name="31_Photo Slide">
    <p:spTree>
      <p:nvGrpSpPr>
        <p:cNvPr id="1" name="Shape 11183"/>
        <p:cNvGrpSpPr/>
        <p:nvPr/>
      </p:nvGrpSpPr>
      <p:grpSpPr>
        <a:xfrm>
          <a:off x="0" y="0"/>
          <a:ext cx="0" cy="0"/>
          <a:chOff x="0" y="0"/>
          <a:chExt cx="0" cy="0"/>
        </a:xfrm>
      </p:grpSpPr>
      <p:sp>
        <p:nvSpPr>
          <p:cNvPr id="11184" name="Google Shape;11184;p138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185" name="Google Shape;11185;p138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86" name="Google Shape;11186;p1380"/>
          <p:cNvGrpSpPr/>
          <p:nvPr/>
        </p:nvGrpSpPr>
        <p:grpSpPr>
          <a:xfrm>
            <a:off x="0" y="5379426"/>
            <a:ext cx="2807368" cy="753891"/>
            <a:chOff x="0" y="5379426"/>
            <a:chExt cx="2807368" cy="753891"/>
          </a:xfrm>
        </p:grpSpPr>
        <p:sp>
          <p:nvSpPr>
            <p:cNvPr id="11187" name="Google Shape;11187;p138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188" name="Google Shape;11188;p138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1189" name="Google Shape;11189;p1380"/>
          <p:cNvSpPr>
            <a:spLocks noGrp="1"/>
          </p:cNvSpPr>
          <p:nvPr>
            <p:ph type="pic" idx="2"/>
          </p:nvPr>
        </p:nvSpPr>
        <p:spPr>
          <a:xfrm>
            <a:off x="2807368" y="457202"/>
            <a:ext cx="8915400" cy="5943598"/>
          </a:xfrm>
          <a:prstGeom prst="rect">
            <a:avLst/>
          </a:prstGeom>
          <a:noFill/>
          <a:ln>
            <a:noFill/>
          </a:ln>
        </p:spPr>
      </p:sp>
      <p:pic>
        <p:nvPicPr>
          <p:cNvPr id="11190" name="Google Shape;11190;p138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matchingName="Cover">
  <p:cSld name="Cover 6">
    <p:spTree>
      <p:nvGrpSpPr>
        <p:cNvPr id="1" name="Shape 11191"/>
        <p:cNvGrpSpPr/>
        <p:nvPr/>
      </p:nvGrpSpPr>
      <p:grpSpPr>
        <a:xfrm>
          <a:off x="0" y="0"/>
          <a:ext cx="0" cy="0"/>
          <a:chOff x="0" y="0"/>
          <a:chExt cx="0" cy="0"/>
        </a:xfrm>
      </p:grpSpPr>
      <p:sp>
        <p:nvSpPr>
          <p:cNvPr id="11192" name="Google Shape;11192;p1381"/>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193" name="Google Shape;11193;p1381"/>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94" name="Google Shape;11194;p1381"/>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195" name="Google Shape;11195;p1381"/>
          <p:cNvSpPr>
            <a:spLocks noGrp="1"/>
          </p:cNvSpPr>
          <p:nvPr>
            <p:ph type="pic" idx="2"/>
          </p:nvPr>
        </p:nvSpPr>
        <p:spPr>
          <a:xfrm>
            <a:off x="7118684" y="233915"/>
            <a:ext cx="5073316" cy="5943600"/>
          </a:xfrm>
          <a:prstGeom prst="rect">
            <a:avLst/>
          </a:prstGeom>
          <a:noFill/>
          <a:ln>
            <a:noFill/>
          </a:ln>
        </p:spPr>
      </p:sp>
      <p:grpSp>
        <p:nvGrpSpPr>
          <p:cNvPr id="11196" name="Google Shape;11196;p1381"/>
          <p:cNvGrpSpPr/>
          <p:nvPr/>
        </p:nvGrpSpPr>
        <p:grpSpPr>
          <a:xfrm>
            <a:off x="0" y="5020349"/>
            <a:ext cx="12192000" cy="1837653"/>
            <a:chOff x="0" y="5020348"/>
            <a:chExt cx="12192000" cy="1837653"/>
          </a:xfrm>
        </p:grpSpPr>
        <p:sp>
          <p:nvSpPr>
            <p:cNvPr id="11197" name="Google Shape;11197;p138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198" name="Google Shape;11198;p138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1199" name="Google Shape;11199;p138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Divider">
  <p:cSld name="Divider 16">
    <p:bg>
      <p:bgPr>
        <a:solidFill>
          <a:schemeClr val="lt2"/>
        </a:solidFill>
        <a:effectLst/>
      </p:bgPr>
    </p:bg>
    <p:spTree>
      <p:nvGrpSpPr>
        <p:cNvPr id="1" name="Shape 1195"/>
        <p:cNvGrpSpPr/>
        <p:nvPr/>
      </p:nvGrpSpPr>
      <p:grpSpPr>
        <a:xfrm>
          <a:off x="0" y="0"/>
          <a:ext cx="0" cy="0"/>
          <a:chOff x="0" y="0"/>
          <a:chExt cx="0" cy="0"/>
        </a:xfrm>
      </p:grpSpPr>
      <p:grpSp>
        <p:nvGrpSpPr>
          <p:cNvPr id="1196" name="Google Shape;1196;p208"/>
          <p:cNvGrpSpPr/>
          <p:nvPr/>
        </p:nvGrpSpPr>
        <p:grpSpPr>
          <a:xfrm>
            <a:off x="0" y="5020348"/>
            <a:ext cx="12192000" cy="1837653"/>
            <a:chOff x="0" y="5020347"/>
            <a:chExt cx="12192000" cy="1837653"/>
          </a:xfrm>
        </p:grpSpPr>
        <p:sp>
          <p:nvSpPr>
            <p:cNvPr id="1197" name="Google Shape;1197;p20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98" name="Google Shape;1198;p20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99" name="Google Shape;1199;p20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200" name="Google Shape;1200;p20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01" name="Google Shape;1201;p208"/>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2" name="Google Shape;1202;p208"/>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1200"/>
        <p:cNvGrpSpPr/>
        <p:nvPr/>
      </p:nvGrpSpPr>
      <p:grpSpPr>
        <a:xfrm>
          <a:off x="0" y="0"/>
          <a:ext cx="0" cy="0"/>
          <a:chOff x="0" y="0"/>
          <a:chExt cx="0" cy="0"/>
        </a:xfrm>
      </p:grpSpPr>
      <p:sp>
        <p:nvSpPr>
          <p:cNvPr id="11201" name="Google Shape;11201;p138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202" name="Google Shape;11202;p138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03" name="Google Shape;11203;p138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04" name="Google Shape;11204;p138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205" name="Google Shape;11205;p13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06" name="Google Shape;11206;p13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207" name="Google Shape;11207;p1382"/>
          <p:cNvGrpSpPr/>
          <p:nvPr/>
        </p:nvGrpSpPr>
        <p:grpSpPr>
          <a:xfrm>
            <a:off x="7191543" y="1"/>
            <a:ext cx="5000459" cy="1425992"/>
            <a:chOff x="7191542" y="1"/>
            <a:chExt cx="5000459" cy="1425992"/>
          </a:xfrm>
        </p:grpSpPr>
        <p:pic>
          <p:nvPicPr>
            <p:cNvPr id="11208" name="Google Shape;11208;p13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09" name="Google Shape;11209;p1382"/>
            <p:cNvGrpSpPr/>
            <p:nvPr/>
          </p:nvGrpSpPr>
          <p:grpSpPr>
            <a:xfrm>
              <a:off x="7191542" y="1"/>
              <a:ext cx="5000459" cy="1425992"/>
              <a:chOff x="7186272" y="0"/>
              <a:chExt cx="5005729" cy="1427495"/>
            </a:xfrm>
          </p:grpSpPr>
          <p:sp>
            <p:nvSpPr>
              <p:cNvPr id="11210" name="Google Shape;11210;p13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211" name="Google Shape;11211;p13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212" name="Google Shape;11212;p138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11213"/>
        <p:cNvGrpSpPr/>
        <p:nvPr/>
      </p:nvGrpSpPr>
      <p:grpSpPr>
        <a:xfrm>
          <a:off x="0" y="0"/>
          <a:ext cx="0" cy="0"/>
          <a:chOff x="0" y="0"/>
          <a:chExt cx="0" cy="0"/>
        </a:xfrm>
      </p:grpSpPr>
      <p:sp>
        <p:nvSpPr>
          <p:cNvPr id="11214" name="Google Shape;11214;p138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215" name="Google Shape;11215;p138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16" name="Google Shape;11216;p138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17" name="Google Shape;11217;p138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218" name="Google Shape;11218;p13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19" name="Google Shape;11219;p13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220" name="Google Shape;11220;p1383"/>
          <p:cNvGrpSpPr/>
          <p:nvPr/>
        </p:nvGrpSpPr>
        <p:grpSpPr>
          <a:xfrm>
            <a:off x="7191543" y="1"/>
            <a:ext cx="5000459" cy="1425992"/>
            <a:chOff x="7191542" y="1"/>
            <a:chExt cx="5000459" cy="1425992"/>
          </a:xfrm>
        </p:grpSpPr>
        <p:pic>
          <p:nvPicPr>
            <p:cNvPr id="11221" name="Google Shape;11221;p13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22" name="Google Shape;11222;p1383"/>
            <p:cNvGrpSpPr/>
            <p:nvPr/>
          </p:nvGrpSpPr>
          <p:grpSpPr>
            <a:xfrm>
              <a:off x="7191542" y="1"/>
              <a:ext cx="5000459" cy="1425992"/>
              <a:chOff x="7186272" y="0"/>
              <a:chExt cx="5005729" cy="1427495"/>
            </a:xfrm>
          </p:grpSpPr>
          <p:sp>
            <p:nvSpPr>
              <p:cNvPr id="11223" name="Google Shape;11223;p13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224" name="Google Shape;11224;p13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225" name="Google Shape;11225;p138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matchingName="Divider">
  <p:cSld name="Divider 8">
    <p:bg>
      <p:bgPr>
        <a:solidFill>
          <a:schemeClr val="lt2"/>
        </a:solidFill>
        <a:effectLst/>
      </p:bgPr>
    </p:bg>
    <p:spTree>
      <p:nvGrpSpPr>
        <p:cNvPr id="1" name="Shape 11226"/>
        <p:cNvGrpSpPr/>
        <p:nvPr/>
      </p:nvGrpSpPr>
      <p:grpSpPr>
        <a:xfrm>
          <a:off x="0" y="0"/>
          <a:ext cx="0" cy="0"/>
          <a:chOff x="0" y="0"/>
          <a:chExt cx="0" cy="0"/>
        </a:xfrm>
      </p:grpSpPr>
      <p:grpSp>
        <p:nvGrpSpPr>
          <p:cNvPr id="11227" name="Google Shape;11227;p1384"/>
          <p:cNvGrpSpPr/>
          <p:nvPr/>
        </p:nvGrpSpPr>
        <p:grpSpPr>
          <a:xfrm>
            <a:off x="0" y="5020348"/>
            <a:ext cx="12192000" cy="1837653"/>
            <a:chOff x="0" y="5020347"/>
            <a:chExt cx="12192000" cy="1837653"/>
          </a:xfrm>
        </p:grpSpPr>
        <p:sp>
          <p:nvSpPr>
            <p:cNvPr id="11228" name="Google Shape;11228;p138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229" name="Google Shape;11229;p138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230" name="Google Shape;11230;p138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1231" name="Google Shape;11231;p138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232" name="Google Shape;11232;p1384"/>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33" name="Google Shape;11233;p1384"/>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matchingName="Comparison">
  <p:cSld name="Comparison 6">
    <p:spTree>
      <p:nvGrpSpPr>
        <p:cNvPr id="1" name="Shape 11234"/>
        <p:cNvGrpSpPr/>
        <p:nvPr/>
      </p:nvGrpSpPr>
      <p:grpSpPr>
        <a:xfrm>
          <a:off x="0" y="0"/>
          <a:ext cx="0" cy="0"/>
          <a:chOff x="0" y="0"/>
          <a:chExt cx="0" cy="0"/>
        </a:xfrm>
      </p:grpSpPr>
      <p:grpSp>
        <p:nvGrpSpPr>
          <p:cNvPr id="11235" name="Google Shape;11235;p1385"/>
          <p:cNvGrpSpPr/>
          <p:nvPr/>
        </p:nvGrpSpPr>
        <p:grpSpPr>
          <a:xfrm>
            <a:off x="7191544" y="1"/>
            <a:ext cx="5000459" cy="1425992"/>
            <a:chOff x="7191542" y="1"/>
            <a:chExt cx="5000459" cy="1425992"/>
          </a:xfrm>
        </p:grpSpPr>
        <p:pic>
          <p:nvPicPr>
            <p:cNvPr id="11236" name="Google Shape;11236;p13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37" name="Google Shape;11237;p1385"/>
            <p:cNvGrpSpPr/>
            <p:nvPr/>
          </p:nvGrpSpPr>
          <p:grpSpPr>
            <a:xfrm>
              <a:off x="7191542" y="1"/>
              <a:ext cx="5000459" cy="1425992"/>
              <a:chOff x="7186272" y="0"/>
              <a:chExt cx="5005729" cy="1427495"/>
            </a:xfrm>
          </p:grpSpPr>
          <p:sp>
            <p:nvSpPr>
              <p:cNvPr id="11238" name="Google Shape;11238;p13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239" name="Google Shape;11239;p13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240" name="Google Shape;11240;p1385"/>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41" name="Google Shape;11241;p1385"/>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242" name="Google Shape;11242;p1385"/>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43" name="Google Shape;11243;p138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244" name="Google Shape;11244;p138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45" name="Google Shape;11245;p1385"/>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246" name="Google Shape;11246;p13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47" name="Google Shape;11247;p13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matchingName="1_Quotation">
  <p:cSld name="1_Quotation 4">
    <p:spTree>
      <p:nvGrpSpPr>
        <p:cNvPr id="1" name="Shape 11248"/>
        <p:cNvGrpSpPr/>
        <p:nvPr/>
      </p:nvGrpSpPr>
      <p:grpSpPr>
        <a:xfrm>
          <a:off x="0" y="0"/>
          <a:ext cx="0" cy="0"/>
          <a:chOff x="0" y="0"/>
          <a:chExt cx="0" cy="0"/>
        </a:xfrm>
      </p:grpSpPr>
      <p:sp>
        <p:nvSpPr>
          <p:cNvPr id="11249" name="Google Shape;11249;p138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250" name="Google Shape;11250;p138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51" name="Google Shape;11251;p13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52" name="Google Shape;11252;p138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253" name="Google Shape;11253;p13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54" name="Google Shape;11254;p13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255" name="Google Shape;11255;p1386"/>
          <p:cNvGrpSpPr/>
          <p:nvPr/>
        </p:nvGrpSpPr>
        <p:grpSpPr>
          <a:xfrm>
            <a:off x="7191543" y="1"/>
            <a:ext cx="5000459" cy="1425992"/>
            <a:chOff x="7191542" y="1"/>
            <a:chExt cx="5000459" cy="1425992"/>
          </a:xfrm>
        </p:grpSpPr>
        <p:pic>
          <p:nvPicPr>
            <p:cNvPr id="11256" name="Google Shape;11256;p13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57" name="Google Shape;11257;p1386"/>
            <p:cNvGrpSpPr/>
            <p:nvPr/>
          </p:nvGrpSpPr>
          <p:grpSpPr>
            <a:xfrm>
              <a:off x="7191542" y="1"/>
              <a:ext cx="5000459" cy="1425992"/>
              <a:chOff x="7186272" y="0"/>
              <a:chExt cx="5005729" cy="1427495"/>
            </a:xfrm>
          </p:grpSpPr>
          <p:sp>
            <p:nvSpPr>
              <p:cNvPr id="11258" name="Google Shape;11258;p13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259" name="Google Shape;11259;p13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260" name="Google Shape;11260;p138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matchingName="Title and Content">
  <p:cSld name="Title and Content 5">
    <p:spTree>
      <p:nvGrpSpPr>
        <p:cNvPr id="1" name="Shape 11261"/>
        <p:cNvGrpSpPr/>
        <p:nvPr/>
      </p:nvGrpSpPr>
      <p:grpSpPr>
        <a:xfrm>
          <a:off x="0" y="0"/>
          <a:ext cx="0" cy="0"/>
          <a:chOff x="0" y="0"/>
          <a:chExt cx="0" cy="0"/>
        </a:xfrm>
      </p:grpSpPr>
      <p:grpSp>
        <p:nvGrpSpPr>
          <p:cNvPr id="11262" name="Google Shape;11262;p1387"/>
          <p:cNvGrpSpPr/>
          <p:nvPr/>
        </p:nvGrpSpPr>
        <p:grpSpPr>
          <a:xfrm>
            <a:off x="7191543" y="1"/>
            <a:ext cx="5000459" cy="1425992"/>
            <a:chOff x="7191542" y="1"/>
            <a:chExt cx="5000459" cy="1425992"/>
          </a:xfrm>
        </p:grpSpPr>
        <p:pic>
          <p:nvPicPr>
            <p:cNvPr id="11263" name="Google Shape;11263;p13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64" name="Google Shape;11264;p1387"/>
            <p:cNvGrpSpPr/>
            <p:nvPr/>
          </p:nvGrpSpPr>
          <p:grpSpPr>
            <a:xfrm>
              <a:off x="7191542" y="1"/>
              <a:ext cx="5000459" cy="1425992"/>
              <a:chOff x="7186272" y="0"/>
              <a:chExt cx="5005729" cy="1427495"/>
            </a:xfrm>
          </p:grpSpPr>
          <p:sp>
            <p:nvSpPr>
              <p:cNvPr id="11265" name="Google Shape;11265;p13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266" name="Google Shape;11266;p13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267" name="Google Shape;11267;p13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68" name="Google Shape;11268;p138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69" name="Google Shape;11269;p138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270" name="Google Shape;11270;p13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71" name="Google Shape;11271;p13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11272"/>
        <p:cNvGrpSpPr/>
        <p:nvPr/>
      </p:nvGrpSpPr>
      <p:grpSpPr>
        <a:xfrm>
          <a:off x="0" y="0"/>
          <a:ext cx="0" cy="0"/>
          <a:chOff x="0" y="0"/>
          <a:chExt cx="0" cy="0"/>
        </a:xfrm>
      </p:grpSpPr>
      <p:sp>
        <p:nvSpPr>
          <p:cNvPr id="11273" name="Google Shape;11273;p138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74" name="Google Shape;11274;p1388"/>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275" name="Google Shape;11275;p1388"/>
          <p:cNvGrpSpPr/>
          <p:nvPr/>
        </p:nvGrpSpPr>
        <p:grpSpPr>
          <a:xfrm>
            <a:off x="7191543" y="1"/>
            <a:ext cx="5000459" cy="1425992"/>
            <a:chOff x="7191542" y="1"/>
            <a:chExt cx="5000459" cy="1425992"/>
          </a:xfrm>
        </p:grpSpPr>
        <p:pic>
          <p:nvPicPr>
            <p:cNvPr id="11276" name="Google Shape;11276;p13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77" name="Google Shape;11277;p1388"/>
            <p:cNvGrpSpPr/>
            <p:nvPr/>
          </p:nvGrpSpPr>
          <p:grpSpPr>
            <a:xfrm>
              <a:off x="7191542" y="1"/>
              <a:ext cx="5000459" cy="1425992"/>
              <a:chOff x="7186272" y="0"/>
              <a:chExt cx="5005729" cy="1427495"/>
            </a:xfrm>
          </p:grpSpPr>
          <p:sp>
            <p:nvSpPr>
              <p:cNvPr id="11278" name="Google Shape;11278;p13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279" name="Google Shape;11279;p13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280" name="Google Shape;11280;p1388"/>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81" name="Google Shape;11281;p1388"/>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282" name="Google Shape;11282;p13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83" name="Google Shape;11283;p13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matchingName="1_End">
  <p:cSld name="1_End">
    <p:spTree>
      <p:nvGrpSpPr>
        <p:cNvPr id="1" name="Shape 11284"/>
        <p:cNvGrpSpPr/>
        <p:nvPr/>
      </p:nvGrpSpPr>
      <p:grpSpPr>
        <a:xfrm>
          <a:off x="0" y="0"/>
          <a:ext cx="0" cy="0"/>
          <a:chOff x="0" y="0"/>
          <a:chExt cx="0" cy="0"/>
        </a:xfrm>
      </p:grpSpPr>
      <p:grpSp>
        <p:nvGrpSpPr>
          <p:cNvPr id="11285" name="Google Shape;11285;p1389"/>
          <p:cNvGrpSpPr/>
          <p:nvPr/>
        </p:nvGrpSpPr>
        <p:grpSpPr>
          <a:xfrm>
            <a:off x="0" y="1"/>
            <a:ext cx="12192000" cy="2148831"/>
            <a:chOff x="0" y="0"/>
            <a:chExt cx="12192000" cy="2148830"/>
          </a:xfrm>
        </p:grpSpPr>
        <p:sp>
          <p:nvSpPr>
            <p:cNvPr id="11286" name="Google Shape;11286;p138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287" name="Google Shape;11287;p138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1288" name="Google Shape;11288;p1389"/>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289" name="Google Shape;11289;p1389"/>
          <p:cNvSpPr txBox="1">
            <a:spLocks noGrp="1"/>
          </p:cNvSpPr>
          <p:nvPr>
            <p:ph type="body" idx="1"/>
          </p:nvPr>
        </p:nvSpPr>
        <p:spPr>
          <a:xfrm>
            <a:off x="1219202"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90" name="Google Shape;11290;p1389"/>
          <p:cNvSpPr txBox="1">
            <a:spLocks noGrp="1"/>
          </p:cNvSpPr>
          <p:nvPr>
            <p:ph type="ctrTitle"/>
          </p:nvPr>
        </p:nvSpPr>
        <p:spPr>
          <a:xfrm>
            <a:off x="1219201" y="1887490"/>
            <a:ext cx="5582652" cy="10782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291" name="Google Shape;11291;p1389"/>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1292" name="Google Shape;11292;p1389"/>
          <p:cNvSpPr>
            <a:spLocks noGrp="1"/>
          </p:cNvSpPr>
          <p:nvPr>
            <p:ph type="pic" idx="2"/>
          </p:nvPr>
        </p:nvSpPr>
        <p:spPr>
          <a:xfrm>
            <a:off x="7118685" y="233915"/>
            <a:ext cx="5073316" cy="5943600"/>
          </a:xfrm>
          <a:prstGeom prst="rect">
            <a:avLst/>
          </a:prstGeom>
          <a:noFill/>
          <a:ln>
            <a:noFill/>
          </a:ln>
        </p:spPr>
      </p:sp>
    </p:spTree>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11293"/>
        <p:cNvGrpSpPr/>
        <p:nvPr/>
      </p:nvGrpSpPr>
      <p:grpSpPr>
        <a:xfrm>
          <a:off x="0" y="0"/>
          <a:ext cx="0" cy="0"/>
          <a:chOff x="0" y="0"/>
          <a:chExt cx="0" cy="0"/>
        </a:xfrm>
      </p:grpSpPr>
      <p:sp>
        <p:nvSpPr>
          <p:cNvPr id="11294" name="Google Shape;11294;p1390"/>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295" name="Google Shape;11295;p139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296" name="Google Shape;11296;p1390"/>
          <p:cNvGrpSpPr/>
          <p:nvPr/>
        </p:nvGrpSpPr>
        <p:grpSpPr>
          <a:xfrm>
            <a:off x="0" y="5379427"/>
            <a:ext cx="2807368" cy="753891"/>
            <a:chOff x="0" y="5379426"/>
            <a:chExt cx="2807368" cy="753891"/>
          </a:xfrm>
        </p:grpSpPr>
        <p:sp>
          <p:nvSpPr>
            <p:cNvPr id="11297" name="Google Shape;11297;p139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298" name="Google Shape;11298;p139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1299" name="Google Shape;11299;p1390"/>
          <p:cNvSpPr>
            <a:spLocks noGrp="1"/>
          </p:cNvSpPr>
          <p:nvPr>
            <p:ph type="pic" idx="2"/>
          </p:nvPr>
        </p:nvSpPr>
        <p:spPr>
          <a:xfrm>
            <a:off x="2807368" y="457202"/>
            <a:ext cx="8915400" cy="5943598"/>
          </a:xfrm>
          <a:prstGeom prst="rect">
            <a:avLst/>
          </a:prstGeom>
          <a:noFill/>
          <a:ln>
            <a:noFill/>
          </a:ln>
        </p:spPr>
      </p:sp>
      <p:pic>
        <p:nvPicPr>
          <p:cNvPr id="11300" name="Google Shape;11300;p1390"/>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matchingName="Comparison">
  <p:cSld name="Comparison 7">
    <p:spTree>
      <p:nvGrpSpPr>
        <p:cNvPr id="1" name="Shape 11301"/>
        <p:cNvGrpSpPr/>
        <p:nvPr/>
      </p:nvGrpSpPr>
      <p:grpSpPr>
        <a:xfrm>
          <a:off x="0" y="0"/>
          <a:ext cx="0" cy="0"/>
          <a:chOff x="0" y="0"/>
          <a:chExt cx="0" cy="0"/>
        </a:xfrm>
      </p:grpSpPr>
      <p:grpSp>
        <p:nvGrpSpPr>
          <p:cNvPr id="11302" name="Google Shape;11302;p1391"/>
          <p:cNvGrpSpPr/>
          <p:nvPr/>
        </p:nvGrpSpPr>
        <p:grpSpPr>
          <a:xfrm>
            <a:off x="7191543" y="1"/>
            <a:ext cx="5000459" cy="1425992"/>
            <a:chOff x="7191542" y="1"/>
            <a:chExt cx="5000459" cy="1425992"/>
          </a:xfrm>
        </p:grpSpPr>
        <p:pic>
          <p:nvPicPr>
            <p:cNvPr id="11303" name="Google Shape;11303;p13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304" name="Google Shape;11304;p1391"/>
            <p:cNvGrpSpPr/>
            <p:nvPr/>
          </p:nvGrpSpPr>
          <p:grpSpPr>
            <a:xfrm>
              <a:off x="7191542" y="1"/>
              <a:ext cx="5000459" cy="1425992"/>
              <a:chOff x="7186272" y="0"/>
              <a:chExt cx="5005729" cy="1427495"/>
            </a:xfrm>
          </p:grpSpPr>
          <p:sp>
            <p:nvSpPr>
              <p:cNvPr id="11305" name="Google Shape;11305;p13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306" name="Google Shape;11306;p13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307" name="Google Shape;11307;p1391"/>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08" name="Google Shape;11308;p1391"/>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309" name="Google Shape;11309;p1391"/>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10" name="Google Shape;11310;p139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311" name="Google Shape;11311;p139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12" name="Google Shape;11312;p139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313" name="Google Shape;11313;p13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14" name="Google Shape;11314;p13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Divider">
  <p:cSld name="Divider 17">
    <p:bg>
      <p:bgPr>
        <a:solidFill>
          <a:schemeClr val="lt2"/>
        </a:solidFill>
        <a:effectLst/>
      </p:bgPr>
    </p:bg>
    <p:spTree>
      <p:nvGrpSpPr>
        <p:cNvPr id="1" name="Shape 1203"/>
        <p:cNvGrpSpPr/>
        <p:nvPr/>
      </p:nvGrpSpPr>
      <p:grpSpPr>
        <a:xfrm>
          <a:off x="0" y="0"/>
          <a:ext cx="0" cy="0"/>
          <a:chOff x="0" y="0"/>
          <a:chExt cx="0" cy="0"/>
        </a:xfrm>
      </p:grpSpPr>
      <p:grpSp>
        <p:nvGrpSpPr>
          <p:cNvPr id="1204" name="Google Shape;1204;p209"/>
          <p:cNvGrpSpPr/>
          <p:nvPr/>
        </p:nvGrpSpPr>
        <p:grpSpPr>
          <a:xfrm>
            <a:off x="0" y="5020348"/>
            <a:ext cx="12192000" cy="1837653"/>
            <a:chOff x="0" y="5020347"/>
            <a:chExt cx="12192000" cy="1837653"/>
          </a:xfrm>
        </p:grpSpPr>
        <p:sp>
          <p:nvSpPr>
            <p:cNvPr id="1205" name="Google Shape;1205;p20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06" name="Google Shape;1206;p2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07" name="Google Shape;1207;p20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208" name="Google Shape;1208;p2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09" name="Google Shape;1209;p209"/>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0" name="Google Shape;1210;p209"/>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11315"/>
        <p:cNvGrpSpPr/>
        <p:nvPr/>
      </p:nvGrpSpPr>
      <p:grpSpPr>
        <a:xfrm>
          <a:off x="0" y="0"/>
          <a:ext cx="0" cy="0"/>
          <a:chOff x="0" y="0"/>
          <a:chExt cx="0" cy="0"/>
        </a:xfrm>
      </p:grpSpPr>
      <p:sp>
        <p:nvSpPr>
          <p:cNvPr id="11316" name="Google Shape;11316;p139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317" name="Google Shape;11317;p139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18" name="Google Shape;11318;p139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19" name="Google Shape;11319;p139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320" name="Google Shape;11320;p13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21" name="Google Shape;11321;p13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322" name="Google Shape;11322;p1392"/>
          <p:cNvGrpSpPr/>
          <p:nvPr/>
        </p:nvGrpSpPr>
        <p:grpSpPr>
          <a:xfrm>
            <a:off x="7191543" y="1"/>
            <a:ext cx="5000459" cy="1425992"/>
            <a:chOff x="7191542" y="1"/>
            <a:chExt cx="5000459" cy="1425992"/>
          </a:xfrm>
        </p:grpSpPr>
        <p:pic>
          <p:nvPicPr>
            <p:cNvPr id="11323" name="Google Shape;11323;p13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324" name="Google Shape;11324;p1392"/>
            <p:cNvGrpSpPr/>
            <p:nvPr/>
          </p:nvGrpSpPr>
          <p:grpSpPr>
            <a:xfrm>
              <a:off x="7191542" y="1"/>
              <a:ext cx="5000459" cy="1425992"/>
              <a:chOff x="7186272" y="0"/>
              <a:chExt cx="5005729" cy="1427495"/>
            </a:xfrm>
          </p:grpSpPr>
          <p:sp>
            <p:nvSpPr>
              <p:cNvPr id="11325" name="Google Shape;11325;p13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326" name="Google Shape;11326;p13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327" name="Google Shape;11327;p139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matchingName="Divider">
  <p:cSld name="Divider 9">
    <p:bg>
      <p:bgPr>
        <a:solidFill>
          <a:schemeClr val="lt2"/>
        </a:solidFill>
        <a:effectLst/>
      </p:bgPr>
    </p:bg>
    <p:spTree>
      <p:nvGrpSpPr>
        <p:cNvPr id="1" name="Shape 11328"/>
        <p:cNvGrpSpPr/>
        <p:nvPr/>
      </p:nvGrpSpPr>
      <p:grpSpPr>
        <a:xfrm>
          <a:off x="0" y="0"/>
          <a:ext cx="0" cy="0"/>
          <a:chOff x="0" y="0"/>
          <a:chExt cx="0" cy="0"/>
        </a:xfrm>
      </p:grpSpPr>
      <p:grpSp>
        <p:nvGrpSpPr>
          <p:cNvPr id="11329" name="Google Shape;11329;p1393"/>
          <p:cNvGrpSpPr/>
          <p:nvPr/>
        </p:nvGrpSpPr>
        <p:grpSpPr>
          <a:xfrm>
            <a:off x="0" y="5020348"/>
            <a:ext cx="12192000" cy="1837653"/>
            <a:chOff x="0" y="5020347"/>
            <a:chExt cx="12192000" cy="1837653"/>
          </a:xfrm>
        </p:grpSpPr>
        <p:sp>
          <p:nvSpPr>
            <p:cNvPr id="11330" name="Google Shape;11330;p139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331" name="Google Shape;11331;p139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332" name="Google Shape;11332;p139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1333" name="Google Shape;11333;p139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334" name="Google Shape;11334;p1393"/>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35" name="Google Shape;11335;p1393"/>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11336"/>
        <p:cNvGrpSpPr/>
        <p:nvPr/>
      </p:nvGrpSpPr>
      <p:grpSpPr>
        <a:xfrm>
          <a:off x="0" y="0"/>
          <a:ext cx="0" cy="0"/>
          <a:chOff x="0" y="0"/>
          <a:chExt cx="0" cy="0"/>
        </a:xfrm>
      </p:grpSpPr>
      <p:sp>
        <p:nvSpPr>
          <p:cNvPr id="11337" name="Google Shape;11337;p139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338" name="Google Shape;11338;p139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39" name="Google Shape;11339;p139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40" name="Google Shape;11340;p139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341" name="Google Shape;11341;p13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42" name="Google Shape;11342;p13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343" name="Google Shape;11343;p1394"/>
          <p:cNvGrpSpPr/>
          <p:nvPr/>
        </p:nvGrpSpPr>
        <p:grpSpPr>
          <a:xfrm>
            <a:off x="7191543" y="1"/>
            <a:ext cx="5000459" cy="1425992"/>
            <a:chOff x="7191542" y="1"/>
            <a:chExt cx="5000459" cy="1425992"/>
          </a:xfrm>
        </p:grpSpPr>
        <p:pic>
          <p:nvPicPr>
            <p:cNvPr id="11344" name="Google Shape;11344;p13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345" name="Google Shape;11345;p1394"/>
            <p:cNvGrpSpPr/>
            <p:nvPr/>
          </p:nvGrpSpPr>
          <p:grpSpPr>
            <a:xfrm>
              <a:off x="7191542" y="1"/>
              <a:ext cx="5000459" cy="1425992"/>
              <a:chOff x="7186272" y="0"/>
              <a:chExt cx="5005729" cy="1427495"/>
            </a:xfrm>
          </p:grpSpPr>
          <p:sp>
            <p:nvSpPr>
              <p:cNvPr id="11346" name="Google Shape;11346;p13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347" name="Google Shape;11347;p13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348" name="Google Shape;11348;p139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11349"/>
        <p:cNvGrpSpPr/>
        <p:nvPr/>
      </p:nvGrpSpPr>
      <p:grpSpPr>
        <a:xfrm>
          <a:off x="0" y="0"/>
          <a:ext cx="0" cy="0"/>
          <a:chOff x="0" y="0"/>
          <a:chExt cx="0" cy="0"/>
        </a:xfrm>
      </p:grpSpPr>
      <p:sp>
        <p:nvSpPr>
          <p:cNvPr id="11350" name="Google Shape;11350;p1395"/>
          <p:cNvSpPr txBox="1">
            <a:spLocks noGrp="1"/>
          </p:cNvSpPr>
          <p:nvPr>
            <p:ph type="ctrTitle"/>
          </p:nvPr>
        </p:nvSpPr>
        <p:spPr>
          <a:xfrm>
            <a:off x="513349"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51" name="Google Shape;11351;p1395"/>
          <p:cNvSpPr txBox="1">
            <a:spLocks noGrp="1"/>
          </p:cNvSpPr>
          <p:nvPr>
            <p:ph type="subTitle" idx="1"/>
          </p:nvPr>
        </p:nvSpPr>
        <p:spPr>
          <a:xfrm>
            <a:off x="513349" y="540032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1352" name="Google Shape;11352;p1395"/>
          <p:cNvGrpSpPr/>
          <p:nvPr/>
        </p:nvGrpSpPr>
        <p:grpSpPr>
          <a:xfrm flipH="1">
            <a:off x="-1" y="2"/>
            <a:ext cx="6418725" cy="1509822"/>
            <a:chOff x="7522541" y="1"/>
            <a:chExt cx="4669459" cy="1098357"/>
          </a:xfrm>
        </p:grpSpPr>
        <p:sp>
          <p:nvSpPr>
            <p:cNvPr id="11353" name="Google Shape;11353;p1395"/>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354" name="Google Shape;11354;p1395"/>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pic>
        <p:nvPicPr>
          <p:cNvPr id="11355" name="Google Shape;11355;p1395"/>
          <p:cNvPicPr preferRelativeResize="0"/>
          <p:nvPr/>
        </p:nvPicPr>
        <p:blipFill rotWithShape="1">
          <a:blip r:embed="rId2">
            <a:alphaModFix/>
          </a:blip>
          <a:srcRect/>
          <a:stretch/>
        </p:blipFill>
        <p:spPr>
          <a:xfrm>
            <a:off x="513348" y="136526"/>
            <a:ext cx="1945206" cy="879974"/>
          </a:xfrm>
          <a:prstGeom prst="rect">
            <a:avLst/>
          </a:prstGeom>
          <a:noFill/>
          <a:ln>
            <a:noFill/>
          </a:ln>
        </p:spPr>
      </p:pic>
    </p:spTree>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matchingName="Cover B">
  <p:cSld name="Cover B 2">
    <p:spTree>
      <p:nvGrpSpPr>
        <p:cNvPr id="1" name="Shape 11356"/>
        <p:cNvGrpSpPr/>
        <p:nvPr/>
      </p:nvGrpSpPr>
      <p:grpSpPr>
        <a:xfrm>
          <a:off x="0" y="0"/>
          <a:ext cx="0" cy="0"/>
          <a:chOff x="0" y="0"/>
          <a:chExt cx="0" cy="0"/>
        </a:xfrm>
      </p:grpSpPr>
      <p:sp>
        <p:nvSpPr>
          <p:cNvPr id="11357" name="Google Shape;11357;p1396"/>
          <p:cNvSpPr txBox="1">
            <a:spLocks noGrp="1"/>
          </p:cNvSpPr>
          <p:nvPr>
            <p:ph type="ctrTitle"/>
          </p:nvPr>
        </p:nvSpPr>
        <p:spPr>
          <a:xfrm>
            <a:off x="513350" y="2633533"/>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58" name="Google Shape;11358;p1396"/>
          <p:cNvSpPr txBox="1">
            <a:spLocks noGrp="1"/>
          </p:cNvSpPr>
          <p:nvPr>
            <p:ph type="subTitle" idx="1"/>
          </p:nvPr>
        </p:nvSpPr>
        <p:spPr>
          <a:xfrm>
            <a:off x="513350" y="5400328"/>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1359" name="Google Shape;11359;p1396"/>
          <p:cNvGrpSpPr/>
          <p:nvPr/>
        </p:nvGrpSpPr>
        <p:grpSpPr>
          <a:xfrm flipH="1">
            <a:off x="-1" y="2"/>
            <a:ext cx="6418725" cy="1509823"/>
            <a:chOff x="7522541" y="1"/>
            <a:chExt cx="4669459" cy="1098357"/>
          </a:xfrm>
        </p:grpSpPr>
        <p:sp>
          <p:nvSpPr>
            <p:cNvPr id="11360" name="Google Shape;11360;p1396"/>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361" name="Google Shape;11361;p1396"/>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pic>
        <p:nvPicPr>
          <p:cNvPr id="11362" name="Google Shape;11362;p1396"/>
          <p:cNvPicPr preferRelativeResize="0"/>
          <p:nvPr/>
        </p:nvPicPr>
        <p:blipFill rotWithShape="1">
          <a:blip r:embed="rId2">
            <a:alphaModFix/>
          </a:blip>
          <a:srcRect/>
          <a:stretch/>
        </p:blipFill>
        <p:spPr>
          <a:xfrm>
            <a:off x="513349" y="136526"/>
            <a:ext cx="1945207" cy="879975"/>
          </a:xfrm>
          <a:prstGeom prst="rect">
            <a:avLst/>
          </a:prstGeom>
          <a:noFill/>
          <a:ln>
            <a:noFill/>
          </a:ln>
        </p:spPr>
      </p:pic>
    </p:spTree>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matchingName="7_Cover">
  <p:cSld name="7_Cover">
    <p:spTree>
      <p:nvGrpSpPr>
        <p:cNvPr id="1" name="Shape 11363"/>
        <p:cNvGrpSpPr/>
        <p:nvPr/>
      </p:nvGrpSpPr>
      <p:grpSpPr>
        <a:xfrm>
          <a:off x="0" y="0"/>
          <a:ext cx="0" cy="0"/>
          <a:chOff x="0" y="0"/>
          <a:chExt cx="0" cy="0"/>
        </a:xfrm>
      </p:grpSpPr>
      <p:sp>
        <p:nvSpPr>
          <p:cNvPr id="11364" name="Google Shape;11364;p1397"/>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365" name="Google Shape;11365;p1397"/>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66" name="Google Shape;11366;p1397"/>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367" name="Google Shape;11367;p1397"/>
          <p:cNvSpPr>
            <a:spLocks noGrp="1"/>
          </p:cNvSpPr>
          <p:nvPr>
            <p:ph type="pic" idx="2"/>
          </p:nvPr>
        </p:nvSpPr>
        <p:spPr>
          <a:xfrm>
            <a:off x="7118685" y="233915"/>
            <a:ext cx="5073316" cy="5943600"/>
          </a:xfrm>
          <a:prstGeom prst="rect">
            <a:avLst/>
          </a:prstGeom>
          <a:noFill/>
          <a:ln>
            <a:noFill/>
          </a:ln>
        </p:spPr>
      </p:sp>
      <p:grpSp>
        <p:nvGrpSpPr>
          <p:cNvPr id="11368" name="Google Shape;11368;p1397"/>
          <p:cNvGrpSpPr/>
          <p:nvPr/>
        </p:nvGrpSpPr>
        <p:grpSpPr>
          <a:xfrm>
            <a:off x="0" y="5020350"/>
            <a:ext cx="12192000" cy="1837653"/>
            <a:chOff x="0" y="5020348"/>
            <a:chExt cx="12192000" cy="1837653"/>
          </a:xfrm>
        </p:grpSpPr>
        <p:sp>
          <p:nvSpPr>
            <p:cNvPr id="11369" name="Google Shape;11369;p139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370" name="Google Shape;11370;p139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1371" name="Google Shape;11371;p139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matchingName="8_Divider">
  <p:cSld name="8_Divider">
    <p:bg>
      <p:bgPr>
        <a:solidFill>
          <a:schemeClr val="lt2"/>
        </a:solidFill>
        <a:effectLst/>
      </p:bgPr>
    </p:bg>
    <p:spTree>
      <p:nvGrpSpPr>
        <p:cNvPr id="1" name="Shape 11372"/>
        <p:cNvGrpSpPr/>
        <p:nvPr/>
      </p:nvGrpSpPr>
      <p:grpSpPr>
        <a:xfrm>
          <a:off x="0" y="0"/>
          <a:ext cx="0" cy="0"/>
          <a:chOff x="0" y="0"/>
          <a:chExt cx="0" cy="0"/>
        </a:xfrm>
      </p:grpSpPr>
      <p:grpSp>
        <p:nvGrpSpPr>
          <p:cNvPr id="11373" name="Google Shape;11373;p1398"/>
          <p:cNvGrpSpPr/>
          <p:nvPr/>
        </p:nvGrpSpPr>
        <p:grpSpPr>
          <a:xfrm>
            <a:off x="0" y="5020348"/>
            <a:ext cx="12192000" cy="1837653"/>
            <a:chOff x="0" y="5020347"/>
            <a:chExt cx="12192000" cy="1837653"/>
          </a:xfrm>
        </p:grpSpPr>
        <p:sp>
          <p:nvSpPr>
            <p:cNvPr id="11374" name="Google Shape;11374;p139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375" name="Google Shape;11375;p139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376" name="Google Shape;11376;p139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1377" name="Google Shape;11377;p139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378" name="Google Shape;11378;p1398"/>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79" name="Google Shape;11379;p1398"/>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matchingName="2_Photo Slide">
  <p:cSld name="2_Photo Slide">
    <p:spTree>
      <p:nvGrpSpPr>
        <p:cNvPr id="1" name="Shape 11380"/>
        <p:cNvGrpSpPr/>
        <p:nvPr/>
      </p:nvGrpSpPr>
      <p:grpSpPr>
        <a:xfrm>
          <a:off x="0" y="0"/>
          <a:ext cx="0" cy="0"/>
          <a:chOff x="0" y="0"/>
          <a:chExt cx="0" cy="0"/>
        </a:xfrm>
      </p:grpSpPr>
      <p:sp>
        <p:nvSpPr>
          <p:cNvPr id="11381" name="Google Shape;11381;p1399"/>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382" name="Google Shape;11382;p139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383" name="Google Shape;11383;p1399"/>
          <p:cNvGrpSpPr/>
          <p:nvPr/>
        </p:nvGrpSpPr>
        <p:grpSpPr>
          <a:xfrm>
            <a:off x="0" y="5379427"/>
            <a:ext cx="2807368" cy="753891"/>
            <a:chOff x="0" y="5379426"/>
            <a:chExt cx="2807368" cy="753891"/>
          </a:xfrm>
        </p:grpSpPr>
        <p:sp>
          <p:nvSpPr>
            <p:cNvPr id="11384" name="Google Shape;11384;p139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385" name="Google Shape;11385;p139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1386" name="Google Shape;11386;p1399"/>
          <p:cNvSpPr>
            <a:spLocks noGrp="1"/>
          </p:cNvSpPr>
          <p:nvPr>
            <p:ph type="pic" idx="2"/>
          </p:nvPr>
        </p:nvSpPr>
        <p:spPr>
          <a:xfrm>
            <a:off x="2807368" y="457202"/>
            <a:ext cx="8915400" cy="5943598"/>
          </a:xfrm>
          <a:prstGeom prst="rect">
            <a:avLst/>
          </a:prstGeom>
          <a:noFill/>
          <a:ln>
            <a:noFill/>
          </a:ln>
        </p:spPr>
      </p:sp>
      <p:pic>
        <p:nvPicPr>
          <p:cNvPr id="11387" name="Google Shape;11387;p1399"/>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11388"/>
        <p:cNvGrpSpPr/>
        <p:nvPr/>
      </p:nvGrpSpPr>
      <p:grpSpPr>
        <a:xfrm>
          <a:off x="0" y="0"/>
          <a:ext cx="0" cy="0"/>
          <a:chOff x="0" y="0"/>
          <a:chExt cx="0" cy="0"/>
        </a:xfrm>
      </p:grpSpPr>
      <p:sp>
        <p:nvSpPr>
          <p:cNvPr id="11389" name="Google Shape;11389;p140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390" name="Google Shape;11390;p140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91" name="Google Shape;11391;p140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92" name="Google Shape;11392;p140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393" name="Google Shape;11393;p14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94" name="Google Shape;11394;p14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395" name="Google Shape;11395;p1400"/>
          <p:cNvGrpSpPr/>
          <p:nvPr/>
        </p:nvGrpSpPr>
        <p:grpSpPr>
          <a:xfrm>
            <a:off x="7191543" y="1"/>
            <a:ext cx="5000459" cy="1425992"/>
            <a:chOff x="7191542" y="1"/>
            <a:chExt cx="5000459" cy="1425992"/>
          </a:xfrm>
        </p:grpSpPr>
        <p:pic>
          <p:nvPicPr>
            <p:cNvPr id="11396" name="Google Shape;11396;p14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397" name="Google Shape;11397;p1400"/>
            <p:cNvGrpSpPr/>
            <p:nvPr/>
          </p:nvGrpSpPr>
          <p:grpSpPr>
            <a:xfrm>
              <a:off x="7191542" y="1"/>
              <a:ext cx="5000459" cy="1425992"/>
              <a:chOff x="7186272" y="0"/>
              <a:chExt cx="5005729" cy="1427495"/>
            </a:xfrm>
          </p:grpSpPr>
          <p:sp>
            <p:nvSpPr>
              <p:cNvPr id="11398" name="Google Shape;11398;p14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399" name="Google Shape;11399;p14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400" name="Google Shape;11400;p140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matchingName="5_Quotation">
  <p:cSld name="5_Quotation">
    <p:spTree>
      <p:nvGrpSpPr>
        <p:cNvPr id="1" name="Shape 11401"/>
        <p:cNvGrpSpPr/>
        <p:nvPr/>
      </p:nvGrpSpPr>
      <p:grpSpPr>
        <a:xfrm>
          <a:off x="0" y="0"/>
          <a:ext cx="0" cy="0"/>
          <a:chOff x="0" y="0"/>
          <a:chExt cx="0" cy="0"/>
        </a:xfrm>
      </p:grpSpPr>
      <p:sp>
        <p:nvSpPr>
          <p:cNvPr id="11402" name="Google Shape;11402;p140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403" name="Google Shape;11403;p140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04" name="Google Shape;11404;p140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05" name="Google Shape;11405;p140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406" name="Google Shape;11406;p14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07" name="Google Shape;11407;p14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408" name="Google Shape;11408;p1401"/>
          <p:cNvGrpSpPr/>
          <p:nvPr/>
        </p:nvGrpSpPr>
        <p:grpSpPr>
          <a:xfrm>
            <a:off x="7191543" y="1"/>
            <a:ext cx="5000459" cy="1425992"/>
            <a:chOff x="7191542" y="1"/>
            <a:chExt cx="5000459" cy="1425992"/>
          </a:xfrm>
        </p:grpSpPr>
        <p:pic>
          <p:nvPicPr>
            <p:cNvPr id="11409" name="Google Shape;11409;p14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410" name="Google Shape;11410;p1401"/>
            <p:cNvGrpSpPr/>
            <p:nvPr/>
          </p:nvGrpSpPr>
          <p:grpSpPr>
            <a:xfrm>
              <a:off x="7191542" y="1"/>
              <a:ext cx="5000459" cy="1425992"/>
              <a:chOff x="7186272" y="0"/>
              <a:chExt cx="5005729" cy="1427495"/>
            </a:xfrm>
          </p:grpSpPr>
          <p:sp>
            <p:nvSpPr>
              <p:cNvPr id="11411" name="Google Shape;11411;p14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412" name="Google Shape;11412;p14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413" name="Google Shape;11413;p140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1_Quotation">
  <p:cSld name="1_Quotation 9">
    <p:spTree>
      <p:nvGrpSpPr>
        <p:cNvPr id="1" name="Shape 1211"/>
        <p:cNvGrpSpPr/>
        <p:nvPr/>
      </p:nvGrpSpPr>
      <p:grpSpPr>
        <a:xfrm>
          <a:off x="0" y="0"/>
          <a:ext cx="0" cy="0"/>
          <a:chOff x="0" y="0"/>
          <a:chExt cx="0" cy="0"/>
        </a:xfrm>
      </p:grpSpPr>
      <p:sp>
        <p:nvSpPr>
          <p:cNvPr id="1212" name="Google Shape;1212;p21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13" name="Google Shape;1213;p21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4" name="Google Shape;1214;p21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5" name="Google Shape;1215;p21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16" name="Google Shape;1216;p2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7" name="Google Shape;1217;p2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18" name="Google Shape;1218;p210"/>
          <p:cNvGrpSpPr/>
          <p:nvPr/>
        </p:nvGrpSpPr>
        <p:grpSpPr>
          <a:xfrm>
            <a:off x="7191543" y="1"/>
            <a:ext cx="5000459" cy="1425992"/>
            <a:chOff x="7191542" y="1"/>
            <a:chExt cx="5000459" cy="1425992"/>
          </a:xfrm>
        </p:grpSpPr>
        <p:pic>
          <p:nvPicPr>
            <p:cNvPr id="1219" name="Google Shape;1219;p2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20" name="Google Shape;1220;p210"/>
            <p:cNvGrpSpPr/>
            <p:nvPr/>
          </p:nvGrpSpPr>
          <p:grpSpPr>
            <a:xfrm>
              <a:off x="7191542" y="1"/>
              <a:ext cx="5000459" cy="1425992"/>
              <a:chOff x="7186272" y="0"/>
              <a:chExt cx="5005729" cy="1427495"/>
            </a:xfrm>
          </p:grpSpPr>
          <p:sp>
            <p:nvSpPr>
              <p:cNvPr id="1221" name="Google Shape;1221;p2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22" name="Google Shape;1222;p2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23" name="Google Shape;1223;p21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11414"/>
        <p:cNvGrpSpPr/>
        <p:nvPr/>
      </p:nvGrpSpPr>
      <p:grpSpPr>
        <a:xfrm>
          <a:off x="0" y="0"/>
          <a:ext cx="0" cy="0"/>
          <a:chOff x="0" y="0"/>
          <a:chExt cx="0" cy="0"/>
        </a:xfrm>
      </p:grpSpPr>
      <p:grpSp>
        <p:nvGrpSpPr>
          <p:cNvPr id="11415" name="Google Shape;11415;p1402"/>
          <p:cNvGrpSpPr/>
          <p:nvPr/>
        </p:nvGrpSpPr>
        <p:grpSpPr>
          <a:xfrm>
            <a:off x="7191543" y="1"/>
            <a:ext cx="5000459" cy="1425992"/>
            <a:chOff x="7191542" y="1"/>
            <a:chExt cx="5000459" cy="1425992"/>
          </a:xfrm>
        </p:grpSpPr>
        <p:pic>
          <p:nvPicPr>
            <p:cNvPr id="11416" name="Google Shape;11416;p14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417" name="Google Shape;11417;p1402"/>
            <p:cNvGrpSpPr/>
            <p:nvPr/>
          </p:nvGrpSpPr>
          <p:grpSpPr>
            <a:xfrm>
              <a:off x="7191542" y="1"/>
              <a:ext cx="5000459" cy="1425992"/>
              <a:chOff x="7186272" y="0"/>
              <a:chExt cx="5005729" cy="1427495"/>
            </a:xfrm>
          </p:grpSpPr>
          <p:sp>
            <p:nvSpPr>
              <p:cNvPr id="11418" name="Google Shape;11418;p14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419" name="Google Shape;11419;p14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420" name="Google Shape;11420;p140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21" name="Google Shape;11421;p1402"/>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422" name="Google Shape;11422;p1402"/>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23" name="Google Shape;11423;p140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424" name="Google Shape;11424;p140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25" name="Google Shape;11425;p140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426" name="Google Shape;11426;p14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27" name="Google Shape;11427;p14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matchingName="1_Comparison">
  <p:cSld name="1_Comparison">
    <p:spTree>
      <p:nvGrpSpPr>
        <p:cNvPr id="1" name="Shape 11428"/>
        <p:cNvGrpSpPr/>
        <p:nvPr/>
      </p:nvGrpSpPr>
      <p:grpSpPr>
        <a:xfrm>
          <a:off x="0" y="0"/>
          <a:ext cx="0" cy="0"/>
          <a:chOff x="0" y="0"/>
          <a:chExt cx="0" cy="0"/>
        </a:xfrm>
      </p:grpSpPr>
      <p:grpSp>
        <p:nvGrpSpPr>
          <p:cNvPr id="11429" name="Google Shape;11429;p1403"/>
          <p:cNvGrpSpPr/>
          <p:nvPr/>
        </p:nvGrpSpPr>
        <p:grpSpPr>
          <a:xfrm>
            <a:off x="7191544" y="1"/>
            <a:ext cx="5000459" cy="1425992"/>
            <a:chOff x="7191542" y="1"/>
            <a:chExt cx="5000459" cy="1425992"/>
          </a:xfrm>
        </p:grpSpPr>
        <p:pic>
          <p:nvPicPr>
            <p:cNvPr id="11430" name="Google Shape;11430;p14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431" name="Google Shape;11431;p1403"/>
            <p:cNvGrpSpPr/>
            <p:nvPr/>
          </p:nvGrpSpPr>
          <p:grpSpPr>
            <a:xfrm>
              <a:off x="7191542" y="1"/>
              <a:ext cx="5000459" cy="1425992"/>
              <a:chOff x="7186272" y="0"/>
              <a:chExt cx="5005729" cy="1427495"/>
            </a:xfrm>
          </p:grpSpPr>
          <p:sp>
            <p:nvSpPr>
              <p:cNvPr id="11432" name="Google Shape;11432;p14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433" name="Google Shape;11433;p14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434" name="Google Shape;11434;p1403"/>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35" name="Google Shape;11435;p1403"/>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436" name="Google Shape;11436;p1403"/>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37" name="Google Shape;11437;p140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438" name="Google Shape;11438;p140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39" name="Google Shape;11439;p1403"/>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440" name="Google Shape;11440;p14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41" name="Google Shape;11441;p14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matchingName="2_Title and Content">
  <p:cSld name="2_Title and Content">
    <p:spTree>
      <p:nvGrpSpPr>
        <p:cNvPr id="1" name="Shape 11442"/>
        <p:cNvGrpSpPr/>
        <p:nvPr/>
      </p:nvGrpSpPr>
      <p:grpSpPr>
        <a:xfrm>
          <a:off x="0" y="0"/>
          <a:ext cx="0" cy="0"/>
          <a:chOff x="0" y="0"/>
          <a:chExt cx="0" cy="0"/>
        </a:xfrm>
      </p:grpSpPr>
      <p:grpSp>
        <p:nvGrpSpPr>
          <p:cNvPr id="11443" name="Google Shape;11443;p1404"/>
          <p:cNvGrpSpPr/>
          <p:nvPr/>
        </p:nvGrpSpPr>
        <p:grpSpPr>
          <a:xfrm>
            <a:off x="7191543" y="1"/>
            <a:ext cx="5000459" cy="1425992"/>
            <a:chOff x="7191542" y="1"/>
            <a:chExt cx="5000459" cy="1425992"/>
          </a:xfrm>
        </p:grpSpPr>
        <p:pic>
          <p:nvPicPr>
            <p:cNvPr id="11444" name="Google Shape;11444;p14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445" name="Google Shape;11445;p1404"/>
            <p:cNvGrpSpPr/>
            <p:nvPr/>
          </p:nvGrpSpPr>
          <p:grpSpPr>
            <a:xfrm>
              <a:off x="7191542" y="1"/>
              <a:ext cx="5000459" cy="1425992"/>
              <a:chOff x="7186272" y="0"/>
              <a:chExt cx="5005729" cy="1427495"/>
            </a:xfrm>
          </p:grpSpPr>
          <p:sp>
            <p:nvSpPr>
              <p:cNvPr id="11446" name="Google Shape;11446;p14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447" name="Google Shape;11447;p14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448" name="Google Shape;11448;p14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49" name="Google Shape;11449;p140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50" name="Google Shape;11450;p140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451" name="Google Shape;11451;p14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52" name="Google Shape;11452;p14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matchingName="1_Two Content">
  <p:cSld name="1_Two Content">
    <p:spTree>
      <p:nvGrpSpPr>
        <p:cNvPr id="1" name="Shape 11453"/>
        <p:cNvGrpSpPr/>
        <p:nvPr/>
      </p:nvGrpSpPr>
      <p:grpSpPr>
        <a:xfrm>
          <a:off x="0" y="0"/>
          <a:ext cx="0" cy="0"/>
          <a:chOff x="0" y="0"/>
          <a:chExt cx="0" cy="0"/>
        </a:xfrm>
      </p:grpSpPr>
      <p:sp>
        <p:nvSpPr>
          <p:cNvPr id="11454" name="Google Shape;11454;p14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55" name="Google Shape;11455;p1405"/>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456" name="Google Shape;11456;p1405"/>
          <p:cNvGrpSpPr/>
          <p:nvPr/>
        </p:nvGrpSpPr>
        <p:grpSpPr>
          <a:xfrm>
            <a:off x="7191543" y="1"/>
            <a:ext cx="5000459" cy="1425992"/>
            <a:chOff x="7191542" y="1"/>
            <a:chExt cx="5000459" cy="1425992"/>
          </a:xfrm>
        </p:grpSpPr>
        <p:pic>
          <p:nvPicPr>
            <p:cNvPr id="11457" name="Google Shape;11457;p14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458" name="Google Shape;11458;p1405"/>
            <p:cNvGrpSpPr/>
            <p:nvPr/>
          </p:nvGrpSpPr>
          <p:grpSpPr>
            <a:xfrm>
              <a:off x="7191542" y="1"/>
              <a:ext cx="5000459" cy="1425992"/>
              <a:chOff x="7186272" y="0"/>
              <a:chExt cx="5005729" cy="1427495"/>
            </a:xfrm>
          </p:grpSpPr>
          <p:sp>
            <p:nvSpPr>
              <p:cNvPr id="11459" name="Google Shape;11459;p14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460" name="Google Shape;11460;p14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461" name="Google Shape;11461;p1405"/>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62" name="Google Shape;11462;p1405"/>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463" name="Google Shape;11463;p14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64" name="Google Shape;11464;p14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matchingName="1_Comparison">
  <p:cSld name="1_Comparison 2">
    <p:spTree>
      <p:nvGrpSpPr>
        <p:cNvPr id="1" name="Shape 11465"/>
        <p:cNvGrpSpPr/>
        <p:nvPr/>
      </p:nvGrpSpPr>
      <p:grpSpPr>
        <a:xfrm>
          <a:off x="0" y="0"/>
          <a:ext cx="0" cy="0"/>
          <a:chOff x="0" y="0"/>
          <a:chExt cx="0" cy="0"/>
        </a:xfrm>
      </p:grpSpPr>
      <p:grpSp>
        <p:nvGrpSpPr>
          <p:cNvPr id="11466" name="Google Shape;11466;p1406"/>
          <p:cNvGrpSpPr/>
          <p:nvPr/>
        </p:nvGrpSpPr>
        <p:grpSpPr>
          <a:xfrm>
            <a:off x="7191543" y="1"/>
            <a:ext cx="5000459" cy="1425992"/>
            <a:chOff x="7191542" y="1"/>
            <a:chExt cx="5000459" cy="1425992"/>
          </a:xfrm>
        </p:grpSpPr>
        <p:pic>
          <p:nvPicPr>
            <p:cNvPr id="11467" name="Google Shape;11467;p14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468" name="Google Shape;11468;p1406"/>
            <p:cNvGrpSpPr/>
            <p:nvPr/>
          </p:nvGrpSpPr>
          <p:grpSpPr>
            <a:xfrm>
              <a:off x="7191542" y="1"/>
              <a:ext cx="5000459" cy="1425992"/>
              <a:chOff x="7186272" y="0"/>
              <a:chExt cx="5005729" cy="1427495"/>
            </a:xfrm>
          </p:grpSpPr>
          <p:sp>
            <p:nvSpPr>
              <p:cNvPr id="11469" name="Google Shape;11469;p14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470" name="Google Shape;11470;p14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471" name="Google Shape;11471;p140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72" name="Google Shape;11472;p1406"/>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473" name="Google Shape;11473;p1406"/>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74" name="Google Shape;11474;p140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475" name="Google Shape;11475;p140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76" name="Google Shape;11476;p140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477" name="Google Shape;11477;p14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78" name="Google Shape;11478;p14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matchingName="Cover">
  <p:cSld name="Cover 7">
    <p:spTree>
      <p:nvGrpSpPr>
        <p:cNvPr id="1" name="Shape 11479"/>
        <p:cNvGrpSpPr/>
        <p:nvPr/>
      </p:nvGrpSpPr>
      <p:grpSpPr>
        <a:xfrm>
          <a:off x="0" y="0"/>
          <a:ext cx="0" cy="0"/>
          <a:chOff x="0" y="0"/>
          <a:chExt cx="0" cy="0"/>
        </a:xfrm>
      </p:grpSpPr>
      <p:sp>
        <p:nvSpPr>
          <p:cNvPr id="11480" name="Google Shape;11480;p1407"/>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481" name="Google Shape;11481;p1407"/>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82" name="Google Shape;11482;p1407"/>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483" name="Google Shape;11483;p1407"/>
          <p:cNvSpPr>
            <a:spLocks noGrp="1"/>
          </p:cNvSpPr>
          <p:nvPr>
            <p:ph type="pic" idx="2"/>
          </p:nvPr>
        </p:nvSpPr>
        <p:spPr>
          <a:xfrm>
            <a:off x="7118684" y="233915"/>
            <a:ext cx="5073316" cy="5943600"/>
          </a:xfrm>
          <a:prstGeom prst="rect">
            <a:avLst/>
          </a:prstGeom>
          <a:noFill/>
          <a:ln>
            <a:noFill/>
          </a:ln>
        </p:spPr>
      </p:sp>
      <p:grpSp>
        <p:nvGrpSpPr>
          <p:cNvPr id="11484" name="Google Shape;11484;p1407"/>
          <p:cNvGrpSpPr/>
          <p:nvPr/>
        </p:nvGrpSpPr>
        <p:grpSpPr>
          <a:xfrm>
            <a:off x="0" y="5020349"/>
            <a:ext cx="12192000" cy="1837653"/>
            <a:chOff x="0" y="5020348"/>
            <a:chExt cx="12192000" cy="1837653"/>
          </a:xfrm>
        </p:grpSpPr>
        <p:sp>
          <p:nvSpPr>
            <p:cNvPr id="11485" name="Google Shape;11485;p140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486" name="Google Shape;11486;p140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1487" name="Google Shape;11487;p140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11488"/>
        <p:cNvGrpSpPr/>
        <p:nvPr/>
      </p:nvGrpSpPr>
      <p:grpSpPr>
        <a:xfrm>
          <a:off x="0" y="0"/>
          <a:ext cx="0" cy="0"/>
          <a:chOff x="0" y="0"/>
          <a:chExt cx="0" cy="0"/>
        </a:xfrm>
      </p:grpSpPr>
      <p:sp>
        <p:nvSpPr>
          <p:cNvPr id="11489" name="Google Shape;11489;p140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490" name="Google Shape;11490;p140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91" name="Google Shape;11491;p140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92" name="Google Shape;11492;p140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493" name="Google Shape;11493;p14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94" name="Google Shape;11494;p14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495" name="Google Shape;11495;p1408"/>
          <p:cNvGrpSpPr/>
          <p:nvPr/>
        </p:nvGrpSpPr>
        <p:grpSpPr>
          <a:xfrm>
            <a:off x="7191543" y="1"/>
            <a:ext cx="5000459" cy="1425992"/>
            <a:chOff x="7191542" y="1"/>
            <a:chExt cx="5000459" cy="1425992"/>
          </a:xfrm>
        </p:grpSpPr>
        <p:pic>
          <p:nvPicPr>
            <p:cNvPr id="11496" name="Google Shape;11496;p14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497" name="Google Shape;11497;p1408"/>
            <p:cNvGrpSpPr/>
            <p:nvPr/>
          </p:nvGrpSpPr>
          <p:grpSpPr>
            <a:xfrm>
              <a:off x="7191542" y="1"/>
              <a:ext cx="5000459" cy="1425992"/>
              <a:chOff x="7186272" y="0"/>
              <a:chExt cx="5005729" cy="1427495"/>
            </a:xfrm>
          </p:grpSpPr>
          <p:sp>
            <p:nvSpPr>
              <p:cNvPr id="11498" name="Google Shape;11498;p14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499" name="Google Shape;11499;p14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500" name="Google Shape;11500;p140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matchingName="36_Quotation">
  <p:cSld name="36_Quotation">
    <p:spTree>
      <p:nvGrpSpPr>
        <p:cNvPr id="1" name="Shape 11501"/>
        <p:cNvGrpSpPr/>
        <p:nvPr/>
      </p:nvGrpSpPr>
      <p:grpSpPr>
        <a:xfrm>
          <a:off x="0" y="0"/>
          <a:ext cx="0" cy="0"/>
          <a:chOff x="0" y="0"/>
          <a:chExt cx="0" cy="0"/>
        </a:xfrm>
      </p:grpSpPr>
      <p:sp>
        <p:nvSpPr>
          <p:cNvPr id="11502" name="Google Shape;11502;p140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503" name="Google Shape;11503;p140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04" name="Google Shape;11504;p140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05" name="Google Shape;11505;p140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506" name="Google Shape;11506;p14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07" name="Google Shape;11507;p14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508" name="Google Shape;11508;p1409"/>
          <p:cNvGrpSpPr/>
          <p:nvPr/>
        </p:nvGrpSpPr>
        <p:grpSpPr>
          <a:xfrm>
            <a:off x="7191543" y="1"/>
            <a:ext cx="5000459" cy="1425992"/>
            <a:chOff x="7191542" y="1"/>
            <a:chExt cx="5000459" cy="1425992"/>
          </a:xfrm>
        </p:grpSpPr>
        <p:pic>
          <p:nvPicPr>
            <p:cNvPr id="11509" name="Google Shape;11509;p14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510" name="Google Shape;11510;p1409"/>
            <p:cNvGrpSpPr/>
            <p:nvPr/>
          </p:nvGrpSpPr>
          <p:grpSpPr>
            <a:xfrm>
              <a:off x="7191542" y="1"/>
              <a:ext cx="5000459" cy="1425992"/>
              <a:chOff x="7186272" y="0"/>
              <a:chExt cx="5005729" cy="1427495"/>
            </a:xfrm>
          </p:grpSpPr>
          <p:sp>
            <p:nvSpPr>
              <p:cNvPr id="11511" name="Google Shape;11511;p14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512" name="Google Shape;11512;p14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513" name="Google Shape;11513;p140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matchingName="37_Quotation">
  <p:cSld name="37_Quotation">
    <p:spTree>
      <p:nvGrpSpPr>
        <p:cNvPr id="1" name="Shape 11514"/>
        <p:cNvGrpSpPr/>
        <p:nvPr/>
      </p:nvGrpSpPr>
      <p:grpSpPr>
        <a:xfrm>
          <a:off x="0" y="0"/>
          <a:ext cx="0" cy="0"/>
          <a:chOff x="0" y="0"/>
          <a:chExt cx="0" cy="0"/>
        </a:xfrm>
      </p:grpSpPr>
      <p:sp>
        <p:nvSpPr>
          <p:cNvPr id="11515" name="Google Shape;11515;p141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516" name="Google Shape;11516;p141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17" name="Google Shape;11517;p141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18" name="Google Shape;11518;p141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519" name="Google Shape;11519;p14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20" name="Google Shape;11520;p14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521" name="Google Shape;11521;p1410"/>
          <p:cNvGrpSpPr/>
          <p:nvPr/>
        </p:nvGrpSpPr>
        <p:grpSpPr>
          <a:xfrm>
            <a:off x="7191543" y="1"/>
            <a:ext cx="5000459" cy="1425992"/>
            <a:chOff x="7191542" y="1"/>
            <a:chExt cx="5000459" cy="1425992"/>
          </a:xfrm>
        </p:grpSpPr>
        <p:pic>
          <p:nvPicPr>
            <p:cNvPr id="11522" name="Google Shape;11522;p14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523" name="Google Shape;11523;p1410"/>
            <p:cNvGrpSpPr/>
            <p:nvPr/>
          </p:nvGrpSpPr>
          <p:grpSpPr>
            <a:xfrm>
              <a:off x="7191542" y="1"/>
              <a:ext cx="5000459" cy="1425992"/>
              <a:chOff x="7186272" y="0"/>
              <a:chExt cx="5005729" cy="1427495"/>
            </a:xfrm>
          </p:grpSpPr>
          <p:sp>
            <p:nvSpPr>
              <p:cNvPr id="11524" name="Google Shape;11524;p14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525" name="Google Shape;11525;p14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526" name="Google Shape;11526;p141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matchingName="Title Only">
  <p:cSld name="Title Only 2">
    <p:spTree>
      <p:nvGrpSpPr>
        <p:cNvPr id="1" name="Shape 11527"/>
        <p:cNvGrpSpPr/>
        <p:nvPr/>
      </p:nvGrpSpPr>
      <p:grpSpPr>
        <a:xfrm>
          <a:off x="0" y="0"/>
          <a:ext cx="0" cy="0"/>
          <a:chOff x="0" y="0"/>
          <a:chExt cx="0" cy="0"/>
        </a:xfrm>
      </p:grpSpPr>
      <p:grpSp>
        <p:nvGrpSpPr>
          <p:cNvPr id="11528" name="Google Shape;11528;p1411"/>
          <p:cNvGrpSpPr/>
          <p:nvPr/>
        </p:nvGrpSpPr>
        <p:grpSpPr>
          <a:xfrm>
            <a:off x="7191543" y="1"/>
            <a:ext cx="5000459" cy="1425992"/>
            <a:chOff x="7191542" y="1"/>
            <a:chExt cx="5000459" cy="1425992"/>
          </a:xfrm>
        </p:grpSpPr>
        <p:pic>
          <p:nvPicPr>
            <p:cNvPr id="11529" name="Google Shape;11529;p14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530" name="Google Shape;11530;p1411"/>
            <p:cNvGrpSpPr/>
            <p:nvPr/>
          </p:nvGrpSpPr>
          <p:grpSpPr>
            <a:xfrm>
              <a:off x="7191542" y="1"/>
              <a:ext cx="5000459" cy="1425992"/>
              <a:chOff x="7186272" y="0"/>
              <a:chExt cx="5005729" cy="1427495"/>
            </a:xfrm>
          </p:grpSpPr>
          <p:sp>
            <p:nvSpPr>
              <p:cNvPr id="11531" name="Google Shape;11531;p14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532" name="Google Shape;11532;p14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533" name="Google Shape;11533;p14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34" name="Google Shape;11534;p141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535" name="Google Shape;11535;p14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36" name="Google Shape;11536;p14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46_Cover">
  <p:cSld name="46_Cover">
    <p:spTree>
      <p:nvGrpSpPr>
        <p:cNvPr id="1" name="Shape 1224"/>
        <p:cNvGrpSpPr/>
        <p:nvPr/>
      </p:nvGrpSpPr>
      <p:grpSpPr>
        <a:xfrm>
          <a:off x="0" y="0"/>
          <a:ext cx="0" cy="0"/>
          <a:chOff x="0" y="0"/>
          <a:chExt cx="0" cy="0"/>
        </a:xfrm>
      </p:grpSpPr>
      <p:sp>
        <p:nvSpPr>
          <p:cNvPr id="1225" name="Google Shape;1225;p211"/>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26" name="Google Shape;1226;p211"/>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7" name="Google Shape;1227;p211"/>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28" name="Google Shape;1228;p211"/>
          <p:cNvSpPr>
            <a:spLocks noGrp="1"/>
          </p:cNvSpPr>
          <p:nvPr>
            <p:ph type="pic" idx="2"/>
          </p:nvPr>
        </p:nvSpPr>
        <p:spPr>
          <a:xfrm>
            <a:off x="7118685" y="233915"/>
            <a:ext cx="5073316" cy="5943600"/>
          </a:xfrm>
          <a:prstGeom prst="rect">
            <a:avLst/>
          </a:prstGeom>
          <a:noFill/>
          <a:ln>
            <a:noFill/>
          </a:ln>
        </p:spPr>
      </p:sp>
      <p:grpSp>
        <p:nvGrpSpPr>
          <p:cNvPr id="1229" name="Google Shape;1229;p211"/>
          <p:cNvGrpSpPr/>
          <p:nvPr/>
        </p:nvGrpSpPr>
        <p:grpSpPr>
          <a:xfrm>
            <a:off x="0" y="5020348"/>
            <a:ext cx="12192000" cy="1837653"/>
            <a:chOff x="0" y="5020348"/>
            <a:chExt cx="12192000" cy="1837653"/>
          </a:xfrm>
        </p:grpSpPr>
        <p:sp>
          <p:nvSpPr>
            <p:cNvPr id="1230" name="Google Shape;1230;p21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31" name="Google Shape;1231;p21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232" name="Google Shape;1232;p21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matchingName="2_End">
  <p:cSld name="2_End">
    <p:spTree>
      <p:nvGrpSpPr>
        <p:cNvPr id="1" name="Shape 11537"/>
        <p:cNvGrpSpPr/>
        <p:nvPr/>
      </p:nvGrpSpPr>
      <p:grpSpPr>
        <a:xfrm>
          <a:off x="0" y="0"/>
          <a:ext cx="0" cy="0"/>
          <a:chOff x="0" y="0"/>
          <a:chExt cx="0" cy="0"/>
        </a:xfrm>
      </p:grpSpPr>
      <p:grpSp>
        <p:nvGrpSpPr>
          <p:cNvPr id="11538" name="Google Shape;11538;p1412"/>
          <p:cNvGrpSpPr/>
          <p:nvPr/>
        </p:nvGrpSpPr>
        <p:grpSpPr>
          <a:xfrm>
            <a:off x="0" y="0"/>
            <a:ext cx="12192000" cy="2148830"/>
            <a:chOff x="0" y="0"/>
            <a:chExt cx="12192000" cy="2148830"/>
          </a:xfrm>
        </p:grpSpPr>
        <p:sp>
          <p:nvSpPr>
            <p:cNvPr id="11539" name="Google Shape;11539;p141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540" name="Google Shape;11540;p141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1541" name="Google Shape;11541;p1412"/>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542" name="Google Shape;11542;p1412"/>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43" name="Google Shape;11543;p141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544" name="Google Shape;11544;p1412"/>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1545" name="Google Shape;11545;p141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11546"/>
        <p:cNvGrpSpPr/>
        <p:nvPr/>
      </p:nvGrpSpPr>
      <p:grpSpPr>
        <a:xfrm>
          <a:off x="0" y="0"/>
          <a:ext cx="0" cy="0"/>
          <a:chOff x="0" y="0"/>
          <a:chExt cx="0" cy="0"/>
        </a:xfrm>
      </p:grpSpPr>
      <p:sp>
        <p:nvSpPr>
          <p:cNvPr id="11547" name="Google Shape;11547;p141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548" name="Google Shape;11548;p14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49" name="Google Shape;11549;p14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550" name="Google Shape;11550;p1413"/>
          <p:cNvGrpSpPr/>
          <p:nvPr/>
        </p:nvGrpSpPr>
        <p:grpSpPr>
          <a:xfrm>
            <a:off x="7191543" y="1"/>
            <a:ext cx="5000459" cy="1425992"/>
            <a:chOff x="7191542" y="1"/>
            <a:chExt cx="5000459" cy="1425992"/>
          </a:xfrm>
        </p:grpSpPr>
        <p:pic>
          <p:nvPicPr>
            <p:cNvPr id="11551" name="Google Shape;11551;p14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552" name="Google Shape;11552;p1413"/>
            <p:cNvGrpSpPr/>
            <p:nvPr/>
          </p:nvGrpSpPr>
          <p:grpSpPr>
            <a:xfrm>
              <a:off x="7191542" y="1"/>
              <a:ext cx="5000459" cy="1425992"/>
              <a:chOff x="7186272" y="0"/>
              <a:chExt cx="5005729" cy="1427495"/>
            </a:xfrm>
          </p:grpSpPr>
          <p:sp>
            <p:nvSpPr>
              <p:cNvPr id="11553" name="Google Shape;11553;p14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554" name="Google Shape;11554;p14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matchingName="4_Quotation">
  <p:cSld name="4_Quotation 3">
    <p:spTree>
      <p:nvGrpSpPr>
        <p:cNvPr id="1" name="Shape 11555"/>
        <p:cNvGrpSpPr/>
        <p:nvPr/>
      </p:nvGrpSpPr>
      <p:grpSpPr>
        <a:xfrm>
          <a:off x="0" y="0"/>
          <a:ext cx="0" cy="0"/>
          <a:chOff x="0" y="0"/>
          <a:chExt cx="0" cy="0"/>
        </a:xfrm>
      </p:grpSpPr>
      <p:sp>
        <p:nvSpPr>
          <p:cNvPr id="11556" name="Google Shape;11556;p141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557" name="Google Shape;11557;p141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58" name="Google Shape;11558;p14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59" name="Google Shape;11559;p141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560" name="Google Shape;11560;p14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61" name="Google Shape;11561;p14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562" name="Google Shape;11562;p1414"/>
          <p:cNvGrpSpPr/>
          <p:nvPr/>
        </p:nvGrpSpPr>
        <p:grpSpPr>
          <a:xfrm>
            <a:off x="7191543" y="1"/>
            <a:ext cx="5000459" cy="1425992"/>
            <a:chOff x="7191542" y="1"/>
            <a:chExt cx="5000459" cy="1425992"/>
          </a:xfrm>
        </p:grpSpPr>
        <p:pic>
          <p:nvPicPr>
            <p:cNvPr id="11563" name="Google Shape;11563;p14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564" name="Google Shape;11564;p1414"/>
            <p:cNvGrpSpPr/>
            <p:nvPr/>
          </p:nvGrpSpPr>
          <p:grpSpPr>
            <a:xfrm>
              <a:off x="7191542" y="1"/>
              <a:ext cx="5000459" cy="1425992"/>
              <a:chOff x="7186272" y="0"/>
              <a:chExt cx="5005729" cy="1427495"/>
            </a:xfrm>
          </p:grpSpPr>
          <p:sp>
            <p:nvSpPr>
              <p:cNvPr id="11565" name="Google Shape;11565;p14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566" name="Google Shape;11566;p14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567" name="Google Shape;11567;p141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showMasterSp="0" matchingName="1_EVERYDAY - CONTENT ONLY">
  <p:cSld name="1_EVERYDAY - CONTENT ONLY">
    <p:spTree>
      <p:nvGrpSpPr>
        <p:cNvPr id="1" name="Shape 11568"/>
        <p:cNvGrpSpPr/>
        <p:nvPr/>
      </p:nvGrpSpPr>
      <p:grpSpPr>
        <a:xfrm>
          <a:off x="0" y="0"/>
          <a:ext cx="0" cy="0"/>
          <a:chOff x="0" y="0"/>
          <a:chExt cx="0" cy="0"/>
        </a:xfrm>
      </p:grpSpPr>
      <p:sp>
        <p:nvSpPr>
          <p:cNvPr id="11569" name="Google Shape;11569;p1415"/>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570" name="Google Shape;11570;p1415"/>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1571" name="Google Shape;11571;p1415"/>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72" name="Google Shape;11572;p1415"/>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1573" name="Google Shape;11573;p1415"/>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74" name="Google Shape;11574;p1415"/>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575" name="Google Shape;11575;p1415"/>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1576" name="Google Shape;11576;p1415"/>
          <p:cNvSpPr txBox="1">
            <a:spLocks noGrp="1"/>
          </p:cNvSpPr>
          <p:nvPr>
            <p:ph type="sldNum" idx="12"/>
          </p:nvPr>
        </p:nvSpPr>
        <p:spPr>
          <a:xfrm>
            <a:off x="11202595" y="6454534"/>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1577" name="Google Shape;11577;p1415"/>
          <p:cNvPicPr preferRelativeResize="0"/>
          <p:nvPr/>
        </p:nvPicPr>
        <p:blipFill rotWithShape="1">
          <a:blip r:embed="rId2">
            <a:alphaModFix/>
          </a:blip>
          <a:srcRect/>
          <a:stretch/>
        </p:blipFill>
        <p:spPr>
          <a:xfrm>
            <a:off x="9596462" y="6492240"/>
            <a:ext cx="1606135" cy="229238"/>
          </a:xfrm>
          <a:prstGeom prst="rect">
            <a:avLst/>
          </a:prstGeom>
          <a:noFill/>
          <a:ln>
            <a:noFill/>
          </a:ln>
        </p:spPr>
      </p:pic>
    </p:spTree>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matchingName="2_Cover">
  <p:cSld name="2_Cover">
    <p:spTree>
      <p:nvGrpSpPr>
        <p:cNvPr id="1" name="Shape 11578"/>
        <p:cNvGrpSpPr/>
        <p:nvPr/>
      </p:nvGrpSpPr>
      <p:grpSpPr>
        <a:xfrm>
          <a:off x="0" y="0"/>
          <a:ext cx="0" cy="0"/>
          <a:chOff x="0" y="0"/>
          <a:chExt cx="0" cy="0"/>
        </a:xfrm>
      </p:grpSpPr>
      <p:sp>
        <p:nvSpPr>
          <p:cNvPr id="11579" name="Google Shape;11579;p1416"/>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580" name="Google Shape;11580;p1416"/>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81" name="Google Shape;11581;p1416"/>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582" name="Google Shape;11582;p1416"/>
          <p:cNvSpPr>
            <a:spLocks noGrp="1"/>
          </p:cNvSpPr>
          <p:nvPr>
            <p:ph type="pic" idx="2"/>
          </p:nvPr>
        </p:nvSpPr>
        <p:spPr>
          <a:xfrm>
            <a:off x="7118684" y="233915"/>
            <a:ext cx="5073316" cy="5943600"/>
          </a:xfrm>
          <a:prstGeom prst="rect">
            <a:avLst/>
          </a:prstGeom>
          <a:noFill/>
          <a:ln>
            <a:noFill/>
          </a:ln>
        </p:spPr>
      </p:sp>
      <p:grpSp>
        <p:nvGrpSpPr>
          <p:cNvPr id="11583" name="Google Shape;11583;p1416"/>
          <p:cNvGrpSpPr/>
          <p:nvPr/>
        </p:nvGrpSpPr>
        <p:grpSpPr>
          <a:xfrm>
            <a:off x="0" y="5020349"/>
            <a:ext cx="12192000" cy="1837653"/>
            <a:chOff x="0" y="5020348"/>
            <a:chExt cx="12192000" cy="1837653"/>
          </a:xfrm>
        </p:grpSpPr>
        <p:sp>
          <p:nvSpPr>
            <p:cNvPr id="11584" name="Google Shape;11584;p141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585" name="Google Shape;11585;p141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1586" name="Google Shape;11586;p141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matchingName="2_Divider">
  <p:cSld name="2_Divider">
    <p:bg>
      <p:bgPr>
        <a:solidFill>
          <a:schemeClr val="lt2"/>
        </a:solidFill>
        <a:effectLst/>
      </p:bgPr>
    </p:bg>
    <p:spTree>
      <p:nvGrpSpPr>
        <p:cNvPr id="1" name="Shape 11587"/>
        <p:cNvGrpSpPr/>
        <p:nvPr/>
      </p:nvGrpSpPr>
      <p:grpSpPr>
        <a:xfrm>
          <a:off x="0" y="0"/>
          <a:ext cx="0" cy="0"/>
          <a:chOff x="0" y="0"/>
          <a:chExt cx="0" cy="0"/>
        </a:xfrm>
      </p:grpSpPr>
      <p:grpSp>
        <p:nvGrpSpPr>
          <p:cNvPr id="11588" name="Google Shape;11588;p1417"/>
          <p:cNvGrpSpPr/>
          <p:nvPr/>
        </p:nvGrpSpPr>
        <p:grpSpPr>
          <a:xfrm>
            <a:off x="0" y="5020348"/>
            <a:ext cx="12192000" cy="1837653"/>
            <a:chOff x="0" y="5020347"/>
            <a:chExt cx="12192000" cy="1837653"/>
          </a:xfrm>
        </p:grpSpPr>
        <p:sp>
          <p:nvSpPr>
            <p:cNvPr id="11589" name="Google Shape;11589;p141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590" name="Google Shape;11590;p141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591" name="Google Shape;11591;p141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1592" name="Google Shape;11592;p141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593" name="Google Shape;11593;p1417"/>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94" name="Google Shape;11594;p1417"/>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matchingName="2_Photo Slide">
  <p:cSld name="2_Photo Slide 2">
    <p:spTree>
      <p:nvGrpSpPr>
        <p:cNvPr id="1" name="Shape 11595"/>
        <p:cNvGrpSpPr/>
        <p:nvPr/>
      </p:nvGrpSpPr>
      <p:grpSpPr>
        <a:xfrm>
          <a:off x="0" y="0"/>
          <a:ext cx="0" cy="0"/>
          <a:chOff x="0" y="0"/>
          <a:chExt cx="0" cy="0"/>
        </a:xfrm>
      </p:grpSpPr>
      <p:sp>
        <p:nvSpPr>
          <p:cNvPr id="11596" name="Google Shape;11596;p1418"/>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597" name="Google Shape;11597;p141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598" name="Google Shape;11598;p1418"/>
          <p:cNvGrpSpPr/>
          <p:nvPr/>
        </p:nvGrpSpPr>
        <p:grpSpPr>
          <a:xfrm>
            <a:off x="0" y="5379427"/>
            <a:ext cx="2807368" cy="753891"/>
            <a:chOff x="0" y="5379426"/>
            <a:chExt cx="2807368" cy="753891"/>
          </a:xfrm>
        </p:grpSpPr>
        <p:sp>
          <p:nvSpPr>
            <p:cNvPr id="11599" name="Google Shape;11599;p141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600" name="Google Shape;11600;p141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1601" name="Google Shape;11601;p1418"/>
          <p:cNvSpPr>
            <a:spLocks noGrp="1"/>
          </p:cNvSpPr>
          <p:nvPr>
            <p:ph type="pic" idx="2"/>
          </p:nvPr>
        </p:nvSpPr>
        <p:spPr>
          <a:xfrm>
            <a:off x="2807368" y="457202"/>
            <a:ext cx="8915400" cy="5943598"/>
          </a:xfrm>
          <a:prstGeom prst="rect">
            <a:avLst/>
          </a:prstGeom>
          <a:noFill/>
          <a:ln>
            <a:noFill/>
          </a:ln>
        </p:spPr>
      </p:sp>
      <p:pic>
        <p:nvPicPr>
          <p:cNvPr id="11602" name="Google Shape;11602;p1418"/>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11603"/>
        <p:cNvGrpSpPr/>
        <p:nvPr/>
      </p:nvGrpSpPr>
      <p:grpSpPr>
        <a:xfrm>
          <a:off x="0" y="0"/>
          <a:ext cx="0" cy="0"/>
          <a:chOff x="0" y="0"/>
          <a:chExt cx="0" cy="0"/>
        </a:xfrm>
      </p:grpSpPr>
      <p:sp>
        <p:nvSpPr>
          <p:cNvPr id="11604" name="Google Shape;11604;p141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605" name="Google Shape;11605;p141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06" name="Google Shape;11606;p141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07" name="Google Shape;11607;p141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608" name="Google Shape;11608;p14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09" name="Google Shape;11609;p14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610" name="Google Shape;11610;p1419"/>
          <p:cNvGrpSpPr/>
          <p:nvPr/>
        </p:nvGrpSpPr>
        <p:grpSpPr>
          <a:xfrm>
            <a:off x="7191543" y="1"/>
            <a:ext cx="5000459" cy="1425992"/>
            <a:chOff x="7191542" y="1"/>
            <a:chExt cx="5000459" cy="1425992"/>
          </a:xfrm>
        </p:grpSpPr>
        <p:pic>
          <p:nvPicPr>
            <p:cNvPr id="11611" name="Google Shape;11611;p14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12" name="Google Shape;11612;p1419"/>
            <p:cNvGrpSpPr/>
            <p:nvPr/>
          </p:nvGrpSpPr>
          <p:grpSpPr>
            <a:xfrm>
              <a:off x="7191542" y="1"/>
              <a:ext cx="5000459" cy="1425992"/>
              <a:chOff x="7186272" y="0"/>
              <a:chExt cx="5005729" cy="1427495"/>
            </a:xfrm>
          </p:grpSpPr>
          <p:sp>
            <p:nvSpPr>
              <p:cNvPr id="11613" name="Google Shape;11613;p14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614" name="Google Shape;11614;p14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615" name="Google Shape;11615;p141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matchingName="5_Quotation">
  <p:cSld name="5_Quotation 2">
    <p:spTree>
      <p:nvGrpSpPr>
        <p:cNvPr id="1" name="Shape 11616"/>
        <p:cNvGrpSpPr/>
        <p:nvPr/>
      </p:nvGrpSpPr>
      <p:grpSpPr>
        <a:xfrm>
          <a:off x="0" y="0"/>
          <a:ext cx="0" cy="0"/>
          <a:chOff x="0" y="0"/>
          <a:chExt cx="0" cy="0"/>
        </a:xfrm>
      </p:grpSpPr>
      <p:sp>
        <p:nvSpPr>
          <p:cNvPr id="11617" name="Google Shape;11617;p142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618" name="Google Shape;11618;p142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19" name="Google Shape;11619;p14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20" name="Google Shape;11620;p142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621" name="Google Shape;11621;p14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22" name="Google Shape;11622;p14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623" name="Google Shape;11623;p1420"/>
          <p:cNvGrpSpPr/>
          <p:nvPr/>
        </p:nvGrpSpPr>
        <p:grpSpPr>
          <a:xfrm>
            <a:off x="7191543" y="1"/>
            <a:ext cx="5000459" cy="1425992"/>
            <a:chOff x="7191542" y="1"/>
            <a:chExt cx="5000459" cy="1425992"/>
          </a:xfrm>
        </p:grpSpPr>
        <p:pic>
          <p:nvPicPr>
            <p:cNvPr id="11624" name="Google Shape;11624;p14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25" name="Google Shape;11625;p1420"/>
            <p:cNvGrpSpPr/>
            <p:nvPr/>
          </p:nvGrpSpPr>
          <p:grpSpPr>
            <a:xfrm>
              <a:off x="7191542" y="1"/>
              <a:ext cx="5000459" cy="1425992"/>
              <a:chOff x="7186272" y="0"/>
              <a:chExt cx="5005729" cy="1427495"/>
            </a:xfrm>
          </p:grpSpPr>
          <p:sp>
            <p:nvSpPr>
              <p:cNvPr id="11626" name="Google Shape;11626;p14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627" name="Google Shape;11627;p14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628" name="Google Shape;11628;p142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11629"/>
        <p:cNvGrpSpPr/>
        <p:nvPr/>
      </p:nvGrpSpPr>
      <p:grpSpPr>
        <a:xfrm>
          <a:off x="0" y="0"/>
          <a:ext cx="0" cy="0"/>
          <a:chOff x="0" y="0"/>
          <a:chExt cx="0" cy="0"/>
        </a:xfrm>
      </p:grpSpPr>
      <p:sp>
        <p:nvSpPr>
          <p:cNvPr id="11630" name="Google Shape;11630;p1421"/>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631" name="Google Shape;11631;p1421"/>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1632" name="Google Shape;11632;p1421"/>
          <p:cNvSpPr txBox="1">
            <a:spLocks noGrp="1"/>
          </p:cNvSpPr>
          <p:nvPr>
            <p:ph type="body" idx="1"/>
          </p:nvPr>
        </p:nvSpPr>
        <p:spPr>
          <a:xfrm>
            <a:off x="508540" y="1707787"/>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33" name="Google Shape;11633;p1421"/>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1634" name="Google Shape;11634;p1421"/>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35" name="Google Shape;11635;p1421"/>
          <p:cNvSpPr txBox="1">
            <a:spLocks noGrp="1"/>
          </p:cNvSpPr>
          <p:nvPr>
            <p:ph type="body" idx="2"/>
          </p:nvPr>
        </p:nvSpPr>
        <p:spPr>
          <a:xfrm>
            <a:off x="332187" y="953347"/>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636" name="Google Shape;11636;p1421"/>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1637" name="Google Shape;11637;p1421"/>
          <p:cNvSpPr txBox="1">
            <a:spLocks noGrp="1"/>
          </p:cNvSpPr>
          <p:nvPr>
            <p:ph type="sldNum" idx="12"/>
          </p:nvPr>
        </p:nvSpPr>
        <p:spPr>
          <a:xfrm>
            <a:off x="11202595" y="6454534"/>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1638" name="Google Shape;11638;p1421"/>
          <p:cNvPicPr preferRelativeResize="0"/>
          <p:nvPr/>
        </p:nvPicPr>
        <p:blipFill rotWithShape="1">
          <a:blip r:embed="rId2">
            <a:alphaModFix/>
          </a:blip>
          <a:srcRect/>
          <a:stretch/>
        </p:blipFill>
        <p:spPr>
          <a:xfrm>
            <a:off x="9596462" y="6492241"/>
            <a:ext cx="1606135" cy="229239"/>
          </a:xfrm>
          <a:prstGeom prst="rect">
            <a:avLst/>
          </a:prstGeom>
          <a:noFill/>
          <a:ln>
            <a:noFill/>
          </a:ln>
        </p:spPr>
      </p:pic>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44_Divider">
  <p:cSld name="44_Divider">
    <p:bg>
      <p:bgPr>
        <a:solidFill>
          <a:schemeClr val="lt2"/>
        </a:solidFill>
        <a:effectLst/>
      </p:bgPr>
    </p:bg>
    <p:spTree>
      <p:nvGrpSpPr>
        <p:cNvPr id="1" name="Shape 1233"/>
        <p:cNvGrpSpPr/>
        <p:nvPr/>
      </p:nvGrpSpPr>
      <p:grpSpPr>
        <a:xfrm>
          <a:off x="0" y="0"/>
          <a:ext cx="0" cy="0"/>
          <a:chOff x="0" y="0"/>
          <a:chExt cx="0" cy="0"/>
        </a:xfrm>
      </p:grpSpPr>
      <p:grpSp>
        <p:nvGrpSpPr>
          <p:cNvPr id="1234" name="Google Shape;1234;p212"/>
          <p:cNvGrpSpPr/>
          <p:nvPr/>
        </p:nvGrpSpPr>
        <p:grpSpPr>
          <a:xfrm>
            <a:off x="0" y="5020348"/>
            <a:ext cx="12192000" cy="1837653"/>
            <a:chOff x="0" y="5020347"/>
            <a:chExt cx="12192000" cy="1837653"/>
          </a:xfrm>
        </p:grpSpPr>
        <p:sp>
          <p:nvSpPr>
            <p:cNvPr id="1235" name="Google Shape;1235;p21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36" name="Google Shape;1236;p21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37" name="Google Shape;1237;p21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238" name="Google Shape;1238;p21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39" name="Google Shape;1239;p212"/>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40" name="Google Shape;1240;p212"/>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showMasterSp="0" matchingName="1_EVERYDAY - CONTENT ONLY">
  <p:cSld name="1_EVERYDAY - CONTENT ONLY 2">
    <p:spTree>
      <p:nvGrpSpPr>
        <p:cNvPr id="1" name="Shape 11639"/>
        <p:cNvGrpSpPr/>
        <p:nvPr/>
      </p:nvGrpSpPr>
      <p:grpSpPr>
        <a:xfrm>
          <a:off x="0" y="0"/>
          <a:ext cx="0" cy="0"/>
          <a:chOff x="0" y="0"/>
          <a:chExt cx="0" cy="0"/>
        </a:xfrm>
      </p:grpSpPr>
      <p:sp>
        <p:nvSpPr>
          <p:cNvPr id="11640" name="Google Shape;11640;p1422"/>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641" name="Google Shape;11641;p1422"/>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1642" name="Google Shape;11642;p1422"/>
          <p:cNvSpPr txBox="1">
            <a:spLocks noGrp="1"/>
          </p:cNvSpPr>
          <p:nvPr>
            <p:ph type="body" idx="1"/>
          </p:nvPr>
        </p:nvSpPr>
        <p:spPr>
          <a:xfrm>
            <a:off x="508540" y="1707787"/>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43" name="Google Shape;11643;p1422"/>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1644" name="Google Shape;11644;p1422"/>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45" name="Google Shape;11645;p1422"/>
          <p:cNvSpPr txBox="1">
            <a:spLocks noGrp="1"/>
          </p:cNvSpPr>
          <p:nvPr>
            <p:ph type="body" idx="2"/>
          </p:nvPr>
        </p:nvSpPr>
        <p:spPr>
          <a:xfrm>
            <a:off x="332187" y="953347"/>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646" name="Google Shape;11646;p1422"/>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1647" name="Google Shape;11647;p1422"/>
          <p:cNvSpPr txBox="1">
            <a:spLocks noGrp="1"/>
          </p:cNvSpPr>
          <p:nvPr>
            <p:ph type="sldNum" idx="12"/>
          </p:nvPr>
        </p:nvSpPr>
        <p:spPr>
          <a:xfrm>
            <a:off x="11202595" y="6454535"/>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1648" name="Google Shape;11648;p1422"/>
          <p:cNvPicPr preferRelativeResize="0"/>
          <p:nvPr/>
        </p:nvPicPr>
        <p:blipFill rotWithShape="1">
          <a:blip r:embed="rId2">
            <a:alphaModFix/>
          </a:blip>
          <a:srcRect/>
          <a:stretch/>
        </p:blipFill>
        <p:spPr>
          <a:xfrm>
            <a:off x="9596463" y="6492241"/>
            <a:ext cx="1606135" cy="229239"/>
          </a:xfrm>
          <a:prstGeom prst="rect">
            <a:avLst/>
          </a:prstGeom>
          <a:noFill/>
          <a:ln>
            <a:noFill/>
          </a:ln>
        </p:spPr>
      </p:pic>
    </p:spTree>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matchingName="9_Cover">
  <p:cSld name="9_Cover">
    <p:spTree>
      <p:nvGrpSpPr>
        <p:cNvPr id="1" name="Shape 11649"/>
        <p:cNvGrpSpPr/>
        <p:nvPr/>
      </p:nvGrpSpPr>
      <p:grpSpPr>
        <a:xfrm>
          <a:off x="0" y="0"/>
          <a:ext cx="0" cy="0"/>
          <a:chOff x="0" y="0"/>
          <a:chExt cx="0" cy="0"/>
        </a:xfrm>
      </p:grpSpPr>
      <p:sp>
        <p:nvSpPr>
          <p:cNvPr id="11650" name="Google Shape;11650;p1423"/>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651" name="Google Shape;11651;p1423"/>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52" name="Google Shape;11652;p1423"/>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653" name="Google Shape;11653;p1423"/>
          <p:cNvSpPr>
            <a:spLocks noGrp="1"/>
          </p:cNvSpPr>
          <p:nvPr>
            <p:ph type="pic" idx="2"/>
          </p:nvPr>
        </p:nvSpPr>
        <p:spPr>
          <a:xfrm>
            <a:off x="7118685" y="233915"/>
            <a:ext cx="5073316" cy="5943600"/>
          </a:xfrm>
          <a:prstGeom prst="rect">
            <a:avLst/>
          </a:prstGeom>
          <a:noFill/>
          <a:ln>
            <a:noFill/>
          </a:ln>
        </p:spPr>
      </p:sp>
      <p:grpSp>
        <p:nvGrpSpPr>
          <p:cNvPr id="11654" name="Google Shape;11654;p1423"/>
          <p:cNvGrpSpPr/>
          <p:nvPr/>
        </p:nvGrpSpPr>
        <p:grpSpPr>
          <a:xfrm>
            <a:off x="0" y="5020350"/>
            <a:ext cx="12192000" cy="1837653"/>
            <a:chOff x="0" y="5020348"/>
            <a:chExt cx="12192000" cy="1837653"/>
          </a:xfrm>
        </p:grpSpPr>
        <p:sp>
          <p:nvSpPr>
            <p:cNvPr id="11655" name="Google Shape;11655;p142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656" name="Google Shape;11656;p142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1657" name="Google Shape;11657;p142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matchingName="10_Divider">
  <p:cSld name="10_Divider">
    <p:bg>
      <p:bgPr>
        <a:solidFill>
          <a:schemeClr val="lt2"/>
        </a:solidFill>
        <a:effectLst/>
      </p:bgPr>
    </p:bg>
    <p:spTree>
      <p:nvGrpSpPr>
        <p:cNvPr id="1" name="Shape 11658"/>
        <p:cNvGrpSpPr/>
        <p:nvPr/>
      </p:nvGrpSpPr>
      <p:grpSpPr>
        <a:xfrm>
          <a:off x="0" y="0"/>
          <a:ext cx="0" cy="0"/>
          <a:chOff x="0" y="0"/>
          <a:chExt cx="0" cy="0"/>
        </a:xfrm>
      </p:grpSpPr>
      <p:grpSp>
        <p:nvGrpSpPr>
          <p:cNvPr id="11659" name="Google Shape;11659;p1424"/>
          <p:cNvGrpSpPr/>
          <p:nvPr/>
        </p:nvGrpSpPr>
        <p:grpSpPr>
          <a:xfrm>
            <a:off x="0" y="5020348"/>
            <a:ext cx="12192000" cy="1837653"/>
            <a:chOff x="0" y="5020347"/>
            <a:chExt cx="12192000" cy="1837653"/>
          </a:xfrm>
        </p:grpSpPr>
        <p:sp>
          <p:nvSpPr>
            <p:cNvPr id="11660" name="Google Shape;11660;p142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661" name="Google Shape;11661;p142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662" name="Google Shape;11662;p142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1663" name="Google Shape;11663;p142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664" name="Google Shape;11664;p1424"/>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65" name="Google Shape;11665;p1424"/>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11666"/>
        <p:cNvGrpSpPr/>
        <p:nvPr/>
      </p:nvGrpSpPr>
      <p:grpSpPr>
        <a:xfrm>
          <a:off x="0" y="0"/>
          <a:ext cx="0" cy="0"/>
          <a:chOff x="0" y="0"/>
          <a:chExt cx="0" cy="0"/>
        </a:xfrm>
      </p:grpSpPr>
      <p:sp>
        <p:nvSpPr>
          <p:cNvPr id="11667" name="Google Shape;11667;p142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668" name="Google Shape;11668;p142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69" name="Google Shape;11669;p142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70" name="Google Shape;11670;p142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671" name="Google Shape;11671;p14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72" name="Google Shape;11672;p14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673" name="Google Shape;11673;p1425"/>
          <p:cNvGrpSpPr/>
          <p:nvPr/>
        </p:nvGrpSpPr>
        <p:grpSpPr>
          <a:xfrm>
            <a:off x="7191543" y="1"/>
            <a:ext cx="5000459" cy="1425992"/>
            <a:chOff x="7191542" y="1"/>
            <a:chExt cx="5000459" cy="1425992"/>
          </a:xfrm>
        </p:grpSpPr>
        <p:pic>
          <p:nvPicPr>
            <p:cNvPr id="11674" name="Google Shape;11674;p14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75" name="Google Shape;11675;p1425"/>
            <p:cNvGrpSpPr/>
            <p:nvPr/>
          </p:nvGrpSpPr>
          <p:grpSpPr>
            <a:xfrm>
              <a:off x="7191542" y="1"/>
              <a:ext cx="5000459" cy="1425992"/>
              <a:chOff x="7186272" y="0"/>
              <a:chExt cx="5005729" cy="1427495"/>
            </a:xfrm>
          </p:grpSpPr>
          <p:sp>
            <p:nvSpPr>
              <p:cNvPr id="11676" name="Google Shape;11676;p14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677" name="Google Shape;11677;p14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678" name="Google Shape;11678;p142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matchingName="5_Quotation">
  <p:cSld name="5_Quotation 3">
    <p:spTree>
      <p:nvGrpSpPr>
        <p:cNvPr id="1" name="Shape 11679"/>
        <p:cNvGrpSpPr/>
        <p:nvPr/>
      </p:nvGrpSpPr>
      <p:grpSpPr>
        <a:xfrm>
          <a:off x="0" y="0"/>
          <a:ext cx="0" cy="0"/>
          <a:chOff x="0" y="0"/>
          <a:chExt cx="0" cy="0"/>
        </a:xfrm>
      </p:grpSpPr>
      <p:sp>
        <p:nvSpPr>
          <p:cNvPr id="11680" name="Google Shape;11680;p142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681" name="Google Shape;11681;p142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82" name="Google Shape;11682;p142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83" name="Google Shape;11683;p142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684" name="Google Shape;11684;p14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85" name="Google Shape;11685;p14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686" name="Google Shape;11686;p1426"/>
          <p:cNvGrpSpPr/>
          <p:nvPr/>
        </p:nvGrpSpPr>
        <p:grpSpPr>
          <a:xfrm>
            <a:off x="7191543" y="1"/>
            <a:ext cx="5000459" cy="1425992"/>
            <a:chOff x="7191542" y="1"/>
            <a:chExt cx="5000459" cy="1425992"/>
          </a:xfrm>
        </p:grpSpPr>
        <p:pic>
          <p:nvPicPr>
            <p:cNvPr id="11687" name="Google Shape;11687;p14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88" name="Google Shape;11688;p1426"/>
            <p:cNvGrpSpPr/>
            <p:nvPr/>
          </p:nvGrpSpPr>
          <p:grpSpPr>
            <a:xfrm>
              <a:off x="7191542" y="1"/>
              <a:ext cx="5000459" cy="1425992"/>
              <a:chOff x="7186272" y="0"/>
              <a:chExt cx="5005729" cy="1427495"/>
            </a:xfrm>
          </p:grpSpPr>
          <p:sp>
            <p:nvSpPr>
              <p:cNvPr id="11689" name="Google Shape;11689;p14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690" name="Google Shape;11690;p14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691" name="Google Shape;11691;p142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matchingName="43_Cover">
  <p:cSld name="43_Cover">
    <p:spTree>
      <p:nvGrpSpPr>
        <p:cNvPr id="1" name="Shape 11692"/>
        <p:cNvGrpSpPr/>
        <p:nvPr/>
      </p:nvGrpSpPr>
      <p:grpSpPr>
        <a:xfrm>
          <a:off x="0" y="0"/>
          <a:ext cx="0" cy="0"/>
          <a:chOff x="0" y="0"/>
          <a:chExt cx="0" cy="0"/>
        </a:xfrm>
      </p:grpSpPr>
      <p:sp>
        <p:nvSpPr>
          <p:cNvPr id="11693" name="Google Shape;11693;p142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694" name="Google Shape;11694;p142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95" name="Google Shape;11695;p142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696" name="Google Shape;11696;p1427"/>
          <p:cNvSpPr>
            <a:spLocks noGrp="1"/>
          </p:cNvSpPr>
          <p:nvPr>
            <p:ph type="pic" idx="2"/>
          </p:nvPr>
        </p:nvSpPr>
        <p:spPr>
          <a:xfrm>
            <a:off x="7118684" y="233915"/>
            <a:ext cx="5073316" cy="5943600"/>
          </a:xfrm>
          <a:prstGeom prst="rect">
            <a:avLst/>
          </a:prstGeom>
          <a:noFill/>
          <a:ln>
            <a:noFill/>
          </a:ln>
        </p:spPr>
      </p:sp>
      <p:grpSp>
        <p:nvGrpSpPr>
          <p:cNvPr id="11697" name="Google Shape;11697;p1427"/>
          <p:cNvGrpSpPr/>
          <p:nvPr/>
        </p:nvGrpSpPr>
        <p:grpSpPr>
          <a:xfrm>
            <a:off x="0" y="5020348"/>
            <a:ext cx="12192000" cy="1837653"/>
            <a:chOff x="0" y="5020348"/>
            <a:chExt cx="12192000" cy="1837653"/>
          </a:xfrm>
        </p:grpSpPr>
        <p:sp>
          <p:nvSpPr>
            <p:cNvPr id="11698" name="Google Shape;11698;p142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699" name="Google Shape;11699;p142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1700" name="Google Shape;11700;p142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matchingName="43_Divider">
  <p:cSld name="43_Divider">
    <p:bg>
      <p:bgPr>
        <a:solidFill>
          <a:schemeClr val="lt2"/>
        </a:solidFill>
        <a:effectLst/>
      </p:bgPr>
    </p:bg>
    <p:spTree>
      <p:nvGrpSpPr>
        <p:cNvPr id="1" name="Shape 11701"/>
        <p:cNvGrpSpPr/>
        <p:nvPr/>
      </p:nvGrpSpPr>
      <p:grpSpPr>
        <a:xfrm>
          <a:off x="0" y="0"/>
          <a:ext cx="0" cy="0"/>
          <a:chOff x="0" y="0"/>
          <a:chExt cx="0" cy="0"/>
        </a:xfrm>
      </p:grpSpPr>
      <p:grpSp>
        <p:nvGrpSpPr>
          <p:cNvPr id="11702" name="Google Shape;11702;p1428"/>
          <p:cNvGrpSpPr/>
          <p:nvPr/>
        </p:nvGrpSpPr>
        <p:grpSpPr>
          <a:xfrm>
            <a:off x="0" y="5020347"/>
            <a:ext cx="12192000" cy="1837653"/>
            <a:chOff x="0" y="5020347"/>
            <a:chExt cx="12192000" cy="1837653"/>
          </a:xfrm>
        </p:grpSpPr>
        <p:sp>
          <p:nvSpPr>
            <p:cNvPr id="11703" name="Google Shape;11703;p142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704" name="Google Shape;11704;p142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705" name="Google Shape;11705;p142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1706" name="Google Shape;11706;p142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707" name="Google Shape;11707;p142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08" name="Google Shape;11708;p142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matchingName="44_Photo Slide">
  <p:cSld name="44_Photo Slide">
    <p:spTree>
      <p:nvGrpSpPr>
        <p:cNvPr id="1" name="Shape 11709"/>
        <p:cNvGrpSpPr/>
        <p:nvPr/>
      </p:nvGrpSpPr>
      <p:grpSpPr>
        <a:xfrm>
          <a:off x="0" y="0"/>
          <a:ext cx="0" cy="0"/>
          <a:chOff x="0" y="0"/>
          <a:chExt cx="0" cy="0"/>
        </a:xfrm>
      </p:grpSpPr>
      <p:sp>
        <p:nvSpPr>
          <p:cNvPr id="11710" name="Google Shape;11710;p142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711" name="Google Shape;11711;p142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712" name="Google Shape;11712;p1429"/>
          <p:cNvGrpSpPr/>
          <p:nvPr/>
        </p:nvGrpSpPr>
        <p:grpSpPr>
          <a:xfrm>
            <a:off x="0" y="5379426"/>
            <a:ext cx="2807368" cy="753891"/>
            <a:chOff x="0" y="5379426"/>
            <a:chExt cx="2807368" cy="753891"/>
          </a:xfrm>
        </p:grpSpPr>
        <p:sp>
          <p:nvSpPr>
            <p:cNvPr id="11713" name="Google Shape;11713;p142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714" name="Google Shape;11714;p142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1715" name="Google Shape;11715;p1429"/>
          <p:cNvSpPr>
            <a:spLocks noGrp="1"/>
          </p:cNvSpPr>
          <p:nvPr>
            <p:ph type="pic" idx="2"/>
          </p:nvPr>
        </p:nvSpPr>
        <p:spPr>
          <a:xfrm>
            <a:off x="2807368" y="457202"/>
            <a:ext cx="8915400" cy="5943598"/>
          </a:xfrm>
          <a:prstGeom prst="rect">
            <a:avLst/>
          </a:prstGeom>
          <a:noFill/>
          <a:ln>
            <a:noFill/>
          </a:ln>
        </p:spPr>
      </p:sp>
      <p:pic>
        <p:nvPicPr>
          <p:cNvPr id="11716" name="Google Shape;11716;p142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matchingName="2_Title and Content">
  <p:cSld name="2_Title and Content 2">
    <p:spTree>
      <p:nvGrpSpPr>
        <p:cNvPr id="1" name="Shape 11717"/>
        <p:cNvGrpSpPr/>
        <p:nvPr/>
      </p:nvGrpSpPr>
      <p:grpSpPr>
        <a:xfrm>
          <a:off x="0" y="0"/>
          <a:ext cx="0" cy="0"/>
          <a:chOff x="0" y="0"/>
          <a:chExt cx="0" cy="0"/>
        </a:xfrm>
      </p:grpSpPr>
      <p:grpSp>
        <p:nvGrpSpPr>
          <p:cNvPr id="11718" name="Google Shape;11718;p1430"/>
          <p:cNvGrpSpPr/>
          <p:nvPr/>
        </p:nvGrpSpPr>
        <p:grpSpPr>
          <a:xfrm>
            <a:off x="7191543" y="1"/>
            <a:ext cx="5000459" cy="1425992"/>
            <a:chOff x="7191542" y="1"/>
            <a:chExt cx="5000459" cy="1425992"/>
          </a:xfrm>
        </p:grpSpPr>
        <p:pic>
          <p:nvPicPr>
            <p:cNvPr id="11719" name="Google Shape;11719;p14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20" name="Google Shape;11720;p1430"/>
            <p:cNvGrpSpPr/>
            <p:nvPr/>
          </p:nvGrpSpPr>
          <p:grpSpPr>
            <a:xfrm>
              <a:off x="7191542" y="1"/>
              <a:ext cx="5000459" cy="1425992"/>
              <a:chOff x="7186272" y="0"/>
              <a:chExt cx="5005729" cy="1427495"/>
            </a:xfrm>
          </p:grpSpPr>
          <p:sp>
            <p:nvSpPr>
              <p:cNvPr id="11721" name="Google Shape;11721;p14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722" name="Google Shape;11722;p14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723" name="Google Shape;11723;p14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24" name="Google Shape;11724;p143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25" name="Google Shape;11725;p143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726" name="Google Shape;11726;p14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27" name="Google Shape;11727;p14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matchingName="1_Two Content">
  <p:cSld name="1_Two Content 2">
    <p:spTree>
      <p:nvGrpSpPr>
        <p:cNvPr id="1" name="Shape 11728"/>
        <p:cNvGrpSpPr/>
        <p:nvPr/>
      </p:nvGrpSpPr>
      <p:grpSpPr>
        <a:xfrm>
          <a:off x="0" y="0"/>
          <a:ext cx="0" cy="0"/>
          <a:chOff x="0" y="0"/>
          <a:chExt cx="0" cy="0"/>
        </a:xfrm>
      </p:grpSpPr>
      <p:sp>
        <p:nvSpPr>
          <p:cNvPr id="11729" name="Google Shape;11729;p143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30" name="Google Shape;11730;p1431"/>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731" name="Google Shape;11731;p1431"/>
          <p:cNvGrpSpPr/>
          <p:nvPr/>
        </p:nvGrpSpPr>
        <p:grpSpPr>
          <a:xfrm>
            <a:off x="7191543" y="1"/>
            <a:ext cx="5000459" cy="1425992"/>
            <a:chOff x="7191542" y="1"/>
            <a:chExt cx="5000459" cy="1425992"/>
          </a:xfrm>
        </p:grpSpPr>
        <p:pic>
          <p:nvPicPr>
            <p:cNvPr id="11732" name="Google Shape;11732;p14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33" name="Google Shape;11733;p1431"/>
            <p:cNvGrpSpPr/>
            <p:nvPr/>
          </p:nvGrpSpPr>
          <p:grpSpPr>
            <a:xfrm>
              <a:off x="7191542" y="1"/>
              <a:ext cx="5000459" cy="1425992"/>
              <a:chOff x="7186272" y="0"/>
              <a:chExt cx="5005729" cy="1427495"/>
            </a:xfrm>
          </p:grpSpPr>
          <p:sp>
            <p:nvSpPr>
              <p:cNvPr id="11734" name="Google Shape;11734;p14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735" name="Google Shape;11735;p14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736" name="Google Shape;11736;p1431"/>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37" name="Google Shape;11737;p1431"/>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738" name="Google Shape;11738;p14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39" name="Google Shape;11739;p14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Two Content">
  <p:cSld name="Two Content 7">
    <p:spTree>
      <p:nvGrpSpPr>
        <p:cNvPr id="1" name="Shape 1241"/>
        <p:cNvGrpSpPr/>
        <p:nvPr/>
      </p:nvGrpSpPr>
      <p:grpSpPr>
        <a:xfrm>
          <a:off x="0" y="0"/>
          <a:ext cx="0" cy="0"/>
          <a:chOff x="0" y="0"/>
          <a:chExt cx="0" cy="0"/>
        </a:xfrm>
      </p:grpSpPr>
      <p:sp>
        <p:nvSpPr>
          <p:cNvPr id="1242" name="Google Shape;1242;p2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43" name="Google Shape;1243;p213"/>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44" name="Google Shape;1244;p213"/>
          <p:cNvGrpSpPr/>
          <p:nvPr/>
        </p:nvGrpSpPr>
        <p:grpSpPr>
          <a:xfrm>
            <a:off x="7191543" y="1"/>
            <a:ext cx="5000459" cy="1425992"/>
            <a:chOff x="7191542" y="1"/>
            <a:chExt cx="5000459" cy="1425992"/>
          </a:xfrm>
        </p:grpSpPr>
        <p:pic>
          <p:nvPicPr>
            <p:cNvPr id="1245" name="Google Shape;1245;p2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6" name="Google Shape;1246;p213"/>
            <p:cNvGrpSpPr/>
            <p:nvPr/>
          </p:nvGrpSpPr>
          <p:grpSpPr>
            <a:xfrm>
              <a:off x="7191542" y="1"/>
              <a:ext cx="5000459" cy="1425992"/>
              <a:chOff x="7186272" y="0"/>
              <a:chExt cx="5005729" cy="1427495"/>
            </a:xfrm>
          </p:grpSpPr>
          <p:sp>
            <p:nvSpPr>
              <p:cNvPr id="1247" name="Google Shape;1247;p2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48" name="Google Shape;1248;p2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49" name="Google Shape;1249;p213"/>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0" name="Google Shape;1250;p213"/>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51" name="Google Shape;1251;p2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2" name="Google Shape;1252;p2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matchingName="1_Comparison">
  <p:cSld name="1_Comparison 3">
    <p:spTree>
      <p:nvGrpSpPr>
        <p:cNvPr id="1" name="Shape 11740"/>
        <p:cNvGrpSpPr/>
        <p:nvPr/>
      </p:nvGrpSpPr>
      <p:grpSpPr>
        <a:xfrm>
          <a:off x="0" y="0"/>
          <a:ext cx="0" cy="0"/>
          <a:chOff x="0" y="0"/>
          <a:chExt cx="0" cy="0"/>
        </a:xfrm>
      </p:grpSpPr>
      <p:grpSp>
        <p:nvGrpSpPr>
          <p:cNvPr id="11741" name="Google Shape;11741;p1432"/>
          <p:cNvGrpSpPr/>
          <p:nvPr/>
        </p:nvGrpSpPr>
        <p:grpSpPr>
          <a:xfrm>
            <a:off x="7191544" y="1"/>
            <a:ext cx="5000459" cy="1425992"/>
            <a:chOff x="7191542" y="1"/>
            <a:chExt cx="5000459" cy="1425992"/>
          </a:xfrm>
        </p:grpSpPr>
        <p:pic>
          <p:nvPicPr>
            <p:cNvPr id="11742" name="Google Shape;11742;p14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43" name="Google Shape;11743;p1432"/>
            <p:cNvGrpSpPr/>
            <p:nvPr/>
          </p:nvGrpSpPr>
          <p:grpSpPr>
            <a:xfrm>
              <a:off x="7191542" y="1"/>
              <a:ext cx="5000459" cy="1425992"/>
              <a:chOff x="7186272" y="0"/>
              <a:chExt cx="5005729" cy="1427495"/>
            </a:xfrm>
          </p:grpSpPr>
          <p:sp>
            <p:nvSpPr>
              <p:cNvPr id="11744" name="Google Shape;11744;p14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745" name="Google Shape;11745;p14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746" name="Google Shape;11746;p1432"/>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47" name="Google Shape;11747;p1432"/>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748" name="Google Shape;11748;p1432"/>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49" name="Google Shape;11749;p143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750" name="Google Shape;11750;p143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51" name="Google Shape;11751;p1432"/>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752" name="Google Shape;11752;p14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53" name="Google Shape;11753;p14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matchingName="1_Comparison">
  <p:cSld name="1_Comparison 4">
    <p:spTree>
      <p:nvGrpSpPr>
        <p:cNvPr id="1" name="Shape 11754"/>
        <p:cNvGrpSpPr/>
        <p:nvPr/>
      </p:nvGrpSpPr>
      <p:grpSpPr>
        <a:xfrm>
          <a:off x="0" y="0"/>
          <a:ext cx="0" cy="0"/>
          <a:chOff x="0" y="0"/>
          <a:chExt cx="0" cy="0"/>
        </a:xfrm>
      </p:grpSpPr>
      <p:grpSp>
        <p:nvGrpSpPr>
          <p:cNvPr id="11755" name="Google Shape;11755;p1433"/>
          <p:cNvGrpSpPr/>
          <p:nvPr/>
        </p:nvGrpSpPr>
        <p:grpSpPr>
          <a:xfrm>
            <a:off x="7191543" y="1"/>
            <a:ext cx="5000459" cy="1425992"/>
            <a:chOff x="7191542" y="1"/>
            <a:chExt cx="5000459" cy="1425992"/>
          </a:xfrm>
        </p:grpSpPr>
        <p:pic>
          <p:nvPicPr>
            <p:cNvPr id="11756" name="Google Shape;11756;p14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57" name="Google Shape;11757;p1433"/>
            <p:cNvGrpSpPr/>
            <p:nvPr/>
          </p:nvGrpSpPr>
          <p:grpSpPr>
            <a:xfrm>
              <a:off x="7191542" y="1"/>
              <a:ext cx="5000459" cy="1425992"/>
              <a:chOff x="7186272" y="0"/>
              <a:chExt cx="5005729" cy="1427495"/>
            </a:xfrm>
          </p:grpSpPr>
          <p:sp>
            <p:nvSpPr>
              <p:cNvPr id="11758" name="Google Shape;11758;p14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759" name="Google Shape;11759;p14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760" name="Google Shape;11760;p1433"/>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61" name="Google Shape;11761;p1433"/>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762" name="Google Shape;11762;p1433"/>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63" name="Google Shape;11763;p143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764" name="Google Shape;11764;p143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65" name="Google Shape;11765;p143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766" name="Google Shape;11766;p14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67" name="Google Shape;11767;p14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11768"/>
        <p:cNvGrpSpPr/>
        <p:nvPr/>
      </p:nvGrpSpPr>
      <p:grpSpPr>
        <a:xfrm>
          <a:off x="0" y="0"/>
          <a:ext cx="0" cy="0"/>
          <a:chOff x="0" y="0"/>
          <a:chExt cx="0" cy="0"/>
        </a:xfrm>
      </p:grpSpPr>
      <p:grpSp>
        <p:nvGrpSpPr>
          <p:cNvPr id="11769" name="Google Shape;11769;p1434"/>
          <p:cNvGrpSpPr/>
          <p:nvPr/>
        </p:nvGrpSpPr>
        <p:grpSpPr>
          <a:xfrm>
            <a:off x="7191543" y="1"/>
            <a:ext cx="5000459" cy="1425992"/>
            <a:chOff x="7191542" y="1"/>
            <a:chExt cx="5000459" cy="1425992"/>
          </a:xfrm>
        </p:grpSpPr>
        <p:pic>
          <p:nvPicPr>
            <p:cNvPr id="11770" name="Google Shape;11770;p14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71" name="Google Shape;11771;p1434"/>
            <p:cNvGrpSpPr/>
            <p:nvPr/>
          </p:nvGrpSpPr>
          <p:grpSpPr>
            <a:xfrm>
              <a:off x="7191542" y="1"/>
              <a:ext cx="5000459" cy="1425992"/>
              <a:chOff x="7186272" y="0"/>
              <a:chExt cx="5005729" cy="1427495"/>
            </a:xfrm>
          </p:grpSpPr>
          <p:sp>
            <p:nvSpPr>
              <p:cNvPr id="11772" name="Google Shape;11772;p14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773" name="Google Shape;11773;p14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774" name="Google Shape;11774;p14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75" name="Google Shape;11775;p143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776" name="Google Shape;11776;p14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77" name="Google Shape;11777;p14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matchingName="End">
  <p:cSld name="End 4">
    <p:spTree>
      <p:nvGrpSpPr>
        <p:cNvPr id="1" name="Shape 11778"/>
        <p:cNvGrpSpPr/>
        <p:nvPr/>
      </p:nvGrpSpPr>
      <p:grpSpPr>
        <a:xfrm>
          <a:off x="0" y="0"/>
          <a:ext cx="0" cy="0"/>
          <a:chOff x="0" y="0"/>
          <a:chExt cx="0" cy="0"/>
        </a:xfrm>
      </p:grpSpPr>
      <p:grpSp>
        <p:nvGrpSpPr>
          <p:cNvPr id="11779" name="Google Shape;11779;p1435"/>
          <p:cNvGrpSpPr/>
          <p:nvPr/>
        </p:nvGrpSpPr>
        <p:grpSpPr>
          <a:xfrm>
            <a:off x="0" y="0"/>
            <a:ext cx="12192000" cy="2148830"/>
            <a:chOff x="0" y="0"/>
            <a:chExt cx="12192000" cy="2148830"/>
          </a:xfrm>
        </p:grpSpPr>
        <p:sp>
          <p:nvSpPr>
            <p:cNvPr id="11780" name="Google Shape;11780;p143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781" name="Google Shape;11781;p143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1782" name="Google Shape;11782;p1435"/>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783" name="Google Shape;11783;p1435"/>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84" name="Google Shape;11784;p143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785" name="Google Shape;11785;p1435"/>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1786" name="Google Shape;11786;p143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matchingName="Blank">
  <p:cSld name="Blank 3">
    <p:spTree>
      <p:nvGrpSpPr>
        <p:cNvPr id="1" name="Shape 11787"/>
        <p:cNvGrpSpPr/>
        <p:nvPr/>
      </p:nvGrpSpPr>
      <p:grpSpPr>
        <a:xfrm>
          <a:off x="0" y="0"/>
          <a:ext cx="0" cy="0"/>
          <a:chOff x="0" y="0"/>
          <a:chExt cx="0" cy="0"/>
        </a:xfrm>
      </p:grpSpPr>
      <p:sp>
        <p:nvSpPr>
          <p:cNvPr id="11788" name="Google Shape;11788;p143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789" name="Google Shape;11789;p14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90" name="Google Shape;11790;p14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791" name="Google Shape;11791;p1436"/>
          <p:cNvGrpSpPr/>
          <p:nvPr/>
        </p:nvGrpSpPr>
        <p:grpSpPr>
          <a:xfrm>
            <a:off x="7191543" y="1"/>
            <a:ext cx="5000459" cy="1425992"/>
            <a:chOff x="7191542" y="1"/>
            <a:chExt cx="5000459" cy="1425992"/>
          </a:xfrm>
        </p:grpSpPr>
        <p:pic>
          <p:nvPicPr>
            <p:cNvPr id="11792" name="Google Shape;11792;p14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93" name="Google Shape;11793;p1436"/>
            <p:cNvGrpSpPr/>
            <p:nvPr/>
          </p:nvGrpSpPr>
          <p:grpSpPr>
            <a:xfrm>
              <a:off x="7191542" y="1"/>
              <a:ext cx="5000459" cy="1425992"/>
              <a:chOff x="7186272" y="0"/>
              <a:chExt cx="5005729" cy="1427495"/>
            </a:xfrm>
          </p:grpSpPr>
          <p:sp>
            <p:nvSpPr>
              <p:cNvPr id="11794" name="Google Shape;11794;p14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795" name="Google Shape;11795;p14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matchingName="3_Cover">
  <p:cSld name="3_Cover 2">
    <p:spTree>
      <p:nvGrpSpPr>
        <p:cNvPr id="1" name="Shape 11796"/>
        <p:cNvGrpSpPr/>
        <p:nvPr/>
      </p:nvGrpSpPr>
      <p:grpSpPr>
        <a:xfrm>
          <a:off x="0" y="0"/>
          <a:ext cx="0" cy="0"/>
          <a:chOff x="0" y="0"/>
          <a:chExt cx="0" cy="0"/>
        </a:xfrm>
      </p:grpSpPr>
      <p:sp>
        <p:nvSpPr>
          <p:cNvPr id="11797" name="Google Shape;11797;p1437"/>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798" name="Google Shape;11798;p1437"/>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99" name="Google Shape;11799;p1437"/>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800" name="Google Shape;11800;p1437"/>
          <p:cNvSpPr>
            <a:spLocks noGrp="1"/>
          </p:cNvSpPr>
          <p:nvPr>
            <p:ph type="pic" idx="2"/>
          </p:nvPr>
        </p:nvSpPr>
        <p:spPr>
          <a:xfrm>
            <a:off x="7118684" y="233915"/>
            <a:ext cx="5073316" cy="5943600"/>
          </a:xfrm>
          <a:prstGeom prst="rect">
            <a:avLst/>
          </a:prstGeom>
          <a:noFill/>
          <a:ln>
            <a:noFill/>
          </a:ln>
        </p:spPr>
      </p:sp>
      <p:grpSp>
        <p:nvGrpSpPr>
          <p:cNvPr id="11801" name="Google Shape;11801;p1437"/>
          <p:cNvGrpSpPr/>
          <p:nvPr/>
        </p:nvGrpSpPr>
        <p:grpSpPr>
          <a:xfrm>
            <a:off x="0" y="5020349"/>
            <a:ext cx="12192000" cy="1837653"/>
            <a:chOff x="0" y="5020348"/>
            <a:chExt cx="12192000" cy="1837653"/>
          </a:xfrm>
        </p:grpSpPr>
        <p:sp>
          <p:nvSpPr>
            <p:cNvPr id="11802" name="Google Shape;11802;p143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803" name="Google Shape;11803;p143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1804" name="Google Shape;11804;p143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matchingName="3_Divider">
  <p:cSld name="3_Divider">
    <p:bg>
      <p:bgPr>
        <a:solidFill>
          <a:schemeClr val="lt2"/>
        </a:solidFill>
        <a:effectLst/>
      </p:bgPr>
    </p:bg>
    <p:spTree>
      <p:nvGrpSpPr>
        <p:cNvPr id="1" name="Shape 11805"/>
        <p:cNvGrpSpPr/>
        <p:nvPr/>
      </p:nvGrpSpPr>
      <p:grpSpPr>
        <a:xfrm>
          <a:off x="0" y="0"/>
          <a:ext cx="0" cy="0"/>
          <a:chOff x="0" y="0"/>
          <a:chExt cx="0" cy="0"/>
        </a:xfrm>
      </p:grpSpPr>
      <p:grpSp>
        <p:nvGrpSpPr>
          <p:cNvPr id="11806" name="Google Shape;11806;p1438"/>
          <p:cNvGrpSpPr/>
          <p:nvPr/>
        </p:nvGrpSpPr>
        <p:grpSpPr>
          <a:xfrm>
            <a:off x="0" y="5020348"/>
            <a:ext cx="12192000" cy="1837653"/>
            <a:chOff x="0" y="5020347"/>
            <a:chExt cx="12192000" cy="1837653"/>
          </a:xfrm>
        </p:grpSpPr>
        <p:sp>
          <p:nvSpPr>
            <p:cNvPr id="11807" name="Google Shape;11807;p143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808" name="Google Shape;11808;p143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809" name="Google Shape;11809;p143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1810" name="Google Shape;11810;p143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811" name="Google Shape;11811;p1438"/>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12" name="Google Shape;11812;p1438"/>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matchingName="3_Photo Slide">
  <p:cSld name="3_Photo Slide">
    <p:spTree>
      <p:nvGrpSpPr>
        <p:cNvPr id="1" name="Shape 11813"/>
        <p:cNvGrpSpPr/>
        <p:nvPr/>
      </p:nvGrpSpPr>
      <p:grpSpPr>
        <a:xfrm>
          <a:off x="0" y="0"/>
          <a:ext cx="0" cy="0"/>
          <a:chOff x="0" y="0"/>
          <a:chExt cx="0" cy="0"/>
        </a:xfrm>
      </p:grpSpPr>
      <p:sp>
        <p:nvSpPr>
          <p:cNvPr id="11814" name="Google Shape;11814;p1439"/>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815" name="Google Shape;11815;p143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816" name="Google Shape;11816;p1439"/>
          <p:cNvGrpSpPr/>
          <p:nvPr/>
        </p:nvGrpSpPr>
        <p:grpSpPr>
          <a:xfrm>
            <a:off x="0" y="5379427"/>
            <a:ext cx="2807368" cy="753891"/>
            <a:chOff x="0" y="5379426"/>
            <a:chExt cx="2807368" cy="753891"/>
          </a:xfrm>
        </p:grpSpPr>
        <p:sp>
          <p:nvSpPr>
            <p:cNvPr id="11817" name="Google Shape;11817;p143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818" name="Google Shape;11818;p143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1819" name="Google Shape;11819;p1439"/>
          <p:cNvSpPr>
            <a:spLocks noGrp="1"/>
          </p:cNvSpPr>
          <p:nvPr>
            <p:ph type="pic" idx="2"/>
          </p:nvPr>
        </p:nvSpPr>
        <p:spPr>
          <a:xfrm>
            <a:off x="2807368" y="457202"/>
            <a:ext cx="8915400" cy="5943598"/>
          </a:xfrm>
          <a:prstGeom prst="rect">
            <a:avLst/>
          </a:prstGeom>
          <a:noFill/>
          <a:ln>
            <a:noFill/>
          </a:ln>
        </p:spPr>
      </p:sp>
      <p:pic>
        <p:nvPicPr>
          <p:cNvPr id="11820" name="Google Shape;11820;p1439"/>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matchingName="6_Quotation">
  <p:cSld name="6_Quotation">
    <p:spTree>
      <p:nvGrpSpPr>
        <p:cNvPr id="1" name="Shape 11821"/>
        <p:cNvGrpSpPr/>
        <p:nvPr/>
      </p:nvGrpSpPr>
      <p:grpSpPr>
        <a:xfrm>
          <a:off x="0" y="0"/>
          <a:ext cx="0" cy="0"/>
          <a:chOff x="0" y="0"/>
          <a:chExt cx="0" cy="0"/>
        </a:xfrm>
      </p:grpSpPr>
      <p:sp>
        <p:nvSpPr>
          <p:cNvPr id="11822" name="Google Shape;11822;p144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823" name="Google Shape;11823;p144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24" name="Google Shape;11824;p144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25" name="Google Shape;11825;p144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826" name="Google Shape;11826;p14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27" name="Google Shape;11827;p14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828" name="Google Shape;11828;p1440"/>
          <p:cNvGrpSpPr/>
          <p:nvPr/>
        </p:nvGrpSpPr>
        <p:grpSpPr>
          <a:xfrm>
            <a:off x="7191543" y="1"/>
            <a:ext cx="5000459" cy="1425992"/>
            <a:chOff x="7191542" y="1"/>
            <a:chExt cx="5000459" cy="1425992"/>
          </a:xfrm>
        </p:grpSpPr>
        <p:pic>
          <p:nvPicPr>
            <p:cNvPr id="11829" name="Google Shape;11829;p14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30" name="Google Shape;11830;p1440"/>
            <p:cNvGrpSpPr/>
            <p:nvPr/>
          </p:nvGrpSpPr>
          <p:grpSpPr>
            <a:xfrm>
              <a:off x="7191542" y="1"/>
              <a:ext cx="5000459" cy="1425992"/>
              <a:chOff x="7186272" y="0"/>
              <a:chExt cx="5005729" cy="1427495"/>
            </a:xfrm>
          </p:grpSpPr>
          <p:sp>
            <p:nvSpPr>
              <p:cNvPr id="11831" name="Google Shape;11831;p14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832" name="Google Shape;11832;p14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833" name="Google Shape;11833;p144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matchingName="6_Quotation">
  <p:cSld name="6_Quotation 2">
    <p:spTree>
      <p:nvGrpSpPr>
        <p:cNvPr id="1" name="Shape 11834"/>
        <p:cNvGrpSpPr/>
        <p:nvPr/>
      </p:nvGrpSpPr>
      <p:grpSpPr>
        <a:xfrm>
          <a:off x="0" y="0"/>
          <a:ext cx="0" cy="0"/>
          <a:chOff x="0" y="0"/>
          <a:chExt cx="0" cy="0"/>
        </a:xfrm>
      </p:grpSpPr>
      <p:sp>
        <p:nvSpPr>
          <p:cNvPr id="11835" name="Google Shape;11835;p144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836" name="Google Shape;11836;p144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37" name="Google Shape;11837;p144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38" name="Google Shape;11838;p144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839" name="Google Shape;11839;p14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40" name="Google Shape;11840;p14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841" name="Google Shape;11841;p1441"/>
          <p:cNvGrpSpPr/>
          <p:nvPr/>
        </p:nvGrpSpPr>
        <p:grpSpPr>
          <a:xfrm>
            <a:off x="7191543" y="1"/>
            <a:ext cx="5000459" cy="1425992"/>
            <a:chOff x="7191542" y="1"/>
            <a:chExt cx="5000459" cy="1425992"/>
          </a:xfrm>
        </p:grpSpPr>
        <p:pic>
          <p:nvPicPr>
            <p:cNvPr id="11842" name="Google Shape;11842;p14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43" name="Google Shape;11843;p1441"/>
            <p:cNvGrpSpPr/>
            <p:nvPr/>
          </p:nvGrpSpPr>
          <p:grpSpPr>
            <a:xfrm>
              <a:off x="7191542" y="1"/>
              <a:ext cx="5000459" cy="1425992"/>
              <a:chOff x="7186272" y="0"/>
              <a:chExt cx="5005729" cy="1427495"/>
            </a:xfrm>
          </p:grpSpPr>
          <p:sp>
            <p:nvSpPr>
              <p:cNvPr id="11844" name="Google Shape;11844;p14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845" name="Google Shape;11845;p14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846" name="Google Shape;11846;p144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47_Cover">
  <p:cSld name="47_Cover">
    <p:spTree>
      <p:nvGrpSpPr>
        <p:cNvPr id="1" name="Shape 1253"/>
        <p:cNvGrpSpPr/>
        <p:nvPr/>
      </p:nvGrpSpPr>
      <p:grpSpPr>
        <a:xfrm>
          <a:off x="0" y="0"/>
          <a:ext cx="0" cy="0"/>
          <a:chOff x="0" y="0"/>
          <a:chExt cx="0" cy="0"/>
        </a:xfrm>
      </p:grpSpPr>
      <p:sp>
        <p:nvSpPr>
          <p:cNvPr id="1254" name="Google Shape;1254;p214"/>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55" name="Google Shape;1255;p214"/>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56" name="Google Shape;1256;p214"/>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57" name="Google Shape;1257;p214"/>
          <p:cNvSpPr>
            <a:spLocks noGrp="1"/>
          </p:cNvSpPr>
          <p:nvPr>
            <p:ph type="pic" idx="2"/>
          </p:nvPr>
        </p:nvSpPr>
        <p:spPr>
          <a:xfrm>
            <a:off x="7118685" y="233915"/>
            <a:ext cx="5073316" cy="5943600"/>
          </a:xfrm>
          <a:prstGeom prst="rect">
            <a:avLst/>
          </a:prstGeom>
          <a:noFill/>
          <a:ln>
            <a:noFill/>
          </a:ln>
        </p:spPr>
      </p:sp>
      <p:grpSp>
        <p:nvGrpSpPr>
          <p:cNvPr id="1258" name="Google Shape;1258;p214"/>
          <p:cNvGrpSpPr/>
          <p:nvPr/>
        </p:nvGrpSpPr>
        <p:grpSpPr>
          <a:xfrm>
            <a:off x="0" y="5020348"/>
            <a:ext cx="12192000" cy="1837653"/>
            <a:chOff x="0" y="5020348"/>
            <a:chExt cx="12192000" cy="1837653"/>
          </a:xfrm>
        </p:grpSpPr>
        <p:sp>
          <p:nvSpPr>
            <p:cNvPr id="1259" name="Google Shape;1259;p2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60" name="Google Shape;1260;p21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261" name="Google Shape;1261;p21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matchingName="3_Title and Content">
  <p:cSld name="3_Title and Content">
    <p:spTree>
      <p:nvGrpSpPr>
        <p:cNvPr id="1" name="Shape 11847"/>
        <p:cNvGrpSpPr/>
        <p:nvPr/>
      </p:nvGrpSpPr>
      <p:grpSpPr>
        <a:xfrm>
          <a:off x="0" y="0"/>
          <a:ext cx="0" cy="0"/>
          <a:chOff x="0" y="0"/>
          <a:chExt cx="0" cy="0"/>
        </a:xfrm>
      </p:grpSpPr>
      <p:grpSp>
        <p:nvGrpSpPr>
          <p:cNvPr id="11848" name="Google Shape;11848;p1442"/>
          <p:cNvGrpSpPr/>
          <p:nvPr/>
        </p:nvGrpSpPr>
        <p:grpSpPr>
          <a:xfrm>
            <a:off x="7191543" y="1"/>
            <a:ext cx="5000459" cy="1425992"/>
            <a:chOff x="7191542" y="1"/>
            <a:chExt cx="5000459" cy="1425992"/>
          </a:xfrm>
        </p:grpSpPr>
        <p:pic>
          <p:nvPicPr>
            <p:cNvPr id="11849" name="Google Shape;11849;p14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50" name="Google Shape;11850;p1442"/>
            <p:cNvGrpSpPr/>
            <p:nvPr/>
          </p:nvGrpSpPr>
          <p:grpSpPr>
            <a:xfrm>
              <a:off x="7191542" y="1"/>
              <a:ext cx="5000459" cy="1425992"/>
              <a:chOff x="7186272" y="0"/>
              <a:chExt cx="5005729" cy="1427495"/>
            </a:xfrm>
          </p:grpSpPr>
          <p:sp>
            <p:nvSpPr>
              <p:cNvPr id="11851" name="Google Shape;11851;p14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852" name="Google Shape;11852;p14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853" name="Google Shape;11853;p144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54" name="Google Shape;11854;p144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55" name="Google Shape;11855;p144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856" name="Google Shape;11856;p14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57" name="Google Shape;11857;p14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matchingName="2_Two Content">
  <p:cSld name="2_Two Content">
    <p:spTree>
      <p:nvGrpSpPr>
        <p:cNvPr id="1" name="Shape 11858"/>
        <p:cNvGrpSpPr/>
        <p:nvPr/>
      </p:nvGrpSpPr>
      <p:grpSpPr>
        <a:xfrm>
          <a:off x="0" y="0"/>
          <a:ext cx="0" cy="0"/>
          <a:chOff x="0" y="0"/>
          <a:chExt cx="0" cy="0"/>
        </a:xfrm>
      </p:grpSpPr>
      <p:sp>
        <p:nvSpPr>
          <p:cNvPr id="11859" name="Google Shape;11859;p14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60" name="Google Shape;11860;p1443"/>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861" name="Google Shape;11861;p1443"/>
          <p:cNvGrpSpPr/>
          <p:nvPr/>
        </p:nvGrpSpPr>
        <p:grpSpPr>
          <a:xfrm>
            <a:off x="7191543" y="1"/>
            <a:ext cx="5000459" cy="1425992"/>
            <a:chOff x="7191542" y="1"/>
            <a:chExt cx="5000459" cy="1425992"/>
          </a:xfrm>
        </p:grpSpPr>
        <p:pic>
          <p:nvPicPr>
            <p:cNvPr id="11862" name="Google Shape;11862;p14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63" name="Google Shape;11863;p1443"/>
            <p:cNvGrpSpPr/>
            <p:nvPr/>
          </p:nvGrpSpPr>
          <p:grpSpPr>
            <a:xfrm>
              <a:off x="7191542" y="1"/>
              <a:ext cx="5000459" cy="1425992"/>
              <a:chOff x="7186272" y="0"/>
              <a:chExt cx="5005729" cy="1427495"/>
            </a:xfrm>
          </p:grpSpPr>
          <p:sp>
            <p:nvSpPr>
              <p:cNvPr id="11864" name="Google Shape;11864;p14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865" name="Google Shape;11865;p14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866" name="Google Shape;11866;p1443"/>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67" name="Google Shape;11867;p1443"/>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868" name="Google Shape;11868;p14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69" name="Google Shape;11869;p14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matchingName="2_Comparison">
  <p:cSld name="2_Comparison">
    <p:spTree>
      <p:nvGrpSpPr>
        <p:cNvPr id="1" name="Shape 11870"/>
        <p:cNvGrpSpPr/>
        <p:nvPr/>
      </p:nvGrpSpPr>
      <p:grpSpPr>
        <a:xfrm>
          <a:off x="0" y="0"/>
          <a:ext cx="0" cy="0"/>
          <a:chOff x="0" y="0"/>
          <a:chExt cx="0" cy="0"/>
        </a:xfrm>
      </p:grpSpPr>
      <p:grpSp>
        <p:nvGrpSpPr>
          <p:cNvPr id="11871" name="Google Shape;11871;p1444"/>
          <p:cNvGrpSpPr/>
          <p:nvPr/>
        </p:nvGrpSpPr>
        <p:grpSpPr>
          <a:xfrm>
            <a:off x="7191544" y="1"/>
            <a:ext cx="5000459" cy="1425992"/>
            <a:chOff x="7191542" y="1"/>
            <a:chExt cx="5000459" cy="1425992"/>
          </a:xfrm>
        </p:grpSpPr>
        <p:pic>
          <p:nvPicPr>
            <p:cNvPr id="11872" name="Google Shape;11872;p14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73" name="Google Shape;11873;p1444"/>
            <p:cNvGrpSpPr/>
            <p:nvPr/>
          </p:nvGrpSpPr>
          <p:grpSpPr>
            <a:xfrm>
              <a:off x="7191542" y="1"/>
              <a:ext cx="5000459" cy="1425992"/>
              <a:chOff x="7186272" y="0"/>
              <a:chExt cx="5005729" cy="1427495"/>
            </a:xfrm>
          </p:grpSpPr>
          <p:sp>
            <p:nvSpPr>
              <p:cNvPr id="11874" name="Google Shape;11874;p14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875" name="Google Shape;11875;p14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876" name="Google Shape;11876;p1444"/>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77" name="Google Shape;11877;p1444"/>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878" name="Google Shape;11878;p1444"/>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79" name="Google Shape;11879;p144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880" name="Google Shape;11880;p144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81" name="Google Shape;11881;p1444"/>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882" name="Google Shape;11882;p14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83" name="Google Shape;11883;p14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matchingName="2_Comparison">
  <p:cSld name="2_Comparison 2">
    <p:spTree>
      <p:nvGrpSpPr>
        <p:cNvPr id="1" name="Shape 11884"/>
        <p:cNvGrpSpPr/>
        <p:nvPr/>
      </p:nvGrpSpPr>
      <p:grpSpPr>
        <a:xfrm>
          <a:off x="0" y="0"/>
          <a:ext cx="0" cy="0"/>
          <a:chOff x="0" y="0"/>
          <a:chExt cx="0" cy="0"/>
        </a:xfrm>
      </p:grpSpPr>
      <p:grpSp>
        <p:nvGrpSpPr>
          <p:cNvPr id="11885" name="Google Shape;11885;p1445"/>
          <p:cNvGrpSpPr/>
          <p:nvPr/>
        </p:nvGrpSpPr>
        <p:grpSpPr>
          <a:xfrm>
            <a:off x="7191543" y="1"/>
            <a:ext cx="5000459" cy="1425992"/>
            <a:chOff x="7191542" y="1"/>
            <a:chExt cx="5000459" cy="1425992"/>
          </a:xfrm>
        </p:grpSpPr>
        <p:pic>
          <p:nvPicPr>
            <p:cNvPr id="11886" name="Google Shape;11886;p14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87" name="Google Shape;11887;p1445"/>
            <p:cNvGrpSpPr/>
            <p:nvPr/>
          </p:nvGrpSpPr>
          <p:grpSpPr>
            <a:xfrm>
              <a:off x="7191542" y="1"/>
              <a:ext cx="5000459" cy="1425992"/>
              <a:chOff x="7186272" y="0"/>
              <a:chExt cx="5005729" cy="1427495"/>
            </a:xfrm>
          </p:grpSpPr>
          <p:sp>
            <p:nvSpPr>
              <p:cNvPr id="11888" name="Google Shape;11888;p14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889" name="Google Shape;11889;p14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890" name="Google Shape;11890;p1445"/>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91" name="Google Shape;11891;p1445"/>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892" name="Google Shape;11892;p1445"/>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93" name="Google Shape;11893;p144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894" name="Google Shape;11894;p144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95" name="Google Shape;11895;p144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896" name="Google Shape;11896;p14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97" name="Google Shape;11897;p14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matchingName="1_Title Only">
  <p:cSld name="1_Title Only">
    <p:spTree>
      <p:nvGrpSpPr>
        <p:cNvPr id="1" name="Shape 11898"/>
        <p:cNvGrpSpPr/>
        <p:nvPr/>
      </p:nvGrpSpPr>
      <p:grpSpPr>
        <a:xfrm>
          <a:off x="0" y="0"/>
          <a:ext cx="0" cy="0"/>
          <a:chOff x="0" y="0"/>
          <a:chExt cx="0" cy="0"/>
        </a:xfrm>
      </p:grpSpPr>
      <p:grpSp>
        <p:nvGrpSpPr>
          <p:cNvPr id="11899" name="Google Shape;11899;p1446"/>
          <p:cNvGrpSpPr/>
          <p:nvPr/>
        </p:nvGrpSpPr>
        <p:grpSpPr>
          <a:xfrm>
            <a:off x="7191543" y="1"/>
            <a:ext cx="5000459" cy="1425992"/>
            <a:chOff x="7191542" y="1"/>
            <a:chExt cx="5000459" cy="1425992"/>
          </a:xfrm>
        </p:grpSpPr>
        <p:pic>
          <p:nvPicPr>
            <p:cNvPr id="11900" name="Google Shape;11900;p14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01" name="Google Shape;11901;p1446"/>
            <p:cNvGrpSpPr/>
            <p:nvPr/>
          </p:nvGrpSpPr>
          <p:grpSpPr>
            <a:xfrm>
              <a:off x="7191542" y="1"/>
              <a:ext cx="5000459" cy="1425992"/>
              <a:chOff x="7186272" y="0"/>
              <a:chExt cx="5005729" cy="1427495"/>
            </a:xfrm>
          </p:grpSpPr>
          <p:sp>
            <p:nvSpPr>
              <p:cNvPr id="11902" name="Google Shape;11902;p14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903" name="Google Shape;11903;p14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904" name="Google Shape;11904;p14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05" name="Google Shape;11905;p144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906" name="Google Shape;11906;p14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07" name="Google Shape;11907;p14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matchingName="1_End">
  <p:cSld name="1_End 2">
    <p:spTree>
      <p:nvGrpSpPr>
        <p:cNvPr id="1" name="Shape 11908"/>
        <p:cNvGrpSpPr/>
        <p:nvPr/>
      </p:nvGrpSpPr>
      <p:grpSpPr>
        <a:xfrm>
          <a:off x="0" y="0"/>
          <a:ext cx="0" cy="0"/>
          <a:chOff x="0" y="0"/>
          <a:chExt cx="0" cy="0"/>
        </a:xfrm>
      </p:grpSpPr>
      <p:grpSp>
        <p:nvGrpSpPr>
          <p:cNvPr id="11909" name="Google Shape;11909;p1447"/>
          <p:cNvGrpSpPr/>
          <p:nvPr/>
        </p:nvGrpSpPr>
        <p:grpSpPr>
          <a:xfrm>
            <a:off x="0" y="0"/>
            <a:ext cx="12192000" cy="2148830"/>
            <a:chOff x="0" y="0"/>
            <a:chExt cx="12192000" cy="2148830"/>
          </a:xfrm>
        </p:grpSpPr>
        <p:sp>
          <p:nvSpPr>
            <p:cNvPr id="11910" name="Google Shape;11910;p144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911" name="Google Shape;11911;p144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1912" name="Google Shape;11912;p1447"/>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913" name="Google Shape;11913;p1447"/>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14" name="Google Shape;11914;p144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915" name="Google Shape;11915;p1447"/>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1916" name="Google Shape;11916;p144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matchingName="1_Blank">
  <p:cSld name="1_Blank">
    <p:spTree>
      <p:nvGrpSpPr>
        <p:cNvPr id="1" name="Shape 11917"/>
        <p:cNvGrpSpPr/>
        <p:nvPr/>
      </p:nvGrpSpPr>
      <p:grpSpPr>
        <a:xfrm>
          <a:off x="0" y="0"/>
          <a:ext cx="0" cy="0"/>
          <a:chOff x="0" y="0"/>
          <a:chExt cx="0" cy="0"/>
        </a:xfrm>
      </p:grpSpPr>
      <p:sp>
        <p:nvSpPr>
          <p:cNvPr id="11918" name="Google Shape;11918;p144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919" name="Google Shape;11919;p14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20" name="Google Shape;11920;p14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921" name="Google Shape;11921;p1448"/>
          <p:cNvGrpSpPr/>
          <p:nvPr/>
        </p:nvGrpSpPr>
        <p:grpSpPr>
          <a:xfrm>
            <a:off x="7191543" y="1"/>
            <a:ext cx="5000459" cy="1425992"/>
            <a:chOff x="7191542" y="1"/>
            <a:chExt cx="5000459" cy="1425992"/>
          </a:xfrm>
        </p:grpSpPr>
        <p:pic>
          <p:nvPicPr>
            <p:cNvPr id="11922" name="Google Shape;11922;p14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23" name="Google Shape;11923;p1448"/>
            <p:cNvGrpSpPr/>
            <p:nvPr/>
          </p:nvGrpSpPr>
          <p:grpSpPr>
            <a:xfrm>
              <a:off x="7191542" y="1"/>
              <a:ext cx="5000459" cy="1425992"/>
              <a:chOff x="7186272" y="0"/>
              <a:chExt cx="5005729" cy="1427495"/>
            </a:xfrm>
          </p:grpSpPr>
          <p:sp>
            <p:nvSpPr>
              <p:cNvPr id="11924" name="Google Shape;11924;p14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925" name="Google Shape;11925;p14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matchingName="7_Quotation">
  <p:cSld name="7_Quotation">
    <p:spTree>
      <p:nvGrpSpPr>
        <p:cNvPr id="1" name="Shape 11926"/>
        <p:cNvGrpSpPr/>
        <p:nvPr/>
      </p:nvGrpSpPr>
      <p:grpSpPr>
        <a:xfrm>
          <a:off x="0" y="0"/>
          <a:ext cx="0" cy="0"/>
          <a:chOff x="0" y="0"/>
          <a:chExt cx="0" cy="0"/>
        </a:xfrm>
      </p:grpSpPr>
      <p:sp>
        <p:nvSpPr>
          <p:cNvPr id="11927" name="Google Shape;11927;p144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928" name="Google Shape;11928;p144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29" name="Google Shape;11929;p144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30" name="Google Shape;11930;p144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931" name="Google Shape;11931;p14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32" name="Google Shape;11932;p14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933" name="Google Shape;11933;p1449"/>
          <p:cNvGrpSpPr/>
          <p:nvPr/>
        </p:nvGrpSpPr>
        <p:grpSpPr>
          <a:xfrm>
            <a:off x="7191543" y="1"/>
            <a:ext cx="5000459" cy="1425992"/>
            <a:chOff x="7191542" y="1"/>
            <a:chExt cx="5000459" cy="1425992"/>
          </a:xfrm>
        </p:grpSpPr>
        <p:pic>
          <p:nvPicPr>
            <p:cNvPr id="11934" name="Google Shape;11934;p14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35" name="Google Shape;11935;p1449"/>
            <p:cNvGrpSpPr/>
            <p:nvPr/>
          </p:nvGrpSpPr>
          <p:grpSpPr>
            <a:xfrm>
              <a:off x="7191542" y="1"/>
              <a:ext cx="5000459" cy="1425992"/>
              <a:chOff x="7186272" y="0"/>
              <a:chExt cx="5005729" cy="1427495"/>
            </a:xfrm>
          </p:grpSpPr>
          <p:sp>
            <p:nvSpPr>
              <p:cNvPr id="11936" name="Google Shape;11936;p14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937" name="Google Shape;11937;p14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938" name="Google Shape;11938;p144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matchingName="18_Quotation">
  <p:cSld name="18_Quotation">
    <p:spTree>
      <p:nvGrpSpPr>
        <p:cNvPr id="1" name="Shape 11939"/>
        <p:cNvGrpSpPr/>
        <p:nvPr/>
      </p:nvGrpSpPr>
      <p:grpSpPr>
        <a:xfrm>
          <a:off x="0" y="0"/>
          <a:ext cx="0" cy="0"/>
          <a:chOff x="0" y="0"/>
          <a:chExt cx="0" cy="0"/>
        </a:xfrm>
      </p:grpSpPr>
      <p:sp>
        <p:nvSpPr>
          <p:cNvPr id="11940" name="Google Shape;11940;p145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941" name="Google Shape;11941;p145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42" name="Google Shape;11942;p145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43" name="Google Shape;11943;p145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944" name="Google Shape;11944;p14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45" name="Google Shape;11945;p14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946" name="Google Shape;11946;p1450"/>
          <p:cNvGrpSpPr/>
          <p:nvPr/>
        </p:nvGrpSpPr>
        <p:grpSpPr>
          <a:xfrm>
            <a:off x="7191543" y="1"/>
            <a:ext cx="5000459" cy="1425992"/>
            <a:chOff x="7191542" y="1"/>
            <a:chExt cx="5000459" cy="1425992"/>
          </a:xfrm>
        </p:grpSpPr>
        <p:pic>
          <p:nvPicPr>
            <p:cNvPr id="11947" name="Google Shape;11947;p14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48" name="Google Shape;11948;p1450"/>
            <p:cNvGrpSpPr/>
            <p:nvPr/>
          </p:nvGrpSpPr>
          <p:grpSpPr>
            <a:xfrm>
              <a:off x="7191542" y="1"/>
              <a:ext cx="5000459" cy="1425992"/>
              <a:chOff x="7186272" y="0"/>
              <a:chExt cx="5005729" cy="1427495"/>
            </a:xfrm>
          </p:grpSpPr>
          <p:sp>
            <p:nvSpPr>
              <p:cNvPr id="11949" name="Google Shape;11949;p14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950" name="Google Shape;11950;p14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951" name="Google Shape;11951;p145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matchingName="19_Quotation">
  <p:cSld name="19_Quotation">
    <p:spTree>
      <p:nvGrpSpPr>
        <p:cNvPr id="1" name="Shape 11952"/>
        <p:cNvGrpSpPr/>
        <p:nvPr/>
      </p:nvGrpSpPr>
      <p:grpSpPr>
        <a:xfrm>
          <a:off x="0" y="0"/>
          <a:ext cx="0" cy="0"/>
          <a:chOff x="0" y="0"/>
          <a:chExt cx="0" cy="0"/>
        </a:xfrm>
      </p:grpSpPr>
      <p:sp>
        <p:nvSpPr>
          <p:cNvPr id="11953" name="Google Shape;11953;p145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954" name="Google Shape;11954;p145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55" name="Google Shape;11955;p145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56" name="Google Shape;11956;p145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957" name="Google Shape;11957;p14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58" name="Google Shape;11958;p14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959" name="Google Shape;11959;p1451"/>
          <p:cNvGrpSpPr/>
          <p:nvPr/>
        </p:nvGrpSpPr>
        <p:grpSpPr>
          <a:xfrm>
            <a:off x="7191543" y="1"/>
            <a:ext cx="5000459" cy="1425992"/>
            <a:chOff x="7191542" y="1"/>
            <a:chExt cx="5000459" cy="1425992"/>
          </a:xfrm>
        </p:grpSpPr>
        <p:pic>
          <p:nvPicPr>
            <p:cNvPr id="11960" name="Google Shape;11960;p14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61" name="Google Shape;11961;p1451"/>
            <p:cNvGrpSpPr/>
            <p:nvPr/>
          </p:nvGrpSpPr>
          <p:grpSpPr>
            <a:xfrm>
              <a:off x="7191542" y="1"/>
              <a:ext cx="5000459" cy="1425992"/>
              <a:chOff x="7186272" y="0"/>
              <a:chExt cx="5005729" cy="1427495"/>
            </a:xfrm>
          </p:grpSpPr>
          <p:sp>
            <p:nvSpPr>
              <p:cNvPr id="11962" name="Google Shape;11962;p14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963" name="Google Shape;11963;p14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964" name="Google Shape;11964;p145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Divider">
  <p:cSld name="Divider 2">
    <p:bg>
      <p:bgPr>
        <a:solidFill>
          <a:schemeClr val="lt2"/>
        </a:solidFill>
        <a:effectLst/>
      </p:bgPr>
    </p:bg>
    <p:spTree>
      <p:nvGrpSpPr>
        <p:cNvPr id="1" name="Shape 116"/>
        <p:cNvGrpSpPr/>
        <p:nvPr/>
      </p:nvGrpSpPr>
      <p:grpSpPr>
        <a:xfrm>
          <a:off x="0" y="0"/>
          <a:ext cx="0" cy="0"/>
          <a:chOff x="0" y="0"/>
          <a:chExt cx="0" cy="0"/>
        </a:xfrm>
      </p:grpSpPr>
      <p:grpSp>
        <p:nvGrpSpPr>
          <p:cNvPr id="117" name="Google Shape;117;p88"/>
          <p:cNvGrpSpPr/>
          <p:nvPr/>
        </p:nvGrpSpPr>
        <p:grpSpPr>
          <a:xfrm>
            <a:off x="0" y="5020348"/>
            <a:ext cx="12192000" cy="1837653"/>
            <a:chOff x="0" y="5020347"/>
            <a:chExt cx="12192000" cy="1837653"/>
          </a:xfrm>
        </p:grpSpPr>
        <p:sp>
          <p:nvSpPr>
            <p:cNvPr id="118" name="Google Shape;118;p8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9" name="Google Shape;119;p8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0" name="Google Shape;120;p8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21" name="Google Shape;121;p8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2" name="Google Shape;122;p88"/>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3" name="Google Shape;123;p88"/>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45_Divider">
  <p:cSld name="45_Divider">
    <p:bg>
      <p:bgPr>
        <a:solidFill>
          <a:schemeClr val="lt2"/>
        </a:solidFill>
        <a:effectLst/>
      </p:bgPr>
    </p:bg>
    <p:spTree>
      <p:nvGrpSpPr>
        <p:cNvPr id="1" name="Shape 1262"/>
        <p:cNvGrpSpPr/>
        <p:nvPr/>
      </p:nvGrpSpPr>
      <p:grpSpPr>
        <a:xfrm>
          <a:off x="0" y="0"/>
          <a:ext cx="0" cy="0"/>
          <a:chOff x="0" y="0"/>
          <a:chExt cx="0" cy="0"/>
        </a:xfrm>
      </p:grpSpPr>
      <p:grpSp>
        <p:nvGrpSpPr>
          <p:cNvPr id="1263" name="Google Shape;1263;p215"/>
          <p:cNvGrpSpPr/>
          <p:nvPr/>
        </p:nvGrpSpPr>
        <p:grpSpPr>
          <a:xfrm>
            <a:off x="0" y="5020348"/>
            <a:ext cx="12192000" cy="1837653"/>
            <a:chOff x="0" y="5020347"/>
            <a:chExt cx="12192000" cy="1837653"/>
          </a:xfrm>
        </p:grpSpPr>
        <p:sp>
          <p:nvSpPr>
            <p:cNvPr id="1264" name="Google Shape;1264;p21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65" name="Google Shape;1265;p21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66" name="Google Shape;1266;p21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267" name="Google Shape;1267;p21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68" name="Google Shape;1268;p215"/>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69" name="Google Shape;1269;p215"/>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matchingName="7_Quotation">
  <p:cSld name="7_Quotation 2">
    <p:spTree>
      <p:nvGrpSpPr>
        <p:cNvPr id="1" name="Shape 11965"/>
        <p:cNvGrpSpPr/>
        <p:nvPr/>
      </p:nvGrpSpPr>
      <p:grpSpPr>
        <a:xfrm>
          <a:off x="0" y="0"/>
          <a:ext cx="0" cy="0"/>
          <a:chOff x="0" y="0"/>
          <a:chExt cx="0" cy="0"/>
        </a:xfrm>
      </p:grpSpPr>
      <p:sp>
        <p:nvSpPr>
          <p:cNvPr id="11966" name="Google Shape;11966;p145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967" name="Google Shape;11967;p145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68" name="Google Shape;11968;p145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69" name="Google Shape;11969;p145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970" name="Google Shape;11970;p14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71" name="Google Shape;11971;p14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972" name="Google Shape;11972;p1452"/>
          <p:cNvGrpSpPr/>
          <p:nvPr/>
        </p:nvGrpSpPr>
        <p:grpSpPr>
          <a:xfrm>
            <a:off x="7191543" y="1"/>
            <a:ext cx="5000459" cy="1425992"/>
            <a:chOff x="7191542" y="1"/>
            <a:chExt cx="5000459" cy="1425992"/>
          </a:xfrm>
        </p:grpSpPr>
        <p:pic>
          <p:nvPicPr>
            <p:cNvPr id="11973" name="Google Shape;11973;p14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74" name="Google Shape;11974;p1452"/>
            <p:cNvGrpSpPr/>
            <p:nvPr/>
          </p:nvGrpSpPr>
          <p:grpSpPr>
            <a:xfrm>
              <a:off x="7191542" y="1"/>
              <a:ext cx="5000459" cy="1425992"/>
              <a:chOff x="7186272" y="0"/>
              <a:chExt cx="5005729" cy="1427495"/>
            </a:xfrm>
          </p:grpSpPr>
          <p:sp>
            <p:nvSpPr>
              <p:cNvPr id="11975" name="Google Shape;11975;p14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976" name="Google Shape;11976;p14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977" name="Google Shape;11977;p145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matchingName="7_Quotation">
  <p:cSld name="7_Quotation 3">
    <p:spTree>
      <p:nvGrpSpPr>
        <p:cNvPr id="1" name="Shape 11978"/>
        <p:cNvGrpSpPr/>
        <p:nvPr/>
      </p:nvGrpSpPr>
      <p:grpSpPr>
        <a:xfrm>
          <a:off x="0" y="0"/>
          <a:ext cx="0" cy="0"/>
          <a:chOff x="0" y="0"/>
          <a:chExt cx="0" cy="0"/>
        </a:xfrm>
      </p:grpSpPr>
      <p:sp>
        <p:nvSpPr>
          <p:cNvPr id="11979" name="Google Shape;11979;p145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980" name="Google Shape;11980;p145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81" name="Google Shape;11981;p145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82" name="Google Shape;11982;p145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983" name="Google Shape;11983;p14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84" name="Google Shape;11984;p14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985" name="Google Shape;11985;p1453"/>
          <p:cNvGrpSpPr/>
          <p:nvPr/>
        </p:nvGrpSpPr>
        <p:grpSpPr>
          <a:xfrm>
            <a:off x="7191543" y="1"/>
            <a:ext cx="5000459" cy="1425992"/>
            <a:chOff x="7191542" y="1"/>
            <a:chExt cx="5000459" cy="1425992"/>
          </a:xfrm>
        </p:grpSpPr>
        <p:pic>
          <p:nvPicPr>
            <p:cNvPr id="11986" name="Google Shape;11986;p14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87" name="Google Shape;11987;p1453"/>
            <p:cNvGrpSpPr/>
            <p:nvPr/>
          </p:nvGrpSpPr>
          <p:grpSpPr>
            <a:xfrm>
              <a:off x="7191542" y="1"/>
              <a:ext cx="5000459" cy="1425992"/>
              <a:chOff x="7186272" y="0"/>
              <a:chExt cx="5005729" cy="1427495"/>
            </a:xfrm>
          </p:grpSpPr>
          <p:sp>
            <p:nvSpPr>
              <p:cNvPr id="11988" name="Google Shape;11988;p14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989" name="Google Shape;11989;p14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990" name="Google Shape;11990;p145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11991"/>
        <p:cNvGrpSpPr/>
        <p:nvPr/>
      </p:nvGrpSpPr>
      <p:grpSpPr>
        <a:xfrm>
          <a:off x="0" y="0"/>
          <a:ext cx="0" cy="0"/>
          <a:chOff x="0" y="0"/>
          <a:chExt cx="0" cy="0"/>
        </a:xfrm>
      </p:grpSpPr>
      <p:sp>
        <p:nvSpPr>
          <p:cNvPr id="11992" name="Google Shape;11992;p1454"/>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993" name="Google Shape;11993;p1454"/>
          <p:cNvSpPr/>
          <p:nvPr/>
        </p:nvSpPr>
        <p:spPr>
          <a:xfrm>
            <a:off x="3"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pic>
        <p:nvPicPr>
          <p:cNvPr id="11994" name="Google Shape;11994;p1454"/>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1995" name="Google Shape;11995;p1454"/>
          <p:cNvSpPr/>
          <p:nvPr/>
        </p:nvSpPr>
        <p:spPr>
          <a:xfrm>
            <a:off x="1" y="5020056"/>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pic>
        <p:nvPicPr>
          <p:cNvPr id="11996" name="Google Shape;11996;p1454"/>
          <p:cNvPicPr preferRelativeResize="0"/>
          <p:nvPr/>
        </p:nvPicPr>
        <p:blipFill rotWithShape="1">
          <a:blip r:embed="rId3">
            <a:alphaModFix/>
          </a:blip>
          <a:srcRect/>
          <a:stretch/>
        </p:blipFill>
        <p:spPr>
          <a:xfrm>
            <a:off x="313957" y="5564124"/>
            <a:ext cx="2025383" cy="911351"/>
          </a:xfrm>
          <a:prstGeom prst="rect">
            <a:avLst/>
          </a:prstGeom>
          <a:noFill/>
          <a:ln>
            <a:noFill/>
          </a:ln>
        </p:spPr>
      </p:pic>
      <p:sp>
        <p:nvSpPr>
          <p:cNvPr id="11997" name="Google Shape;11997;p1454"/>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998" name="Google Shape;11998;p1454"/>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99" name="Google Shape;11999;p1454"/>
          <p:cNvSpPr txBox="1">
            <a:spLocks noGrp="1"/>
          </p:cNvSpPr>
          <p:nvPr>
            <p:ph type="subTitle" idx="1"/>
          </p:nvPr>
        </p:nvSpPr>
        <p:spPr>
          <a:xfrm>
            <a:off x="1828800" y="3840480"/>
            <a:ext cx="8534400" cy="369332"/>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2000" name="Google Shape;12000;p1454"/>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01" name="Google Shape;12001;p1454"/>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SzPts val="1400"/>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2002" name="Google Shape;12002;p1454"/>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2" marR="0" lvl="0"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1pPr>
            <a:lvl2pPr marL="38102" marR="0" lvl="1"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2pPr>
            <a:lvl3pPr marL="38102" marR="0" lvl="2"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3pPr>
            <a:lvl4pPr marL="38102" marR="0" lvl="3"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4pPr>
            <a:lvl5pPr marL="38102" marR="0" lvl="4"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5pPr>
            <a:lvl6pPr marL="38102" marR="0" lvl="5"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6pPr>
            <a:lvl7pPr marL="38102" marR="0" lvl="6"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7pPr>
            <a:lvl8pPr marL="38102" marR="0" lvl="7"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8pPr>
            <a:lvl9pPr marL="38102" marR="0" lvl="8"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9pPr>
          </a:lstStyle>
          <a:p>
            <a:pPr marL="38102"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matchingName="8_Quotation">
  <p:cSld name="8_Quotation">
    <p:spTree>
      <p:nvGrpSpPr>
        <p:cNvPr id="1" name="Shape 12003"/>
        <p:cNvGrpSpPr/>
        <p:nvPr/>
      </p:nvGrpSpPr>
      <p:grpSpPr>
        <a:xfrm>
          <a:off x="0" y="0"/>
          <a:ext cx="0" cy="0"/>
          <a:chOff x="0" y="0"/>
          <a:chExt cx="0" cy="0"/>
        </a:xfrm>
      </p:grpSpPr>
      <p:sp>
        <p:nvSpPr>
          <p:cNvPr id="12004" name="Google Shape;12004;p145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005" name="Google Shape;12005;p145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06" name="Google Shape;12006;p14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07" name="Google Shape;12007;p145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008" name="Google Shape;12008;p14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09" name="Google Shape;12009;p14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010" name="Google Shape;12010;p1455"/>
          <p:cNvGrpSpPr/>
          <p:nvPr/>
        </p:nvGrpSpPr>
        <p:grpSpPr>
          <a:xfrm>
            <a:off x="7191543" y="1"/>
            <a:ext cx="5000459" cy="1425992"/>
            <a:chOff x="7191542" y="1"/>
            <a:chExt cx="5000459" cy="1425992"/>
          </a:xfrm>
        </p:grpSpPr>
        <p:pic>
          <p:nvPicPr>
            <p:cNvPr id="12011" name="Google Shape;12011;p14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012" name="Google Shape;12012;p1455"/>
            <p:cNvGrpSpPr/>
            <p:nvPr/>
          </p:nvGrpSpPr>
          <p:grpSpPr>
            <a:xfrm>
              <a:off x="7191542" y="1"/>
              <a:ext cx="5000459" cy="1425992"/>
              <a:chOff x="7186272" y="0"/>
              <a:chExt cx="5005729" cy="1427495"/>
            </a:xfrm>
          </p:grpSpPr>
          <p:sp>
            <p:nvSpPr>
              <p:cNvPr id="12013" name="Google Shape;12013;p14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014" name="Google Shape;12014;p14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2015" name="Google Shape;12015;p145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matchingName="2_Title Only">
  <p:cSld name="2_Title Only">
    <p:spTree>
      <p:nvGrpSpPr>
        <p:cNvPr id="1" name="Shape 12016"/>
        <p:cNvGrpSpPr/>
        <p:nvPr/>
      </p:nvGrpSpPr>
      <p:grpSpPr>
        <a:xfrm>
          <a:off x="0" y="0"/>
          <a:ext cx="0" cy="0"/>
          <a:chOff x="0" y="0"/>
          <a:chExt cx="0" cy="0"/>
        </a:xfrm>
      </p:grpSpPr>
      <p:grpSp>
        <p:nvGrpSpPr>
          <p:cNvPr id="12017" name="Google Shape;12017;p1456"/>
          <p:cNvGrpSpPr/>
          <p:nvPr/>
        </p:nvGrpSpPr>
        <p:grpSpPr>
          <a:xfrm>
            <a:off x="7191543" y="1"/>
            <a:ext cx="5000459" cy="1425992"/>
            <a:chOff x="7191542" y="1"/>
            <a:chExt cx="5000459" cy="1425992"/>
          </a:xfrm>
        </p:grpSpPr>
        <p:pic>
          <p:nvPicPr>
            <p:cNvPr id="12018" name="Google Shape;12018;p14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019" name="Google Shape;12019;p1456"/>
            <p:cNvGrpSpPr/>
            <p:nvPr/>
          </p:nvGrpSpPr>
          <p:grpSpPr>
            <a:xfrm>
              <a:off x="7191542" y="1"/>
              <a:ext cx="5000459" cy="1425992"/>
              <a:chOff x="7186272" y="0"/>
              <a:chExt cx="5005729" cy="1427495"/>
            </a:xfrm>
          </p:grpSpPr>
          <p:sp>
            <p:nvSpPr>
              <p:cNvPr id="12020" name="Google Shape;12020;p14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021" name="Google Shape;12021;p14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2022" name="Google Shape;12022;p145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23" name="Google Shape;12023;p145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024" name="Google Shape;12024;p14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25" name="Google Shape;12025;p14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matchingName="2_End">
  <p:cSld name="2_End 2">
    <p:spTree>
      <p:nvGrpSpPr>
        <p:cNvPr id="1" name="Shape 12026"/>
        <p:cNvGrpSpPr/>
        <p:nvPr/>
      </p:nvGrpSpPr>
      <p:grpSpPr>
        <a:xfrm>
          <a:off x="0" y="0"/>
          <a:ext cx="0" cy="0"/>
          <a:chOff x="0" y="0"/>
          <a:chExt cx="0" cy="0"/>
        </a:xfrm>
      </p:grpSpPr>
      <p:grpSp>
        <p:nvGrpSpPr>
          <p:cNvPr id="12027" name="Google Shape;12027;p1457"/>
          <p:cNvGrpSpPr/>
          <p:nvPr/>
        </p:nvGrpSpPr>
        <p:grpSpPr>
          <a:xfrm>
            <a:off x="0" y="0"/>
            <a:ext cx="12192000" cy="2148830"/>
            <a:chOff x="0" y="0"/>
            <a:chExt cx="12192000" cy="2148830"/>
          </a:xfrm>
        </p:grpSpPr>
        <p:sp>
          <p:nvSpPr>
            <p:cNvPr id="12028" name="Google Shape;12028;p145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029" name="Google Shape;12029;p145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2030" name="Google Shape;12030;p1457"/>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031" name="Google Shape;12031;p1457"/>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32" name="Google Shape;12032;p145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033" name="Google Shape;12033;p1457"/>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2034" name="Google Shape;12034;p145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matchingName="2_Blank">
  <p:cSld name="2_Blank">
    <p:spTree>
      <p:nvGrpSpPr>
        <p:cNvPr id="1" name="Shape 12035"/>
        <p:cNvGrpSpPr/>
        <p:nvPr/>
      </p:nvGrpSpPr>
      <p:grpSpPr>
        <a:xfrm>
          <a:off x="0" y="0"/>
          <a:ext cx="0" cy="0"/>
          <a:chOff x="0" y="0"/>
          <a:chExt cx="0" cy="0"/>
        </a:xfrm>
      </p:grpSpPr>
      <p:sp>
        <p:nvSpPr>
          <p:cNvPr id="12036" name="Google Shape;12036;p145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037" name="Google Shape;12037;p14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38" name="Google Shape;12038;p14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039" name="Google Shape;12039;p1458"/>
          <p:cNvGrpSpPr/>
          <p:nvPr/>
        </p:nvGrpSpPr>
        <p:grpSpPr>
          <a:xfrm>
            <a:off x="7191543" y="1"/>
            <a:ext cx="5000459" cy="1425992"/>
            <a:chOff x="7191542" y="1"/>
            <a:chExt cx="5000459" cy="1425992"/>
          </a:xfrm>
        </p:grpSpPr>
        <p:pic>
          <p:nvPicPr>
            <p:cNvPr id="12040" name="Google Shape;12040;p14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041" name="Google Shape;12041;p1458"/>
            <p:cNvGrpSpPr/>
            <p:nvPr/>
          </p:nvGrpSpPr>
          <p:grpSpPr>
            <a:xfrm>
              <a:off x="7191542" y="1"/>
              <a:ext cx="5000459" cy="1425992"/>
              <a:chOff x="7186272" y="0"/>
              <a:chExt cx="5005729" cy="1427495"/>
            </a:xfrm>
          </p:grpSpPr>
          <p:sp>
            <p:nvSpPr>
              <p:cNvPr id="12042" name="Google Shape;12042;p14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043" name="Google Shape;12043;p14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matchingName="4_Cover">
  <p:cSld name="4_Cover">
    <p:spTree>
      <p:nvGrpSpPr>
        <p:cNvPr id="1" name="Shape 12044"/>
        <p:cNvGrpSpPr/>
        <p:nvPr/>
      </p:nvGrpSpPr>
      <p:grpSpPr>
        <a:xfrm>
          <a:off x="0" y="0"/>
          <a:ext cx="0" cy="0"/>
          <a:chOff x="0" y="0"/>
          <a:chExt cx="0" cy="0"/>
        </a:xfrm>
      </p:grpSpPr>
      <p:sp>
        <p:nvSpPr>
          <p:cNvPr id="12045" name="Google Shape;12045;p1459"/>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046" name="Google Shape;12046;p1459"/>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47" name="Google Shape;12047;p1459"/>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048" name="Google Shape;12048;p1459"/>
          <p:cNvSpPr>
            <a:spLocks noGrp="1"/>
          </p:cNvSpPr>
          <p:nvPr>
            <p:ph type="pic" idx="2"/>
          </p:nvPr>
        </p:nvSpPr>
        <p:spPr>
          <a:xfrm>
            <a:off x="7118685" y="233915"/>
            <a:ext cx="5073316" cy="5943600"/>
          </a:xfrm>
          <a:prstGeom prst="rect">
            <a:avLst/>
          </a:prstGeom>
          <a:noFill/>
          <a:ln>
            <a:noFill/>
          </a:ln>
        </p:spPr>
      </p:sp>
      <p:grpSp>
        <p:nvGrpSpPr>
          <p:cNvPr id="12049" name="Google Shape;12049;p1459"/>
          <p:cNvGrpSpPr/>
          <p:nvPr/>
        </p:nvGrpSpPr>
        <p:grpSpPr>
          <a:xfrm>
            <a:off x="0" y="5020350"/>
            <a:ext cx="12192000" cy="1837653"/>
            <a:chOff x="0" y="5020348"/>
            <a:chExt cx="12192000" cy="1837653"/>
          </a:xfrm>
        </p:grpSpPr>
        <p:sp>
          <p:nvSpPr>
            <p:cNvPr id="12050" name="Google Shape;12050;p145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051" name="Google Shape;12051;p145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2052" name="Google Shape;12052;p145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matchingName="4_Divider">
  <p:cSld name="4_Divider">
    <p:bg>
      <p:bgPr>
        <a:solidFill>
          <a:schemeClr val="lt2"/>
        </a:solidFill>
        <a:effectLst/>
      </p:bgPr>
    </p:bg>
    <p:spTree>
      <p:nvGrpSpPr>
        <p:cNvPr id="1" name="Shape 12053"/>
        <p:cNvGrpSpPr/>
        <p:nvPr/>
      </p:nvGrpSpPr>
      <p:grpSpPr>
        <a:xfrm>
          <a:off x="0" y="0"/>
          <a:ext cx="0" cy="0"/>
          <a:chOff x="0" y="0"/>
          <a:chExt cx="0" cy="0"/>
        </a:xfrm>
      </p:grpSpPr>
      <p:grpSp>
        <p:nvGrpSpPr>
          <p:cNvPr id="12054" name="Google Shape;12054;p1460"/>
          <p:cNvGrpSpPr/>
          <p:nvPr/>
        </p:nvGrpSpPr>
        <p:grpSpPr>
          <a:xfrm>
            <a:off x="0" y="5020348"/>
            <a:ext cx="12192000" cy="1837653"/>
            <a:chOff x="0" y="5020347"/>
            <a:chExt cx="12192000" cy="1837653"/>
          </a:xfrm>
        </p:grpSpPr>
        <p:sp>
          <p:nvSpPr>
            <p:cNvPr id="12055" name="Google Shape;12055;p146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056" name="Google Shape;12056;p14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057" name="Google Shape;12057;p146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2058" name="Google Shape;12058;p146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059" name="Google Shape;12059;p1460"/>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60" name="Google Shape;12060;p1460"/>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matchingName="5_Cover">
  <p:cSld name="5_Cover">
    <p:spTree>
      <p:nvGrpSpPr>
        <p:cNvPr id="1" name="Shape 12061"/>
        <p:cNvGrpSpPr/>
        <p:nvPr/>
      </p:nvGrpSpPr>
      <p:grpSpPr>
        <a:xfrm>
          <a:off x="0" y="0"/>
          <a:ext cx="0" cy="0"/>
          <a:chOff x="0" y="0"/>
          <a:chExt cx="0" cy="0"/>
        </a:xfrm>
      </p:grpSpPr>
      <p:sp>
        <p:nvSpPr>
          <p:cNvPr id="12062" name="Google Shape;12062;p1461"/>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063" name="Google Shape;12063;p1461"/>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64" name="Google Shape;12064;p1461"/>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065" name="Google Shape;12065;p1461"/>
          <p:cNvSpPr>
            <a:spLocks noGrp="1"/>
          </p:cNvSpPr>
          <p:nvPr>
            <p:ph type="pic" idx="2"/>
          </p:nvPr>
        </p:nvSpPr>
        <p:spPr>
          <a:xfrm>
            <a:off x="7118685" y="233915"/>
            <a:ext cx="5073316" cy="5943600"/>
          </a:xfrm>
          <a:prstGeom prst="rect">
            <a:avLst/>
          </a:prstGeom>
          <a:noFill/>
          <a:ln>
            <a:noFill/>
          </a:ln>
        </p:spPr>
      </p:sp>
      <p:grpSp>
        <p:nvGrpSpPr>
          <p:cNvPr id="12066" name="Google Shape;12066;p1461"/>
          <p:cNvGrpSpPr/>
          <p:nvPr/>
        </p:nvGrpSpPr>
        <p:grpSpPr>
          <a:xfrm>
            <a:off x="0" y="5020350"/>
            <a:ext cx="12192000" cy="1837653"/>
            <a:chOff x="0" y="5020348"/>
            <a:chExt cx="12192000" cy="1837653"/>
          </a:xfrm>
        </p:grpSpPr>
        <p:sp>
          <p:nvSpPr>
            <p:cNvPr id="12067" name="Google Shape;12067;p146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068" name="Google Shape;12068;p146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2069" name="Google Shape;12069;p146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22_Photo Slide">
  <p:cSld name="22_Photo Slide">
    <p:spTree>
      <p:nvGrpSpPr>
        <p:cNvPr id="1" name="Shape 1270"/>
        <p:cNvGrpSpPr/>
        <p:nvPr/>
      </p:nvGrpSpPr>
      <p:grpSpPr>
        <a:xfrm>
          <a:off x="0" y="0"/>
          <a:ext cx="0" cy="0"/>
          <a:chOff x="0" y="0"/>
          <a:chExt cx="0" cy="0"/>
        </a:xfrm>
      </p:grpSpPr>
      <p:sp>
        <p:nvSpPr>
          <p:cNvPr id="1271" name="Google Shape;1271;p216"/>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72" name="Google Shape;1272;p21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73" name="Google Shape;1273;p216"/>
          <p:cNvGrpSpPr/>
          <p:nvPr/>
        </p:nvGrpSpPr>
        <p:grpSpPr>
          <a:xfrm>
            <a:off x="0" y="5379427"/>
            <a:ext cx="2807368" cy="753891"/>
            <a:chOff x="0" y="5379426"/>
            <a:chExt cx="2807368" cy="753891"/>
          </a:xfrm>
        </p:grpSpPr>
        <p:sp>
          <p:nvSpPr>
            <p:cNvPr id="1274" name="Google Shape;1274;p21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75" name="Google Shape;1275;p21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276" name="Google Shape;1276;p216"/>
          <p:cNvSpPr>
            <a:spLocks noGrp="1"/>
          </p:cNvSpPr>
          <p:nvPr>
            <p:ph type="pic" idx="2"/>
          </p:nvPr>
        </p:nvSpPr>
        <p:spPr>
          <a:xfrm>
            <a:off x="2807368" y="457202"/>
            <a:ext cx="8915400" cy="5943599"/>
          </a:xfrm>
          <a:prstGeom prst="rect">
            <a:avLst/>
          </a:prstGeom>
          <a:noFill/>
          <a:ln>
            <a:noFill/>
          </a:ln>
        </p:spPr>
      </p:sp>
      <p:pic>
        <p:nvPicPr>
          <p:cNvPr id="1277" name="Google Shape;1277;p216"/>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matchingName="4_Cover">
  <p:cSld name="4_Cover 2">
    <p:spTree>
      <p:nvGrpSpPr>
        <p:cNvPr id="1" name="Shape 12070"/>
        <p:cNvGrpSpPr/>
        <p:nvPr/>
      </p:nvGrpSpPr>
      <p:grpSpPr>
        <a:xfrm>
          <a:off x="0" y="0"/>
          <a:ext cx="0" cy="0"/>
          <a:chOff x="0" y="0"/>
          <a:chExt cx="0" cy="0"/>
        </a:xfrm>
      </p:grpSpPr>
      <p:sp>
        <p:nvSpPr>
          <p:cNvPr id="12071" name="Google Shape;12071;p1462"/>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072" name="Google Shape;12072;p1462"/>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73" name="Google Shape;12073;p1462"/>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074" name="Google Shape;12074;p1462"/>
          <p:cNvSpPr>
            <a:spLocks noGrp="1"/>
          </p:cNvSpPr>
          <p:nvPr>
            <p:ph type="pic" idx="2"/>
          </p:nvPr>
        </p:nvSpPr>
        <p:spPr>
          <a:xfrm>
            <a:off x="7118684" y="233915"/>
            <a:ext cx="5073316" cy="5943600"/>
          </a:xfrm>
          <a:prstGeom prst="rect">
            <a:avLst/>
          </a:prstGeom>
          <a:noFill/>
          <a:ln>
            <a:noFill/>
          </a:ln>
        </p:spPr>
      </p:sp>
      <p:grpSp>
        <p:nvGrpSpPr>
          <p:cNvPr id="12075" name="Google Shape;12075;p1462"/>
          <p:cNvGrpSpPr/>
          <p:nvPr/>
        </p:nvGrpSpPr>
        <p:grpSpPr>
          <a:xfrm>
            <a:off x="0" y="5020349"/>
            <a:ext cx="12192000" cy="1837653"/>
            <a:chOff x="0" y="5020348"/>
            <a:chExt cx="12192000" cy="1837653"/>
          </a:xfrm>
        </p:grpSpPr>
        <p:sp>
          <p:nvSpPr>
            <p:cNvPr id="12076" name="Google Shape;12076;p146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077" name="Google Shape;12077;p146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2078" name="Google Shape;12078;p146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matchingName="4_Divider">
  <p:cSld name="4_Divider 2">
    <p:bg>
      <p:bgPr>
        <a:solidFill>
          <a:schemeClr val="lt2"/>
        </a:solidFill>
        <a:effectLst/>
      </p:bgPr>
    </p:bg>
    <p:spTree>
      <p:nvGrpSpPr>
        <p:cNvPr id="1" name="Shape 12079"/>
        <p:cNvGrpSpPr/>
        <p:nvPr/>
      </p:nvGrpSpPr>
      <p:grpSpPr>
        <a:xfrm>
          <a:off x="0" y="0"/>
          <a:ext cx="0" cy="0"/>
          <a:chOff x="0" y="0"/>
          <a:chExt cx="0" cy="0"/>
        </a:xfrm>
      </p:grpSpPr>
      <p:grpSp>
        <p:nvGrpSpPr>
          <p:cNvPr id="12080" name="Google Shape;12080;p1463"/>
          <p:cNvGrpSpPr/>
          <p:nvPr/>
        </p:nvGrpSpPr>
        <p:grpSpPr>
          <a:xfrm>
            <a:off x="0" y="5020348"/>
            <a:ext cx="12192000" cy="1837653"/>
            <a:chOff x="0" y="5020347"/>
            <a:chExt cx="12192000" cy="1837653"/>
          </a:xfrm>
        </p:grpSpPr>
        <p:sp>
          <p:nvSpPr>
            <p:cNvPr id="12081" name="Google Shape;12081;p146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082" name="Google Shape;12082;p146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083" name="Google Shape;12083;p146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2084" name="Google Shape;12084;p146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085" name="Google Shape;12085;p1463"/>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86" name="Google Shape;12086;p1463"/>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matchingName="5_Cover">
  <p:cSld name="5_Cover 2">
    <p:spTree>
      <p:nvGrpSpPr>
        <p:cNvPr id="1" name="Shape 12087"/>
        <p:cNvGrpSpPr/>
        <p:nvPr/>
      </p:nvGrpSpPr>
      <p:grpSpPr>
        <a:xfrm>
          <a:off x="0" y="0"/>
          <a:ext cx="0" cy="0"/>
          <a:chOff x="0" y="0"/>
          <a:chExt cx="0" cy="0"/>
        </a:xfrm>
      </p:grpSpPr>
      <p:sp>
        <p:nvSpPr>
          <p:cNvPr id="12088" name="Google Shape;12088;p1464"/>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089" name="Google Shape;12089;p1464"/>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90" name="Google Shape;12090;p1464"/>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091" name="Google Shape;12091;p1464"/>
          <p:cNvSpPr>
            <a:spLocks noGrp="1"/>
          </p:cNvSpPr>
          <p:nvPr>
            <p:ph type="pic" idx="2"/>
          </p:nvPr>
        </p:nvSpPr>
        <p:spPr>
          <a:xfrm>
            <a:off x="7118684" y="233915"/>
            <a:ext cx="5073316" cy="5943600"/>
          </a:xfrm>
          <a:prstGeom prst="rect">
            <a:avLst/>
          </a:prstGeom>
          <a:noFill/>
          <a:ln>
            <a:noFill/>
          </a:ln>
        </p:spPr>
      </p:sp>
      <p:grpSp>
        <p:nvGrpSpPr>
          <p:cNvPr id="12092" name="Google Shape;12092;p1464"/>
          <p:cNvGrpSpPr/>
          <p:nvPr/>
        </p:nvGrpSpPr>
        <p:grpSpPr>
          <a:xfrm>
            <a:off x="0" y="5020349"/>
            <a:ext cx="12192000" cy="1837653"/>
            <a:chOff x="0" y="5020348"/>
            <a:chExt cx="12192000" cy="1837653"/>
          </a:xfrm>
        </p:grpSpPr>
        <p:sp>
          <p:nvSpPr>
            <p:cNvPr id="12093" name="Google Shape;12093;p146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094" name="Google Shape;12094;p146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2095" name="Google Shape;12095;p146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13.xml><?xml version="1.0" encoding="utf-8"?>
<p:sldLayout xmlns:a="http://schemas.openxmlformats.org/drawingml/2006/main" xmlns:r="http://schemas.openxmlformats.org/officeDocument/2006/relationships" xmlns:p="http://schemas.openxmlformats.org/presentationml/2006/main" matchingName="21_Quotation">
  <p:cSld name="21_Quotation">
    <p:spTree>
      <p:nvGrpSpPr>
        <p:cNvPr id="1" name="Shape 12096"/>
        <p:cNvGrpSpPr/>
        <p:nvPr/>
      </p:nvGrpSpPr>
      <p:grpSpPr>
        <a:xfrm>
          <a:off x="0" y="0"/>
          <a:ext cx="0" cy="0"/>
          <a:chOff x="0" y="0"/>
          <a:chExt cx="0" cy="0"/>
        </a:xfrm>
      </p:grpSpPr>
      <p:sp>
        <p:nvSpPr>
          <p:cNvPr id="12097" name="Google Shape;12097;p146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098" name="Google Shape;12098;p146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99" name="Google Shape;12099;p1465"/>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00" name="Google Shape;12100;p1465"/>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101" name="Google Shape;12101;p14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02" name="Google Shape;12102;p14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103" name="Google Shape;12103;p1465"/>
          <p:cNvGrpSpPr/>
          <p:nvPr/>
        </p:nvGrpSpPr>
        <p:grpSpPr>
          <a:xfrm>
            <a:off x="7191544" y="1"/>
            <a:ext cx="5000459" cy="1425992"/>
            <a:chOff x="7191542" y="1"/>
            <a:chExt cx="5000459" cy="1425992"/>
          </a:xfrm>
        </p:grpSpPr>
        <p:pic>
          <p:nvPicPr>
            <p:cNvPr id="12104" name="Google Shape;12104;p14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05" name="Google Shape;12105;p1465"/>
            <p:cNvGrpSpPr/>
            <p:nvPr/>
          </p:nvGrpSpPr>
          <p:grpSpPr>
            <a:xfrm>
              <a:off x="7191542" y="1"/>
              <a:ext cx="5000459" cy="1425992"/>
              <a:chOff x="7186272" y="0"/>
              <a:chExt cx="5005729" cy="1427495"/>
            </a:xfrm>
          </p:grpSpPr>
          <p:sp>
            <p:nvSpPr>
              <p:cNvPr id="12106" name="Google Shape;12106;p14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107" name="Google Shape;12107;p14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2108" name="Google Shape;12108;p1465"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matchingName="9_Quotation">
  <p:cSld name="9_Quotation">
    <p:spTree>
      <p:nvGrpSpPr>
        <p:cNvPr id="1" name="Shape 12109"/>
        <p:cNvGrpSpPr/>
        <p:nvPr/>
      </p:nvGrpSpPr>
      <p:grpSpPr>
        <a:xfrm>
          <a:off x="0" y="0"/>
          <a:ext cx="0" cy="0"/>
          <a:chOff x="0" y="0"/>
          <a:chExt cx="0" cy="0"/>
        </a:xfrm>
      </p:grpSpPr>
      <p:sp>
        <p:nvSpPr>
          <p:cNvPr id="12110" name="Google Shape;12110;p146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111" name="Google Shape;12111;p146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12" name="Google Shape;12112;p14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13" name="Google Shape;12113;p146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114" name="Google Shape;12114;p14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15" name="Google Shape;12115;p14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116" name="Google Shape;12116;p1466"/>
          <p:cNvGrpSpPr/>
          <p:nvPr/>
        </p:nvGrpSpPr>
        <p:grpSpPr>
          <a:xfrm>
            <a:off x="7191543" y="1"/>
            <a:ext cx="5000459" cy="1425992"/>
            <a:chOff x="7191542" y="1"/>
            <a:chExt cx="5000459" cy="1425992"/>
          </a:xfrm>
        </p:grpSpPr>
        <p:pic>
          <p:nvPicPr>
            <p:cNvPr id="12117" name="Google Shape;12117;p14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18" name="Google Shape;12118;p1466"/>
            <p:cNvGrpSpPr/>
            <p:nvPr/>
          </p:nvGrpSpPr>
          <p:grpSpPr>
            <a:xfrm>
              <a:off x="7191542" y="1"/>
              <a:ext cx="5000459" cy="1425992"/>
              <a:chOff x="7186272" y="0"/>
              <a:chExt cx="5005729" cy="1427495"/>
            </a:xfrm>
          </p:grpSpPr>
          <p:sp>
            <p:nvSpPr>
              <p:cNvPr id="12119" name="Google Shape;12119;p14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120" name="Google Shape;12120;p14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2121" name="Google Shape;12121;p146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15.xml><?xml version="1.0" encoding="utf-8"?>
<p:sldLayout xmlns:a="http://schemas.openxmlformats.org/drawingml/2006/main" xmlns:r="http://schemas.openxmlformats.org/officeDocument/2006/relationships" xmlns:p="http://schemas.openxmlformats.org/presentationml/2006/main" matchingName="4_Cover B">
  <p:cSld name="4_Cover B">
    <p:spTree>
      <p:nvGrpSpPr>
        <p:cNvPr id="1" name="Shape 12122"/>
        <p:cNvGrpSpPr/>
        <p:nvPr/>
      </p:nvGrpSpPr>
      <p:grpSpPr>
        <a:xfrm>
          <a:off x="0" y="0"/>
          <a:ext cx="0" cy="0"/>
          <a:chOff x="0" y="0"/>
          <a:chExt cx="0" cy="0"/>
        </a:xfrm>
      </p:grpSpPr>
      <p:sp>
        <p:nvSpPr>
          <p:cNvPr id="12123" name="Google Shape;12123;p1467"/>
          <p:cNvSpPr txBox="1">
            <a:spLocks noGrp="1"/>
          </p:cNvSpPr>
          <p:nvPr>
            <p:ph type="ctrTitle"/>
          </p:nvPr>
        </p:nvSpPr>
        <p:spPr>
          <a:xfrm>
            <a:off x="513349" y="2633533"/>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24" name="Google Shape;12124;p1467"/>
          <p:cNvSpPr txBox="1">
            <a:spLocks noGrp="1"/>
          </p:cNvSpPr>
          <p:nvPr>
            <p:ph type="subTitle" idx="1"/>
          </p:nvPr>
        </p:nvSpPr>
        <p:spPr>
          <a:xfrm>
            <a:off x="513349" y="540032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2125" name="Google Shape;12125;p1467"/>
          <p:cNvGrpSpPr/>
          <p:nvPr/>
        </p:nvGrpSpPr>
        <p:grpSpPr>
          <a:xfrm flipH="1">
            <a:off x="-1" y="2"/>
            <a:ext cx="6418725" cy="1509823"/>
            <a:chOff x="7522541" y="1"/>
            <a:chExt cx="4669459" cy="1098357"/>
          </a:xfrm>
        </p:grpSpPr>
        <p:sp>
          <p:nvSpPr>
            <p:cNvPr id="12126" name="Google Shape;12126;p1467"/>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127" name="Google Shape;12127;p1467"/>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pic>
        <p:nvPicPr>
          <p:cNvPr id="12128" name="Google Shape;12128;p1467"/>
          <p:cNvPicPr preferRelativeResize="0"/>
          <p:nvPr/>
        </p:nvPicPr>
        <p:blipFill rotWithShape="1">
          <a:blip r:embed="rId2">
            <a:alphaModFix/>
          </a:blip>
          <a:srcRect/>
          <a:stretch/>
        </p:blipFill>
        <p:spPr>
          <a:xfrm>
            <a:off x="513349" y="136526"/>
            <a:ext cx="1945207" cy="879975"/>
          </a:xfrm>
          <a:prstGeom prst="rect">
            <a:avLst/>
          </a:prstGeom>
          <a:noFill/>
          <a:ln>
            <a:noFill/>
          </a:ln>
        </p:spPr>
      </p:pic>
    </p:spTree>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matchingName="15_Divider">
  <p:cSld name="15_Divider">
    <p:bg>
      <p:bgPr>
        <a:solidFill>
          <a:schemeClr val="lt2"/>
        </a:solidFill>
        <a:effectLst/>
      </p:bgPr>
    </p:bg>
    <p:spTree>
      <p:nvGrpSpPr>
        <p:cNvPr id="1" name="Shape 12129"/>
        <p:cNvGrpSpPr/>
        <p:nvPr/>
      </p:nvGrpSpPr>
      <p:grpSpPr>
        <a:xfrm>
          <a:off x="0" y="0"/>
          <a:ext cx="0" cy="0"/>
          <a:chOff x="0" y="0"/>
          <a:chExt cx="0" cy="0"/>
        </a:xfrm>
      </p:grpSpPr>
      <p:grpSp>
        <p:nvGrpSpPr>
          <p:cNvPr id="12130" name="Google Shape;12130;p1468"/>
          <p:cNvGrpSpPr/>
          <p:nvPr/>
        </p:nvGrpSpPr>
        <p:grpSpPr>
          <a:xfrm>
            <a:off x="0" y="5020348"/>
            <a:ext cx="12192000" cy="1837653"/>
            <a:chOff x="0" y="5020347"/>
            <a:chExt cx="12192000" cy="1837653"/>
          </a:xfrm>
        </p:grpSpPr>
        <p:sp>
          <p:nvSpPr>
            <p:cNvPr id="12131" name="Google Shape;12131;p146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132" name="Google Shape;12132;p146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133" name="Google Shape;12133;p146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2134" name="Google Shape;12134;p146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135" name="Google Shape;12135;p1468"/>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36" name="Google Shape;12136;p1468"/>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matchingName="15_Cover">
  <p:cSld name="15_Cover">
    <p:spTree>
      <p:nvGrpSpPr>
        <p:cNvPr id="1" name="Shape 12137"/>
        <p:cNvGrpSpPr/>
        <p:nvPr/>
      </p:nvGrpSpPr>
      <p:grpSpPr>
        <a:xfrm>
          <a:off x="0" y="0"/>
          <a:ext cx="0" cy="0"/>
          <a:chOff x="0" y="0"/>
          <a:chExt cx="0" cy="0"/>
        </a:xfrm>
      </p:grpSpPr>
      <p:sp>
        <p:nvSpPr>
          <p:cNvPr id="12138" name="Google Shape;12138;p1469"/>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139" name="Google Shape;12139;p1469"/>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40" name="Google Shape;12140;p1469"/>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141" name="Google Shape;12141;p1469"/>
          <p:cNvSpPr>
            <a:spLocks noGrp="1"/>
          </p:cNvSpPr>
          <p:nvPr>
            <p:ph type="pic" idx="2"/>
          </p:nvPr>
        </p:nvSpPr>
        <p:spPr>
          <a:xfrm>
            <a:off x="7118685" y="233915"/>
            <a:ext cx="5073316" cy="5943600"/>
          </a:xfrm>
          <a:prstGeom prst="rect">
            <a:avLst/>
          </a:prstGeom>
          <a:noFill/>
          <a:ln>
            <a:noFill/>
          </a:ln>
        </p:spPr>
      </p:sp>
      <p:grpSp>
        <p:nvGrpSpPr>
          <p:cNvPr id="12142" name="Google Shape;12142;p1469"/>
          <p:cNvGrpSpPr/>
          <p:nvPr/>
        </p:nvGrpSpPr>
        <p:grpSpPr>
          <a:xfrm>
            <a:off x="0" y="5020348"/>
            <a:ext cx="12192000" cy="1837653"/>
            <a:chOff x="0" y="5020348"/>
            <a:chExt cx="12192000" cy="1837653"/>
          </a:xfrm>
        </p:grpSpPr>
        <p:sp>
          <p:nvSpPr>
            <p:cNvPr id="12143" name="Google Shape;12143;p146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144" name="Google Shape;12144;p146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2145" name="Google Shape;12145;p146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18.xml><?xml version="1.0" encoding="utf-8"?>
<p:sldLayout xmlns:a="http://schemas.openxmlformats.org/drawingml/2006/main" xmlns:r="http://schemas.openxmlformats.org/officeDocument/2006/relationships" xmlns:p="http://schemas.openxmlformats.org/presentationml/2006/main" matchingName="Comparison">
  <p:cSld name="Comparison 9">
    <p:spTree>
      <p:nvGrpSpPr>
        <p:cNvPr id="1" name="Shape 12146"/>
        <p:cNvGrpSpPr/>
        <p:nvPr/>
      </p:nvGrpSpPr>
      <p:grpSpPr>
        <a:xfrm>
          <a:off x="0" y="0"/>
          <a:ext cx="0" cy="0"/>
          <a:chOff x="0" y="0"/>
          <a:chExt cx="0" cy="0"/>
        </a:xfrm>
      </p:grpSpPr>
      <p:grpSp>
        <p:nvGrpSpPr>
          <p:cNvPr id="12147" name="Google Shape;12147;p1470"/>
          <p:cNvGrpSpPr/>
          <p:nvPr/>
        </p:nvGrpSpPr>
        <p:grpSpPr>
          <a:xfrm>
            <a:off x="7191543" y="1"/>
            <a:ext cx="5000459" cy="1425992"/>
            <a:chOff x="7191542" y="1"/>
            <a:chExt cx="5000459" cy="1425992"/>
          </a:xfrm>
        </p:grpSpPr>
        <p:pic>
          <p:nvPicPr>
            <p:cNvPr id="12148" name="Google Shape;12148;p14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49" name="Google Shape;12149;p1470"/>
            <p:cNvGrpSpPr/>
            <p:nvPr/>
          </p:nvGrpSpPr>
          <p:grpSpPr>
            <a:xfrm>
              <a:off x="7191542" y="1"/>
              <a:ext cx="5000459" cy="1425992"/>
              <a:chOff x="7186272" y="0"/>
              <a:chExt cx="5005729" cy="1427495"/>
            </a:xfrm>
          </p:grpSpPr>
          <p:sp>
            <p:nvSpPr>
              <p:cNvPr id="12150" name="Google Shape;12150;p14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151" name="Google Shape;12151;p14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2152" name="Google Shape;12152;p147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53" name="Google Shape;12153;p1470"/>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154" name="Google Shape;12154;p1470"/>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55" name="Google Shape;12155;p147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156" name="Google Shape;12156;p147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57" name="Google Shape;12157;p147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158" name="Google Shape;12158;p14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59" name="Google Shape;12159;p14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matchingName="16_Cover">
  <p:cSld name="16_Cover">
    <p:spTree>
      <p:nvGrpSpPr>
        <p:cNvPr id="1" name="Shape 12160"/>
        <p:cNvGrpSpPr/>
        <p:nvPr/>
      </p:nvGrpSpPr>
      <p:grpSpPr>
        <a:xfrm>
          <a:off x="0" y="0"/>
          <a:ext cx="0" cy="0"/>
          <a:chOff x="0" y="0"/>
          <a:chExt cx="0" cy="0"/>
        </a:xfrm>
      </p:grpSpPr>
      <p:sp>
        <p:nvSpPr>
          <p:cNvPr id="12161" name="Google Shape;12161;p1471"/>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162" name="Google Shape;12162;p1471"/>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63" name="Google Shape;12163;p1471"/>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164" name="Google Shape;12164;p1471"/>
          <p:cNvSpPr>
            <a:spLocks noGrp="1"/>
          </p:cNvSpPr>
          <p:nvPr>
            <p:ph type="pic" idx="2"/>
          </p:nvPr>
        </p:nvSpPr>
        <p:spPr>
          <a:xfrm>
            <a:off x="7118685" y="233915"/>
            <a:ext cx="5073316" cy="5943600"/>
          </a:xfrm>
          <a:prstGeom prst="rect">
            <a:avLst/>
          </a:prstGeom>
          <a:noFill/>
          <a:ln>
            <a:noFill/>
          </a:ln>
        </p:spPr>
      </p:sp>
      <p:grpSp>
        <p:nvGrpSpPr>
          <p:cNvPr id="12165" name="Google Shape;12165;p1471"/>
          <p:cNvGrpSpPr/>
          <p:nvPr/>
        </p:nvGrpSpPr>
        <p:grpSpPr>
          <a:xfrm>
            <a:off x="0" y="5020348"/>
            <a:ext cx="12192000" cy="1837653"/>
            <a:chOff x="0" y="5020348"/>
            <a:chExt cx="12192000" cy="1837653"/>
          </a:xfrm>
        </p:grpSpPr>
        <p:sp>
          <p:nvSpPr>
            <p:cNvPr id="12166" name="Google Shape;12166;p147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167" name="Google Shape;12167;p147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2168" name="Google Shape;12168;p147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1_End">
  <p:cSld name="1_End">
    <p:spTree>
      <p:nvGrpSpPr>
        <p:cNvPr id="1" name="Shape 1278"/>
        <p:cNvGrpSpPr/>
        <p:nvPr/>
      </p:nvGrpSpPr>
      <p:grpSpPr>
        <a:xfrm>
          <a:off x="0" y="0"/>
          <a:ext cx="0" cy="0"/>
          <a:chOff x="0" y="0"/>
          <a:chExt cx="0" cy="0"/>
        </a:xfrm>
      </p:grpSpPr>
      <p:grpSp>
        <p:nvGrpSpPr>
          <p:cNvPr id="1279" name="Google Shape;1279;p217"/>
          <p:cNvGrpSpPr/>
          <p:nvPr/>
        </p:nvGrpSpPr>
        <p:grpSpPr>
          <a:xfrm>
            <a:off x="0" y="2"/>
            <a:ext cx="12192000" cy="2148831"/>
            <a:chOff x="0" y="0"/>
            <a:chExt cx="12192000" cy="2148830"/>
          </a:xfrm>
        </p:grpSpPr>
        <p:sp>
          <p:nvSpPr>
            <p:cNvPr id="1280" name="Google Shape;1280;p21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81" name="Google Shape;1281;p21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282" name="Google Shape;1282;p217"/>
          <p:cNvSpPr/>
          <p:nvPr/>
        </p:nvSpPr>
        <p:spPr>
          <a:xfrm>
            <a:off x="902368" y="1517699"/>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83" name="Google Shape;1283;p217"/>
          <p:cNvSpPr txBox="1">
            <a:spLocks noGrp="1"/>
          </p:cNvSpPr>
          <p:nvPr>
            <p:ph type="body" idx="1"/>
          </p:nvPr>
        </p:nvSpPr>
        <p:spPr>
          <a:xfrm>
            <a:off x="1219203"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4" name="Google Shape;1284;p217"/>
          <p:cNvSpPr txBox="1">
            <a:spLocks noGrp="1"/>
          </p:cNvSpPr>
          <p:nvPr>
            <p:ph type="ctrTitle"/>
          </p:nvPr>
        </p:nvSpPr>
        <p:spPr>
          <a:xfrm>
            <a:off x="1219202" y="1887491"/>
            <a:ext cx="5582652" cy="10782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285" name="Google Shape;1285;p217"/>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286" name="Google Shape;1286;p217"/>
          <p:cNvSpPr>
            <a:spLocks noGrp="1"/>
          </p:cNvSpPr>
          <p:nvPr>
            <p:ph type="pic" idx="2"/>
          </p:nvPr>
        </p:nvSpPr>
        <p:spPr>
          <a:xfrm>
            <a:off x="7118686" y="233915"/>
            <a:ext cx="5073316" cy="5943600"/>
          </a:xfrm>
          <a:prstGeom prst="rect">
            <a:avLst/>
          </a:prstGeom>
          <a:noFill/>
          <a:ln>
            <a:noFill/>
          </a:ln>
        </p:spPr>
      </p:sp>
    </p:spTree>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matchingName="16_Divider">
  <p:cSld name="16_Divider">
    <p:bg>
      <p:bgPr>
        <a:solidFill>
          <a:schemeClr val="lt2"/>
        </a:solidFill>
        <a:effectLst/>
      </p:bgPr>
    </p:bg>
    <p:spTree>
      <p:nvGrpSpPr>
        <p:cNvPr id="1" name="Shape 12169"/>
        <p:cNvGrpSpPr/>
        <p:nvPr/>
      </p:nvGrpSpPr>
      <p:grpSpPr>
        <a:xfrm>
          <a:off x="0" y="0"/>
          <a:ext cx="0" cy="0"/>
          <a:chOff x="0" y="0"/>
          <a:chExt cx="0" cy="0"/>
        </a:xfrm>
      </p:grpSpPr>
      <p:grpSp>
        <p:nvGrpSpPr>
          <p:cNvPr id="12170" name="Google Shape;12170;p1472"/>
          <p:cNvGrpSpPr/>
          <p:nvPr/>
        </p:nvGrpSpPr>
        <p:grpSpPr>
          <a:xfrm>
            <a:off x="0" y="5020348"/>
            <a:ext cx="12192000" cy="1837653"/>
            <a:chOff x="0" y="5020347"/>
            <a:chExt cx="12192000" cy="1837653"/>
          </a:xfrm>
        </p:grpSpPr>
        <p:sp>
          <p:nvSpPr>
            <p:cNvPr id="12171" name="Google Shape;12171;p147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172" name="Google Shape;12172;p147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173" name="Google Shape;12173;p147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2174" name="Google Shape;12174;p147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175" name="Google Shape;12175;p1472"/>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76" name="Google Shape;12176;p1472"/>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matchingName="10_Quotation">
  <p:cSld name="10_Quotation">
    <p:spTree>
      <p:nvGrpSpPr>
        <p:cNvPr id="1" name="Shape 12177"/>
        <p:cNvGrpSpPr/>
        <p:nvPr/>
      </p:nvGrpSpPr>
      <p:grpSpPr>
        <a:xfrm>
          <a:off x="0" y="0"/>
          <a:ext cx="0" cy="0"/>
          <a:chOff x="0" y="0"/>
          <a:chExt cx="0" cy="0"/>
        </a:xfrm>
      </p:grpSpPr>
      <p:sp>
        <p:nvSpPr>
          <p:cNvPr id="12178" name="Google Shape;12178;p147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179" name="Google Shape;12179;p147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80" name="Google Shape;12180;p147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81" name="Google Shape;12181;p147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182" name="Google Shape;12182;p14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83" name="Google Shape;12183;p14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184" name="Google Shape;12184;p1473"/>
          <p:cNvGrpSpPr/>
          <p:nvPr/>
        </p:nvGrpSpPr>
        <p:grpSpPr>
          <a:xfrm>
            <a:off x="7191543" y="1"/>
            <a:ext cx="5000459" cy="1425992"/>
            <a:chOff x="7191542" y="1"/>
            <a:chExt cx="5000459" cy="1425992"/>
          </a:xfrm>
        </p:grpSpPr>
        <p:pic>
          <p:nvPicPr>
            <p:cNvPr id="12185" name="Google Shape;12185;p14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86" name="Google Shape;12186;p1473"/>
            <p:cNvGrpSpPr/>
            <p:nvPr/>
          </p:nvGrpSpPr>
          <p:grpSpPr>
            <a:xfrm>
              <a:off x="7191542" y="1"/>
              <a:ext cx="5000459" cy="1425992"/>
              <a:chOff x="7186272" y="0"/>
              <a:chExt cx="5005729" cy="1427495"/>
            </a:xfrm>
          </p:grpSpPr>
          <p:sp>
            <p:nvSpPr>
              <p:cNvPr id="12187" name="Google Shape;12187;p14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188" name="Google Shape;12188;p14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2189" name="Google Shape;12189;p147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22.xml><?xml version="1.0" encoding="utf-8"?>
<p:sldLayout xmlns:a="http://schemas.openxmlformats.org/drawingml/2006/main" xmlns:r="http://schemas.openxmlformats.org/officeDocument/2006/relationships" xmlns:p="http://schemas.openxmlformats.org/presentationml/2006/main" matchingName="3_Title Only">
  <p:cSld name="3_Title Only">
    <p:spTree>
      <p:nvGrpSpPr>
        <p:cNvPr id="1" name="Shape 12190"/>
        <p:cNvGrpSpPr/>
        <p:nvPr/>
      </p:nvGrpSpPr>
      <p:grpSpPr>
        <a:xfrm>
          <a:off x="0" y="0"/>
          <a:ext cx="0" cy="0"/>
          <a:chOff x="0" y="0"/>
          <a:chExt cx="0" cy="0"/>
        </a:xfrm>
      </p:grpSpPr>
      <p:grpSp>
        <p:nvGrpSpPr>
          <p:cNvPr id="12191" name="Google Shape;12191;p1474"/>
          <p:cNvGrpSpPr/>
          <p:nvPr/>
        </p:nvGrpSpPr>
        <p:grpSpPr>
          <a:xfrm>
            <a:off x="7191543" y="1"/>
            <a:ext cx="5000459" cy="1425992"/>
            <a:chOff x="7191542" y="1"/>
            <a:chExt cx="5000459" cy="1425992"/>
          </a:xfrm>
        </p:grpSpPr>
        <p:pic>
          <p:nvPicPr>
            <p:cNvPr id="12192" name="Google Shape;12192;p14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93" name="Google Shape;12193;p1474"/>
            <p:cNvGrpSpPr/>
            <p:nvPr/>
          </p:nvGrpSpPr>
          <p:grpSpPr>
            <a:xfrm>
              <a:off x="7191542" y="1"/>
              <a:ext cx="5000459" cy="1425992"/>
              <a:chOff x="7186272" y="0"/>
              <a:chExt cx="5005729" cy="1427495"/>
            </a:xfrm>
          </p:grpSpPr>
          <p:sp>
            <p:nvSpPr>
              <p:cNvPr id="12194" name="Google Shape;12194;p14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195" name="Google Shape;12195;p14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2196" name="Google Shape;12196;p147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97" name="Google Shape;12197;p147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198" name="Google Shape;12198;p14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99" name="Google Shape;12199;p14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23.xml><?xml version="1.0" encoding="utf-8"?>
<p:sldLayout xmlns:a="http://schemas.openxmlformats.org/drawingml/2006/main" xmlns:r="http://schemas.openxmlformats.org/officeDocument/2006/relationships" xmlns:p="http://schemas.openxmlformats.org/presentationml/2006/main" matchingName="6_Divider">
  <p:cSld name="6_Divider">
    <p:bg>
      <p:bgPr>
        <a:solidFill>
          <a:schemeClr val="lt2"/>
        </a:solidFill>
        <a:effectLst/>
      </p:bgPr>
    </p:bg>
    <p:spTree>
      <p:nvGrpSpPr>
        <p:cNvPr id="1" name="Shape 12200"/>
        <p:cNvGrpSpPr/>
        <p:nvPr/>
      </p:nvGrpSpPr>
      <p:grpSpPr>
        <a:xfrm>
          <a:off x="0" y="0"/>
          <a:ext cx="0" cy="0"/>
          <a:chOff x="0" y="0"/>
          <a:chExt cx="0" cy="0"/>
        </a:xfrm>
      </p:grpSpPr>
      <p:grpSp>
        <p:nvGrpSpPr>
          <p:cNvPr id="12201" name="Google Shape;12201;p1475"/>
          <p:cNvGrpSpPr/>
          <p:nvPr/>
        </p:nvGrpSpPr>
        <p:grpSpPr>
          <a:xfrm>
            <a:off x="0" y="5020348"/>
            <a:ext cx="12192000" cy="1837653"/>
            <a:chOff x="0" y="5020347"/>
            <a:chExt cx="12192000" cy="1837653"/>
          </a:xfrm>
        </p:grpSpPr>
        <p:sp>
          <p:nvSpPr>
            <p:cNvPr id="12202" name="Google Shape;12202;p147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203" name="Google Shape;12203;p147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204" name="Google Shape;12204;p147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2205" name="Google Shape;12205;p147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206" name="Google Shape;12206;p1475"/>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07" name="Google Shape;12207;p1475"/>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24.xml><?xml version="1.0" encoding="utf-8"?>
<p:sldLayout xmlns:a="http://schemas.openxmlformats.org/drawingml/2006/main" xmlns:r="http://schemas.openxmlformats.org/officeDocument/2006/relationships" xmlns:p="http://schemas.openxmlformats.org/presentationml/2006/main" matchingName="5_Photo Slide">
  <p:cSld name="5_Photo Slide">
    <p:spTree>
      <p:nvGrpSpPr>
        <p:cNvPr id="1" name="Shape 12208"/>
        <p:cNvGrpSpPr/>
        <p:nvPr/>
      </p:nvGrpSpPr>
      <p:grpSpPr>
        <a:xfrm>
          <a:off x="0" y="0"/>
          <a:ext cx="0" cy="0"/>
          <a:chOff x="0" y="0"/>
          <a:chExt cx="0" cy="0"/>
        </a:xfrm>
      </p:grpSpPr>
      <p:sp>
        <p:nvSpPr>
          <p:cNvPr id="12209" name="Google Shape;12209;p1476"/>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210" name="Google Shape;12210;p147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211" name="Google Shape;12211;p1476"/>
          <p:cNvGrpSpPr/>
          <p:nvPr/>
        </p:nvGrpSpPr>
        <p:grpSpPr>
          <a:xfrm>
            <a:off x="0" y="5379427"/>
            <a:ext cx="2807368" cy="753891"/>
            <a:chOff x="0" y="5379426"/>
            <a:chExt cx="2807368" cy="753891"/>
          </a:xfrm>
        </p:grpSpPr>
        <p:sp>
          <p:nvSpPr>
            <p:cNvPr id="12212" name="Google Shape;12212;p147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213" name="Google Shape;12213;p147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2214" name="Google Shape;12214;p1476"/>
          <p:cNvSpPr>
            <a:spLocks noGrp="1"/>
          </p:cNvSpPr>
          <p:nvPr>
            <p:ph type="pic" idx="2"/>
          </p:nvPr>
        </p:nvSpPr>
        <p:spPr>
          <a:xfrm>
            <a:off x="2807368" y="457202"/>
            <a:ext cx="8915400" cy="5943598"/>
          </a:xfrm>
          <a:prstGeom prst="rect">
            <a:avLst/>
          </a:prstGeom>
          <a:noFill/>
          <a:ln>
            <a:noFill/>
          </a:ln>
        </p:spPr>
      </p:sp>
      <p:pic>
        <p:nvPicPr>
          <p:cNvPr id="12215" name="Google Shape;12215;p1476"/>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225.xml><?xml version="1.0" encoding="utf-8"?>
<p:sldLayout xmlns:a="http://schemas.openxmlformats.org/drawingml/2006/main" xmlns:r="http://schemas.openxmlformats.org/officeDocument/2006/relationships" xmlns:p="http://schemas.openxmlformats.org/presentationml/2006/main" matchingName="11_Quotation">
  <p:cSld name="11_Quotation">
    <p:spTree>
      <p:nvGrpSpPr>
        <p:cNvPr id="1" name="Shape 12216"/>
        <p:cNvGrpSpPr/>
        <p:nvPr/>
      </p:nvGrpSpPr>
      <p:grpSpPr>
        <a:xfrm>
          <a:off x="0" y="0"/>
          <a:ext cx="0" cy="0"/>
          <a:chOff x="0" y="0"/>
          <a:chExt cx="0" cy="0"/>
        </a:xfrm>
      </p:grpSpPr>
      <p:sp>
        <p:nvSpPr>
          <p:cNvPr id="12217" name="Google Shape;12217;p147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218" name="Google Shape;12218;p147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19" name="Google Shape;12219;p147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20" name="Google Shape;12220;p147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221" name="Google Shape;12221;p14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22" name="Google Shape;12222;p14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223" name="Google Shape;12223;p1477"/>
          <p:cNvGrpSpPr/>
          <p:nvPr/>
        </p:nvGrpSpPr>
        <p:grpSpPr>
          <a:xfrm>
            <a:off x="7191543" y="1"/>
            <a:ext cx="5000459" cy="1425992"/>
            <a:chOff x="7191542" y="1"/>
            <a:chExt cx="5000459" cy="1425992"/>
          </a:xfrm>
        </p:grpSpPr>
        <p:pic>
          <p:nvPicPr>
            <p:cNvPr id="12224" name="Google Shape;12224;p14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225" name="Google Shape;12225;p1477"/>
            <p:cNvGrpSpPr/>
            <p:nvPr/>
          </p:nvGrpSpPr>
          <p:grpSpPr>
            <a:xfrm>
              <a:off x="7191542" y="1"/>
              <a:ext cx="5000459" cy="1425992"/>
              <a:chOff x="7186272" y="0"/>
              <a:chExt cx="5005729" cy="1427495"/>
            </a:xfrm>
          </p:grpSpPr>
          <p:sp>
            <p:nvSpPr>
              <p:cNvPr id="12226" name="Google Shape;12226;p14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227" name="Google Shape;12227;p14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2228" name="Google Shape;12228;p147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matchingName="12_Quotation">
  <p:cSld name="12_Quotation">
    <p:spTree>
      <p:nvGrpSpPr>
        <p:cNvPr id="1" name="Shape 12229"/>
        <p:cNvGrpSpPr/>
        <p:nvPr/>
      </p:nvGrpSpPr>
      <p:grpSpPr>
        <a:xfrm>
          <a:off x="0" y="0"/>
          <a:ext cx="0" cy="0"/>
          <a:chOff x="0" y="0"/>
          <a:chExt cx="0" cy="0"/>
        </a:xfrm>
      </p:grpSpPr>
      <p:sp>
        <p:nvSpPr>
          <p:cNvPr id="12230" name="Google Shape;12230;p147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231" name="Google Shape;12231;p147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32" name="Google Shape;12232;p14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33" name="Google Shape;12233;p147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234" name="Google Shape;12234;p14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35" name="Google Shape;12235;p14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236" name="Google Shape;12236;p1478"/>
          <p:cNvGrpSpPr/>
          <p:nvPr/>
        </p:nvGrpSpPr>
        <p:grpSpPr>
          <a:xfrm>
            <a:off x="7191543" y="1"/>
            <a:ext cx="5000459" cy="1425992"/>
            <a:chOff x="7191542" y="1"/>
            <a:chExt cx="5000459" cy="1425992"/>
          </a:xfrm>
        </p:grpSpPr>
        <p:pic>
          <p:nvPicPr>
            <p:cNvPr id="12237" name="Google Shape;12237;p14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238" name="Google Shape;12238;p1478"/>
            <p:cNvGrpSpPr/>
            <p:nvPr/>
          </p:nvGrpSpPr>
          <p:grpSpPr>
            <a:xfrm>
              <a:off x="7191542" y="1"/>
              <a:ext cx="5000459" cy="1425992"/>
              <a:chOff x="7186272" y="0"/>
              <a:chExt cx="5005729" cy="1427495"/>
            </a:xfrm>
          </p:grpSpPr>
          <p:sp>
            <p:nvSpPr>
              <p:cNvPr id="12239" name="Google Shape;12239;p14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240" name="Google Shape;12240;p14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2241" name="Google Shape;12241;p147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matchingName="23_Quotation">
  <p:cSld name="23_Quotation">
    <p:spTree>
      <p:nvGrpSpPr>
        <p:cNvPr id="1" name="Shape 12242"/>
        <p:cNvGrpSpPr/>
        <p:nvPr/>
      </p:nvGrpSpPr>
      <p:grpSpPr>
        <a:xfrm>
          <a:off x="0" y="0"/>
          <a:ext cx="0" cy="0"/>
          <a:chOff x="0" y="0"/>
          <a:chExt cx="0" cy="0"/>
        </a:xfrm>
      </p:grpSpPr>
      <p:sp>
        <p:nvSpPr>
          <p:cNvPr id="12243" name="Google Shape;12243;p147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244" name="Google Shape;12244;p147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45" name="Google Shape;12245;p147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46" name="Google Shape;12246;p147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247" name="Google Shape;12247;p14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48" name="Google Shape;12248;p14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249" name="Google Shape;12249;p1479"/>
          <p:cNvGrpSpPr/>
          <p:nvPr/>
        </p:nvGrpSpPr>
        <p:grpSpPr>
          <a:xfrm>
            <a:off x="7191543" y="1"/>
            <a:ext cx="5000459" cy="1425992"/>
            <a:chOff x="7191542" y="1"/>
            <a:chExt cx="5000459" cy="1425992"/>
          </a:xfrm>
        </p:grpSpPr>
        <p:pic>
          <p:nvPicPr>
            <p:cNvPr id="12250" name="Google Shape;12250;p14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251" name="Google Shape;12251;p1479"/>
            <p:cNvGrpSpPr/>
            <p:nvPr/>
          </p:nvGrpSpPr>
          <p:grpSpPr>
            <a:xfrm>
              <a:off x="7191542" y="1"/>
              <a:ext cx="5000459" cy="1425992"/>
              <a:chOff x="7186272" y="0"/>
              <a:chExt cx="5005729" cy="1427495"/>
            </a:xfrm>
          </p:grpSpPr>
          <p:sp>
            <p:nvSpPr>
              <p:cNvPr id="12252" name="Google Shape;12252;p14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253" name="Google Shape;12253;p14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2254" name="Google Shape;12254;p147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28.xml><?xml version="1.0" encoding="utf-8"?>
<p:sldLayout xmlns:a="http://schemas.openxmlformats.org/drawingml/2006/main" xmlns:r="http://schemas.openxmlformats.org/officeDocument/2006/relationships" xmlns:p="http://schemas.openxmlformats.org/presentationml/2006/main" matchingName="11_Quotation">
  <p:cSld name="11_Quotation 2">
    <p:spTree>
      <p:nvGrpSpPr>
        <p:cNvPr id="1" name="Shape 12255"/>
        <p:cNvGrpSpPr/>
        <p:nvPr/>
      </p:nvGrpSpPr>
      <p:grpSpPr>
        <a:xfrm>
          <a:off x="0" y="0"/>
          <a:ext cx="0" cy="0"/>
          <a:chOff x="0" y="0"/>
          <a:chExt cx="0" cy="0"/>
        </a:xfrm>
      </p:grpSpPr>
      <p:sp>
        <p:nvSpPr>
          <p:cNvPr id="12256" name="Google Shape;12256;p148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257" name="Google Shape;12257;p148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58" name="Google Shape;12258;p148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59" name="Google Shape;12259;p148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260" name="Google Shape;12260;p14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61" name="Google Shape;12261;p14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262" name="Google Shape;12262;p1480"/>
          <p:cNvGrpSpPr/>
          <p:nvPr/>
        </p:nvGrpSpPr>
        <p:grpSpPr>
          <a:xfrm>
            <a:off x="7191543" y="1"/>
            <a:ext cx="5000459" cy="1425992"/>
            <a:chOff x="7191542" y="1"/>
            <a:chExt cx="5000459" cy="1425992"/>
          </a:xfrm>
        </p:grpSpPr>
        <p:pic>
          <p:nvPicPr>
            <p:cNvPr id="12263" name="Google Shape;12263;p14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264" name="Google Shape;12264;p1480"/>
            <p:cNvGrpSpPr/>
            <p:nvPr/>
          </p:nvGrpSpPr>
          <p:grpSpPr>
            <a:xfrm>
              <a:off x="7191542" y="1"/>
              <a:ext cx="5000459" cy="1425992"/>
              <a:chOff x="7186272" y="0"/>
              <a:chExt cx="5005729" cy="1427495"/>
            </a:xfrm>
          </p:grpSpPr>
          <p:sp>
            <p:nvSpPr>
              <p:cNvPr id="12265" name="Google Shape;12265;p14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266" name="Google Shape;12266;p14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2267" name="Google Shape;12267;p148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29.xml><?xml version="1.0" encoding="utf-8"?>
<p:sldLayout xmlns:a="http://schemas.openxmlformats.org/drawingml/2006/main" xmlns:r="http://schemas.openxmlformats.org/officeDocument/2006/relationships" xmlns:p="http://schemas.openxmlformats.org/presentationml/2006/main" matchingName="12_Quotation">
  <p:cSld name="12_Quotation 2">
    <p:spTree>
      <p:nvGrpSpPr>
        <p:cNvPr id="1" name="Shape 12268"/>
        <p:cNvGrpSpPr/>
        <p:nvPr/>
      </p:nvGrpSpPr>
      <p:grpSpPr>
        <a:xfrm>
          <a:off x="0" y="0"/>
          <a:ext cx="0" cy="0"/>
          <a:chOff x="0" y="0"/>
          <a:chExt cx="0" cy="0"/>
        </a:xfrm>
      </p:grpSpPr>
      <p:sp>
        <p:nvSpPr>
          <p:cNvPr id="12269" name="Google Shape;12269;p148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270" name="Google Shape;12270;p148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71" name="Google Shape;12271;p148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72" name="Google Shape;12272;p148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273" name="Google Shape;12273;p14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74" name="Google Shape;12274;p14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275" name="Google Shape;12275;p1481"/>
          <p:cNvGrpSpPr/>
          <p:nvPr/>
        </p:nvGrpSpPr>
        <p:grpSpPr>
          <a:xfrm>
            <a:off x="7191543" y="1"/>
            <a:ext cx="5000459" cy="1425992"/>
            <a:chOff x="7191542" y="1"/>
            <a:chExt cx="5000459" cy="1425992"/>
          </a:xfrm>
        </p:grpSpPr>
        <p:pic>
          <p:nvPicPr>
            <p:cNvPr id="12276" name="Google Shape;12276;p14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277" name="Google Shape;12277;p1481"/>
            <p:cNvGrpSpPr/>
            <p:nvPr/>
          </p:nvGrpSpPr>
          <p:grpSpPr>
            <a:xfrm>
              <a:off x="7191542" y="1"/>
              <a:ext cx="5000459" cy="1425992"/>
              <a:chOff x="7186272" y="0"/>
              <a:chExt cx="5005729" cy="1427495"/>
            </a:xfrm>
          </p:grpSpPr>
          <p:sp>
            <p:nvSpPr>
              <p:cNvPr id="12278" name="Google Shape;12278;p14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279" name="Google Shape;12279;p14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2280" name="Google Shape;12280;p148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Comparison">
  <p:cSld name="Comparison 10">
    <p:spTree>
      <p:nvGrpSpPr>
        <p:cNvPr id="1" name="Shape 1287"/>
        <p:cNvGrpSpPr/>
        <p:nvPr/>
      </p:nvGrpSpPr>
      <p:grpSpPr>
        <a:xfrm>
          <a:off x="0" y="0"/>
          <a:ext cx="0" cy="0"/>
          <a:chOff x="0" y="0"/>
          <a:chExt cx="0" cy="0"/>
        </a:xfrm>
      </p:grpSpPr>
      <p:grpSp>
        <p:nvGrpSpPr>
          <p:cNvPr id="1288" name="Google Shape;1288;p218"/>
          <p:cNvGrpSpPr/>
          <p:nvPr/>
        </p:nvGrpSpPr>
        <p:grpSpPr>
          <a:xfrm>
            <a:off x="7191545" y="1"/>
            <a:ext cx="5000459" cy="1425992"/>
            <a:chOff x="7191542" y="1"/>
            <a:chExt cx="5000459" cy="1425992"/>
          </a:xfrm>
        </p:grpSpPr>
        <p:pic>
          <p:nvPicPr>
            <p:cNvPr id="1289" name="Google Shape;1289;p2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0" name="Google Shape;1290;p218"/>
            <p:cNvGrpSpPr/>
            <p:nvPr/>
          </p:nvGrpSpPr>
          <p:grpSpPr>
            <a:xfrm>
              <a:off x="7191542" y="1"/>
              <a:ext cx="5000459" cy="1425992"/>
              <a:chOff x="7186272" y="0"/>
              <a:chExt cx="5005729" cy="1427495"/>
            </a:xfrm>
          </p:grpSpPr>
          <p:sp>
            <p:nvSpPr>
              <p:cNvPr id="1291" name="Google Shape;1291;p2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92" name="Google Shape;1292;p2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93" name="Google Shape;1293;p218"/>
          <p:cNvSpPr txBox="1">
            <a:spLocks noGrp="1"/>
          </p:cNvSpPr>
          <p:nvPr>
            <p:ph type="title"/>
          </p:nvPr>
        </p:nvSpPr>
        <p:spPr>
          <a:xfrm>
            <a:off x="609600" y="365128"/>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4" name="Google Shape;1294;p218"/>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95" name="Google Shape;1295;p218"/>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6" name="Google Shape;1296;p21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97" name="Google Shape;1297;p21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8" name="Google Shape;1298;p218"/>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99" name="Google Shape;1299;p2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00" name="Google Shape;1300;p2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matchingName="5_Title and Content">
  <p:cSld name="5_Title and Content">
    <p:spTree>
      <p:nvGrpSpPr>
        <p:cNvPr id="1" name="Shape 12281"/>
        <p:cNvGrpSpPr/>
        <p:nvPr/>
      </p:nvGrpSpPr>
      <p:grpSpPr>
        <a:xfrm>
          <a:off x="0" y="0"/>
          <a:ext cx="0" cy="0"/>
          <a:chOff x="0" y="0"/>
          <a:chExt cx="0" cy="0"/>
        </a:xfrm>
      </p:grpSpPr>
      <p:grpSp>
        <p:nvGrpSpPr>
          <p:cNvPr id="12282" name="Google Shape;12282;p1482"/>
          <p:cNvGrpSpPr/>
          <p:nvPr/>
        </p:nvGrpSpPr>
        <p:grpSpPr>
          <a:xfrm>
            <a:off x="7191543" y="1"/>
            <a:ext cx="5000459" cy="1425992"/>
            <a:chOff x="7191542" y="1"/>
            <a:chExt cx="5000459" cy="1425992"/>
          </a:xfrm>
        </p:grpSpPr>
        <p:pic>
          <p:nvPicPr>
            <p:cNvPr id="12283" name="Google Shape;12283;p14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284" name="Google Shape;12284;p1482"/>
            <p:cNvGrpSpPr/>
            <p:nvPr/>
          </p:nvGrpSpPr>
          <p:grpSpPr>
            <a:xfrm>
              <a:off x="7191542" y="1"/>
              <a:ext cx="5000459" cy="1425992"/>
              <a:chOff x="7186272" y="0"/>
              <a:chExt cx="5005729" cy="1427495"/>
            </a:xfrm>
          </p:grpSpPr>
          <p:sp>
            <p:nvSpPr>
              <p:cNvPr id="12285" name="Google Shape;12285;p14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286" name="Google Shape;12286;p14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2287" name="Google Shape;12287;p14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88" name="Google Shape;12288;p148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89" name="Google Shape;12289;p148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290" name="Google Shape;12290;p14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91" name="Google Shape;12291;p14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matchingName="5_Two Content">
  <p:cSld name="5_Two Content">
    <p:spTree>
      <p:nvGrpSpPr>
        <p:cNvPr id="1" name="Shape 12292"/>
        <p:cNvGrpSpPr/>
        <p:nvPr/>
      </p:nvGrpSpPr>
      <p:grpSpPr>
        <a:xfrm>
          <a:off x="0" y="0"/>
          <a:ext cx="0" cy="0"/>
          <a:chOff x="0" y="0"/>
          <a:chExt cx="0" cy="0"/>
        </a:xfrm>
      </p:grpSpPr>
      <p:sp>
        <p:nvSpPr>
          <p:cNvPr id="12293" name="Google Shape;12293;p14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94" name="Google Shape;12294;p1483"/>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295" name="Google Shape;12295;p1483"/>
          <p:cNvGrpSpPr/>
          <p:nvPr/>
        </p:nvGrpSpPr>
        <p:grpSpPr>
          <a:xfrm>
            <a:off x="7191543" y="1"/>
            <a:ext cx="5000459" cy="1425992"/>
            <a:chOff x="7191542" y="1"/>
            <a:chExt cx="5000459" cy="1425992"/>
          </a:xfrm>
        </p:grpSpPr>
        <p:pic>
          <p:nvPicPr>
            <p:cNvPr id="12296" name="Google Shape;12296;p14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297" name="Google Shape;12297;p1483"/>
            <p:cNvGrpSpPr/>
            <p:nvPr/>
          </p:nvGrpSpPr>
          <p:grpSpPr>
            <a:xfrm>
              <a:off x="7191542" y="1"/>
              <a:ext cx="5000459" cy="1425992"/>
              <a:chOff x="7186272" y="0"/>
              <a:chExt cx="5005729" cy="1427495"/>
            </a:xfrm>
          </p:grpSpPr>
          <p:sp>
            <p:nvSpPr>
              <p:cNvPr id="12298" name="Google Shape;12298;p14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299" name="Google Shape;12299;p14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2300" name="Google Shape;12300;p1483"/>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01" name="Google Shape;12301;p1483"/>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302" name="Google Shape;12302;p14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03" name="Google Shape;12303;p14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matchingName="5_Comparison">
  <p:cSld name="5_Comparison">
    <p:spTree>
      <p:nvGrpSpPr>
        <p:cNvPr id="1" name="Shape 12304"/>
        <p:cNvGrpSpPr/>
        <p:nvPr/>
      </p:nvGrpSpPr>
      <p:grpSpPr>
        <a:xfrm>
          <a:off x="0" y="0"/>
          <a:ext cx="0" cy="0"/>
          <a:chOff x="0" y="0"/>
          <a:chExt cx="0" cy="0"/>
        </a:xfrm>
      </p:grpSpPr>
      <p:grpSp>
        <p:nvGrpSpPr>
          <p:cNvPr id="12305" name="Google Shape;12305;p1484"/>
          <p:cNvGrpSpPr/>
          <p:nvPr/>
        </p:nvGrpSpPr>
        <p:grpSpPr>
          <a:xfrm>
            <a:off x="7191544" y="1"/>
            <a:ext cx="5000459" cy="1425992"/>
            <a:chOff x="7191542" y="1"/>
            <a:chExt cx="5000459" cy="1425992"/>
          </a:xfrm>
        </p:grpSpPr>
        <p:pic>
          <p:nvPicPr>
            <p:cNvPr id="12306" name="Google Shape;12306;p14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07" name="Google Shape;12307;p1484"/>
            <p:cNvGrpSpPr/>
            <p:nvPr/>
          </p:nvGrpSpPr>
          <p:grpSpPr>
            <a:xfrm>
              <a:off x="7191542" y="1"/>
              <a:ext cx="5000459" cy="1425992"/>
              <a:chOff x="7186272" y="0"/>
              <a:chExt cx="5005729" cy="1427495"/>
            </a:xfrm>
          </p:grpSpPr>
          <p:sp>
            <p:nvSpPr>
              <p:cNvPr id="12308" name="Google Shape;12308;p14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309" name="Google Shape;12309;p14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2310" name="Google Shape;12310;p1484"/>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11" name="Google Shape;12311;p1484"/>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312" name="Google Shape;12312;p1484"/>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13" name="Google Shape;12313;p148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314" name="Google Shape;12314;p148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15" name="Google Shape;12315;p1484"/>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316" name="Google Shape;12316;p14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17" name="Google Shape;12317;p14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matchingName="5_Comparison">
  <p:cSld name="5_Comparison 2">
    <p:spTree>
      <p:nvGrpSpPr>
        <p:cNvPr id="1" name="Shape 12318"/>
        <p:cNvGrpSpPr/>
        <p:nvPr/>
      </p:nvGrpSpPr>
      <p:grpSpPr>
        <a:xfrm>
          <a:off x="0" y="0"/>
          <a:ext cx="0" cy="0"/>
          <a:chOff x="0" y="0"/>
          <a:chExt cx="0" cy="0"/>
        </a:xfrm>
      </p:grpSpPr>
      <p:grpSp>
        <p:nvGrpSpPr>
          <p:cNvPr id="12319" name="Google Shape;12319;p1485"/>
          <p:cNvGrpSpPr/>
          <p:nvPr/>
        </p:nvGrpSpPr>
        <p:grpSpPr>
          <a:xfrm>
            <a:off x="7191543" y="1"/>
            <a:ext cx="5000459" cy="1425992"/>
            <a:chOff x="7191542" y="1"/>
            <a:chExt cx="5000459" cy="1425992"/>
          </a:xfrm>
        </p:grpSpPr>
        <p:pic>
          <p:nvPicPr>
            <p:cNvPr id="12320" name="Google Shape;12320;p14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21" name="Google Shape;12321;p1485"/>
            <p:cNvGrpSpPr/>
            <p:nvPr/>
          </p:nvGrpSpPr>
          <p:grpSpPr>
            <a:xfrm>
              <a:off x="7191542" y="1"/>
              <a:ext cx="5000459" cy="1425992"/>
              <a:chOff x="7186272" y="0"/>
              <a:chExt cx="5005729" cy="1427495"/>
            </a:xfrm>
          </p:grpSpPr>
          <p:sp>
            <p:nvSpPr>
              <p:cNvPr id="12322" name="Google Shape;12322;p14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323" name="Google Shape;12323;p14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2324" name="Google Shape;12324;p1485"/>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25" name="Google Shape;12325;p1485"/>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326" name="Google Shape;12326;p1485"/>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27" name="Google Shape;12327;p148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328" name="Google Shape;12328;p148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29" name="Google Shape;12329;p148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330" name="Google Shape;12330;p14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31" name="Google Shape;12331;p14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matchingName="5_Title Only">
  <p:cSld name="5_Title Only">
    <p:spTree>
      <p:nvGrpSpPr>
        <p:cNvPr id="1" name="Shape 12332"/>
        <p:cNvGrpSpPr/>
        <p:nvPr/>
      </p:nvGrpSpPr>
      <p:grpSpPr>
        <a:xfrm>
          <a:off x="0" y="0"/>
          <a:ext cx="0" cy="0"/>
          <a:chOff x="0" y="0"/>
          <a:chExt cx="0" cy="0"/>
        </a:xfrm>
      </p:grpSpPr>
      <p:grpSp>
        <p:nvGrpSpPr>
          <p:cNvPr id="12333" name="Google Shape;12333;p1486"/>
          <p:cNvGrpSpPr/>
          <p:nvPr/>
        </p:nvGrpSpPr>
        <p:grpSpPr>
          <a:xfrm>
            <a:off x="7191543" y="1"/>
            <a:ext cx="5000459" cy="1425992"/>
            <a:chOff x="7191542" y="1"/>
            <a:chExt cx="5000459" cy="1425992"/>
          </a:xfrm>
        </p:grpSpPr>
        <p:pic>
          <p:nvPicPr>
            <p:cNvPr id="12334" name="Google Shape;12334;p14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35" name="Google Shape;12335;p1486"/>
            <p:cNvGrpSpPr/>
            <p:nvPr/>
          </p:nvGrpSpPr>
          <p:grpSpPr>
            <a:xfrm>
              <a:off x="7191542" y="1"/>
              <a:ext cx="5000459" cy="1425992"/>
              <a:chOff x="7186272" y="0"/>
              <a:chExt cx="5005729" cy="1427495"/>
            </a:xfrm>
          </p:grpSpPr>
          <p:sp>
            <p:nvSpPr>
              <p:cNvPr id="12336" name="Google Shape;12336;p14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337" name="Google Shape;12337;p14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2338" name="Google Shape;12338;p148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39" name="Google Shape;12339;p148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340" name="Google Shape;12340;p14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41" name="Google Shape;12341;p14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matchingName="4_End">
  <p:cSld name="4_End">
    <p:spTree>
      <p:nvGrpSpPr>
        <p:cNvPr id="1" name="Shape 12342"/>
        <p:cNvGrpSpPr/>
        <p:nvPr/>
      </p:nvGrpSpPr>
      <p:grpSpPr>
        <a:xfrm>
          <a:off x="0" y="0"/>
          <a:ext cx="0" cy="0"/>
          <a:chOff x="0" y="0"/>
          <a:chExt cx="0" cy="0"/>
        </a:xfrm>
      </p:grpSpPr>
      <p:grpSp>
        <p:nvGrpSpPr>
          <p:cNvPr id="12343" name="Google Shape;12343;p1487"/>
          <p:cNvGrpSpPr/>
          <p:nvPr/>
        </p:nvGrpSpPr>
        <p:grpSpPr>
          <a:xfrm>
            <a:off x="0" y="0"/>
            <a:ext cx="12192000" cy="2148830"/>
            <a:chOff x="0" y="0"/>
            <a:chExt cx="12192000" cy="2148830"/>
          </a:xfrm>
        </p:grpSpPr>
        <p:sp>
          <p:nvSpPr>
            <p:cNvPr id="12344" name="Google Shape;12344;p148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345" name="Google Shape;12345;p148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2346" name="Google Shape;12346;p1487"/>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347" name="Google Shape;12347;p1487"/>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48" name="Google Shape;12348;p148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349" name="Google Shape;12349;p1487"/>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2350" name="Google Shape;12350;p148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matchingName="3_Blank">
  <p:cSld name="3_Blank">
    <p:spTree>
      <p:nvGrpSpPr>
        <p:cNvPr id="1" name="Shape 12351"/>
        <p:cNvGrpSpPr/>
        <p:nvPr/>
      </p:nvGrpSpPr>
      <p:grpSpPr>
        <a:xfrm>
          <a:off x="0" y="0"/>
          <a:ext cx="0" cy="0"/>
          <a:chOff x="0" y="0"/>
          <a:chExt cx="0" cy="0"/>
        </a:xfrm>
      </p:grpSpPr>
      <p:sp>
        <p:nvSpPr>
          <p:cNvPr id="12352" name="Google Shape;12352;p148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353" name="Google Shape;12353;p14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54" name="Google Shape;12354;p14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355" name="Google Shape;12355;p1488"/>
          <p:cNvGrpSpPr/>
          <p:nvPr/>
        </p:nvGrpSpPr>
        <p:grpSpPr>
          <a:xfrm>
            <a:off x="7191543" y="1"/>
            <a:ext cx="5000459" cy="1425992"/>
            <a:chOff x="7191542" y="1"/>
            <a:chExt cx="5000459" cy="1425992"/>
          </a:xfrm>
        </p:grpSpPr>
        <p:pic>
          <p:nvPicPr>
            <p:cNvPr id="12356" name="Google Shape;12356;p14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57" name="Google Shape;12357;p1488"/>
            <p:cNvGrpSpPr/>
            <p:nvPr/>
          </p:nvGrpSpPr>
          <p:grpSpPr>
            <a:xfrm>
              <a:off x="7191542" y="1"/>
              <a:ext cx="5000459" cy="1425992"/>
              <a:chOff x="7186272" y="0"/>
              <a:chExt cx="5005729" cy="1427495"/>
            </a:xfrm>
          </p:grpSpPr>
          <p:sp>
            <p:nvSpPr>
              <p:cNvPr id="12358" name="Google Shape;12358;p14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359" name="Google Shape;12359;p14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matchingName="7_Cover">
  <p:cSld name="7_Cover 2">
    <p:spTree>
      <p:nvGrpSpPr>
        <p:cNvPr id="1" name="Shape 12360"/>
        <p:cNvGrpSpPr/>
        <p:nvPr/>
      </p:nvGrpSpPr>
      <p:grpSpPr>
        <a:xfrm>
          <a:off x="0" y="0"/>
          <a:ext cx="0" cy="0"/>
          <a:chOff x="0" y="0"/>
          <a:chExt cx="0" cy="0"/>
        </a:xfrm>
      </p:grpSpPr>
      <p:sp>
        <p:nvSpPr>
          <p:cNvPr id="12361" name="Google Shape;12361;p1489"/>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362" name="Google Shape;12362;p1489"/>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63" name="Google Shape;12363;p1489"/>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364" name="Google Shape;12364;p1489"/>
          <p:cNvSpPr>
            <a:spLocks noGrp="1"/>
          </p:cNvSpPr>
          <p:nvPr>
            <p:ph type="pic" idx="2"/>
          </p:nvPr>
        </p:nvSpPr>
        <p:spPr>
          <a:xfrm>
            <a:off x="7118685" y="233915"/>
            <a:ext cx="5073316" cy="5943600"/>
          </a:xfrm>
          <a:prstGeom prst="rect">
            <a:avLst/>
          </a:prstGeom>
          <a:noFill/>
          <a:ln>
            <a:noFill/>
          </a:ln>
        </p:spPr>
      </p:sp>
      <p:grpSp>
        <p:nvGrpSpPr>
          <p:cNvPr id="12365" name="Google Shape;12365;p1489"/>
          <p:cNvGrpSpPr/>
          <p:nvPr/>
        </p:nvGrpSpPr>
        <p:grpSpPr>
          <a:xfrm>
            <a:off x="0" y="5020350"/>
            <a:ext cx="12192000" cy="1837653"/>
            <a:chOff x="0" y="5020348"/>
            <a:chExt cx="12192000" cy="1837653"/>
          </a:xfrm>
        </p:grpSpPr>
        <p:sp>
          <p:nvSpPr>
            <p:cNvPr id="12366" name="Google Shape;12366;p148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367" name="Google Shape;12367;p148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2368" name="Google Shape;12368;p148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matchingName="7_Divider">
  <p:cSld name="7_Divider">
    <p:bg>
      <p:bgPr>
        <a:solidFill>
          <a:schemeClr val="lt2"/>
        </a:solidFill>
        <a:effectLst/>
      </p:bgPr>
    </p:bg>
    <p:spTree>
      <p:nvGrpSpPr>
        <p:cNvPr id="1" name="Shape 12369"/>
        <p:cNvGrpSpPr/>
        <p:nvPr/>
      </p:nvGrpSpPr>
      <p:grpSpPr>
        <a:xfrm>
          <a:off x="0" y="0"/>
          <a:ext cx="0" cy="0"/>
          <a:chOff x="0" y="0"/>
          <a:chExt cx="0" cy="0"/>
        </a:xfrm>
      </p:grpSpPr>
      <p:grpSp>
        <p:nvGrpSpPr>
          <p:cNvPr id="12370" name="Google Shape;12370;p1490"/>
          <p:cNvGrpSpPr/>
          <p:nvPr/>
        </p:nvGrpSpPr>
        <p:grpSpPr>
          <a:xfrm>
            <a:off x="0" y="5020348"/>
            <a:ext cx="12192000" cy="1837653"/>
            <a:chOff x="0" y="5020347"/>
            <a:chExt cx="12192000" cy="1837653"/>
          </a:xfrm>
        </p:grpSpPr>
        <p:sp>
          <p:nvSpPr>
            <p:cNvPr id="12371" name="Google Shape;12371;p149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372" name="Google Shape;12372;p149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373" name="Google Shape;12373;p149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2374" name="Google Shape;12374;p149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375" name="Google Shape;12375;p1490"/>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76" name="Google Shape;12376;p1490"/>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matchingName="7_Cover">
  <p:cSld name="7_Cover 3">
    <p:spTree>
      <p:nvGrpSpPr>
        <p:cNvPr id="1" name="Shape 12377"/>
        <p:cNvGrpSpPr/>
        <p:nvPr/>
      </p:nvGrpSpPr>
      <p:grpSpPr>
        <a:xfrm>
          <a:off x="0" y="0"/>
          <a:ext cx="0" cy="0"/>
          <a:chOff x="0" y="0"/>
          <a:chExt cx="0" cy="0"/>
        </a:xfrm>
      </p:grpSpPr>
      <p:sp>
        <p:nvSpPr>
          <p:cNvPr id="12378" name="Google Shape;12378;p1491"/>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379" name="Google Shape;12379;p1491"/>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80" name="Google Shape;12380;p1491"/>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381" name="Google Shape;12381;p1491"/>
          <p:cNvSpPr>
            <a:spLocks noGrp="1"/>
          </p:cNvSpPr>
          <p:nvPr>
            <p:ph type="pic" idx="2"/>
          </p:nvPr>
        </p:nvSpPr>
        <p:spPr>
          <a:xfrm>
            <a:off x="7118684" y="233915"/>
            <a:ext cx="5073316" cy="5943600"/>
          </a:xfrm>
          <a:prstGeom prst="rect">
            <a:avLst/>
          </a:prstGeom>
          <a:noFill/>
          <a:ln>
            <a:noFill/>
          </a:ln>
        </p:spPr>
      </p:sp>
      <p:grpSp>
        <p:nvGrpSpPr>
          <p:cNvPr id="12382" name="Google Shape;12382;p1491"/>
          <p:cNvGrpSpPr/>
          <p:nvPr/>
        </p:nvGrpSpPr>
        <p:grpSpPr>
          <a:xfrm>
            <a:off x="0" y="5020349"/>
            <a:ext cx="12192000" cy="1837653"/>
            <a:chOff x="0" y="5020348"/>
            <a:chExt cx="12192000" cy="1837653"/>
          </a:xfrm>
        </p:grpSpPr>
        <p:sp>
          <p:nvSpPr>
            <p:cNvPr id="12383" name="Google Shape;12383;p149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384" name="Google Shape;12384;p149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2385" name="Google Shape;12385;p149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1301"/>
        <p:cNvGrpSpPr/>
        <p:nvPr/>
      </p:nvGrpSpPr>
      <p:grpSpPr>
        <a:xfrm>
          <a:off x="0" y="0"/>
          <a:ext cx="0" cy="0"/>
          <a:chOff x="0" y="0"/>
          <a:chExt cx="0" cy="0"/>
        </a:xfrm>
      </p:grpSpPr>
      <p:grpSp>
        <p:nvGrpSpPr>
          <p:cNvPr id="1302" name="Google Shape;1302;p219"/>
          <p:cNvGrpSpPr/>
          <p:nvPr/>
        </p:nvGrpSpPr>
        <p:grpSpPr>
          <a:xfrm>
            <a:off x="7191544" y="1"/>
            <a:ext cx="5000459" cy="1425992"/>
            <a:chOff x="7191542" y="1"/>
            <a:chExt cx="5000459" cy="1425992"/>
          </a:xfrm>
        </p:grpSpPr>
        <p:pic>
          <p:nvPicPr>
            <p:cNvPr id="1303" name="Google Shape;1303;p2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04" name="Google Shape;1304;p219"/>
            <p:cNvGrpSpPr/>
            <p:nvPr/>
          </p:nvGrpSpPr>
          <p:grpSpPr>
            <a:xfrm>
              <a:off x="7191542" y="1"/>
              <a:ext cx="5000459" cy="1425992"/>
              <a:chOff x="7186272" y="0"/>
              <a:chExt cx="5005729" cy="1427495"/>
            </a:xfrm>
          </p:grpSpPr>
          <p:sp>
            <p:nvSpPr>
              <p:cNvPr id="1305" name="Google Shape;1305;p2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06" name="Google Shape;1306;p2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07" name="Google Shape;1307;p219"/>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08" name="Google Shape;1308;p219"/>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09" name="Google Shape;1309;p219"/>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0" name="Google Shape;1310;p21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11" name="Google Shape;1311;p21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2" name="Google Shape;1312;p219"/>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13" name="Google Shape;1313;p2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14" name="Google Shape;1314;p2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matchingName="7_Divider">
  <p:cSld name="7_Divider 2">
    <p:bg>
      <p:bgPr>
        <a:solidFill>
          <a:schemeClr val="lt2"/>
        </a:solidFill>
        <a:effectLst/>
      </p:bgPr>
    </p:bg>
    <p:spTree>
      <p:nvGrpSpPr>
        <p:cNvPr id="1" name="Shape 12386"/>
        <p:cNvGrpSpPr/>
        <p:nvPr/>
      </p:nvGrpSpPr>
      <p:grpSpPr>
        <a:xfrm>
          <a:off x="0" y="0"/>
          <a:ext cx="0" cy="0"/>
          <a:chOff x="0" y="0"/>
          <a:chExt cx="0" cy="0"/>
        </a:xfrm>
      </p:grpSpPr>
      <p:grpSp>
        <p:nvGrpSpPr>
          <p:cNvPr id="12387" name="Google Shape;12387;p1492"/>
          <p:cNvGrpSpPr/>
          <p:nvPr/>
        </p:nvGrpSpPr>
        <p:grpSpPr>
          <a:xfrm>
            <a:off x="0" y="5020348"/>
            <a:ext cx="12192000" cy="1837653"/>
            <a:chOff x="0" y="5020347"/>
            <a:chExt cx="12192000" cy="1837653"/>
          </a:xfrm>
        </p:grpSpPr>
        <p:sp>
          <p:nvSpPr>
            <p:cNvPr id="12388" name="Google Shape;12388;p149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389" name="Google Shape;12389;p149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390" name="Google Shape;12390;p149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2391" name="Google Shape;12391;p149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392" name="Google Shape;12392;p1492"/>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93" name="Google Shape;12393;p1492"/>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matchingName="13_Quotation">
  <p:cSld name="13_Quotation">
    <p:spTree>
      <p:nvGrpSpPr>
        <p:cNvPr id="1" name="Shape 12394"/>
        <p:cNvGrpSpPr/>
        <p:nvPr/>
      </p:nvGrpSpPr>
      <p:grpSpPr>
        <a:xfrm>
          <a:off x="0" y="0"/>
          <a:ext cx="0" cy="0"/>
          <a:chOff x="0" y="0"/>
          <a:chExt cx="0" cy="0"/>
        </a:xfrm>
      </p:grpSpPr>
      <p:sp>
        <p:nvSpPr>
          <p:cNvPr id="12395" name="Google Shape;12395;p149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396" name="Google Shape;12396;p149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97" name="Google Shape;12397;p14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98" name="Google Shape;12398;p149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399" name="Google Shape;12399;p14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00" name="Google Shape;12400;p14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401" name="Google Shape;12401;p1493"/>
          <p:cNvGrpSpPr/>
          <p:nvPr/>
        </p:nvGrpSpPr>
        <p:grpSpPr>
          <a:xfrm>
            <a:off x="7191543" y="1"/>
            <a:ext cx="5000459" cy="1425992"/>
            <a:chOff x="7191542" y="1"/>
            <a:chExt cx="5000459" cy="1425992"/>
          </a:xfrm>
        </p:grpSpPr>
        <p:pic>
          <p:nvPicPr>
            <p:cNvPr id="12402" name="Google Shape;12402;p14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03" name="Google Shape;12403;p1493"/>
            <p:cNvGrpSpPr/>
            <p:nvPr/>
          </p:nvGrpSpPr>
          <p:grpSpPr>
            <a:xfrm>
              <a:off x="7191542" y="1"/>
              <a:ext cx="5000459" cy="1425992"/>
              <a:chOff x="7186272" y="0"/>
              <a:chExt cx="5005729" cy="1427495"/>
            </a:xfrm>
          </p:grpSpPr>
          <p:sp>
            <p:nvSpPr>
              <p:cNvPr id="12404" name="Google Shape;12404;p14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405" name="Google Shape;12405;p14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2406" name="Google Shape;12406;p149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matchingName="25_Quotation">
  <p:cSld name="25_Quotation">
    <p:spTree>
      <p:nvGrpSpPr>
        <p:cNvPr id="1" name="Shape 12407"/>
        <p:cNvGrpSpPr/>
        <p:nvPr/>
      </p:nvGrpSpPr>
      <p:grpSpPr>
        <a:xfrm>
          <a:off x="0" y="0"/>
          <a:ext cx="0" cy="0"/>
          <a:chOff x="0" y="0"/>
          <a:chExt cx="0" cy="0"/>
        </a:xfrm>
      </p:grpSpPr>
      <p:sp>
        <p:nvSpPr>
          <p:cNvPr id="12408" name="Google Shape;12408;p149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409" name="Google Shape;12409;p149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10" name="Google Shape;12410;p149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11" name="Google Shape;12411;p149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412" name="Google Shape;12412;p14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13" name="Google Shape;12413;p14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414" name="Google Shape;12414;p1494"/>
          <p:cNvGrpSpPr/>
          <p:nvPr/>
        </p:nvGrpSpPr>
        <p:grpSpPr>
          <a:xfrm>
            <a:off x="7191543" y="1"/>
            <a:ext cx="5000459" cy="1425992"/>
            <a:chOff x="7191542" y="1"/>
            <a:chExt cx="5000459" cy="1425992"/>
          </a:xfrm>
        </p:grpSpPr>
        <p:pic>
          <p:nvPicPr>
            <p:cNvPr id="12415" name="Google Shape;12415;p14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16" name="Google Shape;12416;p1494"/>
            <p:cNvGrpSpPr/>
            <p:nvPr/>
          </p:nvGrpSpPr>
          <p:grpSpPr>
            <a:xfrm>
              <a:off x="7191542" y="1"/>
              <a:ext cx="5000459" cy="1425992"/>
              <a:chOff x="7186272" y="0"/>
              <a:chExt cx="5005729" cy="1427495"/>
            </a:xfrm>
          </p:grpSpPr>
          <p:sp>
            <p:nvSpPr>
              <p:cNvPr id="12417" name="Google Shape;12417;p14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418" name="Google Shape;12418;p14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2419" name="Google Shape;12419;p149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matchingName="13_Quotation">
  <p:cSld name="13_Quotation 2">
    <p:spTree>
      <p:nvGrpSpPr>
        <p:cNvPr id="1" name="Shape 12420"/>
        <p:cNvGrpSpPr/>
        <p:nvPr/>
      </p:nvGrpSpPr>
      <p:grpSpPr>
        <a:xfrm>
          <a:off x="0" y="0"/>
          <a:ext cx="0" cy="0"/>
          <a:chOff x="0" y="0"/>
          <a:chExt cx="0" cy="0"/>
        </a:xfrm>
      </p:grpSpPr>
      <p:sp>
        <p:nvSpPr>
          <p:cNvPr id="12421" name="Google Shape;12421;p149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422" name="Google Shape;12422;p149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23" name="Google Shape;12423;p149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24" name="Google Shape;12424;p149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425" name="Google Shape;12425;p14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26" name="Google Shape;12426;p14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427" name="Google Shape;12427;p1495"/>
          <p:cNvGrpSpPr/>
          <p:nvPr/>
        </p:nvGrpSpPr>
        <p:grpSpPr>
          <a:xfrm>
            <a:off x="7191543" y="1"/>
            <a:ext cx="5000459" cy="1425992"/>
            <a:chOff x="7191542" y="1"/>
            <a:chExt cx="5000459" cy="1425992"/>
          </a:xfrm>
        </p:grpSpPr>
        <p:pic>
          <p:nvPicPr>
            <p:cNvPr id="12428" name="Google Shape;12428;p14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29" name="Google Shape;12429;p1495"/>
            <p:cNvGrpSpPr/>
            <p:nvPr/>
          </p:nvGrpSpPr>
          <p:grpSpPr>
            <a:xfrm>
              <a:off x="7191542" y="1"/>
              <a:ext cx="5000459" cy="1425992"/>
              <a:chOff x="7186272" y="0"/>
              <a:chExt cx="5005729" cy="1427495"/>
            </a:xfrm>
          </p:grpSpPr>
          <p:sp>
            <p:nvSpPr>
              <p:cNvPr id="12430" name="Google Shape;12430;p14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431" name="Google Shape;12431;p14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2432" name="Google Shape;12432;p149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matchingName="6_Title and Content">
  <p:cSld name="6_Title and Content">
    <p:spTree>
      <p:nvGrpSpPr>
        <p:cNvPr id="1" name="Shape 12433"/>
        <p:cNvGrpSpPr/>
        <p:nvPr/>
      </p:nvGrpSpPr>
      <p:grpSpPr>
        <a:xfrm>
          <a:off x="0" y="0"/>
          <a:ext cx="0" cy="0"/>
          <a:chOff x="0" y="0"/>
          <a:chExt cx="0" cy="0"/>
        </a:xfrm>
      </p:grpSpPr>
      <p:grpSp>
        <p:nvGrpSpPr>
          <p:cNvPr id="12434" name="Google Shape;12434;p1496"/>
          <p:cNvGrpSpPr/>
          <p:nvPr/>
        </p:nvGrpSpPr>
        <p:grpSpPr>
          <a:xfrm>
            <a:off x="7191543" y="1"/>
            <a:ext cx="5000459" cy="1425992"/>
            <a:chOff x="7191542" y="1"/>
            <a:chExt cx="5000459" cy="1425992"/>
          </a:xfrm>
        </p:grpSpPr>
        <p:pic>
          <p:nvPicPr>
            <p:cNvPr id="12435" name="Google Shape;12435;p14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36" name="Google Shape;12436;p1496"/>
            <p:cNvGrpSpPr/>
            <p:nvPr/>
          </p:nvGrpSpPr>
          <p:grpSpPr>
            <a:xfrm>
              <a:off x="7191542" y="1"/>
              <a:ext cx="5000459" cy="1425992"/>
              <a:chOff x="7186272" y="0"/>
              <a:chExt cx="5005729" cy="1427495"/>
            </a:xfrm>
          </p:grpSpPr>
          <p:sp>
            <p:nvSpPr>
              <p:cNvPr id="12437" name="Google Shape;12437;p14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438" name="Google Shape;12438;p14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2439" name="Google Shape;12439;p14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40" name="Google Shape;12440;p149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41" name="Google Shape;12441;p149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442" name="Google Shape;12442;p14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43" name="Google Shape;12443;p14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matchingName="6_Two Content">
  <p:cSld name="6_Two Content">
    <p:spTree>
      <p:nvGrpSpPr>
        <p:cNvPr id="1" name="Shape 12444"/>
        <p:cNvGrpSpPr/>
        <p:nvPr/>
      </p:nvGrpSpPr>
      <p:grpSpPr>
        <a:xfrm>
          <a:off x="0" y="0"/>
          <a:ext cx="0" cy="0"/>
          <a:chOff x="0" y="0"/>
          <a:chExt cx="0" cy="0"/>
        </a:xfrm>
      </p:grpSpPr>
      <p:sp>
        <p:nvSpPr>
          <p:cNvPr id="12445" name="Google Shape;12445;p14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46" name="Google Shape;12446;p1497"/>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447" name="Google Shape;12447;p1497"/>
          <p:cNvGrpSpPr/>
          <p:nvPr/>
        </p:nvGrpSpPr>
        <p:grpSpPr>
          <a:xfrm>
            <a:off x="7191543" y="1"/>
            <a:ext cx="5000459" cy="1425992"/>
            <a:chOff x="7191542" y="1"/>
            <a:chExt cx="5000459" cy="1425992"/>
          </a:xfrm>
        </p:grpSpPr>
        <p:pic>
          <p:nvPicPr>
            <p:cNvPr id="12448" name="Google Shape;12448;p14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49" name="Google Shape;12449;p1497"/>
            <p:cNvGrpSpPr/>
            <p:nvPr/>
          </p:nvGrpSpPr>
          <p:grpSpPr>
            <a:xfrm>
              <a:off x="7191542" y="1"/>
              <a:ext cx="5000459" cy="1425992"/>
              <a:chOff x="7186272" y="0"/>
              <a:chExt cx="5005729" cy="1427495"/>
            </a:xfrm>
          </p:grpSpPr>
          <p:sp>
            <p:nvSpPr>
              <p:cNvPr id="12450" name="Google Shape;12450;p14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451" name="Google Shape;12451;p14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2452" name="Google Shape;12452;p1497"/>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53" name="Google Shape;12453;p1497"/>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454" name="Google Shape;12454;p14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55" name="Google Shape;12455;p14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matchingName="6_Comparison">
  <p:cSld name="6_Comparison">
    <p:spTree>
      <p:nvGrpSpPr>
        <p:cNvPr id="1" name="Shape 12456"/>
        <p:cNvGrpSpPr/>
        <p:nvPr/>
      </p:nvGrpSpPr>
      <p:grpSpPr>
        <a:xfrm>
          <a:off x="0" y="0"/>
          <a:ext cx="0" cy="0"/>
          <a:chOff x="0" y="0"/>
          <a:chExt cx="0" cy="0"/>
        </a:xfrm>
      </p:grpSpPr>
      <p:grpSp>
        <p:nvGrpSpPr>
          <p:cNvPr id="12457" name="Google Shape;12457;p1498"/>
          <p:cNvGrpSpPr/>
          <p:nvPr/>
        </p:nvGrpSpPr>
        <p:grpSpPr>
          <a:xfrm>
            <a:off x="7191544" y="1"/>
            <a:ext cx="5000459" cy="1425992"/>
            <a:chOff x="7191542" y="1"/>
            <a:chExt cx="5000459" cy="1425992"/>
          </a:xfrm>
        </p:grpSpPr>
        <p:pic>
          <p:nvPicPr>
            <p:cNvPr id="12458" name="Google Shape;12458;p14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59" name="Google Shape;12459;p1498"/>
            <p:cNvGrpSpPr/>
            <p:nvPr/>
          </p:nvGrpSpPr>
          <p:grpSpPr>
            <a:xfrm>
              <a:off x="7191542" y="1"/>
              <a:ext cx="5000459" cy="1425992"/>
              <a:chOff x="7186272" y="0"/>
              <a:chExt cx="5005729" cy="1427495"/>
            </a:xfrm>
          </p:grpSpPr>
          <p:sp>
            <p:nvSpPr>
              <p:cNvPr id="12460" name="Google Shape;12460;p14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461" name="Google Shape;12461;p14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2462" name="Google Shape;12462;p1498"/>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63" name="Google Shape;12463;p1498"/>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464" name="Google Shape;12464;p1498"/>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65" name="Google Shape;12465;p149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466" name="Google Shape;12466;p149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67" name="Google Shape;12467;p1498"/>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468" name="Google Shape;12468;p14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69" name="Google Shape;12469;p14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matchingName="6_Comparison">
  <p:cSld name="6_Comparison 2">
    <p:spTree>
      <p:nvGrpSpPr>
        <p:cNvPr id="1" name="Shape 12470"/>
        <p:cNvGrpSpPr/>
        <p:nvPr/>
      </p:nvGrpSpPr>
      <p:grpSpPr>
        <a:xfrm>
          <a:off x="0" y="0"/>
          <a:ext cx="0" cy="0"/>
          <a:chOff x="0" y="0"/>
          <a:chExt cx="0" cy="0"/>
        </a:xfrm>
      </p:grpSpPr>
      <p:grpSp>
        <p:nvGrpSpPr>
          <p:cNvPr id="12471" name="Google Shape;12471;p1499"/>
          <p:cNvGrpSpPr/>
          <p:nvPr/>
        </p:nvGrpSpPr>
        <p:grpSpPr>
          <a:xfrm>
            <a:off x="7191543" y="1"/>
            <a:ext cx="5000459" cy="1425992"/>
            <a:chOff x="7191542" y="1"/>
            <a:chExt cx="5000459" cy="1425992"/>
          </a:xfrm>
        </p:grpSpPr>
        <p:pic>
          <p:nvPicPr>
            <p:cNvPr id="12472" name="Google Shape;12472;p14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73" name="Google Shape;12473;p1499"/>
            <p:cNvGrpSpPr/>
            <p:nvPr/>
          </p:nvGrpSpPr>
          <p:grpSpPr>
            <a:xfrm>
              <a:off x="7191542" y="1"/>
              <a:ext cx="5000459" cy="1425992"/>
              <a:chOff x="7186272" y="0"/>
              <a:chExt cx="5005729" cy="1427495"/>
            </a:xfrm>
          </p:grpSpPr>
          <p:sp>
            <p:nvSpPr>
              <p:cNvPr id="12474" name="Google Shape;12474;p14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475" name="Google Shape;12475;p14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2476" name="Google Shape;12476;p1499"/>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77" name="Google Shape;12477;p1499"/>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478" name="Google Shape;12478;p1499"/>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79" name="Google Shape;12479;p149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480" name="Google Shape;12480;p149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81" name="Google Shape;12481;p149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482" name="Google Shape;12482;p14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83" name="Google Shape;12483;p14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matchingName="24_End">
  <p:cSld name="24_End">
    <p:spTree>
      <p:nvGrpSpPr>
        <p:cNvPr id="1" name="Shape 12484"/>
        <p:cNvGrpSpPr/>
        <p:nvPr/>
      </p:nvGrpSpPr>
      <p:grpSpPr>
        <a:xfrm>
          <a:off x="0" y="0"/>
          <a:ext cx="0" cy="0"/>
          <a:chOff x="0" y="0"/>
          <a:chExt cx="0" cy="0"/>
        </a:xfrm>
      </p:grpSpPr>
      <p:grpSp>
        <p:nvGrpSpPr>
          <p:cNvPr id="12485" name="Google Shape;12485;p1500"/>
          <p:cNvGrpSpPr/>
          <p:nvPr/>
        </p:nvGrpSpPr>
        <p:grpSpPr>
          <a:xfrm>
            <a:off x="0" y="0"/>
            <a:ext cx="12192000" cy="2148830"/>
            <a:chOff x="0" y="0"/>
            <a:chExt cx="12192000" cy="2148830"/>
          </a:xfrm>
        </p:grpSpPr>
        <p:sp>
          <p:nvSpPr>
            <p:cNvPr id="12486" name="Google Shape;12486;p150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87" name="Google Shape;12487;p150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2488" name="Google Shape;12488;p150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489" name="Google Shape;12489;p150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90" name="Google Shape;12490;p150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491" name="Google Shape;12491;p150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492" name="Google Shape;12492;p150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matchingName="6_Photo Slide">
  <p:cSld name="6_Photo Slide">
    <p:spTree>
      <p:nvGrpSpPr>
        <p:cNvPr id="1" name="Shape 12493"/>
        <p:cNvGrpSpPr/>
        <p:nvPr/>
      </p:nvGrpSpPr>
      <p:grpSpPr>
        <a:xfrm>
          <a:off x="0" y="0"/>
          <a:ext cx="0" cy="0"/>
          <a:chOff x="0" y="0"/>
          <a:chExt cx="0" cy="0"/>
        </a:xfrm>
      </p:grpSpPr>
      <p:sp>
        <p:nvSpPr>
          <p:cNvPr id="12494" name="Google Shape;12494;p150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495" name="Google Shape;12495;p150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496" name="Google Shape;12496;p1501"/>
          <p:cNvGrpSpPr/>
          <p:nvPr/>
        </p:nvGrpSpPr>
        <p:grpSpPr>
          <a:xfrm>
            <a:off x="0" y="5379427"/>
            <a:ext cx="2807368" cy="753891"/>
            <a:chOff x="0" y="5379426"/>
            <a:chExt cx="2807368" cy="753891"/>
          </a:xfrm>
        </p:grpSpPr>
        <p:sp>
          <p:nvSpPr>
            <p:cNvPr id="12497" name="Google Shape;12497;p150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498" name="Google Shape;12498;p150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2499" name="Google Shape;12499;p1501"/>
          <p:cNvSpPr>
            <a:spLocks noGrp="1"/>
          </p:cNvSpPr>
          <p:nvPr>
            <p:ph type="pic" idx="2"/>
          </p:nvPr>
        </p:nvSpPr>
        <p:spPr>
          <a:xfrm>
            <a:off x="2807368" y="457202"/>
            <a:ext cx="8915400" cy="5943598"/>
          </a:xfrm>
          <a:prstGeom prst="rect">
            <a:avLst/>
          </a:prstGeom>
          <a:noFill/>
          <a:ln>
            <a:noFill/>
          </a:ln>
        </p:spPr>
      </p:sp>
      <p:pic>
        <p:nvPicPr>
          <p:cNvPr id="12500" name="Google Shape;12500;p150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10_Quotation">
  <p:cSld name="10_Quotation">
    <p:spTree>
      <p:nvGrpSpPr>
        <p:cNvPr id="1" name="Shape 1315"/>
        <p:cNvGrpSpPr/>
        <p:nvPr/>
      </p:nvGrpSpPr>
      <p:grpSpPr>
        <a:xfrm>
          <a:off x="0" y="0"/>
          <a:ext cx="0" cy="0"/>
          <a:chOff x="0" y="0"/>
          <a:chExt cx="0" cy="0"/>
        </a:xfrm>
      </p:grpSpPr>
      <p:sp>
        <p:nvSpPr>
          <p:cNvPr id="1316" name="Google Shape;1316;p22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17" name="Google Shape;1317;p22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8" name="Google Shape;1318;p220"/>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9" name="Google Shape;1319;p220"/>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20" name="Google Shape;1320;p2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1" name="Google Shape;1321;p2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22" name="Google Shape;1322;p220"/>
          <p:cNvGrpSpPr/>
          <p:nvPr/>
        </p:nvGrpSpPr>
        <p:grpSpPr>
          <a:xfrm>
            <a:off x="7191544" y="1"/>
            <a:ext cx="5000459" cy="1425992"/>
            <a:chOff x="7191542" y="1"/>
            <a:chExt cx="5000459" cy="1425992"/>
          </a:xfrm>
        </p:grpSpPr>
        <p:pic>
          <p:nvPicPr>
            <p:cNvPr id="1323" name="Google Shape;1323;p2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4" name="Google Shape;1324;p220"/>
            <p:cNvGrpSpPr/>
            <p:nvPr/>
          </p:nvGrpSpPr>
          <p:grpSpPr>
            <a:xfrm>
              <a:off x="7191542" y="1"/>
              <a:ext cx="5000459" cy="1425992"/>
              <a:chOff x="7186272" y="0"/>
              <a:chExt cx="5005729" cy="1427495"/>
            </a:xfrm>
          </p:grpSpPr>
          <p:sp>
            <p:nvSpPr>
              <p:cNvPr id="1325" name="Google Shape;1325;p2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26" name="Google Shape;1326;p2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27" name="Google Shape;1327;p220"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matchingName="5_End">
  <p:cSld name="5_End">
    <p:spTree>
      <p:nvGrpSpPr>
        <p:cNvPr id="1" name="Shape 12501"/>
        <p:cNvGrpSpPr/>
        <p:nvPr/>
      </p:nvGrpSpPr>
      <p:grpSpPr>
        <a:xfrm>
          <a:off x="0" y="0"/>
          <a:ext cx="0" cy="0"/>
          <a:chOff x="0" y="0"/>
          <a:chExt cx="0" cy="0"/>
        </a:xfrm>
      </p:grpSpPr>
      <p:grpSp>
        <p:nvGrpSpPr>
          <p:cNvPr id="12502" name="Google Shape;12502;p1502"/>
          <p:cNvGrpSpPr/>
          <p:nvPr/>
        </p:nvGrpSpPr>
        <p:grpSpPr>
          <a:xfrm>
            <a:off x="0" y="0"/>
            <a:ext cx="12192000" cy="2148830"/>
            <a:chOff x="0" y="0"/>
            <a:chExt cx="12192000" cy="2148830"/>
          </a:xfrm>
        </p:grpSpPr>
        <p:sp>
          <p:nvSpPr>
            <p:cNvPr id="12503" name="Google Shape;12503;p150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504" name="Google Shape;12504;p150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2505" name="Google Shape;12505;p1502"/>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506" name="Google Shape;12506;p1502"/>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07" name="Google Shape;12507;p150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508" name="Google Shape;12508;p1502"/>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2509" name="Google Shape;12509;p150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matchingName="4_Blank">
  <p:cSld name="4_Blank">
    <p:spTree>
      <p:nvGrpSpPr>
        <p:cNvPr id="1" name="Shape 12510"/>
        <p:cNvGrpSpPr/>
        <p:nvPr/>
      </p:nvGrpSpPr>
      <p:grpSpPr>
        <a:xfrm>
          <a:off x="0" y="0"/>
          <a:ext cx="0" cy="0"/>
          <a:chOff x="0" y="0"/>
          <a:chExt cx="0" cy="0"/>
        </a:xfrm>
      </p:grpSpPr>
      <p:sp>
        <p:nvSpPr>
          <p:cNvPr id="12511" name="Google Shape;12511;p150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512" name="Google Shape;12512;p15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13" name="Google Shape;12513;p15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514" name="Google Shape;12514;p1503"/>
          <p:cNvGrpSpPr/>
          <p:nvPr/>
        </p:nvGrpSpPr>
        <p:grpSpPr>
          <a:xfrm>
            <a:off x="7191543" y="1"/>
            <a:ext cx="5000459" cy="1425992"/>
            <a:chOff x="7191542" y="1"/>
            <a:chExt cx="5000459" cy="1425992"/>
          </a:xfrm>
        </p:grpSpPr>
        <p:pic>
          <p:nvPicPr>
            <p:cNvPr id="12515" name="Google Shape;12515;p15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16" name="Google Shape;12516;p1503"/>
            <p:cNvGrpSpPr/>
            <p:nvPr/>
          </p:nvGrpSpPr>
          <p:grpSpPr>
            <a:xfrm>
              <a:off x="7191542" y="1"/>
              <a:ext cx="5000459" cy="1425992"/>
              <a:chOff x="7186272" y="0"/>
              <a:chExt cx="5005729" cy="1427495"/>
            </a:xfrm>
          </p:grpSpPr>
          <p:sp>
            <p:nvSpPr>
              <p:cNvPr id="12517" name="Google Shape;12517;p15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518" name="Google Shape;12518;p15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252.xml><?xml version="1.0" encoding="utf-8"?>
<p:sldLayout xmlns:a="http://schemas.openxmlformats.org/drawingml/2006/main" xmlns:r="http://schemas.openxmlformats.org/officeDocument/2006/relationships" xmlns:p="http://schemas.openxmlformats.org/presentationml/2006/main" matchingName="6_Title Only">
  <p:cSld name="6_Title Only">
    <p:spTree>
      <p:nvGrpSpPr>
        <p:cNvPr id="1" name="Shape 12519"/>
        <p:cNvGrpSpPr/>
        <p:nvPr/>
      </p:nvGrpSpPr>
      <p:grpSpPr>
        <a:xfrm>
          <a:off x="0" y="0"/>
          <a:ext cx="0" cy="0"/>
          <a:chOff x="0" y="0"/>
          <a:chExt cx="0" cy="0"/>
        </a:xfrm>
      </p:grpSpPr>
      <p:grpSp>
        <p:nvGrpSpPr>
          <p:cNvPr id="12520" name="Google Shape;12520;p1504"/>
          <p:cNvGrpSpPr/>
          <p:nvPr/>
        </p:nvGrpSpPr>
        <p:grpSpPr>
          <a:xfrm>
            <a:off x="7191543" y="1"/>
            <a:ext cx="5000459" cy="1425992"/>
            <a:chOff x="7191542" y="1"/>
            <a:chExt cx="5000459" cy="1425992"/>
          </a:xfrm>
        </p:grpSpPr>
        <p:pic>
          <p:nvPicPr>
            <p:cNvPr id="12521" name="Google Shape;12521;p15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22" name="Google Shape;12522;p1504"/>
            <p:cNvGrpSpPr/>
            <p:nvPr/>
          </p:nvGrpSpPr>
          <p:grpSpPr>
            <a:xfrm>
              <a:off x="7191542" y="1"/>
              <a:ext cx="5000459" cy="1425992"/>
              <a:chOff x="7186272" y="0"/>
              <a:chExt cx="5005729" cy="1427495"/>
            </a:xfrm>
          </p:grpSpPr>
          <p:sp>
            <p:nvSpPr>
              <p:cNvPr id="12523" name="Google Shape;12523;p15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524" name="Google Shape;12524;p15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2525" name="Google Shape;12525;p15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26" name="Google Shape;12526;p150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527" name="Google Shape;12527;p15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28" name="Google Shape;12528;p15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53.xml><?xml version="1.0" encoding="utf-8"?>
<p:sldLayout xmlns:a="http://schemas.openxmlformats.org/drawingml/2006/main" xmlns:r="http://schemas.openxmlformats.org/officeDocument/2006/relationships" xmlns:p="http://schemas.openxmlformats.org/presentationml/2006/main" matchingName="8_Cover">
  <p:cSld name="8_Cover">
    <p:spTree>
      <p:nvGrpSpPr>
        <p:cNvPr id="1" name="Shape 12529"/>
        <p:cNvGrpSpPr/>
        <p:nvPr/>
      </p:nvGrpSpPr>
      <p:grpSpPr>
        <a:xfrm>
          <a:off x="0" y="0"/>
          <a:ext cx="0" cy="0"/>
          <a:chOff x="0" y="0"/>
          <a:chExt cx="0" cy="0"/>
        </a:xfrm>
      </p:grpSpPr>
      <p:sp>
        <p:nvSpPr>
          <p:cNvPr id="12530" name="Google Shape;12530;p1505"/>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531" name="Google Shape;12531;p1505"/>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32" name="Google Shape;12532;p1505"/>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533" name="Google Shape;12533;p1505"/>
          <p:cNvSpPr>
            <a:spLocks noGrp="1"/>
          </p:cNvSpPr>
          <p:nvPr>
            <p:ph type="pic" idx="2"/>
          </p:nvPr>
        </p:nvSpPr>
        <p:spPr>
          <a:xfrm>
            <a:off x="7118685" y="233915"/>
            <a:ext cx="5073316" cy="5943600"/>
          </a:xfrm>
          <a:prstGeom prst="rect">
            <a:avLst/>
          </a:prstGeom>
          <a:noFill/>
          <a:ln>
            <a:noFill/>
          </a:ln>
        </p:spPr>
      </p:sp>
      <p:grpSp>
        <p:nvGrpSpPr>
          <p:cNvPr id="12534" name="Google Shape;12534;p1505"/>
          <p:cNvGrpSpPr/>
          <p:nvPr/>
        </p:nvGrpSpPr>
        <p:grpSpPr>
          <a:xfrm>
            <a:off x="0" y="5020350"/>
            <a:ext cx="12192000" cy="1837653"/>
            <a:chOff x="0" y="5020348"/>
            <a:chExt cx="12192000" cy="1837653"/>
          </a:xfrm>
        </p:grpSpPr>
        <p:sp>
          <p:nvSpPr>
            <p:cNvPr id="12535" name="Google Shape;12535;p150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536" name="Google Shape;12536;p150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2537" name="Google Shape;12537;p150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54.xml><?xml version="1.0" encoding="utf-8"?>
<p:sldLayout xmlns:a="http://schemas.openxmlformats.org/drawingml/2006/main" xmlns:r="http://schemas.openxmlformats.org/officeDocument/2006/relationships" xmlns:p="http://schemas.openxmlformats.org/presentationml/2006/main" matchingName="8_Divider">
  <p:cSld name="8_Divider 2">
    <p:bg>
      <p:bgPr>
        <a:solidFill>
          <a:schemeClr val="lt2"/>
        </a:solidFill>
        <a:effectLst/>
      </p:bgPr>
    </p:bg>
    <p:spTree>
      <p:nvGrpSpPr>
        <p:cNvPr id="1" name="Shape 12538"/>
        <p:cNvGrpSpPr/>
        <p:nvPr/>
      </p:nvGrpSpPr>
      <p:grpSpPr>
        <a:xfrm>
          <a:off x="0" y="0"/>
          <a:ext cx="0" cy="0"/>
          <a:chOff x="0" y="0"/>
          <a:chExt cx="0" cy="0"/>
        </a:xfrm>
      </p:grpSpPr>
      <p:grpSp>
        <p:nvGrpSpPr>
          <p:cNvPr id="12539" name="Google Shape;12539;p1506"/>
          <p:cNvGrpSpPr/>
          <p:nvPr/>
        </p:nvGrpSpPr>
        <p:grpSpPr>
          <a:xfrm>
            <a:off x="0" y="5020348"/>
            <a:ext cx="12192000" cy="1837653"/>
            <a:chOff x="0" y="5020347"/>
            <a:chExt cx="12192000" cy="1837653"/>
          </a:xfrm>
        </p:grpSpPr>
        <p:sp>
          <p:nvSpPr>
            <p:cNvPr id="12540" name="Google Shape;12540;p150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541" name="Google Shape;12541;p150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542" name="Google Shape;12542;p150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2543" name="Google Shape;12543;p150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544" name="Google Shape;12544;p1506"/>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45" name="Google Shape;12545;p1506"/>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matchingName="26_Quotation">
  <p:cSld name="26_Quotation">
    <p:spTree>
      <p:nvGrpSpPr>
        <p:cNvPr id="1" name="Shape 12546"/>
        <p:cNvGrpSpPr/>
        <p:nvPr/>
      </p:nvGrpSpPr>
      <p:grpSpPr>
        <a:xfrm>
          <a:off x="0" y="0"/>
          <a:ext cx="0" cy="0"/>
          <a:chOff x="0" y="0"/>
          <a:chExt cx="0" cy="0"/>
        </a:xfrm>
      </p:grpSpPr>
      <p:sp>
        <p:nvSpPr>
          <p:cNvPr id="12547" name="Google Shape;12547;p150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548" name="Google Shape;12548;p150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49" name="Google Shape;12549;p15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50" name="Google Shape;12550;p150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551" name="Google Shape;12551;p15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52" name="Google Shape;12552;p15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553" name="Google Shape;12553;p1507"/>
          <p:cNvGrpSpPr/>
          <p:nvPr/>
        </p:nvGrpSpPr>
        <p:grpSpPr>
          <a:xfrm>
            <a:off x="7191543" y="1"/>
            <a:ext cx="5000459" cy="1425992"/>
            <a:chOff x="7191542" y="1"/>
            <a:chExt cx="5000459" cy="1425992"/>
          </a:xfrm>
        </p:grpSpPr>
        <p:pic>
          <p:nvPicPr>
            <p:cNvPr id="12554" name="Google Shape;12554;p15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55" name="Google Shape;12555;p1507"/>
            <p:cNvGrpSpPr/>
            <p:nvPr/>
          </p:nvGrpSpPr>
          <p:grpSpPr>
            <a:xfrm>
              <a:off x="7191542" y="1"/>
              <a:ext cx="5000459" cy="1425992"/>
              <a:chOff x="7186272" y="0"/>
              <a:chExt cx="5005729" cy="1427495"/>
            </a:xfrm>
          </p:grpSpPr>
          <p:sp>
            <p:nvSpPr>
              <p:cNvPr id="12556" name="Google Shape;12556;p15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557" name="Google Shape;12557;p15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2558" name="Google Shape;12558;p150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matchingName="23_Cover">
  <p:cSld name="23_Cover">
    <p:spTree>
      <p:nvGrpSpPr>
        <p:cNvPr id="1" name="Shape 12559"/>
        <p:cNvGrpSpPr/>
        <p:nvPr/>
      </p:nvGrpSpPr>
      <p:grpSpPr>
        <a:xfrm>
          <a:off x="0" y="0"/>
          <a:ext cx="0" cy="0"/>
          <a:chOff x="0" y="0"/>
          <a:chExt cx="0" cy="0"/>
        </a:xfrm>
      </p:grpSpPr>
      <p:sp>
        <p:nvSpPr>
          <p:cNvPr id="12560" name="Google Shape;12560;p1508"/>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561" name="Google Shape;12561;p1508"/>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62" name="Google Shape;12562;p1508"/>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563" name="Google Shape;12563;p1508"/>
          <p:cNvSpPr>
            <a:spLocks noGrp="1"/>
          </p:cNvSpPr>
          <p:nvPr>
            <p:ph type="pic" idx="2"/>
          </p:nvPr>
        </p:nvSpPr>
        <p:spPr>
          <a:xfrm>
            <a:off x="7118685" y="233915"/>
            <a:ext cx="5073316" cy="5943600"/>
          </a:xfrm>
          <a:prstGeom prst="rect">
            <a:avLst/>
          </a:prstGeom>
          <a:noFill/>
          <a:ln>
            <a:noFill/>
          </a:ln>
        </p:spPr>
      </p:sp>
      <p:grpSp>
        <p:nvGrpSpPr>
          <p:cNvPr id="12564" name="Google Shape;12564;p1508"/>
          <p:cNvGrpSpPr/>
          <p:nvPr/>
        </p:nvGrpSpPr>
        <p:grpSpPr>
          <a:xfrm>
            <a:off x="0" y="5020348"/>
            <a:ext cx="12192000" cy="1837653"/>
            <a:chOff x="0" y="5020348"/>
            <a:chExt cx="12192000" cy="1837653"/>
          </a:xfrm>
        </p:grpSpPr>
        <p:sp>
          <p:nvSpPr>
            <p:cNvPr id="12565" name="Google Shape;12565;p150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566" name="Google Shape;12566;p150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2567" name="Google Shape;12567;p150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57.xml><?xml version="1.0" encoding="utf-8"?>
<p:sldLayout xmlns:a="http://schemas.openxmlformats.org/drawingml/2006/main" xmlns:r="http://schemas.openxmlformats.org/officeDocument/2006/relationships" xmlns:p="http://schemas.openxmlformats.org/presentationml/2006/main" matchingName="22_Divider">
  <p:cSld name="22_Divider">
    <p:bg>
      <p:bgPr>
        <a:solidFill>
          <a:schemeClr val="lt2"/>
        </a:solidFill>
        <a:effectLst/>
      </p:bgPr>
    </p:bg>
    <p:spTree>
      <p:nvGrpSpPr>
        <p:cNvPr id="1" name="Shape 12568"/>
        <p:cNvGrpSpPr/>
        <p:nvPr/>
      </p:nvGrpSpPr>
      <p:grpSpPr>
        <a:xfrm>
          <a:off x="0" y="0"/>
          <a:ext cx="0" cy="0"/>
          <a:chOff x="0" y="0"/>
          <a:chExt cx="0" cy="0"/>
        </a:xfrm>
      </p:grpSpPr>
      <p:grpSp>
        <p:nvGrpSpPr>
          <p:cNvPr id="12569" name="Google Shape;12569;p1509"/>
          <p:cNvGrpSpPr/>
          <p:nvPr/>
        </p:nvGrpSpPr>
        <p:grpSpPr>
          <a:xfrm>
            <a:off x="0" y="5020348"/>
            <a:ext cx="12192000" cy="1837653"/>
            <a:chOff x="0" y="5020347"/>
            <a:chExt cx="12192000" cy="1837653"/>
          </a:xfrm>
        </p:grpSpPr>
        <p:sp>
          <p:nvSpPr>
            <p:cNvPr id="12570" name="Google Shape;12570;p150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571" name="Google Shape;12571;p15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572" name="Google Shape;12572;p150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2573" name="Google Shape;12573;p15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574" name="Google Shape;12574;p1509"/>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75" name="Google Shape;12575;p1509"/>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matchingName="9_Photo Slide">
  <p:cSld name="9_Photo Slide">
    <p:spTree>
      <p:nvGrpSpPr>
        <p:cNvPr id="1" name="Shape 12576"/>
        <p:cNvGrpSpPr/>
        <p:nvPr/>
      </p:nvGrpSpPr>
      <p:grpSpPr>
        <a:xfrm>
          <a:off x="0" y="0"/>
          <a:ext cx="0" cy="0"/>
          <a:chOff x="0" y="0"/>
          <a:chExt cx="0" cy="0"/>
        </a:xfrm>
      </p:grpSpPr>
      <p:sp>
        <p:nvSpPr>
          <p:cNvPr id="12577" name="Google Shape;12577;p1510"/>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578" name="Google Shape;12578;p151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579" name="Google Shape;12579;p1510"/>
          <p:cNvGrpSpPr/>
          <p:nvPr/>
        </p:nvGrpSpPr>
        <p:grpSpPr>
          <a:xfrm>
            <a:off x="0" y="5379427"/>
            <a:ext cx="2807368" cy="753891"/>
            <a:chOff x="0" y="5379426"/>
            <a:chExt cx="2807368" cy="753891"/>
          </a:xfrm>
        </p:grpSpPr>
        <p:sp>
          <p:nvSpPr>
            <p:cNvPr id="12580" name="Google Shape;12580;p151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581" name="Google Shape;12581;p151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2582" name="Google Shape;12582;p1510"/>
          <p:cNvSpPr>
            <a:spLocks noGrp="1"/>
          </p:cNvSpPr>
          <p:nvPr>
            <p:ph type="pic" idx="2"/>
          </p:nvPr>
        </p:nvSpPr>
        <p:spPr>
          <a:xfrm>
            <a:off x="2807368" y="457202"/>
            <a:ext cx="8915400" cy="5943599"/>
          </a:xfrm>
          <a:prstGeom prst="rect">
            <a:avLst/>
          </a:prstGeom>
          <a:noFill/>
          <a:ln>
            <a:noFill/>
          </a:ln>
        </p:spPr>
      </p:sp>
      <p:pic>
        <p:nvPicPr>
          <p:cNvPr id="12583" name="Google Shape;12583;p1510"/>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matchingName="14_Quotation">
  <p:cSld name="14_Quotation">
    <p:spTree>
      <p:nvGrpSpPr>
        <p:cNvPr id="1" name="Shape 12584"/>
        <p:cNvGrpSpPr/>
        <p:nvPr/>
      </p:nvGrpSpPr>
      <p:grpSpPr>
        <a:xfrm>
          <a:off x="0" y="0"/>
          <a:ext cx="0" cy="0"/>
          <a:chOff x="0" y="0"/>
          <a:chExt cx="0" cy="0"/>
        </a:xfrm>
      </p:grpSpPr>
      <p:sp>
        <p:nvSpPr>
          <p:cNvPr id="12585" name="Google Shape;12585;p151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586" name="Google Shape;12586;p151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87" name="Google Shape;12587;p151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88" name="Google Shape;12588;p151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589" name="Google Shape;12589;p15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90" name="Google Shape;12590;p15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591" name="Google Shape;12591;p1511"/>
          <p:cNvGrpSpPr/>
          <p:nvPr/>
        </p:nvGrpSpPr>
        <p:grpSpPr>
          <a:xfrm>
            <a:off x="7191543" y="1"/>
            <a:ext cx="5000459" cy="1425992"/>
            <a:chOff x="7191542" y="1"/>
            <a:chExt cx="5000459" cy="1425992"/>
          </a:xfrm>
        </p:grpSpPr>
        <p:pic>
          <p:nvPicPr>
            <p:cNvPr id="12592" name="Google Shape;12592;p15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93" name="Google Shape;12593;p1511"/>
            <p:cNvGrpSpPr/>
            <p:nvPr/>
          </p:nvGrpSpPr>
          <p:grpSpPr>
            <a:xfrm>
              <a:off x="7191542" y="1"/>
              <a:ext cx="5000459" cy="1425992"/>
              <a:chOff x="7186272" y="0"/>
              <a:chExt cx="5005729" cy="1427495"/>
            </a:xfrm>
          </p:grpSpPr>
          <p:sp>
            <p:nvSpPr>
              <p:cNvPr id="12594" name="Google Shape;12594;p15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595" name="Google Shape;12595;p15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2596" name="Google Shape;12596;p151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Image Left">
  <p:cSld name="Image Left">
    <p:spTree>
      <p:nvGrpSpPr>
        <p:cNvPr id="1" name="Shape 1328"/>
        <p:cNvGrpSpPr/>
        <p:nvPr/>
      </p:nvGrpSpPr>
      <p:grpSpPr>
        <a:xfrm>
          <a:off x="0" y="0"/>
          <a:ext cx="0" cy="0"/>
          <a:chOff x="0" y="0"/>
          <a:chExt cx="0" cy="0"/>
        </a:xfrm>
      </p:grpSpPr>
      <p:pic>
        <p:nvPicPr>
          <p:cNvPr id="1329" name="Google Shape;1329;p221"/>
          <p:cNvPicPr preferRelativeResize="0"/>
          <p:nvPr/>
        </p:nvPicPr>
        <p:blipFill rotWithShape="1">
          <a:blip r:embed="rId2">
            <a:alphaModFix/>
          </a:blip>
          <a:srcRect/>
          <a:stretch/>
        </p:blipFill>
        <p:spPr>
          <a:xfrm>
            <a:off x="1524" y="859"/>
            <a:ext cx="12188952" cy="6856284"/>
          </a:xfrm>
          <a:prstGeom prst="rect">
            <a:avLst/>
          </a:prstGeom>
          <a:noFill/>
          <a:ln>
            <a:noFill/>
          </a:ln>
        </p:spPr>
      </p:pic>
      <p:sp>
        <p:nvSpPr>
          <p:cNvPr id="1330" name="Google Shape;1330;p221"/>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1" name="Google Shape;1331;p2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32" name="Google Shape;1332;p221"/>
          <p:cNvSpPr txBox="1">
            <a:spLocks noGrp="1"/>
          </p:cNvSpPr>
          <p:nvPr>
            <p:ph type="body" idx="1"/>
          </p:nvPr>
        </p:nvSpPr>
        <p:spPr>
          <a:xfrm>
            <a:off x="6905173" y="1825631"/>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matchingName="7_Title and Content">
  <p:cSld name="7_Title and Content">
    <p:spTree>
      <p:nvGrpSpPr>
        <p:cNvPr id="1" name="Shape 12597"/>
        <p:cNvGrpSpPr/>
        <p:nvPr/>
      </p:nvGrpSpPr>
      <p:grpSpPr>
        <a:xfrm>
          <a:off x="0" y="0"/>
          <a:ext cx="0" cy="0"/>
          <a:chOff x="0" y="0"/>
          <a:chExt cx="0" cy="0"/>
        </a:xfrm>
      </p:grpSpPr>
      <p:grpSp>
        <p:nvGrpSpPr>
          <p:cNvPr id="12598" name="Google Shape;12598;p1512"/>
          <p:cNvGrpSpPr/>
          <p:nvPr/>
        </p:nvGrpSpPr>
        <p:grpSpPr>
          <a:xfrm>
            <a:off x="7191543" y="1"/>
            <a:ext cx="5000459" cy="1425992"/>
            <a:chOff x="7191542" y="1"/>
            <a:chExt cx="5000459" cy="1425992"/>
          </a:xfrm>
        </p:grpSpPr>
        <p:pic>
          <p:nvPicPr>
            <p:cNvPr id="12599" name="Google Shape;12599;p15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00" name="Google Shape;12600;p1512"/>
            <p:cNvGrpSpPr/>
            <p:nvPr/>
          </p:nvGrpSpPr>
          <p:grpSpPr>
            <a:xfrm>
              <a:off x="7191542" y="1"/>
              <a:ext cx="5000459" cy="1425992"/>
              <a:chOff x="7186272" y="0"/>
              <a:chExt cx="5005729" cy="1427495"/>
            </a:xfrm>
          </p:grpSpPr>
          <p:sp>
            <p:nvSpPr>
              <p:cNvPr id="12601" name="Google Shape;12601;p15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602" name="Google Shape;12602;p15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2603" name="Google Shape;12603;p15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04" name="Google Shape;12604;p151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05" name="Google Shape;12605;p151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606" name="Google Shape;12606;p15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07" name="Google Shape;12607;p15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matchingName="7_Two Content">
  <p:cSld name="7_Two Content">
    <p:spTree>
      <p:nvGrpSpPr>
        <p:cNvPr id="1" name="Shape 12608"/>
        <p:cNvGrpSpPr/>
        <p:nvPr/>
      </p:nvGrpSpPr>
      <p:grpSpPr>
        <a:xfrm>
          <a:off x="0" y="0"/>
          <a:ext cx="0" cy="0"/>
          <a:chOff x="0" y="0"/>
          <a:chExt cx="0" cy="0"/>
        </a:xfrm>
      </p:grpSpPr>
      <p:sp>
        <p:nvSpPr>
          <p:cNvPr id="12609" name="Google Shape;12609;p15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10" name="Google Shape;12610;p1513"/>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611" name="Google Shape;12611;p1513"/>
          <p:cNvGrpSpPr/>
          <p:nvPr/>
        </p:nvGrpSpPr>
        <p:grpSpPr>
          <a:xfrm>
            <a:off x="7191543" y="1"/>
            <a:ext cx="5000459" cy="1425992"/>
            <a:chOff x="7191542" y="1"/>
            <a:chExt cx="5000459" cy="1425992"/>
          </a:xfrm>
        </p:grpSpPr>
        <p:pic>
          <p:nvPicPr>
            <p:cNvPr id="12612" name="Google Shape;12612;p15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13" name="Google Shape;12613;p1513"/>
            <p:cNvGrpSpPr/>
            <p:nvPr/>
          </p:nvGrpSpPr>
          <p:grpSpPr>
            <a:xfrm>
              <a:off x="7191542" y="1"/>
              <a:ext cx="5000459" cy="1425992"/>
              <a:chOff x="7186272" y="0"/>
              <a:chExt cx="5005729" cy="1427495"/>
            </a:xfrm>
          </p:grpSpPr>
          <p:sp>
            <p:nvSpPr>
              <p:cNvPr id="12614" name="Google Shape;12614;p15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615" name="Google Shape;12615;p15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2616" name="Google Shape;12616;p1513"/>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17" name="Google Shape;12617;p1513"/>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618" name="Google Shape;12618;p15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19" name="Google Shape;12619;p15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62.xml><?xml version="1.0" encoding="utf-8"?>
<p:sldLayout xmlns:a="http://schemas.openxmlformats.org/drawingml/2006/main" xmlns:r="http://schemas.openxmlformats.org/officeDocument/2006/relationships" xmlns:p="http://schemas.openxmlformats.org/presentationml/2006/main" matchingName="Photo Slide">
  <p:cSld name="Photo Slide 6">
    <p:spTree>
      <p:nvGrpSpPr>
        <p:cNvPr id="1" name="Shape 12620"/>
        <p:cNvGrpSpPr/>
        <p:nvPr/>
      </p:nvGrpSpPr>
      <p:grpSpPr>
        <a:xfrm>
          <a:off x="0" y="0"/>
          <a:ext cx="0" cy="0"/>
          <a:chOff x="0" y="0"/>
          <a:chExt cx="0" cy="0"/>
        </a:xfrm>
      </p:grpSpPr>
      <p:sp>
        <p:nvSpPr>
          <p:cNvPr id="12621" name="Google Shape;12621;p1514"/>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622" name="Google Shape;12622;p151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623" name="Google Shape;12623;p1514"/>
          <p:cNvGrpSpPr/>
          <p:nvPr/>
        </p:nvGrpSpPr>
        <p:grpSpPr>
          <a:xfrm>
            <a:off x="0" y="5379427"/>
            <a:ext cx="2807368" cy="753891"/>
            <a:chOff x="0" y="5379426"/>
            <a:chExt cx="2807368" cy="753891"/>
          </a:xfrm>
        </p:grpSpPr>
        <p:sp>
          <p:nvSpPr>
            <p:cNvPr id="12624" name="Google Shape;12624;p151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625" name="Google Shape;12625;p151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2626" name="Google Shape;12626;p1514"/>
          <p:cNvSpPr>
            <a:spLocks noGrp="1"/>
          </p:cNvSpPr>
          <p:nvPr>
            <p:ph type="pic" idx="2"/>
          </p:nvPr>
        </p:nvSpPr>
        <p:spPr>
          <a:xfrm>
            <a:off x="2807368" y="457202"/>
            <a:ext cx="8915400" cy="5943598"/>
          </a:xfrm>
          <a:prstGeom prst="rect">
            <a:avLst/>
          </a:prstGeom>
          <a:noFill/>
          <a:ln>
            <a:noFill/>
          </a:ln>
        </p:spPr>
      </p:sp>
      <p:pic>
        <p:nvPicPr>
          <p:cNvPr id="12627" name="Google Shape;12627;p1514"/>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matchingName="7_Comparison">
  <p:cSld name="7_Comparison">
    <p:spTree>
      <p:nvGrpSpPr>
        <p:cNvPr id="1" name="Shape 12628"/>
        <p:cNvGrpSpPr/>
        <p:nvPr/>
      </p:nvGrpSpPr>
      <p:grpSpPr>
        <a:xfrm>
          <a:off x="0" y="0"/>
          <a:ext cx="0" cy="0"/>
          <a:chOff x="0" y="0"/>
          <a:chExt cx="0" cy="0"/>
        </a:xfrm>
      </p:grpSpPr>
      <p:grpSp>
        <p:nvGrpSpPr>
          <p:cNvPr id="12629" name="Google Shape;12629;p1515"/>
          <p:cNvGrpSpPr/>
          <p:nvPr/>
        </p:nvGrpSpPr>
        <p:grpSpPr>
          <a:xfrm>
            <a:off x="7191544" y="1"/>
            <a:ext cx="5000459" cy="1425992"/>
            <a:chOff x="7191542" y="1"/>
            <a:chExt cx="5000459" cy="1425992"/>
          </a:xfrm>
        </p:grpSpPr>
        <p:pic>
          <p:nvPicPr>
            <p:cNvPr id="12630" name="Google Shape;12630;p15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31" name="Google Shape;12631;p1515"/>
            <p:cNvGrpSpPr/>
            <p:nvPr/>
          </p:nvGrpSpPr>
          <p:grpSpPr>
            <a:xfrm>
              <a:off x="7191542" y="1"/>
              <a:ext cx="5000459" cy="1425992"/>
              <a:chOff x="7186272" y="0"/>
              <a:chExt cx="5005729" cy="1427495"/>
            </a:xfrm>
          </p:grpSpPr>
          <p:sp>
            <p:nvSpPr>
              <p:cNvPr id="12632" name="Google Shape;12632;p15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633" name="Google Shape;12633;p15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2634" name="Google Shape;12634;p1515"/>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35" name="Google Shape;12635;p1515"/>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636" name="Google Shape;12636;p1515"/>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37" name="Google Shape;12637;p151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638" name="Google Shape;12638;p151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39" name="Google Shape;12639;p1515"/>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640" name="Google Shape;12640;p15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41" name="Google Shape;12641;p15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64.xml><?xml version="1.0" encoding="utf-8"?>
<p:sldLayout xmlns:a="http://schemas.openxmlformats.org/drawingml/2006/main" xmlns:r="http://schemas.openxmlformats.org/officeDocument/2006/relationships" xmlns:p="http://schemas.openxmlformats.org/presentationml/2006/main" matchingName="7_Comparison">
  <p:cSld name="7_Comparison 2">
    <p:spTree>
      <p:nvGrpSpPr>
        <p:cNvPr id="1" name="Shape 12642"/>
        <p:cNvGrpSpPr/>
        <p:nvPr/>
      </p:nvGrpSpPr>
      <p:grpSpPr>
        <a:xfrm>
          <a:off x="0" y="0"/>
          <a:ext cx="0" cy="0"/>
          <a:chOff x="0" y="0"/>
          <a:chExt cx="0" cy="0"/>
        </a:xfrm>
      </p:grpSpPr>
      <p:grpSp>
        <p:nvGrpSpPr>
          <p:cNvPr id="12643" name="Google Shape;12643;p1516"/>
          <p:cNvGrpSpPr/>
          <p:nvPr/>
        </p:nvGrpSpPr>
        <p:grpSpPr>
          <a:xfrm>
            <a:off x="7191543" y="1"/>
            <a:ext cx="5000459" cy="1425992"/>
            <a:chOff x="7191542" y="1"/>
            <a:chExt cx="5000459" cy="1425992"/>
          </a:xfrm>
        </p:grpSpPr>
        <p:pic>
          <p:nvPicPr>
            <p:cNvPr id="12644" name="Google Shape;12644;p15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45" name="Google Shape;12645;p1516"/>
            <p:cNvGrpSpPr/>
            <p:nvPr/>
          </p:nvGrpSpPr>
          <p:grpSpPr>
            <a:xfrm>
              <a:off x="7191542" y="1"/>
              <a:ext cx="5000459" cy="1425992"/>
              <a:chOff x="7186272" y="0"/>
              <a:chExt cx="5005729" cy="1427495"/>
            </a:xfrm>
          </p:grpSpPr>
          <p:sp>
            <p:nvSpPr>
              <p:cNvPr id="12646" name="Google Shape;12646;p15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647" name="Google Shape;12647;p15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2648" name="Google Shape;12648;p151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49" name="Google Shape;12649;p1516"/>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650" name="Google Shape;12650;p1516"/>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51" name="Google Shape;12651;p151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652" name="Google Shape;12652;p151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53" name="Google Shape;12653;p151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654" name="Google Shape;12654;p15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55" name="Google Shape;12655;p15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matchingName="8_End">
  <p:cSld name="8_End">
    <p:spTree>
      <p:nvGrpSpPr>
        <p:cNvPr id="1" name="Shape 12656"/>
        <p:cNvGrpSpPr/>
        <p:nvPr/>
      </p:nvGrpSpPr>
      <p:grpSpPr>
        <a:xfrm>
          <a:off x="0" y="0"/>
          <a:ext cx="0" cy="0"/>
          <a:chOff x="0" y="0"/>
          <a:chExt cx="0" cy="0"/>
        </a:xfrm>
      </p:grpSpPr>
      <p:grpSp>
        <p:nvGrpSpPr>
          <p:cNvPr id="12657" name="Google Shape;12657;p1517"/>
          <p:cNvGrpSpPr/>
          <p:nvPr/>
        </p:nvGrpSpPr>
        <p:grpSpPr>
          <a:xfrm>
            <a:off x="0" y="0"/>
            <a:ext cx="12192000" cy="2148830"/>
            <a:chOff x="0" y="0"/>
            <a:chExt cx="12192000" cy="2148830"/>
          </a:xfrm>
        </p:grpSpPr>
        <p:sp>
          <p:nvSpPr>
            <p:cNvPr id="12658" name="Google Shape;12658;p151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659" name="Google Shape;12659;p151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2660" name="Google Shape;12660;p1517"/>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661" name="Google Shape;12661;p1517"/>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62" name="Google Shape;12662;p151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663" name="Google Shape;12663;p1517"/>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2664" name="Google Shape;12664;p151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matchingName="15_Quotation">
  <p:cSld name="15_Quotation">
    <p:spTree>
      <p:nvGrpSpPr>
        <p:cNvPr id="1" name="Shape 12665"/>
        <p:cNvGrpSpPr/>
        <p:nvPr/>
      </p:nvGrpSpPr>
      <p:grpSpPr>
        <a:xfrm>
          <a:off x="0" y="0"/>
          <a:ext cx="0" cy="0"/>
          <a:chOff x="0" y="0"/>
          <a:chExt cx="0" cy="0"/>
        </a:xfrm>
      </p:grpSpPr>
      <p:sp>
        <p:nvSpPr>
          <p:cNvPr id="12666" name="Google Shape;12666;p151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667" name="Google Shape;12667;p151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68" name="Google Shape;12668;p15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69" name="Google Shape;12669;p151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670" name="Google Shape;12670;p15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71" name="Google Shape;12671;p15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672" name="Google Shape;12672;p1518"/>
          <p:cNvGrpSpPr/>
          <p:nvPr/>
        </p:nvGrpSpPr>
        <p:grpSpPr>
          <a:xfrm>
            <a:off x="7191543" y="1"/>
            <a:ext cx="5000459" cy="1425992"/>
            <a:chOff x="7191542" y="1"/>
            <a:chExt cx="5000459" cy="1425992"/>
          </a:xfrm>
        </p:grpSpPr>
        <p:pic>
          <p:nvPicPr>
            <p:cNvPr id="12673" name="Google Shape;12673;p15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74" name="Google Shape;12674;p1518"/>
            <p:cNvGrpSpPr/>
            <p:nvPr/>
          </p:nvGrpSpPr>
          <p:grpSpPr>
            <a:xfrm>
              <a:off x="7191542" y="1"/>
              <a:ext cx="5000459" cy="1425992"/>
              <a:chOff x="7186272" y="0"/>
              <a:chExt cx="5005729" cy="1427495"/>
            </a:xfrm>
          </p:grpSpPr>
          <p:sp>
            <p:nvSpPr>
              <p:cNvPr id="12675" name="Google Shape;12675;p15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676" name="Google Shape;12676;p15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2677" name="Google Shape;12677;p151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matchingName="5_Blank">
  <p:cSld name="5_Blank">
    <p:spTree>
      <p:nvGrpSpPr>
        <p:cNvPr id="1" name="Shape 12678"/>
        <p:cNvGrpSpPr/>
        <p:nvPr/>
      </p:nvGrpSpPr>
      <p:grpSpPr>
        <a:xfrm>
          <a:off x="0" y="0"/>
          <a:ext cx="0" cy="0"/>
          <a:chOff x="0" y="0"/>
          <a:chExt cx="0" cy="0"/>
        </a:xfrm>
      </p:grpSpPr>
      <p:sp>
        <p:nvSpPr>
          <p:cNvPr id="12679" name="Google Shape;12679;p151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680" name="Google Shape;12680;p15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81" name="Google Shape;12681;p15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682" name="Google Shape;12682;p1519"/>
          <p:cNvGrpSpPr/>
          <p:nvPr/>
        </p:nvGrpSpPr>
        <p:grpSpPr>
          <a:xfrm>
            <a:off x="7191543" y="1"/>
            <a:ext cx="5000459" cy="1425992"/>
            <a:chOff x="7191542" y="1"/>
            <a:chExt cx="5000459" cy="1425992"/>
          </a:xfrm>
        </p:grpSpPr>
        <p:pic>
          <p:nvPicPr>
            <p:cNvPr id="12683" name="Google Shape;12683;p15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84" name="Google Shape;12684;p1519"/>
            <p:cNvGrpSpPr/>
            <p:nvPr/>
          </p:nvGrpSpPr>
          <p:grpSpPr>
            <a:xfrm>
              <a:off x="7191542" y="1"/>
              <a:ext cx="5000459" cy="1425992"/>
              <a:chOff x="7186272" y="0"/>
              <a:chExt cx="5005729" cy="1427495"/>
            </a:xfrm>
          </p:grpSpPr>
          <p:sp>
            <p:nvSpPr>
              <p:cNvPr id="12685" name="Google Shape;12685;p15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686" name="Google Shape;12686;p15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matchingName="7_Title Only">
  <p:cSld name="7_Title Only">
    <p:spTree>
      <p:nvGrpSpPr>
        <p:cNvPr id="1" name="Shape 12687"/>
        <p:cNvGrpSpPr/>
        <p:nvPr/>
      </p:nvGrpSpPr>
      <p:grpSpPr>
        <a:xfrm>
          <a:off x="0" y="0"/>
          <a:ext cx="0" cy="0"/>
          <a:chOff x="0" y="0"/>
          <a:chExt cx="0" cy="0"/>
        </a:xfrm>
      </p:grpSpPr>
      <p:grpSp>
        <p:nvGrpSpPr>
          <p:cNvPr id="12688" name="Google Shape;12688;p1520"/>
          <p:cNvGrpSpPr/>
          <p:nvPr/>
        </p:nvGrpSpPr>
        <p:grpSpPr>
          <a:xfrm>
            <a:off x="7191543" y="1"/>
            <a:ext cx="5000459" cy="1425992"/>
            <a:chOff x="7191542" y="1"/>
            <a:chExt cx="5000459" cy="1425992"/>
          </a:xfrm>
        </p:grpSpPr>
        <p:pic>
          <p:nvPicPr>
            <p:cNvPr id="12689" name="Google Shape;12689;p15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90" name="Google Shape;12690;p1520"/>
            <p:cNvGrpSpPr/>
            <p:nvPr/>
          </p:nvGrpSpPr>
          <p:grpSpPr>
            <a:xfrm>
              <a:off x="7191542" y="1"/>
              <a:ext cx="5000459" cy="1425992"/>
              <a:chOff x="7186272" y="0"/>
              <a:chExt cx="5005729" cy="1427495"/>
            </a:xfrm>
          </p:grpSpPr>
          <p:sp>
            <p:nvSpPr>
              <p:cNvPr id="12691" name="Google Shape;12691;p15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692" name="Google Shape;12692;p15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2693" name="Google Shape;12693;p15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94" name="Google Shape;12694;p152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695" name="Google Shape;12695;p15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96" name="Google Shape;12696;p15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matchingName="8_Photo Slide">
  <p:cSld name="8_Photo Slide">
    <p:spTree>
      <p:nvGrpSpPr>
        <p:cNvPr id="1" name="Shape 12697"/>
        <p:cNvGrpSpPr/>
        <p:nvPr/>
      </p:nvGrpSpPr>
      <p:grpSpPr>
        <a:xfrm>
          <a:off x="0" y="0"/>
          <a:ext cx="0" cy="0"/>
          <a:chOff x="0" y="0"/>
          <a:chExt cx="0" cy="0"/>
        </a:xfrm>
      </p:grpSpPr>
      <p:sp>
        <p:nvSpPr>
          <p:cNvPr id="12698" name="Google Shape;12698;p152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699" name="Google Shape;12699;p152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700" name="Google Shape;12700;p1521"/>
          <p:cNvGrpSpPr/>
          <p:nvPr/>
        </p:nvGrpSpPr>
        <p:grpSpPr>
          <a:xfrm>
            <a:off x="0" y="5379427"/>
            <a:ext cx="2807368" cy="753891"/>
            <a:chOff x="0" y="5379426"/>
            <a:chExt cx="2807368" cy="753891"/>
          </a:xfrm>
        </p:grpSpPr>
        <p:sp>
          <p:nvSpPr>
            <p:cNvPr id="12701" name="Google Shape;12701;p152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702" name="Google Shape;12702;p152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2703" name="Google Shape;12703;p1521"/>
          <p:cNvSpPr>
            <a:spLocks noGrp="1"/>
          </p:cNvSpPr>
          <p:nvPr>
            <p:ph type="pic" idx="2"/>
          </p:nvPr>
        </p:nvSpPr>
        <p:spPr>
          <a:xfrm>
            <a:off x="2807368" y="457202"/>
            <a:ext cx="8915400" cy="5943598"/>
          </a:xfrm>
          <a:prstGeom prst="rect">
            <a:avLst/>
          </a:prstGeom>
          <a:noFill/>
          <a:ln>
            <a:noFill/>
          </a:ln>
        </p:spPr>
      </p:sp>
      <p:pic>
        <p:nvPicPr>
          <p:cNvPr id="12704" name="Google Shape;12704;p152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Breaker-4">
  <p:cSld name="Breaker-4">
    <p:spTree>
      <p:nvGrpSpPr>
        <p:cNvPr id="1" name="Shape 1333"/>
        <p:cNvGrpSpPr/>
        <p:nvPr/>
      </p:nvGrpSpPr>
      <p:grpSpPr>
        <a:xfrm>
          <a:off x="0" y="0"/>
          <a:ext cx="0" cy="0"/>
          <a:chOff x="0" y="0"/>
          <a:chExt cx="0" cy="0"/>
        </a:xfrm>
      </p:grpSpPr>
      <p:pic>
        <p:nvPicPr>
          <p:cNvPr id="1334" name="Google Shape;1334;p222"/>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335" name="Google Shape;1335;p222"/>
          <p:cNvPicPr preferRelativeResize="0"/>
          <p:nvPr/>
        </p:nvPicPr>
        <p:blipFill rotWithShape="1">
          <a:blip r:embed="rId3">
            <a:alphaModFix/>
          </a:blip>
          <a:srcRect/>
          <a:stretch/>
        </p:blipFill>
        <p:spPr>
          <a:xfrm>
            <a:off x="10425152" y="5894637"/>
            <a:ext cx="1312781" cy="562271"/>
          </a:xfrm>
          <a:prstGeom prst="rect">
            <a:avLst/>
          </a:prstGeom>
          <a:noFill/>
          <a:ln>
            <a:noFill/>
          </a:ln>
        </p:spPr>
      </p:pic>
      <p:sp>
        <p:nvSpPr>
          <p:cNvPr id="1336" name="Google Shape;1336;p222"/>
          <p:cNvSpPr txBox="1">
            <a:spLocks noGrp="1"/>
          </p:cNvSpPr>
          <p:nvPr>
            <p:ph type="body" idx="1"/>
          </p:nvPr>
        </p:nvSpPr>
        <p:spPr>
          <a:xfrm>
            <a:off x="7459665" y="3429000"/>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7" name="Google Shape;1337;p222"/>
          <p:cNvSpPr txBox="1">
            <a:spLocks noGrp="1"/>
          </p:cNvSpPr>
          <p:nvPr>
            <p:ph type="body" idx="2"/>
          </p:nvPr>
        </p:nvSpPr>
        <p:spPr>
          <a:xfrm>
            <a:off x="7459661" y="4775654"/>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matchingName="28_Quotation">
  <p:cSld name="28_Quotation">
    <p:spTree>
      <p:nvGrpSpPr>
        <p:cNvPr id="1" name="Shape 12705"/>
        <p:cNvGrpSpPr/>
        <p:nvPr/>
      </p:nvGrpSpPr>
      <p:grpSpPr>
        <a:xfrm>
          <a:off x="0" y="0"/>
          <a:ext cx="0" cy="0"/>
          <a:chOff x="0" y="0"/>
          <a:chExt cx="0" cy="0"/>
        </a:xfrm>
      </p:grpSpPr>
      <p:sp>
        <p:nvSpPr>
          <p:cNvPr id="12706" name="Google Shape;12706;p152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707" name="Google Shape;12707;p152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08" name="Google Shape;12708;p152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09" name="Google Shape;12709;p152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710" name="Google Shape;12710;p15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11" name="Google Shape;12711;p15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712" name="Google Shape;12712;p1522"/>
          <p:cNvGrpSpPr/>
          <p:nvPr/>
        </p:nvGrpSpPr>
        <p:grpSpPr>
          <a:xfrm>
            <a:off x="7191543" y="1"/>
            <a:ext cx="5000459" cy="1425992"/>
            <a:chOff x="7191542" y="1"/>
            <a:chExt cx="5000459" cy="1425992"/>
          </a:xfrm>
        </p:grpSpPr>
        <p:pic>
          <p:nvPicPr>
            <p:cNvPr id="12713" name="Google Shape;12713;p15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14" name="Google Shape;12714;p1522"/>
            <p:cNvGrpSpPr/>
            <p:nvPr/>
          </p:nvGrpSpPr>
          <p:grpSpPr>
            <a:xfrm>
              <a:off x="7191542" y="1"/>
              <a:ext cx="5000459" cy="1425992"/>
              <a:chOff x="7186272" y="0"/>
              <a:chExt cx="5005729" cy="1427495"/>
            </a:xfrm>
          </p:grpSpPr>
          <p:sp>
            <p:nvSpPr>
              <p:cNvPr id="12715" name="Google Shape;12715;p15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716" name="Google Shape;12716;p15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2717" name="Google Shape;12717;p152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matchingName="16_Quotation">
  <p:cSld name="16_Quotation">
    <p:spTree>
      <p:nvGrpSpPr>
        <p:cNvPr id="1" name="Shape 12718"/>
        <p:cNvGrpSpPr/>
        <p:nvPr/>
      </p:nvGrpSpPr>
      <p:grpSpPr>
        <a:xfrm>
          <a:off x="0" y="0"/>
          <a:ext cx="0" cy="0"/>
          <a:chOff x="0" y="0"/>
          <a:chExt cx="0" cy="0"/>
        </a:xfrm>
      </p:grpSpPr>
      <p:sp>
        <p:nvSpPr>
          <p:cNvPr id="12719" name="Google Shape;12719;p152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720" name="Google Shape;12720;p152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21" name="Google Shape;12721;p152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22" name="Google Shape;12722;p152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723" name="Google Shape;12723;p15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24" name="Google Shape;12724;p15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725" name="Google Shape;12725;p1523"/>
          <p:cNvGrpSpPr/>
          <p:nvPr/>
        </p:nvGrpSpPr>
        <p:grpSpPr>
          <a:xfrm>
            <a:off x="7191543" y="1"/>
            <a:ext cx="5000459" cy="1425992"/>
            <a:chOff x="7191542" y="1"/>
            <a:chExt cx="5000459" cy="1425992"/>
          </a:xfrm>
        </p:grpSpPr>
        <p:pic>
          <p:nvPicPr>
            <p:cNvPr id="12726" name="Google Shape;12726;p15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27" name="Google Shape;12727;p1523"/>
            <p:cNvGrpSpPr/>
            <p:nvPr/>
          </p:nvGrpSpPr>
          <p:grpSpPr>
            <a:xfrm>
              <a:off x="7191542" y="1"/>
              <a:ext cx="5000459" cy="1425992"/>
              <a:chOff x="7186272" y="0"/>
              <a:chExt cx="5005729" cy="1427495"/>
            </a:xfrm>
          </p:grpSpPr>
          <p:sp>
            <p:nvSpPr>
              <p:cNvPr id="12728" name="Google Shape;12728;p15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729" name="Google Shape;12729;p15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2730" name="Google Shape;12730;p152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matchingName="8_Title and Content">
  <p:cSld name="8_Title and Content">
    <p:spTree>
      <p:nvGrpSpPr>
        <p:cNvPr id="1" name="Shape 12731"/>
        <p:cNvGrpSpPr/>
        <p:nvPr/>
      </p:nvGrpSpPr>
      <p:grpSpPr>
        <a:xfrm>
          <a:off x="0" y="0"/>
          <a:ext cx="0" cy="0"/>
          <a:chOff x="0" y="0"/>
          <a:chExt cx="0" cy="0"/>
        </a:xfrm>
      </p:grpSpPr>
      <p:grpSp>
        <p:nvGrpSpPr>
          <p:cNvPr id="12732" name="Google Shape;12732;p1524"/>
          <p:cNvGrpSpPr/>
          <p:nvPr/>
        </p:nvGrpSpPr>
        <p:grpSpPr>
          <a:xfrm>
            <a:off x="7191543" y="1"/>
            <a:ext cx="5000459" cy="1425992"/>
            <a:chOff x="7191542" y="1"/>
            <a:chExt cx="5000459" cy="1425992"/>
          </a:xfrm>
        </p:grpSpPr>
        <p:pic>
          <p:nvPicPr>
            <p:cNvPr id="12733" name="Google Shape;12733;p15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34" name="Google Shape;12734;p1524"/>
            <p:cNvGrpSpPr/>
            <p:nvPr/>
          </p:nvGrpSpPr>
          <p:grpSpPr>
            <a:xfrm>
              <a:off x="7191542" y="1"/>
              <a:ext cx="5000459" cy="1425992"/>
              <a:chOff x="7186272" y="0"/>
              <a:chExt cx="5005729" cy="1427495"/>
            </a:xfrm>
          </p:grpSpPr>
          <p:sp>
            <p:nvSpPr>
              <p:cNvPr id="12735" name="Google Shape;12735;p15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736" name="Google Shape;12736;p15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2737" name="Google Shape;12737;p15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38" name="Google Shape;12738;p152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39" name="Google Shape;12739;p152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740" name="Google Shape;12740;p15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41" name="Google Shape;12741;p15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matchingName="8_Two Content">
  <p:cSld name="8_Two Content">
    <p:spTree>
      <p:nvGrpSpPr>
        <p:cNvPr id="1" name="Shape 12742"/>
        <p:cNvGrpSpPr/>
        <p:nvPr/>
      </p:nvGrpSpPr>
      <p:grpSpPr>
        <a:xfrm>
          <a:off x="0" y="0"/>
          <a:ext cx="0" cy="0"/>
          <a:chOff x="0" y="0"/>
          <a:chExt cx="0" cy="0"/>
        </a:xfrm>
      </p:grpSpPr>
      <p:sp>
        <p:nvSpPr>
          <p:cNvPr id="12743" name="Google Shape;12743;p15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44" name="Google Shape;12744;p1525"/>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745" name="Google Shape;12745;p1525"/>
          <p:cNvGrpSpPr/>
          <p:nvPr/>
        </p:nvGrpSpPr>
        <p:grpSpPr>
          <a:xfrm>
            <a:off x="7191543" y="1"/>
            <a:ext cx="5000459" cy="1425992"/>
            <a:chOff x="7191542" y="1"/>
            <a:chExt cx="5000459" cy="1425992"/>
          </a:xfrm>
        </p:grpSpPr>
        <p:pic>
          <p:nvPicPr>
            <p:cNvPr id="12746" name="Google Shape;12746;p15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47" name="Google Shape;12747;p1525"/>
            <p:cNvGrpSpPr/>
            <p:nvPr/>
          </p:nvGrpSpPr>
          <p:grpSpPr>
            <a:xfrm>
              <a:off x="7191542" y="1"/>
              <a:ext cx="5000459" cy="1425992"/>
              <a:chOff x="7186272" y="0"/>
              <a:chExt cx="5005729" cy="1427495"/>
            </a:xfrm>
          </p:grpSpPr>
          <p:sp>
            <p:nvSpPr>
              <p:cNvPr id="12748" name="Google Shape;12748;p15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749" name="Google Shape;12749;p15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2750" name="Google Shape;12750;p1525"/>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51" name="Google Shape;12751;p1525"/>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752" name="Google Shape;12752;p15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53" name="Google Shape;12753;p15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matchingName="8_Comparison">
  <p:cSld name="8_Comparison">
    <p:spTree>
      <p:nvGrpSpPr>
        <p:cNvPr id="1" name="Shape 12754"/>
        <p:cNvGrpSpPr/>
        <p:nvPr/>
      </p:nvGrpSpPr>
      <p:grpSpPr>
        <a:xfrm>
          <a:off x="0" y="0"/>
          <a:ext cx="0" cy="0"/>
          <a:chOff x="0" y="0"/>
          <a:chExt cx="0" cy="0"/>
        </a:xfrm>
      </p:grpSpPr>
      <p:grpSp>
        <p:nvGrpSpPr>
          <p:cNvPr id="12755" name="Google Shape;12755;p1526"/>
          <p:cNvGrpSpPr/>
          <p:nvPr/>
        </p:nvGrpSpPr>
        <p:grpSpPr>
          <a:xfrm>
            <a:off x="7191544" y="1"/>
            <a:ext cx="5000459" cy="1425992"/>
            <a:chOff x="7191542" y="1"/>
            <a:chExt cx="5000459" cy="1425992"/>
          </a:xfrm>
        </p:grpSpPr>
        <p:pic>
          <p:nvPicPr>
            <p:cNvPr id="12756" name="Google Shape;12756;p15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57" name="Google Shape;12757;p1526"/>
            <p:cNvGrpSpPr/>
            <p:nvPr/>
          </p:nvGrpSpPr>
          <p:grpSpPr>
            <a:xfrm>
              <a:off x="7191542" y="1"/>
              <a:ext cx="5000459" cy="1425992"/>
              <a:chOff x="7186272" y="0"/>
              <a:chExt cx="5005729" cy="1427495"/>
            </a:xfrm>
          </p:grpSpPr>
          <p:sp>
            <p:nvSpPr>
              <p:cNvPr id="12758" name="Google Shape;12758;p15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759" name="Google Shape;12759;p15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2760" name="Google Shape;12760;p1526"/>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61" name="Google Shape;12761;p1526"/>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762" name="Google Shape;12762;p1526"/>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63" name="Google Shape;12763;p152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764" name="Google Shape;12764;p152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65" name="Google Shape;12765;p1526"/>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766" name="Google Shape;12766;p15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67" name="Google Shape;12767;p15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matchingName="8_Comparison">
  <p:cSld name="8_Comparison 2">
    <p:spTree>
      <p:nvGrpSpPr>
        <p:cNvPr id="1" name="Shape 12768"/>
        <p:cNvGrpSpPr/>
        <p:nvPr/>
      </p:nvGrpSpPr>
      <p:grpSpPr>
        <a:xfrm>
          <a:off x="0" y="0"/>
          <a:ext cx="0" cy="0"/>
          <a:chOff x="0" y="0"/>
          <a:chExt cx="0" cy="0"/>
        </a:xfrm>
      </p:grpSpPr>
      <p:grpSp>
        <p:nvGrpSpPr>
          <p:cNvPr id="12769" name="Google Shape;12769;p1527"/>
          <p:cNvGrpSpPr/>
          <p:nvPr/>
        </p:nvGrpSpPr>
        <p:grpSpPr>
          <a:xfrm>
            <a:off x="7191543" y="1"/>
            <a:ext cx="5000459" cy="1425992"/>
            <a:chOff x="7191542" y="1"/>
            <a:chExt cx="5000459" cy="1425992"/>
          </a:xfrm>
        </p:grpSpPr>
        <p:pic>
          <p:nvPicPr>
            <p:cNvPr id="12770" name="Google Shape;12770;p15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71" name="Google Shape;12771;p1527"/>
            <p:cNvGrpSpPr/>
            <p:nvPr/>
          </p:nvGrpSpPr>
          <p:grpSpPr>
            <a:xfrm>
              <a:off x="7191542" y="1"/>
              <a:ext cx="5000459" cy="1425992"/>
              <a:chOff x="7186272" y="0"/>
              <a:chExt cx="5005729" cy="1427495"/>
            </a:xfrm>
          </p:grpSpPr>
          <p:sp>
            <p:nvSpPr>
              <p:cNvPr id="12772" name="Google Shape;12772;p15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773" name="Google Shape;12773;p15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2774" name="Google Shape;12774;p1527"/>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75" name="Google Shape;12775;p1527"/>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776" name="Google Shape;12776;p1527"/>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77" name="Google Shape;12777;p152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778" name="Google Shape;12778;p152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79" name="Google Shape;12779;p152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780" name="Google Shape;12780;p15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81" name="Google Shape;12781;p15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matchingName="8_Title Only">
  <p:cSld name="8_Title Only">
    <p:spTree>
      <p:nvGrpSpPr>
        <p:cNvPr id="1" name="Shape 12782"/>
        <p:cNvGrpSpPr/>
        <p:nvPr/>
      </p:nvGrpSpPr>
      <p:grpSpPr>
        <a:xfrm>
          <a:off x="0" y="0"/>
          <a:ext cx="0" cy="0"/>
          <a:chOff x="0" y="0"/>
          <a:chExt cx="0" cy="0"/>
        </a:xfrm>
      </p:grpSpPr>
      <p:grpSp>
        <p:nvGrpSpPr>
          <p:cNvPr id="12783" name="Google Shape;12783;p1528"/>
          <p:cNvGrpSpPr/>
          <p:nvPr/>
        </p:nvGrpSpPr>
        <p:grpSpPr>
          <a:xfrm>
            <a:off x="7191543" y="1"/>
            <a:ext cx="5000459" cy="1425992"/>
            <a:chOff x="7191542" y="1"/>
            <a:chExt cx="5000459" cy="1425992"/>
          </a:xfrm>
        </p:grpSpPr>
        <p:pic>
          <p:nvPicPr>
            <p:cNvPr id="12784" name="Google Shape;12784;p15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85" name="Google Shape;12785;p1528"/>
            <p:cNvGrpSpPr/>
            <p:nvPr/>
          </p:nvGrpSpPr>
          <p:grpSpPr>
            <a:xfrm>
              <a:off x="7191542" y="1"/>
              <a:ext cx="5000459" cy="1425992"/>
              <a:chOff x="7186272" y="0"/>
              <a:chExt cx="5005729" cy="1427495"/>
            </a:xfrm>
          </p:grpSpPr>
          <p:sp>
            <p:nvSpPr>
              <p:cNvPr id="12786" name="Google Shape;12786;p15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787" name="Google Shape;12787;p15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2788" name="Google Shape;12788;p15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89" name="Google Shape;12789;p152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790" name="Google Shape;12790;p15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91" name="Google Shape;12791;p15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matchingName="7_End">
  <p:cSld name="7_End">
    <p:spTree>
      <p:nvGrpSpPr>
        <p:cNvPr id="1" name="Shape 12792"/>
        <p:cNvGrpSpPr/>
        <p:nvPr/>
      </p:nvGrpSpPr>
      <p:grpSpPr>
        <a:xfrm>
          <a:off x="0" y="0"/>
          <a:ext cx="0" cy="0"/>
          <a:chOff x="0" y="0"/>
          <a:chExt cx="0" cy="0"/>
        </a:xfrm>
      </p:grpSpPr>
      <p:grpSp>
        <p:nvGrpSpPr>
          <p:cNvPr id="12793" name="Google Shape;12793;p1529"/>
          <p:cNvGrpSpPr/>
          <p:nvPr/>
        </p:nvGrpSpPr>
        <p:grpSpPr>
          <a:xfrm>
            <a:off x="0" y="0"/>
            <a:ext cx="12192000" cy="2148830"/>
            <a:chOff x="0" y="0"/>
            <a:chExt cx="12192000" cy="2148830"/>
          </a:xfrm>
        </p:grpSpPr>
        <p:sp>
          <p:nvSpPr>
            <p:cNvPr id="12794" name="Google Shape;12794;p152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795" name="Google Shape;12795;p152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2796" name="Google Shape;12796;p1529"/>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797" name="Google Shape;12797;p1529"/>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98" name="Google Shape;12798;p152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799" name="Google Shape;12799;p1529"/>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2800" name="Google Shape;12800;p152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matchingName="6_Blank">
  <p:cSld name="6_Blank">
    <p:spTree>
      <p:nvGrpSpPr>
        <p:cNvPr id="1" name="Shape 12801"/>
        <p:cNvGrpSpPr/>
        <p:nvPr/>
      </p:nvGrpSpPr>
      <p:grpSpPr>
        <a:xfrm>
          <a:off x="0" y="0"/>
          <a:ext cx="0" cy="0"/>
          <a:chOff x="0" y="0"/>
          <a:chExt cx="0" cy="0"/>
        </a:xfrm>
      </p:grpSpPr>
      <p:sp>
        <p:nvSpPr>
          <p:cNvPr id="12802" name="Google Shape;12802;p153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803" name="Google Shape;12803;p15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04" name="Google Shape;12804;p15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805" name="Google Shape;12805;p1530"/>
          <p:cNvGrpSpPr/>
          <p:nvPr/>
        </p:nvGrpSpPr>
        <p:grpSpPr>
          <a:xfrm>
            <a:off x="7191543" y="1"/>
            <a:ext cx="5000459" cy="1425992"/>
            <a:chOff x="7191542" y="1"/>
            <a:chExt cx="5000459" cy="1425992"/>
          </a:xfrm>
        </p:grpSpPr>
        <p:pic>
          <p:nvPicPr>
            <p:cNvPr id="12806" name="Google Shape;12806;p15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07" name="Google Shape;12807;p1530"/>
            <p:cNvGrpSpPr/>
            <p:nvPr/>
          </p:nvGrpSpPr>
          <p:grpSpPr>
            <a:xfrm>
              <a:off x="7191542" y="1"/>
              <a:ext cx="5000459" cy="1425992"/>
              <a:chOff x="7186272" y="0"/>
              <a:chExt cx="5005729" cy="1427495"/>
            </a:xfrm>
          </p:grpSpPr>
          <p:sp>
            <p:nvSpPr>
              <p:cNvPr id="12808" name="Google Shape;12808;p15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809" name="Google Shape;12809;p15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matchingName="24_Cover">
  <p:cSld name="24_Cover">
    <p:spTree>
      <p:nvGrpSpPr>
        <p:cNvPr id="1" name="Shape 12810"/>
        <p:cNvGrpSpPr/>
        <p:nvPr/>
      </p:nvGrpSpPr>
      <p:grpSpPr>
        <a:xfrm>
          <a:off x="0" y="0"/>
          <a:ext cx="0" cy="0"/>
          <a:chOff x="0" y="0"/>
          <a:chExt cx="0" cy="0"/>
        </a:xfrm>
      </p:grpSpPr>
      <p:sp>
        <p:nvSpPr>
          <p:cNvPr id="12811" name="Google Shape;12811;p1531"/>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812" name="Google Shape;12812;p1531"/>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13" name="Google Shape;12813;p1531"/>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814" name="Google Shape;12814;p1531"/>
          <p:cNvSpPr>
            <a:spLocks noGrp="1"/>
          </p:cNvSpPr>
          <p:nvPr>
            <p:ph type="pic" idx="2"/>
          </p:nvPr>
        </p:nvSpPr>
        <p:spPr>
          <a:xfrm>
            <a:off x="7118685" y="233915"/>
            <a:ext cx="5073316" cy="5943600"/>
          </a:xfrm>
          <a:prstGeom prst="rect">
            <a:avLst/>
          </a:prstGeom>
          <a:noFill/>
          <a:ln>
            <a:noFill/>
          </a:ln>
        </p:spPr>
      </p:sp>
      <p:grpSp>
        <p:nvGrpSpPr>
          <p:cNvPr id="12815" name="Google Shape;12815;p1531"/>
          <p:cNvGrpSpPr/>
          <p:nvPr/>
        </p:nvGrpSpPr>
        <p:grpSpPr>
          <a:xfrm>
            <a:off x="0" y="5020350"/>
            <a:ext cx="12192000" cy="1837653"/>
            <a:chOff x="0" y="5020348"/>
            <a:chExt cx="12192000" cy="1837653"/>
          </a:xfrm>
        </p:grpSpPr>
        <p:sp>
          <p:nvSpPr>
            <p:cNvPr id="12816" name="Google Shape;12816;p153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817" name="Google Shape;12817;p153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2818" name="Google Shape;12818;p153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1_Breaker-4">
  <p:cSld name="1_Breaker-4">
    <p:spTree>
      <p:nvGrpSpPr>
        <p:cNvPr id="1" name="Shape 1338"/>
        <p:cNvGrpSpPr/>
        <p:nvPr/>
      </p:nvGrpSpPr>
      <p:grpSpPr>
        <a:xfrm>
          <a:off x="0" y="0"/>
          <a:ext cx="0" cy="0"/>
          <a:chOff x="0" y="0"/>
          <a:chExt cx="0" cy="0"/>
        </a:xfrm>
      </p:grpSpPr>
      <p:pic>
        <p:nvPicPr>
          <p:cNvPr id="1339" name="Google Shape;1339;p223"/>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340" name="Google Shape;1340;p223"/>
          <p:cNvPicPr preferRelativeResize="0"/>
          <p:nvPr/>
        </p:nvPicPr>
        <p:blipFill rotWithShape="1">
          <a:blip r:embed="rId3">
            <a:alphaModFix/>
          </a:blip>
          <a:srcRect/>
          <a:stretch/>
        </p:blipFill>
        <p:spPr>
          <a:xfrm>
            <a:off x="10425154" y="5894637"/>
            <a:ext cx="1312781" cy="562271"/>
          </a:xfrm>
          <a:prstGeom prst="rect">
            <a:avLst/>
          </a:prstGeom>
          <a:noFill/>
          <a:ln>
            <a:noFill/>
          </a:ln>
        </p:spPr>
      </p:pic>
      <p:sp>
        <p:nvSpPr>
          <p:cNvPr id="1341" name="Google Shape;1341;p223"/>
          <p:cNvSpPr txBox="1">
            <a:spLocks noGrp="1"/>
          </p:cNvSpPr>
          <p:nvPr>
            <p:ph type="body" idx="1"/>
          </p:nvPr>
        </p:nvSpPr>
        <p:spPr>
          <a:xfrm>
            <a:off x="7459667" y="3429000"/>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2" name="Google Shape;1342;p223"/>
          <p:cNvSpPr txBox="1">
            <a:spLocks noGrp="1"/>
          </p:cNvSpPr>
          <p:nvPr>
            <p:ph type="body" idx="2"/>
          </p:nvPr>
        </p:nvSpPr>
        <p:spPr>
          <a:xfrm>
            <a:off x="7459663" y="4775654"/>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matchingName="23_Divider">
  <p:cSld name="23_Divider">
    <p:bg>
      <p:bgPr>
        <a:solidFill>
          <a:schemeClr val="lt2"/>
        </a:solidFill>
        <a:effectLst/>
      </p:bgPr>
    </p:bg>
    <p:spTree>
      <p:nvGrpSpPr>
        <p:cNvPr id="1" name="Shape 12819"/>
        <p:cNvGrpSpPr/>
        <p:nvPr/>
      </p:nvGrpSpPr>
      <p:grpSpPr>
        <a:xfrm>
          <a:off x="0" y="0"/>
          <a:ext cx="0" cy="0"/>
          <a:chOff x="0" y="0"/>
          <a:chExt cx="0" cy="0"/>
        </a:xfrm>
      </p:grpSpPr>
      <p:grpSp>
        <p:nvGrpSpPr>
          <p:cNvPr id="12820" name="Google Shape;12820;p1532"/>
          <p:cNvGrpSpPr/>
          <p:nvPr/>
        </p:nvGrpSpPr>
        <p:grpSpPr>
          <a:xfrm>
            <a:off x="0" y="5020348"/>
            <a:ext cx="12192000" cy="1837653"/>
            <a:chOff x="0" y="5020347"/>
            <a:chExt cx="12192000" cy="1837653"/>
          </a:xfrm>
        </p:grpSpPr>
        <p:sp>
          <p:nvSpPr>
            <p:cNvPr id="12821" name="Google Shape;12821;p153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822" name="Google Shape;12822;p153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823" name="Google Shape;12823;p153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2824" name="Google Shape;12824;p153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825" name="Google Shape;12825;p1532"/>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26" name="Google Shape;12826;p1532"/>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matchingName="17_Quotation">
  <p:cSld name="17_Quotation">
    <p:spTree>
      <p:nvGrpSpPr>
        <p:cNvPr id="1" name="Shape 12827"/>
        <p:cNvGrpSpPr/>
        <p:nvPr/>
      </p:nvGrpSpPr>
      <p:grpSpPr>
        <a:xfrm>
          <a:off x="0" y="0"/>
          <a:ext cx="0" cy="0"/>
          <a:chOff x="0" y="0"/>
          <a:chExt cx="0" cy="0"/>
        </a:xfrm>
      </p:grpSpPr>
      <p:sp>
        <p:nvSpPr>
          <p:cNvPr id="12828" name="Google Shape;12828;p153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829" name="Google Shape;12829;p153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30" name="Google Shape;12830;p153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31" name="Google Shape;12831;p153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832" name="Google Shape;12832;p15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33" name="Google Shape;12833;p15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834" name="Google Shape;12834;p1533"/>
          <p:cNvGrpSpPr/>
          <p:nvPr/>
        </p:nvGrpSpPr>
        <p:grpSpPr>
          <a:xfrm>
            <a:off x="7191543" y="1"/>
            <a:ext cx="5000459" cy="1425992"/>
            <a:chOff x="7191542" y="1"/>
            <a:chExt cx="5000459" cy="1425992"/>
          </a:xfrm>
        </p:grpSpPr>
        <p:pic>
          <p:nvPicPr>
            <p:cNvPr id="12835" name="Google Shape;12835;p15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36" name="Google Shape;12836;p1533"/>
            <p:cNvGrpSpPr/>
            <p:nvPr/>
          </p:nvGrpSpPr>
          <p:grpSpPr>
            <a:xfrm>
              <a:off x="7191542" y="1"/>
              <a:ext cx="5000459" cy="1425992"/>
              <a:chOff x="7186272" y="0"/>
              <a:chExt cx="5005729" cy="1427495"/>
            </a:xfrm>
          </p:grpSpPr>
          <p:sp>
            <p:nvSpPr>
              <p:cNvPr id="12837" name="Google Shape;12837;p15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838" name="Google Shape;12838;p15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2839" name="Google Shape;12839;p153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showMasterSp="0" matchingName="Title Slide">
  <p:cSld name="Title Slide 2">
    <p:bg>
      <p:bgPr>
        <a:solidFill>
          <a:schemeClr val="lt1"/>
        </a:solidFill>
        <a:effectLst/>
      </p:bgPr>
    </p:bg>
    <p:spTree>
      <p:nvGrpSpPr>
        <p:cNvPr id="1" name="Shape 12840"/>
        <p:cNvGrpSpPr/>
        <p:nvPr/>
      </p:nvGrpSpPr>
      <p:grpSpPr>
        <a:xfrm>
          <a:off x="0" y="0"/>
          <a:ext cx="0" cy="0"/>
          <a:chOff x="0" y="0"/>
          <a:chExt cx="0" cy="0"/>
        </a:xfrm>
      </p:grpSpPr>
      <p:sp>
        <p:nvSpPr>
          <p:cNvPr id="12841" name="Google Shape;12841;p1534"/>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842" name="Google Shape;12842;p1534"/>
          <p:cNvSpPr/>
          <p:nvPr/>
        </p:nvSpPr>
        <p:spPr>
          <a:xfrm>
            <a:off x="3"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pic>
        <p:nvPicPr>
          <p:cNvPr id="12843" name="Google Shape;12843;p1534"/>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2844" name="Google Shape;12844;p1534"/>
          <p:cNvSpPr/>
          <p:nvPr/>
        </p:nvSpPr>
        <p:spPr>
          <a:xfrm>
            <a:off x="1" y="5020056"/>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pic>
        <p:nvPicPr>
          <p:cNvPr id="12845" name="Google Shape;12845;p1534"/>
          <p:cNvPicPr preferRelativeResize="0"/>
          <p:nvPr/>
        </p:nvPicPr>
        <p:blipFill rotWithShape="1">
          <a:blip r:embed="rId3">
            <a:alphaModFix/>
          </a:blip>
          <a:srcRect/>
          <a:stretch/>
        </p:blipFill>
        <p:spPr>
          <a:xfrm>
            <a:off x="313958" y="5564125"/>
            <a:ext cx="2025383" cy="911351"/>
          </a:xfrm>
          <a:prstGeom prst="rect">
            <a:avLst/>
          </a:prstGeom>
          <a:noFill/>
          <a:ln>
            <a:noFill/>
          </a:ln>
        </p:spPr>
      </p:pic>
      <p:sp>
        <p:nvSpPr>
          <p:cNvPr id="12846" name="Google Shape;12846;p1534"/>
          <p:cNvSpPr/>
          <p:nvPr/>
        </p:nvSpPr>
        <p:spPr>
          <a:xfrm>
            <a:off x="1520189" y="2812543"/>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847" name="Google Shape;12847;p1534"/>
          <p:cNvSpPr txBox="1">
            <a:spLocks noGrp="1"/>
          </p:cNvSpPr>
          <p:nvPr>
            <p:ph type="ctrTitle"/>
          </p:nvPr>
        </p:nvSpPr>
        <p:spPr>
          <a:xfrm>
            <a:off x="471689" y="493920"/>
            <a:ext cx="11248619"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48" name="Google Shape;12848;p1534"/>
          <p:cNvSpPr txBox="1">
            <a:spLocks noGrp="1"/>
          </p:cNvSpPr>
          <p:nvPr>
            <p:ph type="subTitle" idx="1"/>
          </p:nvPr>
        </p:nvSpPr>
        <p:spPr>
          <a:xfrm>
            <a:off x="1828800" y="3840481"/>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2849" name="Google Shape;12849;p1534"/>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50" name="Google Shape;12850;p1534"/>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SzPts val="1400"/>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2851" name="Google Shape;12851;p1534"/>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099" marR="0" lvl="0"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1pPr>
            <a:lvl2pPr marL="38099" marR="0" lvl="1"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2pPr>
            <a:lvl3pPr marL="38099" marR="0" lvl="2"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3pPr>
            <a:lvl4pPr marL="38099" marR="0" lvl="3"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4pPr>
            <a:lvl5pPr marL="38099" marR="0" lvl="4"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5pPr>
            <a:lvl6pPr marL="38099" marR="0" lvl="5"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6pPr>
            <a:lvl7pPr marL="38099" marR="0" lvl="6"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7pPr>
            <a:lvl8pPr marL="38099" marR="0" lvl="7"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8pPr>
            <a:lvl9pPr marL="38099" marR="0" lvl="8"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9pPr>
          </a:lstStyle>
          <a:p>
            <a:pPr marL="38099"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matchingName="58_Cover">
  <p:cSld name="58_Cover">
    <p:spTree>
      <p:nvGrpSpPr>
        <p:cNvPr id="1" name="Shape 12852"/>
        <p:cNvGrpSpPr/>
        <p:nvPr/>
      </p:nvGrpSpPr>
      <p:grpSpPr>
        <a:xfrm>
          <a:off x="0" y="0"/>
          <a:ext cx="0" cy="0"/>
          <a:chOff x="0" y="0"/>
          <a:chExt cx="0" cy="0"/>
        </a:xfrm>
      </p:grpSpPr>
      <p:sp>
        <p:nvSpPr>
          <p:cNvPr id="12853" name="Google Shape;12853;p1535"/>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854" name="Google Shape;12854;p1535"/>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55" name="Google Shape;12855;p1535"/>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856" name="Google Shape;12856;p1535"/>
          <p:cNvSpPr>
            <a:spLocks noGrp="1"/>
          </p:cNvSpPr>
          <p:nvPr>
            <p:ph type="pic" idx="2"/>
          </p:nvPr>
        </p:nvSpPr>
        <p:spPr>
          <a:xfrm>
            <a:off x="7118685" y="233915"/>
            <a:ext cx="5073316" cy="5943600"/>
          </a:xfrm>
          <a:prstGeom prst="rect">
            <a:avLst/>
          </a:prstGeom>
          <a:noFill/>
          <a:ln>
            <a:noFill/>
          </a:ln>
        </p:spPr>
      </p:sp>
      <p:grpSp>
        <p:nvGrpSpPr>
          <p:cNvPr id="12857" name="Google Shape;12857;p1535"/>
          <p:cNvGrpSpPr/>
          <p:nvPr/>
        </p:nvGrpSpPr>
        <p:grpSpPr>
          <a:xfrm>
            <a:off x="0" y="5020348"/>
            <a:ext cx="12192000" cy="1837653"/>
            <a:chOff x="0" y="5020348"/>
            <a:chExt cx="12192000" cy="1837653"/>
          </a:xfrm>
        </p:grpSpPr>
        <p:sp>
          <p:nvSpPr>
            <p:cNvPr id="12858" name="Google Shape;12858;p153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859" name="Google Shape;12859;p153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2860" name="Google Shape;12860;p153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matchingName="56_Divider">
  <p:cSld name="56_Divider">
    <p:bg>
      <p:bgPr>
        <a:solidFill>
          <a:schemeClr val="lt2"/>
        </a:solidFill>
        <a:effectLst/>
      </p:bgPr>
    </p:bg>
    <p:spTree>
      <p:nvGrpSpPr>
        <p:cNvPr id="1" name="Shape 12861"/>
        <p:cNvGrpSpPr/>
        <p:nvPr/>
      </p:nvGrpSpPr>
      <p:grpSpPr>
        <a:xfrm>
          <a:off x="0" y="0"/>
          <a:ext cx="0" cy="0"/>
          <a:chOff x="0" y="0"/>
          <a:chExt cx="0" cy="0"/>
        </a:xfrm>
      </p:grpSpPr>
      <p:grpSp>
        <p:nvGrpSpPr>
          <p:cNvPr id="12862" name="Google Shape;12862;p1536"/>
          <p:cNvGrpSpPr/>
          <p:nvPr/>
        </p:nvGrpSpPr>
        <p:grpSpPr>
          <a:xfrm>
            <a:off x="0" y="5020348"/>
            <a:ext cx="12192000" cy="1837653"/>
            <a:chOff x="0" y="5020347"/>
            <a:chExt cx="12192000" cy="1837653"/>
          </a:xfrm>
        </p:grpSpPr>
        <p:sp>
          <p:nvSpPr>
            <p:cNvPr id="12863" name="Google Shape;12863;p153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864" name="Google Shape;12864;p153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865" name="Google Shape;12865;p153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2866" name="Google Shape;12866;p153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867" name="Google Shape;12867;p1536"/>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68" name="Google Shape;12868;p1536"/>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matchingName="Comparison">
  <p:cSld name="Comparison 10">
    <p:spTree>
      <p:nvGrpSpPr>
        <p:cNvPr id="1" name="Shape 12869"/>
        <p:cNvGrpSpPr/>
        <p:nvPr/>
      </p:nvGrpSpPr>
      <p:grpSpPr>
        <a:xfrm>
          <a:off x="0" y="0"/>
          <a:ext cx="0" cy="0"/>
          <a:chOff x="0" y="0"/>
          <a:chExt cx="0" cy="0"/>
        </a:xfrm>
      </p:grpSpPr>
      <p:grpSp>
        <p:nvGrpSpPr>
          <p:cNvPr id="12870" name="Google Shape;12870;p1537"/>
          <p:cNvGrpSpPr/>
          <p:nvPr/>
        </p:nvGrpSpPr>
        <p:grpSpPr>
          <a:xfrm>
            <a:off x="7191543" y="1"/>
            <a:ext cx="5000459" cy="1425992"/>
            <a:chOff x="7191542" y="1"/>
            <a:chExt cx="5000459" cy="1425992"/>
          </a:xfrm>
        </p:grpSpPr>
        <p:pic>
          <p:nvPicPr>
            <p:cNvPr id="12871" name="Google Shape;12871;p15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72" name="Google Shape;12872;p1537"/>
            <p:cNvGrpSpPr/>
            <p:nvPr/>
          </p:nvGrpSpPr>
          <p:grpSpPr>
            <a:xfrm>
              <a:off x="7191542" y="1"/>
              <a:ext cx="5000459" cy="1425992"/>
              <a:chOff x="7186272" y="0"/>
              <a:chExt cx="5005729" cy="1427495"/>
            </a:xfrm>
          </p:grpSpPr>
          <p:sp>
            <p:nvSpPr>
              <p:cNvPr id="12873" name="Google Shape;12873;p15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874" name="Google Shape;12874;p15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2875" name="Google Shape;12875;p15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76" name="Google Shape;12876;p1537"/>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877" name="Google Shape;12877;p1537"/>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78" name="Google Shape;12878;p153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879" name="Google Shape;12879;p153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80" name="Google Shape;12880;p153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881" name="Google Shape;12881;p15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82" name="Google Shape;12882;p15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matchingName="59_Cover">
  <p:cSld name="59_Cover">
    <p:spTree>
      <p:nvGrpSpPr>
        <p:cNvPr id="1" name="Shape 12883"/>
        <p:cNvGrpSpPr/>
        <p:nvPr/>
      </p:nvGrpSpPr>
      <p:grpSpPr>
        <a:xfrm>
          <a:off x="0" y="0"/>
          <a:ext cx="0" cy="0"/>
          <a:chOff x="0" y="0"/>
          <a:chExt cx="0" cy="0"/>
        </a:xfrm>
      </p:grpSpPr>
      <p:sp>
        <p:nvSpPr>
          <p:cNvPr id="12884" name="Google Shape;12884;p1538"/>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885" name="Google Shape;12885;p1538"/>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86" name="Google Shape;12886;p1538"/>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887" name="Google Shape;12887;p1538"/>
          <p:cNvSpPr>
            <a:spLocks noGrp="1"/>
          </p:cNvSpPr>
          <p:nvPr>
            <p:ph type="pic" idx="2"/>
          </p:nvPr>
        </p:nvSpPr>
        <p:spPr>
          <a:xfrm>
            <a:off x="7118685" y="233915"/>
            <a:ext cx="5073316" cy="5943600"/>
          </a:xfrm>
          <a:prstGeom prst="rect">
            <a:avLst/>
          </a:prstGeom>
          <a:noFill/>
          <a:ln>
            <a:noFill/>
          </a:ln>
        </p:spPr>
      </p:sp>
      <p:grpSp>
        <p:nvGrpSpPr>
          <p:cNvPr id="12888" name="Google Shape;12888;p1538"/>
          <p:cNvGrpSpPr/>
          <p:nvPr/>
        </p:nvGrpSpPr>
        <p:grpSpPr>
          <a:xfrm>
            <a:off x="0" y="5020348"/>
            <a:ext cx="12192000" cy="1837653"/>
            <a:chOff x="0" y="5020348"/>
            <a:chExt cx="12192000" cy="1837653"/>
          </a:xfrm>
        </p:grpSpPr>
        <p:sp>
          <p:nvSpPr>
            <p:cNvPr id="12889" name="Google Shape;12889;p153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890" name="Google Shape;12890;p153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2891" name="Google Shape;12891;p153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matchingName="57_Divider">
  <p:cSld name="57_Divider">
    <p:bg>
      <p:bgPr>
        <a:solidFill>
          <a:schemeClr val="lt2"/>
        </a:solidFill>
        <a:effectLst/>
      </p:bgPr>
    </p:bg>
    <p:spTree>
      <p:nvGrpSpPr>
        <p:cNvPr id="1" name="Shape 12892"/>
        <p:cNvGrpSpPr/>
        <p:nvPr/>
      </p:nvGrpSpPr>
      <p:grpSpPr>
        <a:xfrm>
          <a:off x="0" y="0"/>
          <a:ext cx="0" cy="0"/>
          <a:chOff x="0" y="0"/>
          <a:chExt cx="0" cy="0"/>
        </a:xfrm>
      </p:grpSpPr>
      <p:grpSp>
        <p:nvGrpSpPr>
          <p:cNvPr id="12893" name="Google Shape;12893;p1539"/>
          <p:cNvGrpSpPr/>
          <p:nvPr/>
        </p:nvGrpSpPr>
        <p:grpSpPr>
          <a:xfrm>
            <a:off x="0" y="5020348"/>
            <a:ext cx="12192000" cy="1837653"/>
            <a:chOff x="0" y="5020347"/>
            <a:chExt cx="12192000" cy="1837653"/>
          </a:xfrm>
        </p:grpSpPr>
        <p:sp>
          <p:nvSpPr>
            <p:cNvPr id="12894" name="Google Shape;12894;p153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895" name="Google Shape;12895;p153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2896" name="Google Shape;12896;p153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2897" name="Google Shape;12897;p153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898" name="Google Shape;12898;p1539"/>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99" name="Google Shape;12899;p1539"/>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12900"/>
        <p:cNvGrpSpPr/>
        <p:nvPr/>
      </p:nvGrpSpPr>
      <p:grpSpPr>
        <a:xfrm>
          <a:off x="0" y="0"/>
          <a:ext cx="0" cy="0"/>
          <a:chOff x="0" y="0"/>
          <a:chExt cx="0" cy="0"/>
        </a:xfrm>
      </p:grpSpPr>
      <p:grpSp>
        <p:nvGrpSpPr>
          <p:cNvPr id="12901" name="Google Shape;12901;p1540"/>
          <p:cNvGrpSpPr/>
          <p:nvPr/>
        </p:nvGrpSpPr>
        <p:grpSpPr>
          <a:xfrm>
            <a:off x="7191543" y="1"/>
            <a:ext cx="5000459" cy="1425992"/>
            <a:chOff x="7191542" y="1"/>
            <a:chExt cx="5000459" cy="1425992"/>
          </a:xfrm>
        </p:grpSpPr>
        <p:pic>
          <p:nvPicPr>
            <p:cNvPr id="12902" name="Google Shape;12902;p15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03" name="Google Shape;12903;p1540"/>
            <p:cNvGrpSpPr/>
            <p:nvPr/>
          </p:nvGrpSpPr>
          <p:grpSpPr>
            <a:xfrm>
              <a:off x="7191542" y="1"/>
              <a:ext cx="5000459" cy="1425992"/>
              <a:chOff x="7186272" y="0"/>
              <a:chExt cx="5005729" cy="1427495"/>
            </a:xfrm>
          </p:grpSpPr>
          <p:sp>
            <p:nvSpPr>
              <p:cNvPr id="12904" name="Google Shape;12904;p15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2905" name="Google Shape;12905;p15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2906" name="Google Shape;12906;p154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07" name="Google Shape;12907;p1540"/>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908" name="Google Shape;12908;p1540"/>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09" name="Google Shape;12909;p154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910" name="Google Shape;12910;p154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11" name="Google Shape;12911;p154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912" name="Google Shape;12912;p15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913" name="Google Shape;12913;p15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matchingName="Title and Content">
  <p:cSld name="Title and Content 6">
    <p:spTree>
      <p:nvGrpSpPr>
        <p:cNvPr id="1" name="Shape 12914"/>
        <p:cNvGrpSpPr/>
        <p:nvPr/>
      </p:nvGrpSpPr>
      <p:grpSpPr>
        <a:xfrm>
          <a:off x="0" y="0"/>
          <a:ext cx="0" cy="0"/>
          <a:chOff x="0" y="0"/>
          <a:chExt cx="0" cy="0"/>
        </a:xfrm>
      </p:grpSpPr>
      <p:grpSp>
        <p:nvGrpSpPr>
          <p:cNvPr id="12915" name="Google Shape;12915;p1541"/>
          <p:cNvGrpSpPr/>
          <p:nvPr/>
        </p:nvGrpSpPr>
        <p:grpSpPr>
          <a:xfrm>
            <a:off x="7191543" y="1"/>
            <a:ext cx="5000459" cy="1425992"/>
            <a:chOff x="7191542" y="1"/>
            <a:chExt cx="5000459" cy="1425992"/>
          </a:xfrm>
        </p:grpSpPr>
        <p:pic>
          <p:nvPicPr>
            <p:cNvPr id="12916" name="Google Shape;12916;p15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17" name="Google Shape;12917;p1541"/>
            <p:cNvGrpSpPr/>
            <p:nvPr/>
          </p:nvGrpSpPr>
          <p:grpSpPr>
            <a:xfrm>
              <a:off x="7191542" y="1"/>
              <a:ext cx="5000459" cy="1425992"/>
              <a:chOff x="7186272" y="0"/>
              <a:chExt cx="5005729" cy="1427495"/>
            </a:xfrm>
          </p:grpSpPr>
          <p:sp>
            <p:nvSpPr>
              <p:cNvPr id="12918" name="Google Shape;12918;p15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919" name="Google Shape;12919;p15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2920" name="Google Shape;12920;p154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21" name="Google Shape;12921;p1541"/>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22" name="Google Shape;12922;p154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923" name="Google Shape;12923;p15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924" name="Google Shape;12924;p1541"/>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2_Breaker-4">
  <p:cSld name="2_Breaker-4">
    <p:spTree>
      <p:nvGrpSpPr>
        <p:cNvPr id="1" name="Shape 1343"/>
        <p:cNvGrpSpPr/>
        <p:nvPr/>
      </p:nvGrpSpPr>
      <p:grpSpPr>
        <a:xfrm>
          <a:off x="0" y="0"/>
          <a:ext cx="0" cy="0"/>
          <a:chOff x="0" y="0"/>
          <a:chExt cx="0" cy="0"/>
        </a:xfrm>
      </p:grpSpPr>
      <p:pic>
        <p:nvPicPr>
          <p:cNvPr id="1344" name="Google Shape;1344;p224"/>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345" name="Google Shape;1345;p224"/>
          <p:cNvPicPr preferRelativeResize="0"/>
          <p:nvPr/>
        </p:nvPicPr>
        <p:blipFill rotWithShape="1">
          <a:blip r:embed="rId3">
            <a:alphaModFix/>
          </a:blip>
          <a:srcRect/>
          <a:stretch/>
        </p:blipFill>
        <p:spPr>
          <a:xfrm>
            <a:off x="10425152" y="5894637"/>
            <a:ext cx="1312781" cy="562271"/>
          </a:xfrm>
          <a:prstGeom prst="rect">
            <a:avLst/>
          </a:prstGeom>
          <a:noFill/>
          <a:ln>
            <a:noFill/>
          </a:ln>
        </p:spPr>
      </p:pic>
      <p:sp>
        <p:nvSpPr>
          <p:cNvPr id="1346" name="Google Shape;1346;p224"/>
          <p:cNvSpPr txBox="1">
            <a:spLocks noGrp="1"/>
          </p:cNvSpPr>
          <p:nvPr>
            <p:ph type="body" idx="1"/>
          </p:nvPr>
        </p:nvSpPr>
        <p:spPr>
          <a:xfrm>
            <a:off x="7459665" y="3429000"/>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7" name="Google Shape;1347;p224"/>
          <p:cNvSpPr txBox="1">
            <a:spLocks noGrp="1"/>
          </p:cNvSpPr>
          <p:nvPr>
            <p:ph type="body" idx="2"/>
          </p:nvPr>
        </p:nvSpPr>
        <p:spPr>
          <a:xfrm>
            <a:off x="7459661" y="4775654"/>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2925"/>
        <p:cNvGrpSpPr/>
        <p:nvPr/>
      </p:nvGrpSpPr>
      <p:grpSpPr>
        <a:xfrm>
          <a:off x="0" y="0"/>
          <a:ext cx="0" cy="0"/>
          <a:chOff x="0" y="0"/>
          <a:chExt cx="0" cy="0"/>
        </a:xfrm>
      </p:grpSpPr>
      <p:sp>
        <p:nvSpPr>
          <p:cNvPr id="12926" name="Google Shape;12926;p1542"/>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27" name="Google Shape;12927;p1542"/>
          <p:cNvSpPr txBox="1">
            <a:spLocks noGrp="1"/>
          </p:cNvSpPr>
          <p:nvPr>
            <p:ph type="subTitle" idx="1"/>
          </p:nvPr>
        </p:nvSpPr>
        <p:spPr>
          <a:xfrm>
            <a:off x="1524000" y="3602037"/>
            <a:ext cx="9144000" cy="1655763"/>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928" name="Google Shape;12928;p154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2929" name="Google Shape;12929;p15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30" name="Google Shape;12930;p15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matchingName="28_Title Slide_Yale Blue">
  <p:cSld name="28_Title Slide_Yale Blue">
    <p:spTree>
      <p:nvGrpSpPr>
        <p:cNvPr id="1" name="Shape 12931"/>
        <p:cNvGrpSpPr/>
        <p:nvPr/>
      </p:nvGrpSpPr>
      <p:grpSpPr>
        <a:xfrm>
          <a:off x="0" y="0"/>
          <a:ext cx="0" cy="0"/>
          <a:chOff x="0" y="0"/>
          <a:chExt cx="0" cy="0"/>
        </a:xfrm>
      </p:grpSpPr>
      <p:sp>
        <p:nvSpPr>
          <p:cNvPr id="12932" name="Google Shape;12932;p1543"/>
          <p:cNvSpPr txBox="1">
            <a:spLocks noGrp="1"/>
          </p:cNvSpPr>
          <p:nvPr>
            <p:ph type="body" idx="1"/>
          </p:nvPr>
        </p:nvSpPr>
        <p:spPr>
          <a:xfrm>
            <a:off x="2826556" y="5400858"/>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33" name="Google Shape;12933;p1543"/>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34" name="Google Shape;12934;p154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2935" name="Google Shape;12935;p15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36" name="Google Shape;12936;p15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2937" name="Google Shape;12937;p1543"/>
          <p:cNvSpPr/>
          <p:nvPr/>
        </p:nvSpPr>
        <p:spPr>
          <a:xfrm rot="10800000">
            <a:off x="2"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2938" name="Google Shape;12938;p1543"/>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2939" name="Google Shape;12939;p1543"/>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940" name="Google Shape;12940;p1543"/>
          <p:cNvPicPr preferRelativeResize="0"/>
          <p:nvPr/>
        </p:nvPicPr>
        <p:blipFill rotWithShape="1">
          <a:blip r:embed="rId2">
            <a:alphaModFix/>
          </a:blip>
          <a:srcRect/>
          <a:stretch/>
        </p:blipFill>
        <p:spPr>
          <a:xfrm>
            <a:off x="2829835" y="4178329"/>
            <a:ext cx="4395959" cy="1140163"/>
          </a:xfrm>
          <a:prstGeom prst="rect">
            <a:avLst/>
          </a:prstGeom>
          <a:noFill/>
          <a:ln>
            <a:noFill/>
          </a:ln>
        </p:spPr>
      </p:pic>
    </p:spTree>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matchingName="29_Title Slide_Yale Blue">
  <p:cSld name="29_Title Slide_Yale Blue">
    <p:spTree>
      <p:nvGrpSpPr>
        <p:cNvPr id="1" name="Shape 12941"/>
        <p:cNvGrpSpPr/>
        <p:nvPr/>
      </p:nvGrpSpPr>
      <p:grpSpPr>
        <a:xfrm>
          <a:off x="0" y="0"/>
          <a:ext cx="0" cy="0"/>
          <a:chOff x="0" y="0"/>
          <a:chExt cx="0" cy="0"/>
        </a:xfrm>
      </p:grpSpPr>
      <p:sp>
        <p:nvSpPr>
          <p:cNvPr id="12942" name="Google Shape;12942;p1544"/>
          <p:cNvSpPr txBox="1">
            <a:spLocks noGrp="1"/>
          </p:cNvSpPr>
          <p:nvPr>
            <p:ph type="body" idx="1"/>
          </p:nvPr>
        </p:nvSpPr>
        <p:spPr>
          <a:xfrm>
            <a:off x="2826556" y="5400858"/>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43" name="Google Shape;12943;p1544"/>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44" name="Google Shape;12944;p154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2945" name="Google Shape;12945;p15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46" name="Google Shape;12946;p15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2947" name="Google Shape;12947;p1544"/>
          <p:cNvSpPr/>
          <p:nvPr/>
        </p:nvSpPr>
        <p:spPr>
          <a:xfrm rot="10800000">
            <a:off x="2"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2948" name="Google Shape;12948;p1544"/>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2949" name="Google Shape;12949;p1544"/>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950" name="Google Shape;12950;p1544"/>
          <p:cNvPicPr preferRelativeResize="0"/>
          <p:nvPr/>
        </p:nvPicPr>
        <p:blipFill rotWithShape="1">
          <a:blip r:embed="rId2">
            <a:alphaModFix/>
          </a:blip>
          <a:srcRect/>
          <a:stretch/>
        </p:blipFill>
        <p:spPr>
          <a:xfrm>
            <a:off x="2829835" y="4178329"/>
            <a:ext cx="4395959" cy="1140163"/>
          </a:xfrm>
          <a:prstGeom prst="rect">
            <a:avLst/>
          </a:prstGeom>
          <a:noFill/>
          <a:ln>
            <a:noFill/>
          </a:ln>
        </p:spPr>
      </p:pic>
    </p:spTree>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matchingName="22_Title and Bullets Layout">
  <p:cSld name="22_Title and Bullets Layout">
    <p:spTree>
      <p:nvGrpSpPr>
        <p:cNvPr id="1" name="Shape 12951"/>
        <p:cNvGrpSpPr/>
        <p:nvPr/>
      </p:nvGrpSpPr>
      <p:grpSpPr>
        <a:xfrm>
          <a:off x="0" y="0"/>
          <a:ext cx="0" cy="0"/>
          <a:chOff x="0" y="0"/>
          <a:chExt cx="0" cy="0"/>
        </a:xfrm>
      </p:grpSpPr>
      <p:sp>
        <p:nvSpPr>
          <p:cNvPr id="12952" name="Google Shape;12952;p1545"/>
          <p:cNvSpPr txBox="1">
            <a:spLocks noGrp="1"/>
          </p:cNvSpPr>
          <p:nvPr>
            <p:ph type="title"/>
          </p:nvPr>
        </p:nvSpPr>
        <p:spPr>
          <a:xfrm>
            <a:off x="848991" y="753069"/>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53" name="Google Shape;12953;p154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2954" name="Google Shape;12954;p1545"/>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2955" name="Google Shape;12955;p1545"/>
          <p:cNvSpPr txBox="1">
            <a:spLocks noGrp="1"/>
          </p:cNvSpPr>
          <p:nvPr>
            <p:ph type="body" idx="1"/>
          </p:nvPr>
        </p:nvSpPr>
        <p:spPr>
          <a:xfrm>
            <a:off x="848784"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956" name="Google Shape;12956;p154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matchingName="46_Title and Content">
  <p:cSld name="46_Title and Content">
    <p:spTree>
      <p:nvGrpSpPr>
        <p:cNvPr id="1" name="Shape 12957"/>
        <p:cNvGrpSpPr/>
        <p:nvPr/>
      </p:nvGrpSpPr>
      <p:grpSpPr>
        <a:xfrm>
          <a:off x="0" y="0"/>
          <a:ext cx="0" cy="0"/>
          <a:chOff x="0" y="0"/>
          <a:chExt cx="0" cy="0"/>
        </a:xfrm>
      </p:grpSpPr>
      <p:sp>
        <p:nvSpPr>
          <p:cNvPr id="12958" name="Google Shape;12958;p154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2959" name="Google Shape;12959;p154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2960" name="Google Shape;12960;p1546"/>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2961" name="Google Shape;12961;p1546"/>
          <p:cNvSpPr txBox="1">
            <a:spLocks noGrp="1"/>
          </p:cNvSpPr>
          <p:nvPr>
            <p:ph type="title"/>
          </p:nvPr>
        </p:nvSpPr>
        <p:spPr>
          <a:xfrm>
            <a:off x="848989" y="776079"/>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62" name="Google Shape;12962;p1546"/>
          <p:cNvSpPr txBox="1">
            <a:spLocks noGrp="1"/>
          </p:cNvSpPr>
          <p:nvPr>
            <p:ph type="body" idx="1"/>
          </p:nvPr>
        </p:nvSpPr>
        <p:spPr>
          <a:xfrm>
            <a:off x="848989"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matchingName="22_Two Section | Picture and Copy Layout">
  <p:cSld name="22_Two Section | Picture and Copy Layout">
    <p:spTree>
      <p:nvGrpSpPr>
        <p:cNvPr id="1" name="Shape 12963"/>
        <p:cNvGrpSpPr/>
        <p:nvPr/>
      </p:nvGrpSpPr>
      <p:grpSpPr>
        <a:xfrm>
          <a:off x="0" y="0"/>
          <a:ext cx="0" cy="0"/>
          <a:chOff x="0" y="0"/>
          <a:chExt cx="0" cy="0"/>
        </a:xfrm>
      </p:grpSpPr>
      <p:sp>
        <p:nvSpPr>
          <p:cNvPr id="12964" name="Google Shape;12964;p154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2965" name="Google Shape;12965;p1547"/>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2966" name="Google Shape;12966;p1547"/>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67" name="Google Shape;12967;p1547"/>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68" name="Google Shape;12968;p1547"/>
          <p:cNvSpPr txBox="1">
            <a:spLocks noGrp="1"/>
          </p:cNvSpPr>
          <p:nvPr>
            <p:ph type="title"/>
          </p:nvPr>
        </p:nvSpPr>
        <p:spPr>
          <a:xfrm>
            <a:off x="5549397" y="1123750"/>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969" name="Google Shape;12969;p154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matchingName="30_Title Slide_Yale Blue">
  <p:cSld name="30_Title Slide_Yale Blue">
    <p:spTree>
      <p:nvGrpSpPr>
        <p:cNvPr id="1" name="Shape 12970"/>
        <p:cNvGrpSpPr/>
        <p:nvPr/>
      </p:nvGrpSpPr>
      <p:grpSpPr>
        <a:xfrm>
          <a:off x="0" y="0"/>
          <a:ext cx="0" cy="0"/>
          <a:chOff x="0" y="0"/>
          <a:chExt cx="0" cy="0"/>
        </a:xfrm>
      </p:grpSpPr>
      <p:sp>
        <p:nvSpPr>
          <p:cNvPr id="12971" name="Google Shape;12971;p1548"/>
          <p:cNvSpPr txBox="1">
            <a:spLocks noGrp="1"/>
          </p:cNvSpPr>
          <p:nvPr>
            <p:ph type="body" idx="1"/>
          </p:nvPr>
        </p:nvSpPr>
        <p:spPr>
          <a:xfrm>
            <a:off x="2826556" y="5400858"/>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72" name="Google Shape;12972;p1548"/>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73" name="Google Shape;12973;p154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2974" name="Google Shape;12974;p15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75" name="Google Shape;12975;p15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2976" name="Google Shape;12976;p1548"/>
          <p:cNvSpPr/>
          <p:nvPr/>
        </p:nvSpPr>
        <p:spPr>
          <a:xfrm rot="10800000">
            <a:off x="2"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2977" name="Google Shape;12977;p1548"/>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2978" name="Google Shape;12978;p1548"/>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979" name="Google Shape;12979;p1548"/>
          <p:cNvPicPr preferRelativeResize="0"/>
          <p:nvPr/>
        </p:nvPicPr>
        <p:blipFill rotWithShape="1">
          <a:blip r:embed="rId2">
            <a:alphaModFix/>
          </a:blip>
          <a:srcRect/>
          <a:stretch/>
        </p:blipFill>
        <p:spPr>
          <a:xfrm>
            <a:off x="2829835" y="4178329"/>
            <a:ext cx="4395959" cy="1140163"/>
          </a:xfrm>
          <a:prstGeom prst="rect">
            <a:avLst/>
          </a:prstGeom>
          <a:noFill/>
          <a:ln>
            <a:noFill/>
          </a:ln>
        </p:spPr>
      </p:pic>
    </p:spTree>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matchingName="23_Title and Bullets Layout">
  <p:cSld name="23_Title and Bullets Layout">
    <p:spTree>
      <p:nvGrpSpPr>
        <p:cNvPr id="1" name="Shape 12980"/>
        <p:cNvGrpSpPr/>
        <p:nvPr/>
      </p:nvGrpSpPr>
      <p:grpSpPr>
        <a:xfrm>
          <a:off x="0" y="0"/>
          <a:ext cx="0" cy="0"/>
          <a:chOff x="0" y="0"/>
          <a:chExt cx="0" cy="0"/>
        </a:xfrm>
      </p:grpSpPr>
      <p:sp>
        <p:nvSpPr>
          <p:cNvPr id="12981" name="Google Shape;12981;p1549"/>
          <p:cNvSpPr txBox="1">
            <a:spLocks noGrp="1"/>
          </p:cNvSpPr>
          <p:nvPr>
            <p:ph type="title"/>
          </p:nvPr>
        </p:nvSpPr>
        <p:spPr>
          <a:xfrm>
            <a:off x="848991" y="753069"/>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82" name="Google Shape;12982;p154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2983" name="Google Shape;12983;p1549"/>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2984" name="Google Shape;12984;p1549"/>
          <p:cNvSpPr txBox="1">
            <a:spLocks noGrp="1"/>
          </p:cNvSpPr>
          <p:nvPr>
            <p:ph type="body" idx="1"/>
          </p:nvPr>
        </p:nvSpPr>
        <p:spPr>
          <a:xfrm>
            <a:off x="848784"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985" name="Google Shape;12985;p154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matchingName="47_Title and Content">
  <p:cSld name="47_Title and Content">
    <p:spTree>
      <p:nvGrpSpPr>
        <p:cNvPr id="1" name="Shape 12986"/>
        <p:cNvGrpSpPr/>
        <p:nvPr/>
      </p:nvGrpSpPr>
      <p:grpSpPr>
        <a:xfrm>
          <a:off x="0" y="0"/>
          <a:ext cx="0" cy="0"/>
          <a:chOff x="0" y="0"/>
          <a:chExt cx="0" cy="0"/>
        </a:xfrm>
      </p:grpSpPr>
      <p:sp>
        <p:nvSpPr>
          <p:cNvPr id="12987" name="Google Shape;12987;p155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2988" name="Google Shape;12988;p155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2989" name="Google Shape;12989;p155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2990" name="Google Shape;12990;p1550"/>
          <p:cNvSpPr txBox="1">
            <a:spLocks noGrp="1"/>
          </p:cNvSpPr>
          <p:nvPr>
            <p:ph type="title"/>
          </p:nvPr>
        </p:nvSpPr>
        <p:spPr>
          <a:xfrm>
            <a:off x="848989" y="776079"/>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91" name="Google Shape;12991;p1550"/>
          <p:cNvSpPr txBox="1">
            <a:spLocks noGrp="1"/>
          </p:cNvSpPr>
          <p:nvPr>
            <p:ph type="body" idx="1"/>
          </p:nvPr>
        </p:nvSpPr>
        <p:spPr>
          <a:xfrm>
            <a:off x="848989"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matchingName="23_Two Section | Picture and Copy Layout">
  <p:cSld name="23_Two Section | Picture and Copy Layout">
    <p:spTree>
      <p:nvGrpSpPr>
        <p:cNvPr id="1" name="Shape 12992"/>
        <p:cNvGrpSpPr/>
        <p:nvPr/>
      </p:nvGrpSpPr>
      <p:grpSpPr>
        <a:xfrm>
          <a:off x="0" y="0"/>
          <a:ext cx="0" cy="0"/>
          <a:chOff x="0" y="0"/>
          <a:chExt cx="0" cy="0"/>
        </a:xfrm>
      </p:grpSpPr>
      <p:sp>
        <p:nvSpPr>
          <p:cNvPr id="12993" name="Google Shape;12993;p155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2994" name="Google Shape;12994;p155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2995" name="Google Shape;12995;p1551"/>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96" name="Google Shape;12996;p1551"/>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97" name="Google Shape;12997;p1551"/>
          <p:cNvSpPr txBox="1">
            <a:spLocks noGrp="1"/>
          </p:cNvSpPr>
          <p:nvPr>
            <p:ph type="title"/>
          </p:nvPr>
        </p:nvSpPr>
        <p:spPr>
          <a:xfrm>
            <a:off x="5549397" y="1123750"/>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998" name="Google Shape;12998;p155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24"/>
        <p:cNvGrpSpPr/>
        <p:nvPr/>
      </p:nvGrpSpPr>
      <p:grpSpPr>
        <a:xfrm>
          <a:off x="0" y="0"/>
          <a:ext cx="0" cy="0"/>
          <a:chOff x="0" y="0"/>
          <a:chExt cx="0" cy="0"/>
        </a:xfrm>
      </p:grpSpPr>
      <p:sp>
        <p:nvSpPr>
          <p:cNvPr id="125" name="Google Shape;125;p89"/>
          <p:cNvSpPr txBox="1">
            <a:spLocks noGrp="1"/>
          </p:cNvSpPr>
          <p:nvPr>
            <p:ph type="title"/>
          </p:nvPr>
        </p:nvSpPr>
        <p:spPr>
          <a:xfrm>
            <a:off x="1864400" y="2080269"/>
            <a:ext cx="3115200" cy="7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1"/>
              </a:buClr>
              <a:buSzPts val="2400"/>
              <a:buFont typeface="Calibri"/>
              <a:buNone/>
              <a:defRPr sz="3200"/>
            </a:lvl1pPr>
            <a:lvl2pPr lvl="1" algn="r">
              <a:lnSpc>
                <a:spcPct val="100000"/>
              </a:lnSpc>
              <a:spcBef>
                <a:spcPts val="0"/>
              </a:spcBef>
              <a:spcAft>
                <a:spcPts val="0"/>
              </a:spcAft>
              <a:buSzPts val="2400"/>
              <a:buNone/>
              <a:defRPr sz="3200"/>
            </a:lvl2pPr>
            <a:lvl3pPr lvl="2" algn="r">
              <a:lnSpc>
                <a:spcPct val="100000"/>
              </a:lnSpc>
              <a:spcBef>
                <a:spcPts val="0"/>
              </a:spcBef>
              <a:spcAft>
                <a:spcPts val="0"/>
              </a:spcAft>
              <a:buSzPts val="2400"/>
              <a:buNone/>
              <a:defRPr sz="3200"/>
            </a:lvl3pPr>
            <a:lvl4pPr lvl="3" algn="r">
              <a:lnSpc>
                <a:spcPct val="100000"/>
              </a:lnSpc>
              <a:spcBef>
                <a:spcPts val="0"/>
              </a:spcBef>
              <a:spcAft>
                <a:spcPts val="0"/>
              </a:spcAft>
              <a:buSzPts val="2400"/>
              <a:buNone/>
              <a:defRPr sz="3200"/>
            </a:lvl4pPr>
            <a:lvl5pPr lvl="4" algn="r">
              <a:lnSpc>
                <a:spcPct val="100000"/>
              </a:lnSpc>
              <a:spcBef>
                <a:spcPts val="0"/>
              </a:spcBef>
              <a:spcAft>
                <a:spcPts val="0"/>
              </a:spcAft>
              <a:buSzPts val="2400"/>
              <a:buNone/>
              <a:defRPr sz="3200"/>
            </a:lvl5pPr>
            <a:lvl6pPr lvl="5" algn="r">
              <a:lnSpc>
                <a:spcPct val="100000"/>
              </a:lnSpc>
              <a:spcBef>
                <a:spcPts val="0"/>
              </a:spcBef>
              <a:spcAft>
                <a:spcPts val="0"/>
              </a:spcAft>
              <a:buSzPts val="2400"/>
              <a:buNone/>
              <a:defRPr sz="3200"/>
            </a:lvl6pPr>
            <a:lvl7pPr lvl="6" algn="r">
              <a:lnSpc>
                <a:spcPct val="100000"/>
              </a:lnSpc>
              <a:spcBef>
                <a:spcPts val="0"/>
              </a:spcBef>
              <a:spcAft>
                <a:spcPts val="0"/>
              </a:spcAft>
              <a:buSzPts val="2400"/>
              <a:buNone/>
              <a:defRPr sz="3200"/>
            </a:lvl7pPr>
            <a:lvl8pPr lvl="7" algn="r">
              <a:lnSpc>
                <a:spcPct val="100000"/>
              </a:lnSpc>
              <a:spcBef>
                <a:spcPts val="0"/>
              </a:spcBef>
              <a:spcAft>
                <a:spcPts val="0"/>
              </a:spcAft>
              <a:buSzPts val="2400"/>
              <a:buNone/>
              <a:defRPr sz="3200"/>
            </a:lvl8pPr>
            <a:lvl9pPr lvl="8" algn="r">
              <a:lnSpc>
                <a:spcPct val="100000"/>
              </a:lnSpc>
              <a:spcBef>
                <a:spcPts val="0"/>
              </a:spcBef>
              <a:spcAft>
                <a:spcPts val="0"/>
              </a:spcAft>
              <a:buSzPts val="2400"/>
              <a:buNone/>
              <a:defRPr sz="3200"/>
            </a:lvl9pPr>
          </a:lstStyle>
          <a:p>
            <a:endParaRPr/>
          </a:p>
        </p:txBody>
      </p:sp>
      <p:sp>
        <p:nvSpPr>
          <p:cNvPr id="126" name="Google Shape;126;p89"/>
          <p:cNvSpPr txBox="1">
            <a:spLocks noGrp="1"/>
          </p:cNvSpPr>
          <p:nvPr>
            <p:ph type="subTitle" idx="1"/>
          </p:nvPr>
        </p:nvSpPr>
        <p:spPr>
          <a:xfrm>
            <a:off x="1864200" y="2782300"/>
            <a:ext cx="3115200" cy="7912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867"/>
            </a:lvl1pPr>
            <a:lvl2pPr lvl="1" algn="r">
              <a:lnSpc>
                <a:spcPct val="100000"/>
              </a:lnSpc>
              <a:spcBef>
                <a:spcPts val="0"/>
              </a:spcBef>
              <a:spcAft>
                <a:spcPts val="0"/>
              </a:spcAft>
              <a:buSzPts val="1400"/>
              <a:buNone/>
              <a:defRPr/>
            </a:lvl2pPr>
            <a:lvl3pPr lvl="2" algn="r">
              <a:lnSpc>
                <a:spcPct val="100000"/>
              </a:lnSpc>
              <a:spcBef>
                <a:spcPts val="2133"/>
              </a:spcBef>
              <a:spcAft>
                <a:spcPts val="0"/>
              </a:spcAft>
              <a:buSzPts val="1400"/>
              <a:buNone/>
              <a:defRPr/>
            </a:lvl3pPr>
            <a:lvl4pPr lvl="3" algn="r">
              <a:lnSpc>
                <a:spcPct val="100000"/>
              </a:lnSpc>
              <a:spcBef>
                <a:spcPts val="2133"/>
              </a:spcBef>
              <a:spcAft>
                <a:spcPts val="0"/>
              </a:spcAft>
              <a:buSzPts val="1400"/>
              <a:buNone/>
              <a:defRPr/>
            </a:lvl4pPr>
            <a:lvl5pPr lvl="4" algn="r">
              <a:lnSpc>
                <a:spcPct val="100000"/>
              </a:lnSpc>
              <a:spcBef>
                <a:spcPts val="2133"/>
              </a:spcBef>
              <a:spcAft>
                <a:spcPts val="0"/>
              </a:spcAft>
              <a:buSzPts val="1400"/>
              <a:buNone/>
              <a:defRPr/>
            </a:lvl5pPr>
            <a:lvl6pPr lvl="5" algn="r">
              <a:lnSpc>
                <a:spcPct val="100000"/>
              </a:lnSpc>
              <a:spcBef>
                <a:spcPts val="2133"/>
              </a:spcBef>
              <a:spcAft>
                <a:spcPts val="0"/>
              </a:spcAft>
              <a:buClr>
                <a:schemeClr val="dk1"/>
              </a:buClr>
              <a:buSzPts val="1400"/>
              <a:buNone/>
              <a:defRPr/>
            </a:lvl6pPr>
            <a:lvl7pPr lvl="6" algn="r">
              <a:lnSpc>
                <a:spcPct val="100000"/>
              </a:lnSpc>
              <a:spcBef>
                <a:spcPts val="2133"/>
              </a:spcBef>
              <a:spcAft>
                <a:spcPts val="0"/>
              </a:spcAft>
              <a:buClr>
                <a:schemeClr val="dk1"/>
              </a:buClr>
              <a:buSzPts val="1400"/>
              <a:buNone/>
              <a:defRPr/>
            </a:lvl7pPr>
            <a:lvl8pPr lvl="7" algn="r">
              <a:lnSpc>
                <a:spcPct val="100000"/>
              </a:lnSpc>
              <a:spcBef>
                <a:spcPts val="2133"/>
              </a:spcBef>
              <a:spcAft>
                <a:spcPts val="0"/>
              </a:spcAft>
              <a:buClr>
                <a:schemeClr val="dk1"/>
              </a:buClr>
              <a:buSzPts val="1400"/>
              <a:buNone/>
              <a:defRPr/>
            </a:lvl8pPr>
            <a:lvl9pPr lvl="8" algn="r">
              <a:lnSpc>
                <a:spcPct val="100000"/>
              </a:lnSpc>
              <a:spcBef>
                <a:spcPts val="2133"/>
              </a:spcBef>
              <a:spcAft>
                <a:spcPts val="2133"/>
              </a:spcAft>
              <a:buClr>
                <a:schemeClr val="dk1"/>
              </a:buClr>
              <a:buSzPts val="1400"/>
              <a:buNone/>
              <a:defRPr/>
            </a:lvl9pPr>
          </a:lstStyle>
          <a:p>
            <a:endParaRPr/>
          </a:p>
        </p:txBody>
      </p:sp>
      <p:sp>
        <p:nvSpPr>
          <p:cNvPr id="127" name="Google Shape;127;p89"/>
          <p:cNvSpPr txBox="1">
            <a:spLocks noGrp="1"/>
          </p:cNvSpPr>
          <p:nvPr>
            <p:ph type="title" idx="2"/>
          </p:nvPr>
        </p:nvSpPr>
        <p:spPr>
          <a:xfrm>
            <a:off x="960200" y="4334167"/>
            <a:ext cx="903600" cy="7016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1"/>
              </a:buClr>
              <a:buSzPts val="3000"/>
              <a:buFont typeface="Calibri"/>
              <a:buNone/>
              <a:defRPr sz="4000"/>
            </a:lvl1pPr>
            <a:lvl2pPr lvl="1" algn="ctr">
              <a:lnSpc>
                <a:spcPct val="100000"/>
              </a:lnSpc>
              <a:spcBef>
                <a:spcPts val="0"/>
              </a:spcBef>
              <a:spcAft>
                <a:spcPts val="0"/>
              </a:spcAft>
              <a:buSzPts val="3000"/>
              <a:buNone/>
              <a:defRPr sz="4000"/>
            </a:lvl2pPr>
            <a:lvl3pPr lvl="2" algn="ctr">
              <a:lnSpc>
                <a:spcPct val="100000"/>
              </a:lnSpc>
              <a:spcBef>
                <a:spcPts val="0"/>
              </a:spcBef>
              <a:spcAft>
                <a:spcPts val="0"/>
              </a:spcAft>
              <a:buSzPts val="3000"/>
              <a:buNone/>
              <a:defRPr sz="4000"/>
            </a:lvl3pPr>
            <a:lvl4pPr lvl="3" algn="ctr">
              <a:lnSpc>
                <a:spcPct val="100000"/>
              </a:lnSpc>
              <a:spcBef>
                <a:spcPts val="0"/>
              </a:spcBef>
              <a:spcAft>
                <a:spcPts val="0"/>
              </a:spcAft>
              <a:buSzPts val="3000"/>
              <a:buNone/>
              <a:defRPr sz="4000"/>
            </a:lvl4pPr>
            <a:lvl5pPr lvl="4" algn="ctr">
              <a:lnSpc>
                <a:spcPct val="100000"/>
              </a:lnSpc>
              <a:spcBef>
                <a:spcPts val="0"/>
              </a:spcBef>
              <a:spcAft>
                <a:spcPts val="0"/>
              </a:spcAft>
              <a:buSzPts val="3000"/>
              <a:buNone/>
              <a:defRPr sz="4000"/>
            </a:lvl5pPr>
            <a:lvl6pPr lvl="5" algn="ctr">
              <a:lnSpc>
                <a:spcPct val="100000"/>
              </a:lnSpc>
              <a:spcBef>
                <a:spcPts val="0"/>
              </a:spcBef>
              <a:spcAft>
                <a:spcPts val="0"/>
              </a:spcAft>
              <a:buSzPts val="3000"/>
              <a:buNone/>
              <a:defRPr sz="4000"/>
            </a:lvl6pPr>
            <a:lvl7pPr lvl="6" algn="ctr">
              <a:lnSpc>
                <a:spcPct val="100000"/>
              </a:lnSpc>
              <a:spcBef>
                <a:spcPts val="0"/>
              </a:spcBef>
              <a:spcAft>
                <a:spcPts val="0"/>
              </a:spcAft>
              <a:buSzPts val="3000"/>
              <a:buNone/>
              <a:defRPr sz="4000"/>
            </a:lvl7pPr>
            <a:lvl8pPr lvl="7" algn="ctr">
              <a:lnSpc>
                <a:spcPct val="100000"/>
              </a:lnSpc>
              <a:spcBef>
                <a:spcPts val="0"/>
              </a:spcBef>
              <a:spcAft>
                <a:spcPts val="0"/>
              </a:spcAft>
              <a:buSzPts val="3000"/>
              <a:buNone/>
              <a:defRPr sz="4000"/>
            </a:lvl8pPr>
            <a:lvl9pPr lvl="8" algn="ctr">
              <a:lnSpc>
                <a:spcPct val="100000"/>
              </a:lnSpc>
              <a:spcBef>
                <a:spcPts val="0"/>
              </a:spcBef>
              <a:spcAft>
                <a:spcPts val="0"/>
              </a:spcAft>
              <a:buSzPts val="3000"/>
              <a:buNone/>
              <a:defRPr sz="4000"/>
            </a:lvl9pPr>
          </a:lstStyle>
          <a:p>
            <a:endParaRPr/>
          </a:p>
        </p:txBody>
      </p:sp>
      <p:sp>
        <p:nvSpPr>
          <p:cNvPr id="128" name="Google Shape;128;p89"/>
          <p:cNvSpPr txBox="1">
            <a:spLocks noGrp="1"/>
          </p:cNvSpPr>
          <p:nvPr>
            <p:ph type="title" idx="3"/>
          </p:nvPr>
        </p:nvSpPr>
        <p:spPr>
          <a:xfrm>
            <a:off x="1864400" y="4333736"/>
            <a:ext cx="3115200" cy="7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1"/>
              </a:buClr>
              <a:buSzPts val="2400"/>
              <a:buFont typeface="Calibri"/>
              <a:buNone/>
              <a:defRPr sz="3200"/>
            </a:lvl1pPr>
            <a:lvl2pPr lvl="1" algn="r">
              <a:lnSpc>
                <a:spcPct val="100000"/>
              </a:lnSpc>
              <a:spcBef>
                <a:spcPts val="0"/>
              </a:spcBef>
              <a:spcAft>
                <a:spcPts val="0"/>
              </a:spcAft>
              <a:buSzPts val="2400"/>
              <a:buNone/>
              <a:defRPr sz="3200"/>
            </a:lvl2pPr>
            <a:lvl3pPr lvl="2" algn="r">
              <a:lnSpc>
                <a:spcPct val="100000"/>
              </a:lnSpc>
              <a:spcBef>
                <a:spcPts val="0"/>
              </a:spcBef>
              <a:spcAft>
                <a:spcPts val="0"/>
              </a:spcAft>
              <a:buSzPts val="2400"/>
              <a:buNone/>
              <a:defRPr sz="3200"/>
            </a:lvl3pPr>
            <a:lvl4pPr lvl="3" algn="r">
              <a:lnSpc>
                <a:spcPct val="100000"/>
              </a:lnSpc>
              <a:spcBef>
                <a:spcPts val="0"/>
              </a:spcBef>
              <a:spcAft>
                <a:spcPts val="0"/>
              </a:spcAft>
              <a:buSzPts val="2400"/>
              <a:buNone/>
              <a:defRPr sz="3200"/>
            </a:lvl4pPr>
            <a:lvl5pPr lvl="4" algn="r">
              <a:lnSpc>
                <a:spcPct val="100000"/>
              </a:lnSpc>
              <a:spcBef>
                <a:spcPts val="0"/>
              </a:spcBef>
              <a:spcAft>
                <a:spcPts val="0"/>
              </a:spcAft>
              <a:buSzPts val="2400"/>
              <a:buNone/>
              <a:defRPr sz="3200"/>
            </a:lvl5pPr>
            <a:lvl6pPr lvl="5" algn="r">
              <a:lnSpc>
                <a:spcPct val="100000"/>
              </a:lnSpc>
              <a:spcBef>
                <a:spcPts val="0"/>
              </a:spcBef>
              <a:spcAft>
                <a:spcPts val="0"/>
              </a:spcAft>
              <a:buSzPts val="2400"/>
              <a:buNone/>
              <a:defRPr sz="3200"/>
            </a:lvl6pPr>
            <a:lvl7pPr lvl="6" algn="r">
              <a:lnSpc>
                <a:spcPct val="100000"/>
              </a:lnSpc>
              <a:spcBef>
                <a:spcPts val="0"/>
              </a:spcBef>
              <a:spcAft>
                <a:spcPts val="0"/>
              </a:spcAft>
              <a:buSzPts val="2400"/>
              <a:buNone/>
              <a:defRPr sz="3200"/>
            </a:lvl7pPr>
            <a:lvl8pPr lvl="7" algn="r">
              <a:lnSpc>
                <a:spcPct val="100000"/>
              </a:lnSpc>
              <a:spcBef>
                <a:spcPts val="0"/>
              </a:spcBef>
              <a:spcAft>
                <a:spcPts val="0"/>
              </a:spcAft>
              <a:buSzPts val="2400"/>
              <a:buNone/>
              <a:defRPr sz="3200"/>
            </a:lvl8pPr>
            <a:lvl9pPr lvl="8" algn="r">
              <a:lnSpc>
                <a:spcPct val="100000"/>
              </a:lnSpc>
              <a:spcBef>
                <a:spcPts val="0"/>
              </a:spcBef>
              <a:spcAft>
                <a:spcPts val="0"/>
              </a:spcAft>
              <a:buSzPts val="2400"/>
              <a:buNone/>
              <a:defRPr sz="3200"/>
            </a:lvl9pPr>
          </a:lstStyle>
          <a:p>
            <a:endParaRPr/>
          </a:p>
        </p:txBody>
      </p:sp>
      <p:sp>
        <p:nvSpPr>
          <p:cNvPr id="129" name="Google Shape;129;p89"/>
          <p:cNvSpPr txBox="1">
            <a:spLocks noGrp="1"/>
          </p:cNvSpPr>
          <p:nvPr>
            <p:ph type="subTitle" idx="4"/>
          </p:nvPr>
        </p:nvSpPr>
        <p:spPr>
          <a:xfrm>
            <a:off x="1864200" y="5035767"/>
            <a:ext cx="3115200" cy="7912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867"/>
            </a:lvl1pPr>
            <a:lvl2pPr lvl="1" algn="r">
              <a:lnSpc>
                <a:spcPct val="100000"/>
              </a:lnSpc>
              <a:spcBef>
                <a:spcPts val="0"/>
              </a:spcBef>
              <a:spcAft>
                <a:spcPts val="0"/>
              </a:spcAft>
              <a:buSzPts val="1400"/>
              <a:buNone/>
              <a:defRPr/>
            </a:lvl2pPr>
            <a:lvl3pPr lvl="2" algn="r">
              <a:lnSpc>
                <a:spcPct val="100000"/>
              </a:lnSpc>
              <a:spcBef>
                <a:spcPts val="2133"/>
              </a:spcBef>
              <a:spcAft>
                <a:spcPts val="0"/>
              </a:spcAft>
              <a:buSzPts val="1400"/>
              <a:buNone/>
              <a:defRPr/>
            </a:lvl3pPr>
            <a:lvl4pPr lvl="3" algn="r">
              <a:lnSpc>
                <a:spcPct val="100000"/>
              </a:lnSpc>
              <a:spcBef>
                <a:spcPts val="2133"/>
              </a:spcBef>
              <a:spcAft>
                <a:spcPts val="0"/>
              </a:spcAft>
              <a:buSzPts val="1400"/>
              <a:buNone/>
              <a:defRPr/>
            </a:lvl4pPr>
            <a:lvl5pPr lvl="4" algn="r">
              <a:lnSpc>
                <a:spcPct val="100000"/>
              </a:lnSpc>
              <a:spcBef>
                <a:spcPts val="2133"/>
              </a:spcBef>
              <a:spcAft>
                <a:spcPts val="0"/>
              </a:spcAft>
              <a:buSzPts val="1400"/>
              <a:buNone/>
              <a:defRPr/>
            </a:lvl5pPr>
            <a:lvl6pPr lvl="5" algn="r">
              <a:lnSpc>
                <a:spcPct val="100000"/>
              </a:lnSpc>
              <a:spcBef>
                <a:spcPts val="2133"/>
              </a:spcBef>
              <a:spcAft>
                <a:spcPts val="0"/>
              </a:spcAft>
              <a:buClr>
                <a:schemeClr val="dk1"/>
              </a:buClr>
              <a:buSzPts val="1400"/>
              <a:buNone/>
              <a:defRPr/>
            </a:lvl6pPr>
            <a:lvl7pPr lvl="6" algn="r">
              <a:lnSpc>
                <a:spcPct val="100000"/>
              </a:lnSpc>
              <a:spcBef>
                <a:spcPts val="2133"/>
              </a:spcBef>
              <a:spcAft>
                <a:spcPts val="0"/>
              </a:spcAft>
              <a:buClr>
                <a:schemeClr val="dk1"/>
              </a:buClr>
              <a:buSzPts val="1400"/>
              <a:buNone/>
              <a:defRPr/>
            </a:lvl7pPr>
            <a:lvl8pPr lvl="7" algn="r">
              <a:lnSpc>
                <a:spcPct val="100000"/>
              </a:lnSpc>
              <a:spcBef>
                <a:spcPts val="2133"/>
              </a:spcBef>
              <a:spcAft>
                <a:spcPts val="0"/>
              </a:spcAft>
              <a:buClr>
                <a:schemeClr val="dk1"/>
              </a:buClr>
              <a:buSzPts val="1400"/>
              <a:buNone/>
              <a:defRPr/>
            </a:lvl8pPr>
            <a:lvl9pPr lvl="8" algn="r">
              <a:lnSpc>
                <a:spcPct val="100000"/>
              </a:lnSpc>
              <a:spcBef>
                <a:spcPts val="2133"/>
              </a:spcBef>
              <a:spcAft>
                <a:spcPts val="2133"/>
              </a:spcAft>
              <a:buClr>
                <a:schemeClr val="dk1"/>
              </a:buClr>
              <a:buSzPts val="1400"/>
              <a:buNone/>
              <a:defRPr/>
            </a:lvl9pPr>
          </a:lstStyle>
          <a:p>
            <a:endParaRPr/>
          </a:p>
        </p:txBody>
      </p:sp>
      <p:sp>
        <p:nvSpPr>
          <p:cNvPr id="130" name="Google Shape;130;p89"/>
          <p:cNvSpPr txBox="1">
            <a:spLocks noGrp="1"/>
          </p:cNvSpPr>
          <p:nvPr>
            <p:ph type="title" idx="5"/>
          </p:nvPr>
        </p:nvSpPr>
        <p:spPr>
          <a:xfrm>
            <a:off x="7000800" y="4333736"/>
            <a:ext cx="3115200" cy="7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1"/>
              </a:buClr>
              <a:buSzPts val="2400"/>
              <a:buFont typeface="Calibri"/>
              <a:buNone/>
              <a:defRPr sz="3200"/>
            </a:lvl1pPr>
            <a:lvl2pPr lvl="1" algn="r">
              <a:lnSpc>
                <a:spcPct val="100000"/>
              </a:lnSpc>
              <a:spcBef>
                <a:spcPts val="0"/>
              </a:spcBef>
              <a:spcAft>
                <a:spcPts val="0"/>
              </a:spcAft>
              <a:buSzPts val="2400"/>
              <a:buNone/>
              <a:defRPr sz="3200"/>
            </a:lvl2pPr>
            <a:lvl3pPr lvl="2" algn="r">
              <a:lnSpc>
                <a:spcPct val="100000"/>
              </a:lnSpc>
              <a:spcBef>
                <a:spcPts val="0"/>
              </a:spcBef>
              <a:spcAft>
                <a:spcPts val="0"/>
              </a:spcAft>
              <a:buSzPts val="2400"/>
              <a:buNone/>
              <a:defRPr sz="3200"/>
            </a:lvl3pPr>
            <a:lvl4pPr lvl="3" algn="r">
              <a:lnSpc>
                <a:spcPct val="100000"/>
              </a:lnSpc>
              <a:spcBef>
                <a:spcPts val="0"/>
              </a:spcBef>
              <a:spcAft>
                <a:spcPts val="0"/>
              </a:spcAft>
              <a:buSzPts val="2400"/>
              <a:buNone/>
              <a:defRPr sz="3200"/>
            </a:lvl4pPr>
            <a:lvl5pPr lvl="4" algn="r">
              <a:lnSpc>
                <a:spcPct val="100000"/>
              </a:lnSpc>
              <a:spcBef>
                <a:spcPts val="0"/>
              </a:spcBef>
              <a:spcAft>
                <a:spcPts val="0"/>
              </a:spcAft>
              <a:buSzPts val="2400"/>
              <a:buNone/>
              <a:defRPr sz="3200"/>
            </a:lvl5pPr>
            <a:lvl6pPr lvl="5" algn="r">
              <a:lnSpc>
                <a:spcPct val="100000"/>
              </a:lnSpc>
              <a:spcBef>
                <a:spcPts val="0"/>
              </a:spcBef>
              <a:spcAft>
                <a:spcPts val="0"/>
              </a:spcAft>
              <a:buSzPts val="2400"/>
              <a:buNone/>
              <a:defRPr sz="3200"/>
            </a:lvl6pPr>
            <a:lvl7pPr lvl="6" algn="r">
              <a:lnSpc>
                <a:spcPct val="100000"/>
              </a:lnSpc>
              <a:spcBef>
                <a:spcPts val="0"/>
              </a:spcBef>
              <a:spcAft>
                <a:spcPts val="0"/>
              </a:spcAft>
              <a:buSzPts val="2400"/>
              <a:buNone/>
              <a:defRPr sz="3200"/>
            </a:lvl7pPr>
            <a:lvl8pPr lvl="7" algn="r">
              <a:lnSpc>
                <a:spcPct val="100000"/>
              </a:lnSpc>
              <a:spcBef>
                <a:spcPts val="0"/>
              </a:spcBef>
              <a:spcAft>
                <a:spcPts val="0"/>
              </a:spcAft>
              <a:buSzPts val="2400"/>
              <a:buNone/>
              <a:defRPr sz="3200"/>
            </a:lvl8pPr>
            <a:lvl9pPr lvl="8" algn="r">
              <a:lnSpc>
                <a:spcPct val="100000"/>
              </a:lnSpc>
              <a:spcBef>
                <a:spcPts val="0"/>
              </a:spcBef>
              <a:spcAft>
                <a:spcPts val="0"/>
              </a:spcAft>
              <a:buSzPts val="2400"/>
              <a:buNone/>
              <a:defRPr sz="3200"/>
            </a:lvl9pPr>
          </a:lstStyle>
          <a:p>
            <a:endParaRPr/>
          </a:p>
        </p:txBody>
      </p:sp>
      <p:sp>
        <p:nvSpPr>
          <p:cNvPr id="131" name="Google Shape;131;p89"/>
          <p:cNvSpPr txBox="1">
            <a:spLocks noGrp="1"/>
          </p:cNvSpPr>
          <p:nvPr>
            <p:ph type="subTitle" idx="6"/>
          </p:nvPr>
        </p:nvSpPr>
        <p:spPr>
          <a:xfrm>
            <a:off x="7000600" y="5035767"/>
            <a:ext cx="3115200" cy="7912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867"/>
            </a:lvl1pPr>
            <a:lvl2pPr lvl="1" algn="r">
              <a:lnSpc>
                <a:spcPct val="100000"/>
              </a:lnSpc>
              <a:spcBef>
                <a:spcPts val="0"/>
              </a:spcBef>
              <a:spcAft>
                <a:spcPts val="0"/>
              </a:spcAft>
              <a:buSzPts val="1400"/>
              <a:buNone/>
              <a:defRPr/>
            </a:lvl2pPr>
            <a:lvl3pPr lvl="2" algn="r">
              <a:lnSpc>
                <a:spcPct val="100000"/>
              </a:lnSpc>
              <a:spcBef>
                <a:spcPts val="2133"/>
              </a:spcBef>
              <a:spcAft>
                <a:spcPts val="0"/>
              </a:spcAft>
              <a:buSzPts val="1400"/>
              <a:buNone/>
              <a:defRPr/>
            </a:lvl3pPr>
            <a:lvl4pPr lvl="3" algn="r">
              <a:lnSpc>
                <a:spcPct val="100000"/>
              </a:lnSpc>
              <a:spcBef>
                <a:spcPts val="2133"/>
              </a:spcBef>
              <a:spcAft>
                <a:spcPts val="0"/>
              </a:spcAft>
              <a:buSzPts val="1400"/>
              <a:buNone/>
              <a:defRPr/>
            </a:lvl4pPr>
            <a:lvl5pPr lvl="4" algn="r">
              <a:lnSpc>
                <a:spcPct val="100000"/>
              </a:lnSpc>
              <a:spcBef>
                <a:spcPts val="2133"/>
              </a:spcBef>
              <a:spcAft>
                <a:spcPts val="0"/>
              </a:spcAft>
              <a:buSzPts val="1400"/>
              <a:buNone/>
              <a:defRPr/>
            </a:lvl5pPr>
            <a:lvl6pPr lvl="5" algn="r">
              <a:lnSpc>
                <a:spcPct val="100000"/>
              </a:lnSpc>
              <a:spcBef>
                <a:spcPts val="2133"/>
              </a:spcBef>
              <a:spcAft>
                <a:spcPts val="0"/>
              </a:spcAft>
              <a:buClr>
                <a:schemeClr val="dk1"/>
              </a:buClr>
              <a:buSzPts val="1400"/>
              <a:buNone/>
              <a:defRPr/>
            </a:lvl6pPr>
            <a:lvl7pPr lvl="6" algn="r">
              <a:lnSpc>
                <a:spcPct val="100000"/>
              </a:lnSpc>
              <a:spcBef>
                <a:spcPts val="2133"/>
              </a:spcBef>
              <a:spcAft>
                <a:spcPts val="0"/>
              </a:spcAft>
              <a:buClr>
                <a:schemeClr val="dk1"/>
              </a:buClr>
              <a:buSzPts val="1400"/>
              <a:buNone/>
              <a:defRPr/>
            </a:lvl7pPr>
            <a:lvl8pPr lvl="7" algn="r">
              <a:lnSpc>
                <a:spcPct val="100000"/>
              </a:lnSpc>
              <a:spcBef>
                <a:spcPts val="2133"/>
              </a:spcBef>
              <a:spcAft>
                <a:spcPts val="0"/>
              </a:spcAft>
              <a:buClr>
                <a:schemeClr val="dk1"/>
              </a:buClr>
              <a:buSzPts val="1400"/>
              <a:buNone/>
              <a:defRPr/>
            </a:lvl8pPr>
            <a:lvl9pPr lvl="8" algn="r">
              <a:lnSpc>
                <a:spcPct val="100000"/>
              </a:lnSpc>
              <a:spcBef>
                <a:spcPts val="2133"/>
              </a:spcBef>
              <a:spcAft>
                <a:spcPts val="2133"/>
              </a:spcAft>
              <a:buClr>
                <a:schemeClr val="dk1"/>
              </a:buClr>
              <a:buSzPts val="1400"/>
              <a:buNone/>
              <a:defRPr/>
            </a:lvl9pPr>
          </a:lstStyle>
          <a:p>
            <a:endParaRPr/>
          </a:p>
        </p:txBody>
      </p:sp>
      <p:sp>
        <p:nvSpPr>
          <p:cNvPr id="132" name="Google Shape;132;p89"/>
          <p:cNvSpPr txBox="1">
            <a:spLocks noGrp="1"/>
          </p:cNvSpPr>
          <p:nvPr>
            <p:ph type="title" idx="7"/>
          </p:nvPr>
        </p:nvSpPr>
        <p:spPr>
          <a:xfrm>
            <a:off x="7000800" y="2080269"/>
            <a:ext cx="3115200" cy="7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1"/>
              </a:buClr>
              <a:buSzPts val="2400"/>
              <a:buFont typeface="Calibri"/>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a:endParaRPr/>
          </a:p>
        </p:txBody>
      </p:sp>
      <p:sp>
        <p:nvSpPr>
          <p:cNvPr id="133" name="Google Shape;133;p89"/>
          <p:cNvSpPr txBox="1">
            <a:spLocks noGrp="1"/>
          </p:cNvSpPr>
          <p:nvPr>
            <p:ph type="subTitle" idx="8"/>
          </p:nvPr>
        </p:nvSpPr>
        <p:spPr>
          <a:xfrm>
            <a:off x="7000600" y="2782300"/>
            <a:ext cx="3115200" cy="7912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867"/>
            </a:lvl1pPr>
            <a:lvl2pPr lvl="1" algn="l">
              <a:lnSpc>
                <a:spcPct val="100000"/>
              </a:lnSpc>
              <a:spcBef>
                <a:spcPts val="0"/>
              </a:spcBef>
              <a:spcAft>
                <a:spcPts val="0"/>
              </a:spcAft>
              <a:buSzPts val="1400"/>
              <a:buNone/>
              <a:defRPr/>
            </a:lvl2pPr>
            <a:lvl3pPr lvl="2" algn="l">
              <a:lnSpc>
                <a:spcPct val="100000"/>
              </a:lnSpc>
              <a:spcBef>
                <a:spcPts val="2133"/>
              </a:spcBef>
              <a:spcAft>
                <a:spcPts val="0"/>
              </a:spcAft>
              <a:buSzPts val="1400"/>
              <a:buNone/>
              <a:defRPr/>
            </a:lvl3pPr>
            <a:lvl4pPr lvl="3" algn="l">
              <a:lnSpc>
                <a:spcPct val="100000"/>
              </a:lnSpc>
              <a:spcBef>
                <a:spcPts val="2133"/>
              </a:spcBef>
              <a:spcAft>
                <a:spcPts val="0"/>
              </a:spcAft>
              <a:buSzPts val="1400"/>
              <a:buNone/>
              <a:defRPr/>
            </a:lvl4pPr>
            <a:lvl5pPr lvl="4" algn="l">
              <a:lnSpc>
                <a:spcPct val="100000"/>
              </a:lnSpc>
              <a:spcBef>
                <a:spcPts val="2133"/>
              </a:spcBef>
              <a:spcAft>
                <a:spcPts val="0"/>
              </a:spcAft>
              <a:buSzPts val="1400"/>
              <a:buNone/>
              <a:defRPr/>
            </a:lvl5pPr>
            <a:lvl6pPr lvl="5" algn="l">
              <a:lnSpc>
                <a:spcPct val="100000"/>
              </a:lnSpc>
              <a:spcBef>
                <a:spcPts val="2133"/>
              </a:spcBef>
              <a:spcAft>
                <a:spcPts val="0"/>
              </a:spcAft>
              <a:buClr>
                <a:schemeClr val="dk1"/>
              </a:buClr>
              <a:buSzPts val="1400"/>
              <a:buNone/>
              <a:defRPr/>
            </a:lvl6pPr>
            <a:lvl7pPr lvl="6" algn="l">
              <a:lnSpc>
                <a:spcPct val="100000"/>
              </a:lnSpc>
              <a:spcBef>
                <a:spcPts val="2133"/>
              </a:spcBef>
              <a:spcAft>
                <a:spcPts val="0"/>
              </a:spcAft>
              <a:buClr>
                <a:schemeClr val="dk1"/>
              </a:buClr>
              <a:buSzPts val="1400"/>
              <a:buNone/>
              <a:defRPr/>
            </a:lvl7pPr>
            <a:lvl8pPr lvl="7" algn="l">
              <a:lnSpc>
                <a:spcPct val="100000"/>
              </a:lnSpc>
              <a:spcBef>
                <a:spcPts val="2133"/>
              </a:spcBef>
              <a:spcAft>
                <a:spcPts val="0"/>
              </a:spcAft>
              <a:buClr>
                <a:schemeClr val="dk1"/>
              </a:buClr>
              <a:buSzPts val="1400"/>
              <a:buNone/>
              <a:defRPr/>
            </a:lvl8pPr>
            <a:lvl9pPr lvl="8" algn="l">
              <a:lnSpc>
                <a:spcPct val="100000"/>
              </a:lnSpc>
              <a:spcBef>
                <a:spcPts val="2133"/>
              </a:spcBef>
              <a:spcAft>
                <a:spcPts val="2133"/>
              </a:spcAft>
              <a:buClr>
                <a:schemeClr val="dk1"/>
              </a:buClr>
              <a:buSzPts val="1400"/>
              <a:buNone/>
              <a:defRPr/>
            </a:lvl9pPr>
          </a:lstStyle>
          <a:p>
            <a:endParaRPr/>
          </a:p>
        </p:txBody>
      </p:sp>
      <p:sp>
        <p:nvSpPr>
          <p:cNvPr id="134" name="Google Shape;134;p89"/>
          <p:cNvSpPr txBox="1">
            <a:spLocks noGrp="1"/>
          </p:cNvSpPr>
          <p:nvPr>
            <p:ph type="title" idx="9"/>
          </p:nvPr>
        </p:nvSpPr>
        <p:spPr>
          <a:xfrm rot="1521">
            <a:off x="6096600" y="4332672"/>
            <a:ext cx="904000" cy="7028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1"/>
              </a:buClr>
              <a:buSzPts val="3000"/>
              <a:buFont typeface="Calibri"/>
              <a:buNone/>
              <a:defRPr sz="4000"/>
            </a:lvl1pPr>
            <a:lvl2pPr lvl="1" algn="ctr">
              <a:lnSpc>
                <a:spcPct val="100000"/>
              </a:lnSpc>
              <a:spcBef>
                <a:spcPts val="0"/>
              </a:spcBef>
              <a:spcAft>
                <a:spcPts val="0"/>
              </a:spcAft>
              <a:buSzPts val="3000"/>
              <a:buNone/>
              <a:defRPr sz="4000"/>
            </a:lvl2pPr>
            <a:lvl3pPr lvl="2" algn="ctr">
              <a:lnSpc>
                <a:spcPct val="100000"/>
              </a:lnSpc>
              <a:spcBef>
                <a:spcPts val="0"/>
              </a:spcBef>
              <a:spcAft>
                <a:spcPts val="0"/>
              </a:spcAft>
              <a:buSzPts val="3000"/>
              <a:buNone/>
              <a:defRPr sz="4000"/>
            </a:lvl3pPr>
            <a:lvl4pPr lvl="3" algn="ctr">
              <a:lnSpc>
                <a:spcPct val="100000"/>
              </a:lnSpc>
              <a:spcBef>
                <a:spcPts val="0"/>
              </a:spcBef>
              <a:spcAft>
                <a:spcPts val="0"/>
              </a:spcAft>
              <a:buSzPts val="3000"/>
              <a:buNone/>
              <a:defRPr sz="4000"/>
            </a:lvl4pPr>
            <a:lvl5pPr lvl="4" algn="ctr">
              <a:lnSpc>
                <a:spcPct val="100000"/>
              </a:lnSpc>
              <a:spcBef>
                <a:spcPts val="0"/>
              </a:spcBef>
              <a:spcAft>
                <a:spcPts val="0"/>
              </a:spcAft>
              <a:buSzPts val="3000"/>
              <a:buNone/>
              <a:defRPr sz="4000"/>
            </a:lvl5pPr>
            <a:lvl6pPr lvl="5" algn="ctr">
              <a:lnSpc>
                <a:spcPct val="100000"/>
              </a:lnSpc>
              <a:spcBef>
                <a:spcPts val="0"/>
              </a:spcBef>
              <a:spcAft>
                <a:spcPts val="0"/>
              </a:spcAft>
              <a:buSzPts val="3000"/>
              <a:buNone/>
              <a:defRPr sz="4000"/>
            </a:lvl6pPr>
            <a:lvl7pPr lvl="6" algn="ctr">
              <a:lnSpc>
                <a:spcPct val="100000"/>
              </a:lnSpc>
              <a:spcBef>
                <a:spcPts val="0"/>
              </a:spcBef>
              <a:spcAft>
                <a:spcPts val="0"/>
              </a:spcAft>
              <a:buSzPts val="3000"/>
              <a:buNone/>
              <a:defRPr sz="4000"/>
            </a:lvl7pPr>
            <a:lvl8pPr lvl="7" algn="ctr">
              <a:lnSpc>
                <a:spcPct val="100000"/>
              </a:lnSpc>
              <a:spcBef>
                <a:spcPts val="0"/>
              </a:spcBef>
              <a:spcAft>
                <a:spcPts val="0"/>
              </a:spcAft>
              <a:buSzPts val="3000"/>
              <a:buNone/>
              <a:defRPr sz="4000"/>
            </a:lvl8pPr>
            <a:lvl9pPr lvl="8" algn="ctr">
              <a:lnSpc>
                <a:spcPct val="100000"/>
              </a:lnSpc>
              <a:spcBef>
                <a:spcPts val="0"/>
              </a:spcBef>
              <a:spcAft>
                <a:spcPts val="0"/>
              </a:spcAft>
              <a:buSzPts val="3000"/>
              <a:buNone/>
              <a:defRPr sz="4000"/>
            </a:lvl9pPr>
          </a:lstStyle>
          <a:p>
            <a:endParaRPr/>
          </a:p>
        </p:txBody>
      </p:sp>
      <p:sp>
        <p:nvSpPr>
          <p:cNvPr id="135" name="Google Shape;135;p89"/>
          <p:cNvSpPr txBox="1">
            <a:spLocks noGrp="1"/>
          </p:cNvSpPr>
          <p:nvPr>
            <p:ph type="title" idx="13"/>
          </p:nvPr>
        </p:nvSpPr>
        <p:spPr>
          <a:xfrm rot="1521">
            <a:off x="960167" y="2080500"/>
            <a:ext cx="904000" cy="703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1"/>
              </a:buClr>
              <a:buSzPts val="3000"/>
              <a:buFont typeface="Calibri"/>
              <a:buNone/>
              <a:defRPr sz="4000"/>
            </a:lvl1pPr>
            <a:lvl2pPr lvl="1" algn="ctr">
              <a:lnSpc>
                <a:spcPct val="100000"/>
              </a:lnSpc>
              <a:spcBef>
                <a:spcPts val="0"/>
              </a:spcBef>
              <a:spcAft>
                <a:spcPts val="0"/>
              </a:spcAft>
              <a:buSzPts val="3000"/>
              <a:buNone/>
              <a:defRPr sz="4000"/>
            </a:lvl2pPr>
            <a:lvl3pPr lvl="2" algn="ctr">
              <a:lnSpc>
                <a:spcPct val="100000"/>
              </a:lnSpc>
              <a:spcBef>
                <a:spcPts val="0"/>
              </a:spcBef>
              <a:spcAft>
                <a:spcPts val="0"/>
              </a:spcAft>
              <a:buSzPts val="3000"/>
              <a:buNone/>
              <a:defRPr sz="4000"/>
            </a:lvl3pPr>
            <a:lvl4pPr lvl="3" algn="ctr">
              <a:lnSpc>
                <a:spcPct val="100000"/>
              </a:lnSpc>
              <a:spcBef>
                <a:spcPts val="0"/>
              </a:spcBef>
              <a:spcAft>
                <a:spcPts val="0"/>
              </a:spcAft>
              <a:buSzPts val="3000"/>
              <a:buNone/>
              <a:defRPr sz="4000"/>
            </a:lvl4pPr>
            <a:lvl5pPr lvl="4" algn="ctr">
              <a:lnSpc>
                <a:spcPct val="100000"/>
              </a:lnSpc>
              <a:spcBef>
                <a:spcPts val="0"/>
              </a:spcBef>
              <a:spcAft>
                <a:spcPts val="0"/>
              </a:spcAft>
              <a:buSzPts val="3000"/>
              <a:buNone/>
              <a:defRPr sz="4000"/>
            </a:lvl5pPr>
            <a:lvl6pPr lvl="5" algn="ctr">
              <a:lnSpc>
                <a:spcPct val="100000"/>
              </a:lnSpc>
              <a:spcBef>
                <a:spcPts val="0"/>
              </a:spcBef>
              <a:spcAft>
                <a:spcPts val="0"/>
              </a:spcAft>
              <a:buSzPts val="3000"/>
              <a:buNone/>
              <a:defRPr sz="4000"/>
            </a:lvl6pPr>
            <a:lvl7pPr lvl="6" algn="ctr">
              <a:lnSpc>
                <a:spcPct val="100000"/>
              </a:lnSpc>
              <a:spcBef>
                <a:spcPts val="0"/>
              </a:spcBef>
              <a:spcAft>
                <a:spcPts val="0"/>
              </a:spcAft>
              <a:buSzPts val="3000"/>
              <a:buNone/>
              <a:defRPr sz="4000"/>
            </a:lvl7pPr>
            <a:lvl8pPr lvl="7" algn="ctr">
              <a:lnSpc>
                <a:spcPct val="100000"/>
              </a:lnSpc>
              <a:spcBef>
                <a:spcPts val="0"/>
              </a:spcBef>
              <a:spcAft>
                <a:spcPts val="0"/>
              </a:spcAft>
              <a:buSzPts val="3000"/>
              <a:buNone/>
              <a:defRPr sz="4000"/>
            </a:lvl8pPr>
            <a:lvl9pPr lvl="8" algn="ctr">
              <a:lnSpc>
                <a:spcPct val="100000"/>
              </a:lnSpc>
              <a:spcBef>
                <a:spcPts val="0"/>
              </a:spcBef>
              <a:spcAft>
                <a:spcPts val="0"/>
              </a:spcAft>
              <a:buSzPts val="3000"/>
              <a:buNone/>
              <a:defRPr sz="4000"/>
            </a:lvl9pPr>
          </a:lstStyle>
          <a:p>
            <a:endParaRPr/>
          </a:p>
        </p:txBody>
      </p:sp>
      <p:sp>
        <p:nvSpPr>
          <p:cNvPr id="136" name="Google Shape;136;p89"/>
          <p:cNvSpPr txBox="1">
            <a:spLocks noGrp="1"/>
          </p:cNvSpPr>
          <p:nvPr>
            <p:ph type="title" idx="14"/>
          </p:nvPr>
        </p:nvSpPr>
        <p:spPr>
          <a:xfrm rot="1521">
            <a:off x="6096600" y="2080629"/>
            <a:ext cx="904000" cy="703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1"/>
              </a:buClr>
              <a:buSzPts val="3000"/>
              <a:buFont typeface="Calibri"/>
              <a:buNone/>
              <a:defRPr sz="4000"/>
            </a:lvl1pPr>
            <a:lvl2pPr lvl="1" algn="ctr">
              <a:lnSpc>
                <a:spcPct val="100000"/>
              </a:lnSpc>
              <a:spcBef>
                <a:spcPts val="0"/>
              </a:spcBef>
              <a:spcAft>
                <a:spcPts val="0"/>
              </a:spcAft>
              <a:buSzPts val="3000"/>
              <a:buNone/>
              <a:defRPr sz="4000"/>
            </a:lvl2pPr>
            <a:lvl3pPr lvl="2" algn="ctr">
              <a:lnSpc>
                <a:spcPct val="100000"/>
              </a:lnSpc>
              <a:spcBef>
                <a:spcPts val="0"/>
              </a:spcBef>
              <a:spcAft>
                <a:spcPts val="0"/>
              </a:spcAft>
              <a:buSzPts val="3000"/>
              <a:buNone/>
              <a:defRPr sz="4000"/>
            </a:lvl3pPr>
            <a:lvl4pPr lvl="3" algn="ctr">
              <a:lnSpc>
                <a:spcPct val="100000"/>
              </a:lnSpc>
              <a:spcBef>
                <a:spcPts val="0"/>
              </a:spcBef>
              <a:spcAft>
                <a:spcPts val="0"/>
              </a:spcAft>
              <a:buSzPts val="3000"/>
              <a:buNone/>
              <a:defRPr sz="4000"/>
            </a:lvl4pPr>
            <a:lvl5pPr lvl="4" algn="ctr">
              <a:lnSpc>
                <a:spcPct val="100000"/>
              </a:lnSpc>
              <a:spcBef>
                <a:spcPts val="0"/>
              </a:spcBef>
              <a:spcAft>
                <a:spcPts val="0"/>
              </a:spcAft>
              <a:buSzPts val="3000"/>
              <a:buNone/>
              <a:defRPr sz="4000"/>
            </a:lvl5pPr>
            <a:lvl6pPr lvl="5" algn="ctr">
              <a:lnSpc>
                <a:spcPct val="100000"/>
              </a:lnSpc>
              <a:spcBef>
                <a:spcPts val="0"/>
              </a:spcBef>
              <a:spcAft>
                <a:spcPts val="0"/>
              </a:spcAft>
              <a:buSzPts val="3000"/>
              <a:buNone/>
              <a:defRPr sz="4000"/>
            </a:lvl6pPr>
            <a:lvl7pPr lvl="6" algn="ctr">
              <a:lnSpc>
                <a:spcPct val="100000"/>
              </a:lnSpc>
              <a:spcBef>
                <a:spcPts val="0"/>
              </a:spcBef>
              <a:spcAft>
                <a:spcPts val="0"/>
              </a:spcAft>
              <a:buSzPts val="3000"/>
              <a:buNone/>
              <a:defRPr sz="4000"/>
            </a:lvl7pPr>
            <a:lvl8pPr lvl="7" algn="ctr">
              <a:lnSpc>
                <a:spcPct val="100000"/>
              </a:lnSpc>
              <a:spcBef>
                <a:spcPts val="0"/>
              </a:spcBef>
              <a:spcAft>
                <a:spcPts val="0"/>
              </a:spcAft>
              <a:buSzPts val="3000"/>
              <a:buNone/>
              <a:defRPr sz="4000"/>
            </a:lvl8pPr>
            <a:lvl9pPr lvl="8" algn="ctr">
              <a:lnSpc>
                <a:spcPct val="100000"/>
              </a:lnSpc>
              <a:spcBef>
                <a:spcPts val="0"/>
              </a:spcBef>
              <a:spcAft>
                <a:spcPts val="0"/>
              </a:spcAft>
              <a:buSzPts val="3000"/>
              <a:buNone/>
              <a:defRPr sz="4000"/>
            </a:lvl9pPr>
          </a:lstStyle>
          <a:p>
            <a:endParaRPr/>
          </a:p>
        </p:txBody>
      </p:sp>
      <p:sp>
        <p:nvSpPr>
          <p:cNvPr id="137" name="Google Shape;137;p89"/>
          <p:cNvSpPr txBox="1">
            <a:spLocks noGrp="1"/>
          </p:cNvSpPr>
          <p:nvPr>
            <p:ph type="title" idx="15"/>
          </p:nvPr>
        </p:nvSpPr>
        <p:spPr>
          <a:xfrm>
            <a:off x="960000" y="720000"/>
            <a:ext cx="10272000" cy="7524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Clr>
                <a:schemeClr val="accent1"/>
              </a:buClr>
              <a:buSzPts val="3600"/>
              <a:buFont typeface="Calibri"/>
              <a:buNone/>
              <a:defRPr/>
            </a:lvl1pPr>
            <a:lvl2pPr lvl="1" algn="l">
              <a:lnSpc>
                <a:spcPct val="100000"/>
              </a:lnSpc>
              <a:spcBef>
                <a:spcPts val="0"/>
              </a:spcBef>
              <a:spcAft>
                <a:spcPts val="0"/>
              </a:spcAft>
              <a:buSzPts val="3600"/>
              <a:buNone/>
              <a:defRPr/>
            </a:lvl2pPr>
            <a:lvl3pPr lvl="2" algn="l">
              <a:lnSpc>
                <a:spcPct val="100000"/>
              </a:lnSpc>
              <a:spcBef>
                <a:spcPts val="0"/>
              </a:spcBef>
              <a:spcAft>
                <a:spcPts val="0"/>
              </a:spcAft>
              <a:buSzPts val="3600"/>
              <a:buNone/>
              <a:defRPr/>
            </a:lvl3pPr>
            <a:lvl4pPr lvl="3" algn="l">
              <a:lnSpc>
                <a:spcPct val="100000"/>
              </a:lnSpc>
              <a:spcBef>
                <a:spcPts val="0"/>
              </a:spcBef>
              <a:spcAft>
                <a:spcPts val="0"/>
              </a:spcAft>
              <a:buSzPts val="3600"/>
              <a:buNone/>
              <a:defRPr/>
            </a:lvl4pPr>
            <a:lvl5pPr lvl="4" algn="l">
              <a:lnSpc>
                <a:spcPct val="100000"/>
              </a:lnSpc>
              <a:spcBef>
                <a:spcPts val="0"/>
              </a:spcBef>
              <a:spcAft>
                <a:spcPts val="0"/>
              </a:spcAft>
              <a:buSzPts val="3600"/>
              <a:buNone/>
              <a:defRPr/>
            </a:lvl5pPr>
            <a:lvl6pPr lvl="5" algn="l">
              <a:lnSpc>
                <a:spcPct val="100000"/>
              </a:lnSpc>
              <a:spcBef>
                <a:spcPts val="0"/>
              </a:spcBef>
              <a:spcAft>
                <a:spcPts val="0"/>
              </a:spcAft>
              <a:buSzPts val="3600"/>
              <a:buNone/>
              <a:defRPr/>
            </a:lvl6pPr>
            <a:lvl7pPr lvl="6" algn="l">
              <a:lnSpc>
                <a:spcPct val="100000"/>
              </a:lnSpc>
              <a:spcBef>
                <a:spcPts val="0"/>
              </a:spcBef>
              <a:spcAft>
                <a:spcPts val="0"/>
              </a:spcAft>
              <a:buSzPts val="3600"/>
              <a:buNone/>
              <a:defRPr/>
            </a:lvl7pPr>
            <a:lvl8pPr lvl="7" algn="l">
              <a:lnSpc>
                <a:spcPct val="100000"/>
              </a:lnSpc>
              <a:spcBef>
                <a:spcPts val="0"/>
              </a:spcBef>
              <a:spcAft>
                <a:spcPts val="0"/>
              </a:spcAft>
              <a:buSzPts val="3600"/>
              <a:buNone/>
              <a:defRPr/>
            </a:lvl8pPr>
            <a:lvl9pPr lvl="8" algn="l">
              <a:lnSpc>
                <a:spcPct val="100000"/>
              </a:lnSpc>
              <a:spcBef>
                <a:spcPts val="0"/>
              </a:spcBef>
              <a:spcAft>
                <a:spcPts val="0"/>
              </a:spcAft>
              <a:buSzPts val="3600"/>
              <a:buNone/>
              <a:defRPr/>
            </a:lvl9pPr>
          </a:lstStyle>
          <a:p>
            <a:endParaRPr/>
          </a:p>
        </p:txBody>
      </p:sp>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Breaker-4">
  <p:cSld name="Breaker-4 2">
    <p:spTree>
      <p:nvGrpSpPr>
        <p:cNvPr id="1" name="Shape 1348"/>
        <p:cNvGrpSpPr/>
        <p:nvPr/>
      </p:nvGrpSpPr>
      <p:grpSpPr>
        <a:xfrm>
          <a:off x="0" y="0"/>
          <a:ext cx="0" cy="0"/>
          <a:chOff x="0" y="0"/>
          <a:chExt cx="0" cy="0"/>
        </a:xfrm>
      </p:grpSpPr>
      <p:pic>
        <p:nvPicPr>
          <p:cNvPr id="1349" name="Google Shape;1349;p225"/>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350" name="Google Shape;1350;p225"/>
          <p:cNvPicPr preferRelativeResize="0"/>
          <p:nvPr/>
        </p:nvPicPr>
        <p:blipFill rotWithShape="1">
          <a:blip r:embed="rId3">
            <a:alphaModFix/>
          </a:blip>
          <a:srcRect/>
          <a:stretch/>
        </p:blipFill>
        <p:spPr>
          <a:xfrm>
            <a:off x="10425154" y="5894637"/>
            <a:ext cx="1312781" cy="562271"/>
          </a:xfrm>
          <a:prstGeom prst="rect">
            <a:avLst/>
          </a:prstGeom>
          <a:noFill/>
          <a:ln>
            <a:noFill/>
          </a:ln>
        </p:spPr>
      </p:pic>
      <p:sp>
        <p:nvSpPr>
          <p:cNvPr id="1351" name="Google Shape;1351;p225"/>
          <p:cNvSpPr txBox="1">
            <a:spLocks noGrp="1"/>
          </p:cNvSpPr>
          <p:nvPr>
            <p:ph type="body" idx="1"/>
          </p:nvPr>
        </p:nvSpPr>
        <p:spPr>
          <a:xfrm>
            <a:off x="7459667" y="3429000"/>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2" name="Google Shape;1352;p225"/>
          <p:cNvSpPr txBox="1">
            <a:spLocks noGrp="1"/>
          </p:cNvSpPr>
          <p:nvPr>
            <p:ph type="body" idx="2"/>
          </p:nvPr>
        </p:nvSpPr>
        <p:spPr>
          <a:xfrm>
            <a:off x="7459663" y="4775654"/>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matchingName="31_Title Slide_Yale Blue">
  <p:cSld name="31_Title Slide_Yale Blue">
    <p:spTree>
      <p:nvGrpSpPr>
        <p:cNvPr id="1" name="Shape 12999"/>
        <p:cNvGrpSpPr/>
        <p:nvPr/>
      </p:nvGrpSpPr>
      <p:grpSpPr>
        <a:xfrm>
          <a:off x="0" y="0"/>
          <a:ext cx="0" cy="0"/>
          <a:chOff x="0" y="0"/>
          <a:chExt cx="0" cy="0"/>
        </a:xfrm>
      </p:grpSpPr>
      <p:sp>
        <p:nvSpPr>
          <p:cNvPr id="13000" name="Google Shape;13000;p1552"/>
          <p:cNvSpPr txBox="1">
            <a:spLocks noGrp="1"/>
          </p:cNvSpPr>
          <p:nvPr>
            <p:ph type="body" idx="1"/>
          </p:nvPr>
        </p:nvSpPr>
        <p:spPr>
          <a:xfrm>
            <a:off x="2826556" y="5400858"/>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01" name="Google Shape;13001;p1552"/>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02" name="Google Shape;13002;p155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003" name="Google Shape;13003;p15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004" name="Google Shape;13004;p15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005" name="Google Shape;13005;p1552"/>
          <p:cNvSpPr/>
          <p:nvPr/>
        </p:nvSpPr>
        <p:spPr>
          <a:xfrm rot="10800000">
            <a:off x="2"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006" name="Google Shape;13006;p1552"/>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007" name="Google Shape;13007;p1552"/>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008" name="Google Shape;13008;p1552"/>
          <p:cNvPicPr preferRelativeResize="0"/>
          <p:nvPr/>
        </p:nvPicPr>
        <p:blipFill rotWithShape="1">
          <a:blip r:embed="rId2">
            <a:alphaModFix/>
          </a:blip>
          <a:srcRect/>
          <a:stretch/>
        </p:blipFill>
        <p:spPr>
          <a:xfrm>
            <a:off x="2829835" y="4178329"/>
            <a:ext cx="4395959" cy="1140163"/>
          </a:xfrm>
          <a:prstGeom prst="rect">
            <a:avLst/>
          </a:prstGeom>
          <a:noFill/>
          <a:ln>
            <a:noFill/>
          </a:ln>
        </p:spPr>
      </p:pic>
    </p:spTree>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matchingName="32_Title Slide_Yale Blue">
  <p:cSld name="32_Title Slide_Yale Blue">
    <p:spTree>
      <p:nvGrpSpPr>
        <p:cNvPr id="1" name="Shape 13009"/>
        <p:cNvGrpSpPr/>
        <p:nvPr/>
      </p:nvGrpSpPr>
      <p:grpSpPr>
        <a:xfrm>
          <a:off x="0" y="0"/>
          <a:ext cx="0" cy="0"/>
          <a:chOff x="0" y="0"/>
          <a:chExt cx="0" cy="0"/>
        </a:xfrm>
      </p:grpSpPr>
      <p:sp>
        <p:nvSpPr>
          <p:cNvPr id="13010" name="Google Shape;13010;p1553"/>
          <p:cNvSpPr txBox="1">
            <a:spLocks noGrp="1"/>
          </p:cNvSpPr>
          <p:nvPr>
            <p:ph type="body" idx="1"/>
          </p:nvPr>
        </p:nvSpPr>
        <p:spPr>
          <a:xfrm>
            <a:off x="2826556" y="5400858"/>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11" name="Google Shape;13011;p1553"/>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12" name="Google Shape;13012;p155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013" name="Google Shape;13013;p15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014" name="Google Shape;13014;p15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015" name="Google Shape;13015;p1553"/>
          <p:cNvSpPr/>
          <p:nvPr/>
        </p:nvSpPr>
        <p:spPr>
          <a:xfrm rot="10800000">
            <a:off x="2"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016" name="Google Shape;13016;p1553"/>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017" name="Google Shape;13017;p1553"/>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018" name="Google Shape;13018;p1553"/>
          <p:cNvPicPr preferRelativeResize="0"/>
          <p:nvPr/>
        </p:nvPicPr>
        <p:blipFill rotWithShape="1">
          <a:blip r:embed="rId2">
            <a:alphaModFix/>
          </a:blip>
          <a:srcRect/>
          <a:stretch/>
        </p:blipFill>
        <p:spPr>
          <a:xfrm>
            <a:off x="2829835" y="4178329"/>
            <a:ext cx="4395959" cy="1140163"/>
          </a:xfrm>
          <a:prstGeom prst="rect">
            <a:avLst/>
          </a:prstGeom>
          <a:noFill/>
          <a:ln>
            <a:noFill/>
          </a:ln>
        </p:spPr>
      </p:pic>
    </p:spTree>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matchingName="33_Title Slide_Yale Blue">
  <p:cSld name="33_Title Slide_Yale Blue">
    <p:spTree>
      <p:nvGrpSpPr>
        <p:cNvPr id="1" name="Shape 13019"/>
        <p:cNvGrpSpPr/>
        <p:nvPr/>
      </p:nvGrpSpPr>
      <p:grpSpPr>
        <a:xfrm>
          <a:off x="0" y="0"/>
          <a:ext cx="0" cy="0"/>
          <a:chOff x="0" y="0"/>
          <a:chExt cx="0" cy="0"/>
        </a:xfrm>
      </p:grpSpPr>
      <p:sp>
        <p:nvSpPr>
          <p:cNvPr id="13020" name="Google Shape;13020;p1554"/>
          <p:cNvSpPr txBox="1">
            <a:spLocks noGrp="1"/>
          </p:cNvSpPr>
          <p:nvPr>
            <p:ph type="body" idx="1"/>
          </p:nvPr>
        </p:nvSpPr>
        <p:spPr>
          <a:xfrm>
            <a:off x="2826556" y="5400858"/>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21" name="Google Shape;13021;p1554"/>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22" name="Google Shape;13022;p155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023" name="Google Shape;13023;p15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024" name="Google Shape;13024;p15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025" name="Google Shape;13025;p1554"/>
          <p:cNvSpPr/>
          <p:nvPr/>
        </p:nvSpPr>
        <p:spPr>
          <a:xfrm rot="10800000">
            <a:off x="2"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026" name="Google Shape;13026;p1554"/>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027" name="Google Shape;13027;p1554"/>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028" name="Google Shape;13028;p1554"/>
          <p:cNvPicPr preferRelativeResize="0"/>
          <p:nvPr/>
        </p:nvPicPr>
        <p:blipFill rotWithShape="1">
          <a:blip r:embed="rId2">
            <a:alphaModFix/>
          </a:blip>
          <a:srcRect/>
          <a:stretch/>
        </p:blipFill>
        <p:spPr>
          <a:xfrm>
            <a:off x="2829835" y="4178329"/>
            <a:ext cx="4395959" cy="1140163"/>
          </a:xfrm>
          <a:prstGeom prst="rect">
            <a:avLst/>
          </a:prstGeom>
          <a:noFill/>
          <a:ln>
            <a:noFill/>
          </a:ln>
        </p:spPr>
      </p:pic>
    </p:spTree>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matchingName="24_Title and Bullets Layout">
  <p:cSld name="24_Title and Bullets Layout">
    <p:spTree>
      <p:nvGrpSpPr>
        <p:cNvPr id="1" name="Shape 13029"/>
        <p:cNvGrpSpPr/>
        <p:nvPr/>
      </p:nvGrpSpPr>
      <p:grpSpPr>
        <a:xfrm>
          <a:off x="0" y="0"/>
          <a:ext cx="0" cy="0"/>
          <a:chOff x="0" y="0"/>
          <a:chExt cx="0" cy="0"/>
        </a:xfrm>
      </p:grpSpPr>
      <p:sp>
        <p:nvSpPr>
          <p:cNvPr id="13030" name="Google Shape;13030;p1555"/>
          <p:cNvSpPr txBox="1">
            <a:spLocks noGrp="1"/>
          </p:cNvSpPr>
          <p:nvPr>
            <p:ph type="title"/>
          </p:nvPr>
        </p:nvSpPr>
        <p:spPr>
          <a:xfrm>
            <a:off x="848991" y="753069"/>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31" name="Google Shape;13031;p155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032" name="Google Shape;13032;p1555"/>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033" name="Google Shape;13033;p1555"/>
          <p:cNvSpPr txBox="1">
            <a:spLocks noGrp="1"/>
          </p:cNvSpPr>
          <p:nvPr>
            <p:ph type="body" idx="1"/>
          </p:nvPr>
        </p:nvSpPr>
        <p:spPr>
          <a:xfrm>
            <a:off x="848784"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034" name="Google Shape;13034;p155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matchingName="48_Title and Content">
  <p:cSld name="48_Title and Content">
    <p:spTree>
      <p:nvGrpSpPr>
        <p:cNvPr id="1" name="Shape 13035"/>
        <p:cNvGrpSpPr/>
        <p:nvPr/>
      </p:nvGrpSpPr>
      <p:grpSpPr>
        <a:xfrm>
          <a:off x="0" y="0"/>
          <a:ext cx="0" cy="0"/>
          <a:chOff x="0" y="0"/>
          <a:chExt cx="0" cy="0"/>
        </a:xfrm>
      </p:grpSpPr>
      <p:sp>
        <p:nvSpPr>
          <p:cNvPr id="13036" name="Google Shape;13036;p155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3037" name="Google Shape;13037;p155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038" name="Google Shape;13038;p1556"/>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039" name="Google Shape;13039;p1556"/>
          <p:cNvSpPr txBox="1">
            <a:spLocks noGrp="1"/>
          </p:cNvSpPr>
          <p:nvPr>
            <p:ph type="title"/>
          </p:nvPr>
        </p:nvSpPr>
        <p:spPr>
          <a:xfrm>
            <a:off x="848989" y="776079"/>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40" name="Google Shape;13040;p1556"/>
          <p:cNvSpPr txBox="1">
            <a:spLocks noGrp="1"/>
          </p:cNvSpPr>
          <p:nvPr>
            <p:ph type="body" idx="1"/>
          </p:nvPr>
        </p:nvSpPr>
        <p:spPr>
          <a:xfrm>
            <a:off x="848989"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matchingName="24_Two Section | Picture and Copy Layout">
  <p:cSld name="24_Two Section | Picture and Copy Layout">
    <p:spTree>
      <p:nvGrpSpPr>
        <p:cNvPr id="1" name="Shape 13041"/>
        <p:cNvGrpSpPr/>
        <p:nvPr/>
      </p:nvGrpSpPr>
      <p:grpSpPr>
        <a:xfrm>
          <a:off x="0" y="0"/>
          <a:ext cx="0" cy="0"/>
          <a:chOff x="0" y="0"/>
          <a:chExt cx="0" cy="0"/>
        </a:xfrm>
      </p:grpSpPr>
      <p:sp>
        <p:nvSpPr>
          <p:cNvPr id="13042" name="Google Shape;13042;p155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043" name="Google Shape;13043;p1557"/>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044" name="Google Shape;13044;p1557"/>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45" name="Google Shape;13045;p1557"/>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46" name="Google Shape;13046;p1557"/>
          <p:cNvSpPr txBox="1">
            <a:spLocks noGrp="1"/>
          </p:cNvSpPr>
          <p:nvPr>
            <p:ph type="title"/>
          </p:nvPr>
        </p:nvSpPr>
        <p:spPr>
          <a:xfrm>
            <a:off x="5549397" y="1123750"/>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047" name="Google Shape;13047;p155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matchingName="34_Title Slide_Yale Blue">
  <p:cSld name="34_Title Slide_Yale Blue">
    <p:spTree>
      <p:nvGrpSpPr>
        <p:cNvPr id="1" name="Shape 13048"/>
        <p:cNvGrpSpPr/>
        <p:nvPr/>
      </p:nvGrpSpPr>
      <p:grpSpPr>
        <a:xfrm>
          <a:off x="0" y="0"/>
          <a:ext cx="0" cy="0"/>
          <a:chOff x="0" y="0"/>
          <a:chExt cx="0" cy="0"/>
        </a:xfrm>
      </p:grpSpPr>
      <p:sp>
        <p:nvSpPr>
          <p:cNvPr id="13049" name="Google Shape;13049;p1558"/>
          <p:cNvSpPr txBox="1">
            <a:spLocks noGrp="1"/>
          </p:cNvSpPr>
          <p:nvPr>
            <p:ph type="body" idx="1"/>
          </p:nvPr>
        </p:nvSpPr>
        <p:spPr>
          <a:xfrm>
            <a:off x="2826556" y="5400858"/>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50" name="Google Shape;13050;p1558"/>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51" name="Google Shape;13051;p155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052" name="Google Shape;13052;p15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053" name="Google Shape;13053;p15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054" name="Google Shape;13054;p1558"/>
          <p:cNvSpPr/>
          <p:nvPr/>
        </p:nvSpPr>
        <p:spPr>
          <a:xfrm rot="10800000">
            <a:off x="2"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055" name="Google Shape;13055;p1558"/>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056" name="Google Shape;13056;p1558"/>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057" name="Google Shape;13057;p1558"/>
          <p:cNvPicPr preferRelativeResize="0"/>
          <p:nvPr/>
        </p:nvPicPr>
        <p:blipFill rotWithShape="1">
          <a:blip r:embed="rId2">
            <a:alphaModFix/>
          </a:blip>
          <a:srcRect/>
          <a:stretch/>
        </p:blipFill>
        <p:spPr>
          <a:xfrm>
            <a:off x="2829835" y="4178329"/>
            <a:ext cx="4395959" cy="1140163"/>
          </a:xfrm>
          <a:prstGeom prst="rect">
            <a:avLst/>
          </a:prstGeom>
          <a:noFill/>
          <a:ln>
            <a:noFill/>
          </a:ln>
        </p:spPr>
      </p:pic>
    </p:spTree>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matchingName="25_Title and Bullets Layout">
  <p:cSld name="25_Title and Bullets Layout">
    <p:spTree>
      <p:nvGrpSpPr>
        <p:cNvPr id="1" name="Shape 13058"/>
        <p:cNvGrpSpPr/>
        <p:nvPr/>
      </p:nvGrpSpPr>
      <p:grpSpPr>
        <a:xfrm>
          <a:off x="0" y="0"/>
          <a:ext cx="0" cy="0"/>
          <a:chOff x="0" y="0"/>
          <a:chExt cx="0" cy="0"/>
        </a:xfrm>
      </p:grpSpPr>
      <p:sp>
        <p:nvSpPr>
          <p:cNvPr id="13059" name="Google Shape;13059;p1559"/>
          <p:cNvSpPr txBox="1">
            <a:spLocks noGrp="1"/>
          </p:cNvSpPr>
          <p:nvPr>
            <p:ph type="title"/>
          </p:nvPr>
        </p:nvSpPr>
        <p:spPr>
          <a:xfrm>
            <a:off x="848991" y="753069"/>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60" name="Google Shape;13060;p155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061" name="Google Shape;13061;p1559"/>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062" name="Google Shape;13062;p1559"/>
          <p:cNvSpPr txBox="1">
            <a:spLocks noGrp="1"/>
          </p:cNvSpPr>
          <p:nvPr>
            <p:ph type="body" idx="1"/>
          </p:nvPr>
        </p:nvSpPr>
        <p:spPr>
          <a:xfrm>
            <a:off x="848784"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063" name="Google Shape;13063;p155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matchingName="49_Title and Content">
  <p:cSld name="49_Title and Content">
    <p:spTree>
      <p:nvGrpSpPr>
        <p:cNvPr id="1" name="Shape 13064"/>
        <p:cNvGrpSpPr/>
        <p:nvPr/>
      </p:nvGrpSpPr>
      <p:grpSpPr>
        <a:xfrm>
          <a:off x="0" y="0"/>
          <a:ext cx="0" cy="0"/>
          <a:chOff x="0" y="0"/>
          <a:chExt cx="0" cy="0"/>
        </a:xfrm>
      </p:grpSpPr>
      <p:sp>
        <p:nvSpPr>
          <p:cNvPr id="13065" name="Google Shape;13065;p156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3066" name="Google Shape;13066;p156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067" name="Google Shape;13067;p156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068" name="Google Shape;13068;p1560"/>
          <p:cNvSpPr txBox="1">
            <a:spLocks noGrp="1"/>
          </p:cNvSpPr>
          <p:nvPr>
            <p:ph type="title"/>
          </p:nvPr>
        </p:nvSpPr>
        <p:spPr>
          <a:xfrm>
            <a:off x="848989" y="776079"/>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69" name="Google Shape;13069;p1560"/>
          <p:cNvSpPr txBox="1">
            <a:spLocks noGrp="1"/>
          </p:cNvSpPr>
          <p:nvPr>
            <p:ph type="body" idx="1"/>
          </p:nvPr>
        </p:nvSpPr>
        <p:spPr>
          <a:xfrm>
            <a:off x="848989"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matchingName="25_Two Section | Picture and Copy Layout">
  <p:cSld name="25_Two Section | Picture and Copy Layout">
    <p:spTree>
      <p:nvGrpSpPr>
        <p:cNvPr id="1" name="Shape 13070"/>
        <p:cNvGrpSpPr/>
        <p:nvPr/>
      </p:nvGrpSpPr>
      <p:grpSpPr>
        <a:xfrm>
          <a:off x="0" y="0"/>
          <a:ext cx="0" cy="0"/>
          <a:chOff x="0" y="0"/>
          <a:chExt cx="0" cy="0"/>
        </a:xfrm>
      </p:grpSpPr>
      <p:sp>
        <p:nvSpPr>
          <p:cNvPr id="13071" name="Google Shape;13071;p156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072" name="Google Shape;13072;p156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073" name="Google Shape;13073;p1561"/>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74" name="Google Shape;13074;p1561"/>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75" name="Google Shape;13075;p1561"/>
          <p:cNvSpPr txBox="1">
            <a:spLocks noGrp="1"/>
          </p:cNvSpPr>
          <p:nvPr>
            <p:ph type="title"/>
          </p:nvPr>
        </p:nvSpPr>
        <p:spPr>
          <a:xfrm>
            <a:off x="5549397" y="1123750"/>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076" name="Google Shape;13076;p156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Breaker-4">
  <p:cSld name="Breaker-4 3">
    <p:spTree>
      <p:nvGrpSpPr>
        <p:cNvPr id="1" name="Shape 1353"/>
        <p:cNvGrpSpPr/>
        <p:nvPr/>
      </p:nvGrpSpPr>
      <p:grpSpPr>
        <a:xfrm>
          <a:off x="0" y="0"/>
          <a:ext cx="0" cy="0"/>
          <a:chOff x="0" y="0"/>
          <a:chExt cx="0" cy="0"/>
        </a:xfrm>
      </p:grpSpPr>
      <p:pic>
        <p:nvPicPr>
          <p:cNvPr id="1354" name="Google Shape;1354;p226"/>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355" name="Google Shape;1355;p226"/>
          <p:cNvPicPr preferRelativeResize="0"/>
          <p:nvPr/>
        </p:nvPicPr>
        <p:blipFill rotWithShape="1">
          <a:blip r:embed="rId3">
            <a:alphaModFix/>
          </a:blip>
          <a:srcRect/>
          <a:stretch/>
        </p:blipFill>
        <p:spPr>
          <a:xfrm>
            <a:off x="10425152" y="5894638"/>
            <a:ext cx="1312781" cy="562271"/>
          </a:xfrm>
          <a:prstGeom prst="rect">
            <a:avLst/>
          </a:prstGeom>
          <a:noFill/>
          <a:ln>
            <a:noFill/>
          </a:ln>
        </p:spPr>
      </p:pic>
      <p:sp>
        <p:nvSpPr>
          <p:cNvPr id="1356" name="Google Shape;1356;p226"/>
          <p:cNvSpPr txBox="1">
            <a:spLocks noGrp="1"/>
          </p:cNvSpPr>
          <p:nvPr>
            <p:ph type="body" idx="1"/>
          </p:nvPr>
        </p:nvSpPr>
        <p:spPr>
          <a:xfrm>
            <a:off x="7459665" y="3429001"/>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7" name="Google Shape;1357;p226"/>
          <p:cNvSpPr txBox="1">
            <a:spLocks noGrp="1"/>
          </p:cNvSpPr>
          <p:nvPr>
            <p:ph type="body" idx="2"/>
          </p:nvPr>
        </p:nvSpPr>
        <p:spPr>
          <a:xfrm>
            <a:off x="7459661" y="4775655"/>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matchingName="35_Title Slide_Yale Blue">
  <p:cSld name="35_Title Slide_Yale Blue">
    <p:spTree>
      <p:nvGrpSpPr>
        <p:cNvPr id="1" name="Shape 13077"/>
        <p:cNvGrpSpPr/>
        <p:nvPr/>
      </p:nvGrpSpPr>
      <p:grpSpPr>
        <a:xfrm>
          <a:off x="0" y="0"/>
          <a:ext cx="0" cy="0"/>
          <a:chOff x="0" y="0"/>
          <a:chExt cx="0" cy="0"/>
        </a:xfrm>
      </p:grpSpPr>
      <p:sp>
        <p:nvSpPr>
          <p:cNvPr id="13078" name="Google Shape;13078;p1562"/>
          <p:cNvSpPr txBox="1">
            <a:spLocks noGrp="1"/>
          </p:cNvSpPr>
          <p:nvPr>
            <p:ph type="body" idx="1"/>
          </p:nvPr>
        </p:nvSpPr>
        <p:spPr>
          <a:xfrm>
            <a:off x="2826556" y="5400858"/>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79" name="Google Shape;13079;p1562"/>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80" name="Google Shape;13080;p156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081" name="Google Shape;13081;p15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082" name="Google Shape;13082;p15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083" name="Google Shape;13083;p1562"/>
          <p:cNvSpPr/>
          <p:nvPr/>
        </p:nvSpPr>
        <p:spPr>
          <a:xfrm rot="10800000">
            <a:off x="2"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084" name="Google Shape;13084;p1562"/>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085" name="Google Shape;13085;p1562"/>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086" name="Google Shape;13086;p1562"/>
          <p:cNvPicPr preferRelativeResize="0"/>
          <p:nvPr/>
        </p:nvPicPr>
        <p:blipFill rotWithShape="1">
          <a:blip r:embed="rId2">
            <a:alphaModFix/>
          </a:blip>
          <a:srcRect/>
          <a:stretch/>
        </p:blipFill>
        <p:spPr>
          <a:xfrm>
            <a:off x="2829835" y="4178329"/>
            <a:ext cx="4395959" cy="1140163"/>
          </a:xfrm>
          <a:prstGeom prst="rect">
            <a:avLst/>
          </a:prstGeom>
          <a:noFill/>
          <a:ln>
            <a:noFill/>
          </a:ln>
        </p:spPr>
      </p:pic>
    </p:spTree>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matchingName="36_Title Slide_Yale Blue">
  <p:cSld name="36_Title Slide_Yale Blue">
    <p:spTree>
      <p:nvGrpSpPr>
        <p:cNvPr id="1" name="Shape 13087"/>
        <p:cNvGrpSpPr/>
        <p:nvPr/>
      </p:nvGrpSpPr>
      <p:grpSpPr>
        <a:xfrm>
          <a:off x="0" y="0"/>
          <a:ext cx="0" cy="0"/>
          <a:chOff x="0" y="0"/>
          <a:chExt cx="0" cy="0"/>
        </a:xfrm>
      </p:grpSpPr>
      <p:sp>
        <p:nvSpPr>
          <p:cNvPr id="13088" name="Google Shape;13088;p1563"/>
          <p:cNvSpPr txBox="1">
            <a:spLocks noGrp="1"/>
          </p:cNvSpPr>
          <p:nvPr>
            <p:ph type="body" idx="1"/>
          </p:nvPr>
        </p:nvSpPr>
        <p:spPr>
          <a:xfrm>
            <a:off x="2826556" y="5400858"/>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89" name="Google Shape;13089;p1563"/>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90" name="Google Shape;13090;p156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091" name="Google Shape;13091;p15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092" name="Google Shape;13092;p15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093" name="Google Shape;13093;p1563"/>
          <p:cNvSpPr/>
          <p:nvPr/>
        </p:nvSpPr>
        <p:spPr>
          <a:xfrm rot="10800000">
            <a:off x="2"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094" name="Google Shape;13094;p1563"/>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095" name="Google Shape;13095;p1563"/>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096" name="Google Shape;13096;p1563"/>
          <p:cNvPicPr preferRelativeResize="0"/>
          <p:nvPr/>
        </p:nvPicPr>
        <p:blipFill rotWithShape="1">
          <a:blip r:embed="rId2">
            <a:alphaModFix/>
          </a:blip>
          <a:srcRect/>
          <a:stretch/>
        </p:blipFill>
        <p:spPr>
          <a:xfrm>
            <a:off x="2829835" y="4178329"/>
            <a:ext cx="4395959" cy="1140163"/>
          </a:xfrm>
          <a:prstGeom prst="rect">
            <a:avLst/>
          </a:prstGeom>
          <a:noFill/>
          <a:ln>
            <a:noFill/>
          </a:ln>
        </p:spPr>
      </p:pic>
    </p:spTree>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matchingName="26_Title and Bullets Layout">
  <p:cSld name="26_Title and Bullets Layout">
    <p:spTree>
      <p:nvGrpSpPr>
        <p:cNvPr id="1" name="Shape 13097"/>
        <p:cNvGrpSpPr/>
        <p:nvPr/>
      </p:nvGrpSpPr>
      <p:grpSpPr>
        <a:xfrm>
          <a:off x="0" y="0"/>
          <a:ext cx="0" cy="0"/>
          <a:chOff x="0" y="0"/>
          <a:chExt cx="0" cy="0"/>
        </a:xfrm>
      </p:grpSpPr>
      <p:sp>
        <p:nvSpPr>
          <p:cNvPr id="13098" name="Google Shape;13098;p1564"/>
          <p:cNvSpPr txBox="1">
            <a:spLocks noGrp="1"/>
          </p:cNvSpPr>
          <p:nvPr>
            <p:ph type="title"/>
          </p:nvPr>
        </p:nvSpPr>
        <p:spPr>
          <a:xfrm>
            <a:off x="848991" y="753069"/>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99" name="Google Shape;13099;p156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100" name="Google Shape;13100;p1564"/>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101" name="Google Shape;13101;p1564"/>
          <p:cNvSpPr txBox="1">
            <a:spLocks noGrp="1"/>
          </p:cNvSpPr>
          <p:nvPr>
            <p:ph type="body" idx="1"/>
          </p:nvPr>
        </p:nvSpPr>
        <p:spPr>
          <a:xfrm>
            <a:off x="848784"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02" name="Google Shape;13102;p156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matchingName="50_Title and Content">
  <p:cSld name="50_Title and Content">
    <p:spTree>
      <p:nvGrpSpPr>
        <p:cNvPr id="1" name="Shape 13103"/>
        <p:cNvGrpSpPr/>
        <p:nvPr/>
      </p:nvGrpSpPr>
      <p:grpSpPr>
        <a:xfrm>
          <a:off x="0" y="0"/>
          <a:ext cx="0" cy="0"/>
          <a:chOff x="0" y="0"/>
          <a:chExt cx="0" cy="0"/>
        </a:xfrm>
      </p:grpSpPr>
      <p:sp>
        <p:nvSpPr>
          <p:cNvPr id="13104" name="Google Shape;13104;p156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3105" name="Google Shape;13105;p156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106" name="Google Shape;13106;p1565"/>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107" name="Google Shape;13107;p1565"/>
          <p:cNvSpPr txBox="1">
            <a:spLocks noGrp="1"/>
          </p:cNvSpPr>
          <p:nvPr>
            <p:ph type="title"/>
          </p:nvPr>
        </p:nvSpPr>
        <p:spPr>
          <a:xfrm>
            <a:off x="848989" y="776079"/>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08" name="Google Shape;13108;p1565"/>
          <p:cNvSpPr txBox="1">
            <a:spLocks noGrp="1"/>
          </p:cNvSpPr>
          <p:nvPr>
            <p:ph type="body" idx="1"/>
          </p:nvPr>
        </p:nvSpPr>
        <p:spPr>
          <a:xfrm>
            <a:off x="848989"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matchingName="26_Two Section | Picture and Copy Layout">
  <p:cSld name="26_Two Section | Picture and Copy Layout">
    <p:spTree>
      <p:nvGrpSpPr>
        <p:cNvPr id="1" name="Shape 13109"/>
        <p:cNvGrpSpPr/>
        <p:nvPr/>
      </p:nvGrpSpPr>
      <p:grpSpPr>
        <a:xfrm>
          <a:off x="0" y="0"/>
          <a:ext cx="0" cy="0"/>
          <a:chOff x="0" y="0"/>
          <a:chExt cx="0" cy="0"/>
        </a:xfrm>
      </p:grpSpPr>
      <p:sp>
        <p:nvSpPr>
          <p:cNvPr id="13110" name="Google Shape;13110;p156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111" name="Google Shape;13111;p1566"/>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112" name="Google Shape;13112;p1566"/>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13" name="Google Shape;13113;p1566"/>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14" name="Google Shape;13114;p1566"/>
          <p:cNvSpPr txBox="1">
            <a:spLocks noGrp="1"/>
          </p:cNvSpPr>
          <p:nvPr>
            <p:ph type="title"/>
          </p:nvPr>
        </p:nvSpPr>
        <p:spPr>
          <a:xfrm>
            <a:off x="5549397" y="1123750"/>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115" name="Google Shape;13115;p156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matchingName="27_Title and Bullets Layout">
  <p:cSld name="27_Title and Bullets Layout">
    <p:spTree>
      <p:nvGrpSpPr>
        <p:cNvPr id="1" name="Shape 13116"/>
        <p:cNvGrpSpPr/>
        <p:nvPr/>
      </p:nvGrpSpPr>
      <p:grpSpPr>
        <a:xfrm>
          <a:off x="0" y="0"/>
          <a:ext cx="0" cy="0"/>
          <a:chOff x="0" y="0"/>
          <a:chExt cx="0" cy="0"/>
        </a:xfrm>
      </p:grpSpPr>
      <p:sp>
        <p:nvSpPr>
          <p:cNvPr id="13117" name="Google Shape;13117;p1567"/>
          <p:cNvSpPr txBox="1">
            <a:spLocks noGrp="1"/>
          </p:cNvSpPr>
          <p:nvPr>
            <p:ph type="title"/>
          </p:nvPr>
        </p:nvSpPr>
        <p:spPr>
          <a:xfrm>
            <a:off x="848991" y="753069"/>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18" name="Google Shape;13118;p156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119" name="Google Shape;13119;p1567"/>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120" name="Google Shape;13120;p1567"/>
          <p:cNvSpPr txBox="1">
            <a:spLocks noGrp="1"/>
          </p:cNvSpPr>
          <p:nvPr>
            <p:ph type="body" idx="1"/>
          </p:nvPr>
        </p:nvSpPr>
        <p:spPr>
          <a:xfrm>
            <a:off x="848784"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21" name="Google Shape;13121;p156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matchingName="51_Title and Content">
  <p:cSld name="51_Title and Content">
    <p:spTree>
      <p:nvGrpSpPr>
        <p:cNvPr id="1" name="Shape 13122"/>
        <p:cNvGrpSpPr/>
        <p:nvPr/>
      </p:nvGrpSpPr>
      <p:grpSpPr>
        <a:xfrm>
          <a:off x="0" y="0"/>
          <a:ext cx="0" cy="0"/>
          <a:chOff x="0" y="0"/>
          <a:chExt cx="0" cy="0"/>
        </a:xfrm>
      </p:grpSpPr>
      <p:sp>
        <p:nvSpPr>
          <p:cNvPr id="13123" name="Google Shape;13123;p156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3124" name="Google Shape;13124;p1568"/>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125" name="Google Shape;13125;p1568"/>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126" name="Google Shape;13126;p1568"/>
          <p:cNvSpPr txBox="1">
            <a:spLocks noGrp="1"/>
          </p:cNvSpPr>
          <p:nvPr>
            <p:ph type="title"/>
          </p:nvPr>
        </p:nvSpPr>
        <p:spPr>
          <a:xfrm>
            <a:off x="848989" y="776079"/>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27" name="Google Shape;13127;p1568"/>
          <p:cNvSpPr txBox="1">
            <a:spLocks noGrp="1"/>
          </p:cNvSpPr>
          <p:nvPr>
            <p:ph type="body" idx="1"/>
          </p:nvPr>
        </p:nvSpPr>
        <p:spPr>
          <a:xfrm>
            <a:off x="848989"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17.xml><?xml version="1.0" encoding="utf-8"?>
<p:sldLayout xmlns:a="http://schemas.openxmlformats.org/drawingml/2006/main" xmlns:r="http://schemas.openxmlformats.org/officeDocument/2006/relationships" xmlns:p="http://schemas.openxmlformats.org/presentationml/2006/main" matchingName="27_Two Section | Picture and Copy Layout">
  <p:cSld name="27_Two Section | Picture and Copy Layout">
    <p:spTree>
      <p:nvGrpSpPr>
        <p:cNvPr id="1" name="Shape 13128"/>
        <p:cNvGrpSpPr/>
        <p:nvPr/>
      </p:nvGrpSpPr>
      <p:grpSpPr>
        <a:xfrm>
          <a:off x="0" y="0"/>
          <a:ext cx="0" cy="0"/>
          <a:chOff x="0" y="0"/>
          <a:chExt cx="0" cy="0"/>
        </a:xfrm>
      </p:grpSpPr>
      <p:sp>
        <p:nvSpPr>
          <p:cNvPr id="13129" name="Google Shape;13129;p156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130" name="Google Shape;13130;p1569"/>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131" name="Google Shape;13131;p1569"/>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32" name="Google Shape;13132;p1569"/>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33" name="Google Shape;13133;p1569"/>
          <p:cNvSpPr txBox="1">
            <a:spLocks noGrp="1"/>
          </p:cNvSpPr>
          <p:nvPr>
            <p:ph type="title"/>
          </p:nvPr>
        </p:nvSpPr>
        <p:spPr>
          <a:xfrm>
            <a:off x="5549397" y="1123750"/>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134" name="Google Shape;13134;p156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matchingName="29_Title and Bullets Layout">
  <p:cSld name="29_Title and Bullets Layout">
    <p:spTree>
      <p:nvGrpSpPr>
        <p:cNvPr id="1" name="Shape 13135"/>
        <p:cNvGrpSpPr/>
        <p:nvPr/>
      </p:nvGrpSpPr>
      <p:grpSpPr>
        <a:xfrm>
          <a:off x="0" y="0"/>
          <a:ext cx="0" cy="0"/>
          <a:chOff x="0" y="0"/>
          <a:chExt cx="0" cy="0"/>
        </a:xfrm>
      </p:grpSpPr>
      <p:sp>
        <p:nvSpPr>
          <p:cNvPr id="13136" name="Google Shape;13136;p1570"/>
          <p:cNvSpPr txBox="1">
            <a:spLocks noGrp="1"/>
          </p:cNvSpPr>
          <p:nvPr>
            <p:ph type="title"/>
          </p:nvPr>
        </p:nvSpPr>
        <p:spPr>
          <a:xfrm>
            <a:off x="848991" y="753069"/>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37" name="Google Shape;13137;p157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138" name="Google Shape;13138;p157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139" name="Google Shape;13139;p1570"/>
          <p:cNvSpPr txBox="1">
            <a:spLocks noGrp="1"/>
          </p:cNvSpPr>
          <p:nvPr>
            <p:ph type="body" idx="1"/>
          </p:nvPr>
        </p:nvSpPr>
        <p:spPr>
          <a:xfrm>
            <a:off x="848784"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40" name="Google Shape;13140;p157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matchingName="53_Title and Content">
  <p:cSld name="53_Title and Content">
    <p:spTree>
      <p:nvGrpSpPr>
        <p:cNvPr id="1" name="Shape 13141"/>
        <p:cNvGrpSpPr/>
        <p:nvPr/>
      </p:nvGrpSpPr>
      <p:grpSpPr>
        <a:xfrm>
          <a:off x="0" y="0"/>
          <a:ext cx="0" cy="0"/>
          <a:chOff x="0" y="0"/>
          <a:chExt cx="0" cy="0"/>
        </a:xfrm>
      </p:grpSpPr>
      <p:sp>
        <p:nvSpPr>
          <p:cNvPr id="13142" name="Google Shape;13142;p157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3143" name="Google Shape;13143;p157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144" name="Google Shape;13144;p157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145" name="Google Shape;13145;p1571"/>
          <p:cNvSpPr txBox="1">
            <a:spLocks noGrp="1"/>
          </p:cNvSpPr>
          <p:nvPr>
            <p:ph type="title"/>
          </p:nvPr>
        </p:nvSpPr>
        <p:spPr>
          <a:xfrm>
            <a:off x="848989" y="776079"/>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46" name="Google Shape;13146;p1571"/>
          <p:cNvSpPr txBox="1">
            <a:spLocks noGrp="1"/>
          </p:cNvSpPr>
          <p:nvPr>
            <p:ph type="body" idx="1"/>
          </p:nvPr>
        </p:nvSpPr>
        <p:spPr>
          <a:xfrm>
            <a:off x="848989"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Breaker-4">
  <p:cSld name="Breaker-4 4">
    <p:spTree>
      <p:nvGrpSpPr>
        <p:cNvPr id="1" name="Shape 1358"/>
        <p:cNvGrpSpPr/>
        <p:nvPr/>
      </p:nvGrpSpPr>
      <p:grpSpPr>
        <a:xfrm>
          <a:off x="0" y="0"/>
          <a:ext cx="0" cy="0"/>
          <a:chOff x="0" y="0"/>
          <a:chExt cx="0" cy="0"/>
        </a:xfrm>
      </p:grpSpPr>
      <p:pic>
        <p:nvPicPr>
          <p:cNvPr id="1359" name="Google Shape;1359;p227"/>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360" name="Google Shape;1360;p227"/>
          <p:cNvPicPr preferRelativeResize="0"/>
          <p:nvPr/>
        </p:nvPicPr>
        <p:blipFill rotWithShape="1">
          <a:blip r:embed="rId3">
            <a:alphaModFix/>
          </a:blip>
          <a:srcRect/>
          <a:stretch/>
        </p:blipFill>
        <p:spPr>
          <a:xfrm>
            <a:off x="10425155" y="5894638"/>
            <a:ext cx="1312781" cy="562271"/>
          </a:xfrm>
          <a:prstGeom prst="rect">
            <a:avLst/>
          </a:prstGeom>
          <a:noFill/>
          <a:ln>
            <a:noFill/>
          </a:ln>
        </p:spPr>
      </p:pic>
      <p:sp>
        <p:nvSpPr>
          <p:cNvPr id="1361" name="Google Shape;1361;p227"/>
          <p:cNvSpPr txBox="1">
            <a:spLocks noGrp="1"/>
          </p:cNvSpPr>
          <p:nvPr>
            <p:ph type="body" idx="1"/>
          </p:nvPr>
        </p:nvSpPr>
        <p:spPr>
          <a:xfrm>
            <a:off x="7459668" y="3429001"/>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2" name="Google Shape;1362;p227"/>
          <p:cNvSpPr txBox="1">
            <a:spLocks noGrp="1"/>
          </p:cNvSpPr>
          <p:nvPr>
            <p:ph type="body" idx="2"/>
          </p:nvPr>
        </p:nvSpPr>
        <p:spPr>
          <a:xfrm>
            <a:off x="7459664" y="4775655"/>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matchingName="29_Two Section | Picture and Copy Layout">
  <p:cSld name="29_Two Section | Picture and Copy Layout">
    <p:spTree>
      <p:nvGrpSpPr>
        <p:cNvPr id="1" name="Shape 13147"/>
        <p:cNvGrpSpPr/>
        <p:nvPr/>
      </p:nvGrpSpPr>
      <p:grpSpPr>
        <a:xfrm>
          <a:off x="0" y="0"/>
          <a:ext cx="0" cy="0"/>
          <a:chOff x="0" y="0"/>
          <a:chExt cx="0" cy="0"/>
        </a:xfrm>
      </p:grpSpPr>
      <p:sp>
        <p:nvSpPr>
          <p:cNvPr id="13148" name="Google Shape;13148;p157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149" name="Google Shape;13149;p1572"/>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150" name="Google Shape;13150;p1572"/>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51" name="Google Shape;13151;p1572"/>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52" name="Google Shape;13152;p1572"/>
          <p:cNvSpPr txBox="1">
            <a:spLocks noGrp="1"/>
          </p:cNvSpPr>
          <p:nvPr>
            <p:ph type="title"/>
          </p:nvPr>
        </p:nvSpPr>
        <p:spPr>
          <a:xfrm>
            <a:off x="5549397" y="1123750"/>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153" name="Google Shape;13153;p157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321.xml><?xml version="1.0" encoding="utf-8"?>
<p:sldLayout xmlns:a="http://schemas.openxmlformats.org/drawingml/2006/main" xmlns:r="http://schemas.openxmlformats.org/officeDocument/2006/relationships" xmlns:p="http://schemas.openxmlformats.org/presentationml/2006/main" matchingName="61_Cover">
  <p:cSld name="61_Cover">
    <p:spTree>
      <p:nvGrpSpPr>
        <p:cNvPr id="1" name="Shape 13154"/>
        <p:cNvGrpSpPr/>
        <p:nvPr/>
      </p:nvGrpSpPr>
      <p:grpSpPr>
        <a:xfrm>
          <a:off x="0" y="0"/>
          <a:ext cx="0" cy="0"/>
          <a:chOff x="0" y="0"/>
          <a:chExt cx="0" cy="0"/>
        </a:xfrm>
      </p:grpSpPr>
      <p:sp>
        <p:nvSpPr>
          <p:cNvPr id="13155" name="Google Shape;13155;p1573"/>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156" name="Google Shape;13156;p1573"/>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57" name="Google Shape;13157;p1573"/>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158" name="Google Shape;13158;p1573"/>
          <p:cNvSpPr>
            <a:spLocks noGrp="1"/>
          </p:cNvSpPr>
          <p:nvPr>
            <p:ph type="pic" idx="2"/>
          </p:nvPr>
        </p:nvSpPr>
        <p:spPr>
          <a:xfrm>
            <a:off x="7118685" y="233915"/>
            <a:ext cx="5073316" cy="5943600"/>
          </a:xfrm>
          <a:prstGeom prst="rect">
            <a:avLst/>
          </a:prstGeom>
          <a:noFill/>
          <a:ln>
            <a:noFill/>
          </a:ln>
        </p:spPr>
      </p:sp>
      <p:grpSp>
        <p:nvGrpSpPr>
          <p:cNvPr id="13159" name="Google Shape;13159;p1573"/>
          <p:cNvGrpSpPr/>
          <p:nvPr/>
        </p:nvGrpSpPr>
        <p:grpSpPr>
          <a:xfrm>
            <a:off x="0" y="5020348"/>
            <a:ext cx="12192000" cy="1837653"/>
            <a:chOff x="0" y="5020348"/>
            <a:chExt cx="12192000" cy="1837653"/>
          </a:xfrm>
        </p:grpSpPr>
        <p:sp>
          <p:nvSpPr>
            <p:cNvPr id="13160" name="Google Shape;13160;p157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161" name="Google Shape;13161;p157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3162" name="Google Shape;13162;p157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322.xml><?xml version="1.0" encoding="utf-8"?>
<p:sldLayout xmlns:a="http://schemas.openxmlformats.org/drawingml/2006/main" xmlns:r="http://schemas.openxmlformats.org/officeDocument/2006/relationships" xmlns:p="http://schemas.openxmlformats.org/presentationml/2006/main" matchingName="59_Divider">
  <p:cSld name="59_Divider">
    <p:bg>
      <p:bgPr>
        <a:solidFill>
          <a:schemeClr val="lt2"/>
        </a:solidFill>
        <a:effectLst/>
      </p:bgPr>
    </p:bg>
    <p:spTree>
      <p:nvGrpSpPr>
        <p:cNvPr id="1" name="Shape 13163"/>
        <p:cNvGrpSpPr/>
        <p:nvPr/>
      </p:nvGrpSpPr>
      <p:grpSpPr>
        <a:xfrm>
          <a:off x="0" y="0"/>
          <a:ext cx="0" cy="0"/>
          <a:chOff x="0" y="0"/>
          <a:chExt cx="0" cy="0"/>
        </a:xfrm>
      </p:grpSpPr>
      <p:grpSp>
        <p:nvGrpSpPr>
          <p:cNvPr id="13164" name="Google Shape;13164;p1574"/>
          <p:cNvGrpSpPr/>
          <p:nvPr/>
        </p:nvGrpSpPr>
        <p:grpSpPr>
          <a:xfrm>
            <a:off x="0" y="5020348"/>
            <a:ext cx="12192000" cy="1837653"/>
            <a:chOff x="0" y="5020347"/>
            <a:chExt cx="12192000" cy="1837653"/>
          </a:xfrm>
        </p:grpSpPr>
        <p:sp>
          <p:nvSpPr>
            <p:cNvPr id="13165" name="Google Shape;13165;p157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166" name="Google Shape;13166;p157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167" name="Google Shape;13167;p157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3168" name="Google Shape;13168;p157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169" name="Google Shape;13169;p1574"/>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70" name="Google Shape;13170;p1574"/>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323.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13171"/>
        <p:cNvGrpSpPr/>
        <p:nvPr/>
      </p:nvGrpSpPr>
      <p:grpSpPr>
        <a:xfrm>
          <a:off x="0" y="0"/>
          <a:ext cx="0" cy="0"/>
          <a:chOff x="0" y="0"/>
          <a:chExt cx="0" cy="0"/>
        </a:xfrm>
      </p:grpSpPr>
      <p:grpSp>
        <p:nvGrpSpPr>
          <p:cNvPr id="13172" name="Google Shape;13172;p1575"/>
          <p:cNvGrpSpPr/>
          <p:nvPr/>
        </p:nvGrpSpPr>
        <p:grpSpPr>
          <a:xfrm>
            <a:off x="7191543" y="1"/>
            <a:ext cx="5000459" cy="1425992"/>
            <a:chOff x="7191542" y="1"/>
            <a:chExt cx="5000459" cy="1425992"/>
          </a:xfrm>
        </p:grpSpPr>
        <p:pic>
          <p:nvPicPr>
            <p:cNvPr id="13173" name="Google Shape;13173;p15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174" name="Google Shape;13174;p1575"/>
            <p:cNvGrpSpPr/>
            <p:nvPr/>
          </p:nvGrpSpPr>
          <p:grpSpPr>
            <a:xfrm>
              <a:off x="7191542" y="1"/>
              <a:ext cx="5000459" cy="1425992"/>
              <a:chOff x="7186272" y="0"/>
              <a:chExt cx="5005729" cy="1427495"/>
            </a:xfrm>
          </p:grpSpPr>
          <p:sp>
            <p:nvSpPr>
              <p:cNvPr id="13175" name="Google Shape;13175;p15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176" name="Google Shape;13176;p15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177" name="Google Shape;13177;p15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78" name="Google Shape;13178;p1575"/>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179" name="Google Shape;13179;p1575"/>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80" name="Google Shape;13180;p157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181" name="Google Shape;13181;p157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82" name="Google Shape;13182;p157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183" name="Google Shape;13183;p15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184" name="Google Shape;13184;p15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24.xml><?xml version="1.0" encoding="utf-8"?>
<p:sldLayout xmlns:a="http://schemas.openxmlformats.org/drawingml/2006/main" xmlns:r="http://schemas.openxmlformats.org/officeDocument/2006/relationships" xmlns:p="http://schemas.openxmlformats.org/presentationml/2006/main" showMasterSp="0" matchingName="3_Table of Content">
  <p:cSld name="3_Table of Content">
    <p:spTree>
      <p:nvGrpSpPr>
        <p:cNvPr id="1" name="Shape 13185"/>
        <p:cNvGrpSpPr/>
        <p:nvPr/>
      </p:nvGrpSpPr>
      <p:grpSpPr>
        <a:xfrm>
          <a:off x="0" y="0"/>
          <a:ext cx="0" cy="0"/>
          <a:chOff x="0" y="0"/>
          <a:chExt cx="0" cy="0"/>
        </a:xfrm>
      </p:grpSpPr>
      <p:sp>
        <p:nvSpPr>
          <p:cNvPr id="13186" name="Google Shape;13186;p1576"/>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187" name="Google Shape;13187;p1576"/>
          <p:cNvSpPr txBox="1">
            <a:spLocks noGrp="1"/>
          </p:cNvSpPr>
          <p:nvPr>
            <p:ph type="title"/>
          </p:nvPr>
        </p:nvSpPr>
        <p:spPr>
          <a:xfrm>
            <a:off x="218115"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88" name="Google Shape;13188;p1576"/>
          <p:cNvSpPr txBox="1">
            <a:spLocks noGrp="1"/>
          </p:cNvSpPr>
          <p:nvPr>
            <p:ph type="body" idx="1"/>
          </p:nvPr>
        </p:nvSpPr>
        <p:spPr>
          <a:xfrm>
            <a:off x="218115" y="917198"/>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89" name="Google Shape;13189;p1576"/>
          <p:cNvSpPr txBox="1">
            <a:spLocks noGrp="1"/>
          </p:cNvSpPr>
          <p:nvPr>
            <p:ph type="body" idx="2"/>
          </p:nvPr>
        </p:nvSpPr>
        <p:spPr>
          <a:xfrm>
            <a:off x="3858938" y="5969002"/>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90" name="Google Shape;13190;p15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3191" name="Google Shape;13191;p1576"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2" y="5969000"/>
            <a:ext cx="3704343" cy="651933"/>
          </a:xfrm>
          <a:prstGeom prst="rect">
            <a:avLst/>
          </a:prstGeom>
          <a:noFill/>
          <a:ln>
            <a:noFill/>
          </a:ln>
        </p:spPr>
      </p:pic>
    </p:spTree>
  </p:cSld>
  <p:clrMapOvr>
    <a:masterClrMapping/>
  </p:clrMapOvr>
</p:sldLayout>
</file>

<file path=ppt/slideLayouts/slideLayout1325.xml><?xml version="1.0" encoding="utf-8"?>
<p:sldLayout xmlns:a="http://schemas.openxmlformats.org/drawingml/2006/main" xmlns:r="http://schemas.openxmlformats.org/officeDocument/2006/relationships" xmlns:p="http://schemas.openxmlformats.org/presentationml/2006/main" matchingName="Title and Content">
  <p:cSld name="2_Title and Content 3">
    <p:spTree>
      <p:nvGrpSpPr>
        <p:cNvPr id="1" name="Shape 13192"/>
        <p:cNvGrpSpPr/>
        <p:nvPr/>
      </p:nvGrpSpPr>
      <p:grpSpPr>
        <a:xfrm>
          <a:off x="0" y="0"/>
          <a:ext cx="0" cy="0"/>
          <a:chOff x="0" y="0"/>
          <a:chExt cx="0" cy="0"/>
        </a:xfrm>
      </p:grpSpPr>
      <p:grpSp>
        <p:nvGrpSpPr>
          <p:cNvPr id="13193" name="Google Shape;13193;p1577"/>
          <p:cNvGrpSpPr/>
          <p:nvPr/>
        </p:nvGrpSpPr>
        <p:grpSpPr>
          <a:xfrm>
            <a:off x="7191543" y="1"/>
            <a:ext cx="5000459" cy="1425992"/>
            <a:chOff x="7191542" y="1"/>
            <a:chExt cx="5000459" cy="1425992"/>
          </a:xfrm>
        </p:grpSpPr>
        <p:pic>
          <p:nvPicPr>
            <p:cNvPr id="13194" name="Google Shape;13194;p15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195" name="Google Shape;13195;p1577"/>
            <p:cNvGrpSpPr/>
            <p:nvPr/>
          </p:nvGrpSpPr>
          <p:grpSpPr>
            <a:xfrm>
              <a:off x="7191542" y="1"/>
              <a:ext cx="5000459" cy="1425992"/>
              <a:chOff x="7186272" y="0"/>
              <a:chExt cx="5005729" cy="1427495"/>
            </a:xfrm>
          </p:grpSpPr>
          <p:sp>
            <p:nvSpPr>
              <p:cNvPr id="13196" name="Google Shape;13196;p15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197" name="Google Shape;13197;p15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198" name="Google Shape;13198;p157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99" name="Google Shape;13199;p1577"/>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00" name="Google Shape;13200;p157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201" name="Google Shape;13201;p15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02" name="Google Shape;13202;p1577"/>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26.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3203"/>
        <p:cNvGrpSpPr/>
        <p:nvPr/>
      </p:nvGrpSpPr>
      <p:grpSpPr>
        <a:xfrm>
          <a:off x="0" y="0"/>
          <a:ext cx="0" cy="0"/>
          <a:chOff x="0" y="0"/>
          <a:chExt cx="0" cy="0"/>
        </a:xfrm>
      </p:grpSpPr>
      <p:sp>
        <p:nvSpPr>
          <p:cNvPr id="13204" name="Google Shape;13204;p1578"/>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205" name="Google Shape;13205;p157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206" name="Google Shape;13206;p1578"/>
          <p:cNvGrpSpPr/>
          <p:nvPr/>
        </p:nvGrpSpPr>
        <p:grpSpPr>
          <a:xfrm>
            <a:off x="0" y="5379427"/>
            <a:ext cx="2807368" cy="753891"/>
            <a:chOff x="0" y="5379426"/>
            <a:chExt cx="2807368" cy="753891"/>
          </a:xfrm>
        </p:grpSpPr>
        <p:sp>
          <p:nvSpPr>
            <p:cNvPr id="13207" name="Google Shape;13207;p157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208" name="Google Shape;13208;p157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3209" name="Google Shape;13209;p1578"/>
          <p:cNvSpPr>
            <a:spLocks noGrp="1"/>
          </p:cNvSpPr>
          <p:nvPr>
            <p:ph type="pic" idx="2"/>
          </p:nvPr>
        </p:nvSpPr>
        <p:spPr>
          <a:xfrm>
            <a:off x="2807368" y="457202"/>
            <a:ext cx="8915400" cy="5943599"/>
          </a:xfrm>
          <a:prstGeom prst="rect">
            <a:avLst/>
          </a:prstGeom>
          <a:noFill/>
          <a:ln>
            <a:noFill/>
          </a:ln>
        </p:spPr>
      </p:sp>
      <p:pic>
        <p:nvPicPr>
          <p:cNvPr id="13210" name="Google Shape;13210;p1578"/>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1327.xml><?xml version="1.0" encoding="utf-8"?>
<p:sldLayout xmlns:a="http://schemas.openxmlformats.org/drawingml/2006/main" xmlns:r="http://schemas.openxmlformats.org/officeDocument/2006/relationships" xmlns:p="http://schemas.openxmlformats.org/presentationml/2006/main" matchingName="9_Cover">
  <p:cSld name="9_Cover 2">
    <p:spTree>
      <p:nvGrpSpPr>
        <p:cNvPr id="1" name="Shape 13211"/>
        <p:cNvGrpSpPr/>
        <p:nvPr/>
      </p:nvGrpSpPr>
      <p:grpSpPr>
        <a:xfrm>
          <a:off x="0" y="0"/>
          <a:ext cx="0" cy="0"/>
          <a:chOff x="0" y="0"/>
          <a:chExt cx="0" cy="0"/>
        </a:xfrm>
      </p:grpSpPr>
      <p:sp>
        <p:nvSpPr>
          <p:cNvPr id="13212" name="Google Shape;13212;p1579"/>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213" name="Google Shape;13213;p1579"/>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14" name="Google Shape;13214;p1579"/>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215" name="Google Shape;13215;p1579"/>
          <p:cNvSpPr>
            <a:spLocks noGrp="1"/>
          </p:cNvSpPr>
          <p:nvPr>
            <p:ph type="pic" idx="2"/>
          </p:nvPr>
        </p:nvSpPr>
        <p:spPr>
          <a:xfrm>
            <a:off x="7118684" y="233915"/>
            <a:ext cx="5073316" cy="5943600"/>
          </a:xfrm>
          <a:prstGeom prst="rect">
            <a:avLst/>
          </a:prstGeom>
          <a:noFill/>
          <a:ln>
            <a:noFill/>
          </a:ln>
        </p:spPr>
      </p:sp>
      <p:grpSp>
        <p:nvGrpSpPr>
          <p:cNvPr id="13216" name="Google Shape;13216;p1579"/>
          <p:cNvGrpSpPr/>
          <p:nvPr/>
        </p:nvGrpSpPr>
        <p:grpSpPr>
          <a:xfrm>
            <a:off x="0" y="5020349"/>
            <a:ext cx="12192000" cy="1837653"/>
            <a:chOff x="0" y="5020348"/>
            <a:chExt cx="12192000" cy="1837653"/>
          </a:xfrm>
        </p:grpSpPr>
        <p:sp>
          <p:nvSpPr>
            <p:cNvPr id="13217" name="Google Shape;13217;p157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218" name="Google Shape;13218;p157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3219" name="Google Shape;13219;p157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328.xml><?xml version="1.0" encoding="utf-8"?>
<p:sldLayout xmlns:a="http://schemas.openxmlformats.org/drawingml/2006/main" xmlns:r="http://schemas.openxmlformats.org/officeDocument/2006/relationships" xmlns:p="http://schemas.openxmlformats.org/presentationml/2006/main" matchingName="9_Divider">
  <p:cSld name="9_Divider">
    <p:bg>
      <p:bgPr>
        <a:solidFill>
          <a:schemeClr val="lt2"/>
        </a:solidFill>
        <a:effectLst/>
      </p:bgPr>
    </p:bg>
    <p:spTree>
      <p:nvGrpSpPr>
        <p:cNvPr id="1" name="Shape 13220"/>
        <p:cNvGrpSpPr/>
        <p:nvPr/>
      </p:nvGrpSpPr>
      <p:grpSpPr>
        <a:xfrm>
          <a:off x="0" y="0"/>
          <a:ext cx="0" cy="0"/>
          <a:chOff x="0" y="0"/>
          <a:chExt cx="0" cy="0"/>
        </a:xfrm>
      </p:grpSpPr>
      <p:grpSp>
        <p:nvGrpSpPr>
          <p:cNvPr id="13221" name="Google Shape;13221;p1580"/>
          <p:cNvGrpSpPr/>
          <p:nvPr/>
        </p:nvGrpSpPr>
        <p:grpSpPr>
          <a:xfrm>
            <a:off x="0" y="5020348"/>
            <a:ext cx="12192000" cy="1837653"/>
            <a:chOff x="0" y="5020347"/>
            <a:chExt cx="12192000" cy="1837653"/>
          </a:xfrm>
        </p:grpSpPr>
        <p:sp>
          <p:nvSpPr>
            <p:cNvPr id="13222" name="Google Shape;13222;p158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223" name="Google Shape;13223;p158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224" name="Google Shape;13224;p158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3225" name="Google Shape;13225;p158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226" name="Google Shape;13226;p1580"/>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27" name="Google Shape;13227;p1580"/>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329.xml><?xml version="1.0" encoding="utf-8"?>
<p:sldLayout xmlns:a="http://schemas.openxmlformats.org/drawingml/2006/main" xmlns:r="http://schemas.openxmlformats.org/officeDocument/2006/relationships" xmlns:p="http://schemas.openxmlformats.org/presentationml/2006/main" matchingName="9_Photo Slide">
  <p:cSld name="9_Photo Slide 2">
    <p:spTree>
      <p:nvGrpSpPr>
        <p:cNvPr id="1" name="Shape 13228"/>
        <p:cNvGrpSpPr/>
        <p:nvPr/>
      </p:nvGrpSpPr>
      <p:grpSpPr>
        <a:xfrm>
          <a:off x="0" y="0"/>
          <a:ext cx="0" cy="0"/>
          <a:chOff x="0" y="0"/>
          <a:chExt cx="0" cy="0"/>
        </a:xfrm>
      </p:grpSpPr>
      <p:sp>
        <p:nvSpPr>
          <p:cNvPr id="13229" name="Google Shape;13229;p158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230" name="Google Shape;13230;p158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231" name="Google Shape;13231;p1581"/>
          <p:cNvGrpSpPr/>
          <p:nvPr/>
        </p:nvGrpSpPr>
        <p:grpSpPr>
          <a:xfrm>
            <a:off x="0" y="5379427"/>
            <a:ext cx="2807368" cy="753891"/>
            <a:chOff x="0" y="5379426"/>
            <a:chExt cx="2807368" cy="753891"/>
          </a:xfrm>
        </p:grpSpPr>
        <p:sp>
          <p:nvSpPr>
            <p:cNvPr id="13232" name="Google Shape;13232;p158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233" name="Google Shape;13233;p158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3234" name="Google Shape;13234;p1581"/>
          <p:cNvSpPr>
            <a:spLocks noGrp="1"/>
          </p:cNvSpPr>
          <p:nvPr>
            <p:ph type="pic" idx="2"/>
          </p:nvPr>
        </p:nvSpPr>
        <p:spPr>
          <a:xfrm>
            <a:off x="2807368" y="457202"/>
            <a:ext cx="8915400" cy="5943598"/>
          </a:xfrm>
          <a:prstGeom prst="rect">
            <a:avLst/>
          </a:prstGeom>
          <a:noFill/>
          <a:ln>
            <a:noFill/>
          </a:ln>
        </p:spPr>
      </p:sp>
      <p:pic>
        <p:nvPicPr>
          <p:cNvPr id="13235" name="Google Shape;13235;p158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Breaker-4">
  <p:cSld name="Breaker-4 5">
    <p:spTree>
      <p:nvGrpSpPr>
        <p:cNvPr id="1" name="Shape 1363"/>
        <p:cNvGrpSpPr/>
        <p:nvPr/>
      </p:nvGrpSpPr>
      <p:grpSpPr>
        <a:xfrm>
          <a:off x="0" y="0"/>
          <a:ext cx="0" cy="0"/>
          <a:chOff x="0" y="0"/>
          <a:chExt cx="0" cy="0"/>
        </a:xfrm>
      </p:grpSpPr>
      <p:pic>
        <p:nvPicPr>
          <p:cNvPr id="1364" name="Google Shape;1364;p228"/>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365" name="Google Shape;1365;p228"/>
          <p:cNvPicPr preferRelativeResize="0"/>
          <p:nvPr/>
        </p:nvPicPr>
        <p:blipFill rotWithShape="1">
          <a:blip r:embed="rId3">
            <a:alphaModFix/>
          </a:blip>
          <a:srcRect/>
          <a:stretch/>
        </p:blipFill>
        <p:spPr>
          <a:xfrm>
            <a:off x="10425152" y="5894638"/>
            <a:ext cx="1312781" cy="562271"/>
          </a:xfrm>
          <a:prstGeom prst="rect">
            <a:avLst/>
          </a:prstGeom>
          <a:noFill/>
          <a:ln>
            <a:noFill/>
          </a:ln>
        </p:spPr>
      </p:pic>
      <p:sp>
        <p:nvSpPr>
          <p:cNvPr id="1366" name="Google Shape;1366;p228"/>
          <p:cNvSpPr txBox="1">
            <a:spLocks noGrp="1"/>
          </p:cNvSpPr>
          <p:nvPr>
            <p:ph type="body" idx="1"/>
          </p:nvPr>
        </p:nvSpPr>
        <p:spPr>
          <a:xfrm>
            <a:off x="7459665" y="3429001"/>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7" name="Google Shape;1367;p228"/>
          <p:cNvSpPr txBox="1">
            <a:spLocks noGrp="1"/>
          </p:cNvSpPr>
          <p:nvPr>
            <p:ph type="body" idx="2"/>
          </p:nvPr>
        </p:nvSpPr>
        <p:spPr>
          <a:xfrm>
            <a:off x="7459661" y="4775655"/>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matchingName="9_Title and Content">
  <p:cSld name="9_Title and Content">
    <p:spTree>
      <p:nvGrpSpPr>
        <p:cNvPr id="1" name="Shape 13236"/>
        <p:cNvGrpSpPr/>
        <p:nvPr/>
      </p:nvGrpSpPr>
      <p:grpSpPr>
        <a:xfrm>
          <a:off x="0" y="0"/>
          <a:ext cx="0" cy="0"/>
          <a:chOff x="0" y="0"/>
          <a:chExt cx="0" cy="0"/>
        </a:xfrm>
      </p:grpSpPr>
      <p:grpSp>
        <p:nvGrpSpPr>
          <p:cNvPr id="13237" name="Google Shape;13237;p1582"/>
          <p:cNvGrpSpPr/>
          <p:nvPr/>
        </p:nvGrpSpPr>
        <p:grpSpPr>
          <a:xfrm>
            <a:off x="7191543" y="1"/>
            <a:ext cx="5000459" cy="1425992"/>
            <a:chOff x="7191542" y="1"/>
            <a:chExt cx="5000459" cy="1425992"/>
          </a:xfrm>
        </p:grpSpPr>
        <p:pic>
          <p:nvPicPr>
            <p:cNvPr id="13238" name="Google Shape;13238;p15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39" name="Google Shape;13239;p1582"/>
            <p:cNvGrpSpPr/>
            <p:nvPr/>
          </p:nvGrpSpPr>
          <p:grpSpPr>
            <a:xfrm>
              <a:off x="7191542" y="1"/>
              <a:ext cx="5000459" cy="1425992"/>
              <a:chOff x="7186272" y="0"/>
              <a:chExt cx="5005729" cy="1427495"/>
            </a:xfrm>
          </p:grpSpPr>
          <p:sp>
            <p:nvSpPr>
              <p:cNvPr id="13240" name="Google Shape;13240;p15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241" name="Google Shape;13241;p15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242" name="Google Shape;13242;p15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43" name="Google Shape;13243;p158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44" name="Google Shape;13244;p158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245" name="Google Shape;13245;p15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46" name="Google Shape;13246;p15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31.xml><?xml version="1.0" encoding="utf-8"?>
<p:sldLayout xmlns:a="http://schemas.openxmlformats.org/drawingml/2006/main" xmlns:r="http://schemas.openxmlformats.org/officeDocument/2006/relationships" xmlns:p="http://schemas.openxmlformats.org/presentationml/2006/main" matchingName="9_Two Content">
  <p:cSld name="9_Two Content">
    <p:spTree>
      <p:nvGrpSpPr>
        <p:cNvPr id="1" name="Shape 13247"/>
        <p:cNvGrpSpPr/>
        <p:nvPr/>
      </p:nvGrpSpPr>
      <p:grpSpPr>
        <a:xfrm>
          <a:off x="0" y="0"/>
          <a:ext cx="0" cy="0"/>
          <a:chOff x="0" y="0"/>
          <a:chExt cx="0" cy="0"/>
        </a:xfrm>
      </p:grpSpPr>
      <p:sp>
        <p:nvSpPr>
          <p:cNvPr id="13248" name="Google Shape;13248;p15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49" name="Google Shape;13249;p1583"/>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3250" name="Google Shape;13250;p1583"/>
          <p:cNvGrpSpPr/>
          <p:nvPr/>
        </p:nvGrpSpPr>
        <p:grpSpPr>
          <a:xfrm>
            <a:off x="7191543" y="1"/>
            <a:ext cx="5000459" cy="1425992"/>
            <a:chOff x="7191542" y="1"/>
            <a:chExt cx="5000459" cy="1425992"/>
          </a:xfrm>
        </p:grpSpPr>
        <p:pic>
          <p:nvPicPr>
            <p:cNvPr id="13251" name="Google Shape;13251;p15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52" name="Google Shape;13252;p1583"/>
            <p:cNvGrpSpPr/>
            <p:nvPr/>
          </p:nvGrpSpPr>
          <p:grpSpPr>
            <a:xfrm>
              <a:off x="7191542" y="1"/>
              <a:ext cx="5000459" cy="1425992"/>
              <a:chOff x="7186272" y="0"/>
              <a:chExt cx="5005729" cy="1427495"/>
            </a:xfrm>
          </p:grpSpPr>
          <p:sp>
            <p:nvSpPr>
              <p:cNvPr id="13253" name="Google Shape;13253;p15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254" name="Google Shape;13254;p15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255" name="Google Shape;13255;p1583"/>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56" name="Google Shape;13256;p1583"/>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257" name="Google Shape;13257;p15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58" name="Google Shape;13258;p15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32.xml><?xml version="1.0" encoding="utf-8"?>
<p:sldLayout xmlns:a="http://schemas.openxmlformats.org/drawingml/2006/main" xmlns:r="http://schemas.openxmlformats.org/officeDocument/2006/relationships" xmlns:p="http://schemas.openxmlformats.org/presentationml/2006/main" matchingName="9_Comparison">
  <p:cSld name="9_Comparison">
    <p:spTree>
      <p:nvGrpSpPr>
        <p:cNvPr id="1" name="Shape 13259"/>
        <p:cNvGrpSpPr/>
        <p:nvPr/>
      </p:nvGrpSpPr>
      <p:grpSpPr>
        <a:xfrm>
          <a:off x="0" y="0"/>
          <a:ext cx="0" cy="0"/>
          <a:chOff x="0" y="0"/>
          <a:chExt cx="0" cy="0"/>
        </a:xfrm>
      </p:grpSpPr>
      <p:grpSp>
        <p:nvGrpSpPr>
          <p:cNvPr id="13260" name="Google Shape;13260;p1584"/>
          <p:cNvGrpSpPr/>
          <p:nvPr/>
        </p:nvGrpSpPr>
        <p:grpSpPr>
          <a:xfrm>
            <a:off x="7191544" y="1"/>
            <a:ext cx="5000459" cy="1425992"/>
            <a:chOff x="7191542" y="1"/>
            <a:chExt cx="5000459" cy="1425992"/>
          </a:xfrm>
        </p:grpSpPr>
        <p:pic>
          <p:nvPicPr>
            <p:cNvPr id="13261" name="Google Shape;13261;p15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62" name="Google Shape;13262;p1584"/>
            <p:cNvGrpSpPr/>
            <p:nvPr/>
          </p:nvGrpSpPr>
          <p:grpSpPr>
            <a:xfrm>
              <a:off x="7191542" y="1"/>
              <a:ext cx="5000459" cy="1425992"/>
              <a:chOff x="7186272" y="0"/>
              <a:chExt cx="5005729" cy="1427495"/>
            </a:xfrm>
          </p:grpSpPr>
          <p:sp>
            <p:nvSpPr>
              <p:cNvPr id="13263" name="Google Shape;13263;p15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264" name="Google Shape;13264;p15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265" name="Google Shape;13265;p1584"/>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66" name="Google Shape;13266;p1584"/>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267" name="Google Shape;13267;p1584"/>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68" name="Google Shape;13268;p158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269" name="Google Shape;13269;p158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70" name="Google Shape;13270;p1584"/>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271" name="Google Shape;13271;p15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72" name="Google Shape;13272;p15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33.xml><?xml version="1.0" encoding="utf-8"?>
<p:sldLayout xmlns:a="http://schemas.openxmlformats.org/drawingml/2006/main" xmlns:r="http://schemas.openxmlformats.org/officeDocument/2006/relationships" xmlns:p="http://schemas.openxmlformats.org/presentationml/2006/main" matchingName="9_Comparison">
  <p:cSld name="9_Comparison 2">
    <p:spTree>
      <p:nvGrpSpPr>
        <p:cNvPr id="1" name="Shape 13273"/>
        <p:cNvGrpSpPr/>
        <p:nvPr/>
      </p:nvGrpSpPr>
      <p:grpSpPr>
        <a:xfrm>
          <a:off x="0" y="0"/>
          <a:ext cx="0" cy="0"/>
          <a:chOff x="0" y="0"/>
          <a:chExt cx="0" cy="0"/>
        </a:xfrm>
      </p:grpSpPr>
      <p:grpSp>
        <p:nvGrpSpPr>
          <p:cNvPr id="13274" name="Google Shape;13274;p1585"/>
          <p:cNvGrpSpPr/>
          <p:nvPr/>
        </p:nvGrpSpPr>
        <p:grpSpPr>
          <a:xfrm>
            <a:off x="7191543" y="1"/>
            <a:ext cx="5000459" cy="1425992"/>
            <a:chOff x="7191542" y="1"/>
            <a:chExt cx="5000459" cy="1425992"/>
          </a:xfrm>
        </p:grpSpPr>
        <p:pic>
          <p:nvPicPr>
            <p:cNvPr id="13275" name="Google Shape;13275;p15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76" name="Google Shape;13276;p1585"/>
            <p:cNvGrpSpPr/>
            <p:nvPr/>
          </p:nvGrpSpPr>
          <p:grpSpPr>
            <a:xfrm>
              <a:off x="7191542" y="1"/>
              <a:ext cx="5000459" cy="1425992"/>
              <a:chOff x="7186272" y="0"/>
              <a:chExt cx="5005729" cy="1427495"/>
            </a:xfrm>
          </p:grpSpPr>
          <p:sp>
            <p:nvSpPr>
              <p:cNvPr id="13277" name="Google Shape;13277;p15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278" name="Google Shape;13278;p15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279" name="Google Shape;13279;p1585"/>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80" name="Google Shape;13280;p1585"/>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281" name="Google Shape;13281;p1585"/>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82" name="Google Shape;13282;p158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283" name="Google Shape;13283;p158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84" name="Google Shape;13284;p158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285" name="Google Shape;13285;p15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86" name="Google Shape;13286;p15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34.xml><?xml version="1.0" encoding="utf-8"?>
<p:sldLayout xmlns:a="http://schemas.openxmlformats.org/drawingml/2006/main" xmlns:r="http://schemas.openxmlformats.org/officeDocument/2006/relationships" xmlns:p="http://schemas.openxmlformats.org/presentationml/2006/main" matchingName="9_Title Only">
  <p:cSld name="9_Title Only">
    <p:spTree>
      <p:nvGrpSpPr>
        <p:cNvPr id="1" name="Shape 13287"/>
        <p:cNvGrpSpPr/>
        <p:nvPr/>
      </p:nvGrpSpPr>
      <p:grpSpPr>
        <a:xfrm>
          <a:off x="0" y="0"/>
          <a:ext cx="0" cy="0"/>
          <a:chOff x="0" y="0"/>
          <a:chExt cx="0" cy="0"/>
        </a:xfrm>
      </p:grpSpPr>
      <p:grpSp>
        <p:nvGrpSpPr>
          <p:cNvPr id="13288" name="Google Shape;13288;p1586"/>
          <p:cNvGrpSpPr/>
          <p:nvPr/>
        </p:nvGrpSpPr>
        <p:grpSpPr>
          <a:xfrm>
            <a:off x="7191543" y="1"/>
            <a:ext cx="5000459" cy="1425992"/>
            <a:chOff x="7191542" y="1"/>
            <a:chExt cx="5000459" cy="1425992"/>
          </a:xfrm>
        </p:grpSpPr>
        <p:pic>
          <p:nvPicPr>
            <p:cNvPr id="13289" name="Google Shape;13289;p15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90" name="Google Shape;13290;p1586"/>
            <p:cNvGrpSpPr/>
            <p:nvPr/>
          </p:nvGrpSpPr>
          <p:grpSpPr>
            <a:xfrm>
              <a:off x="7191542" y="1"/>
              <a:ext cx="5000459" cy="1425992"/>
              <a:chOff x="7186272" y="0"/>
              <a:chExt cx="5005729" cy="1427495"/>
            </a:xfrm>
          </p:grpSpPr>
          <p:sp>
            <p:nvSpPr>
              <p:cNvPr id="13291" name="Google Shape;13291;p15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292" name="Google Shape;13292;p15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293" name="Google Shape;13293;p158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94" name="Google Shape;13294;p158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295" name="Google Shape;13295;p15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96" name="Google Shape;13296;p15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35.xml><?xml version="1.0" encoding="utf-8"?>
<p:sldLayout xmlns:a="http://schemas.openxmlformats.org/drawingml/2006/main" xmlns:r="http://schemas.openxmlformats.org/officeDocument/2006/relationships" xmlns:p="http://schemas.openxmlformats.org/presentationml/2006/main" matchingName="8_End">
  <p:cSld name="8_End 2">
    <p:spTree>
      <p:nvGrpSpPr>
        <p:cNvPr id="1" name="Shape 13297"/>
        <p:cNvGrpSpPr/>
        <p:nvPr/>
      </p:nvGrpSpPr>
      <p:grpSpPr>
        <a:xfrm>
          <a:off x="0" y="0"/>
          <a:ext cx="0" cy="0"/>
          <a:chOff x="0" y="0"/>
          <a:chExt cx="0" cy="0"/>
        </a:xfrm>
      </p:grpSpPr>
      <p:grpSp>
        <p:nvGrpSpPr>
          <p:cNvPr id="13298" name="Google Shape;13298;p1587"/>
          <p:cNvGrpSpPr/>
          <p:nvPr/>
        </p:nvGrpSpPr>
        <p:grpSpPr>
          <a:xfrm>
            <a:off x="0" y="0"/>
            <a:ext cx="12192000" cy="2148830"/>
            <a:chOff x="0" y="0"/>
            <a:chExt cx="12192000" cy="2148830"/>
          </a:xfrm>
        </p:grpSpPr>
        <p:sp>
          <p:nvSpPr>
            <p:cNvPr id="13299" name="Google Shape;13299;p158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300" name="Google Shape;13300;p158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3301" name="Google Shape;13301;p1587"/>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302" name="Google Shape;13302;p1587"/>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03" name="Google Shape;13303;p158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304" name="Google Shape;13304;p1587"/>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3305" name="Google Shape;13305;p158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336.xml><?xml version="1.0" encoding="utf-8"?>
<p:sldLayout xmlns:a="http://schemas.openxmlformats.org/drawingml/2006/main" xmlns:r="http://schemas.openxmlformats.org/officeDocument/2006/relationships" xmlns:p="http://schemas.openxmlformats.org/presentationml/2006/main" matchingName="7_Blank">
  <p:cSld name="7_Blank">
    <p:spTree>
      <p:nvGrpSpPr>
        <p:cNvPr id="1" name="Shape 13306"/>
        <p:cNvGrpSpPr/>
        <p:nvPr/>
      </p:nvGrpSpPr>
      <p:grpSpPr>
        <a:xfrm>
          <a:off x="0" y="0"/>
          <a:ext cx="0" cy="0"/>
          <a:chOff x="0" y="0"/>
          <a:chExt cx="0" cy="0"/>
        </a:xfrm>
      </p:grpSpPr>
      <p:sp>
        <p:nvSpPr>
          <p:cNvPr id="13307" name="Google Shape;13307;p158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308" name="Google Shape;13308;p15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309" name="Google Shape;13309;p15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310" name="Google Shape;13310;p1588"/>
          <p:cNvGrpSpPr/>
          <p:nvPr/>
        </p:nvGrpSpPr>
        <p:grpSpPr>
          <a:xfrm>
            <a:off x="7191543" y="1"/>
            <a:ext cx="5000459" cy="1425992"/>
            <a:chOff x="7191542" y="1"/>
            <a:chExt cx="5000459" cy="1425992"/>
          </a:xfrm>
        </p:grpSpPr>
        <p:pic>
          <p:nvPicPr>
            <p:cNvPr id="13311" name="Google Shape;13311;p15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312" name="Google Shape;13312;p1588"/>
            <p:cNvGrpSpPr/>
            <p:nvPr/>
          </p:nvGrpSpPr>
          <p:grpSpPr>
            <a:xfrm>
              <a:off x="7191542" y="1"/>
              <a:ext cx="5000459" cy="1425992"/>
              <a:chOff x="7186272" y="0"/>
              <a:chExt cx="5005729" cy="1427495"/>
            </a:xfrm>
          </p:grpSpPr>
          <p:sp>
            <p:nvSpPr>
              <p:cNvPr id="13313" name="Google Shape;13313;p15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314" name="Google Shape;13314;p15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337.xml><?xml version="1.0" encoding="utf-8"?>
<p:sldLayout xmlns:a="http://schemas.openxmlformats.org/drawingml/2006/main" xmlns:r="http://schemas.openxmlformats.org/officeDocument/2006/relationships" xmlns:p="http://schemas.openxmlformats.org/presentationml/2006/main" matchingName="10_Cover">
  <p:cSld name="10_Cover">
    <p:spTree>
      <p:nvGrpSpPr>
        <p:cNvPr id="1" name="Shape 13315"/>
        <p:cNvGrpSpPr/>
        <p:nvPr/>
      </p:nvGrpSpPr>
      <p:grpSpPr>
        <a:xfrm>
          <a:off x="0" y="0"/>
          <a:ext cx="0" cy="0"/>
          <a:chOff x="0" y="0"/>
          <a:chExt cx="0" cy="0"/>
        </a:xfrm>
      </p:grpSpPr>
      <p:sp>
        <p:nvSpPr>
          <p:cNvPr id="13316" name="Google Shape;13316;p1589"/>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317" name="Google Shape;13317;p1589"/>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18" name="Google Shape;13318;p1589"/>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319" name="Google Shape;13319;p1589"/>
          <p:cNvSpPr>
            <a:spLocks noGrp="1"/>
          </p:cNvSpPr>
          <p:nvPr>
            <p:ph type="pic" idx="2"/>
          </p:nvPr>
        </p:nvSpPr>
        <p:spPr>
          <a:xfrm>
            <a:off x="7118685" y="233915"/>
            <a:ext cx="5073316" cy="5943600"/>
          </a:xfrm>
          <a:prstGeom prst="rect">
            <a:avLst/>
          </a:prstGeom>
          <a:noFill/>
          <a:ln>
            <a:noFill/>
          </a:ln>
        </p:spPr>
      </p:sp>
      <p:grpSp>
        <p:nvGrpSpPr>
          <p:cNvPr id="13320" name="Google Shape;13320;p1589"/>
          <p:cNvGrpSpPr/>
          <p:nvPr/>
        </p:nvGrpSpPr>
        <p:grpSpPr>
          <a:xfrm>
            <a:off x="0" y="5020350"/>
            <a:ext cx="12192000" cy="1837653"/>
            <a:chOff x="0" y="5020348"/>
            <a:chExt cx="12192000" cy="1837653"/>
          </a:xfrm>
        </p:grpSpPr>
        <p:sp>
          <p:nvSpPr>
            <p:cNvPr id="13321" name="Google Shape;13321;p158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322" name="Google Shape;13322;p158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3323" name="Google Shape;13323;p158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338.xml><?xml version="1.0" encoding="utf-8"?>
<p:sldLayout xmlns:a="http://schemas.openxmlformats.org/drawingml/2006/main" xmlns:r="http://schemas.openxmlformats.org/officeDocument/2006/relationships" xmlns:p="http://schemas.openxmlformats.org/presentationml/2006/main" matchingName="10_Divider">
  <p:cSld name="10_Divider 2">
    <p:bg>
      <p:bgPr>
        <a:solidFill>
          <a:schemeClr val="lt2"/>
        </a:solidFill>
        <a:effectLst/>
      </p:bgPr>
    </p:bg>
    <p:spTree>
      <p:nvGrpSpPr>
        <p:cNvPr id="1" name="Shape 13324"/>
        <p:cNvGrpSpPr/>
        <p:nvPr/>
      </p:nvGrpSpPr>
      <p:grpSpPr>
        <a:xfrm>
          <a:off x="0" y="0"/>
          <a:ext cx="0" cy="0"/>
          <a:chOff x="0" y="0"/>
          <a:chExt cx="0" cy="0"/>
        </a:xfrm>
      </p:grpSpPr>
      <p:grpSp>
        <p:nvGrpSpPr>
          <p:cNvPr id="13325" name="Google Shape;13325;p1590"/>
          <p:cNvGrpSpPr/>
          <p:nvPr/>
        </p:nvGrpSpPr>
        <p:grpSpPr>
          <a:xfrm>
            <a:off x="0" y="5020348"/>
            <a:ext cx="12192000" cy="1837653"/>
            <a:chOff x="0" y="5020347"/>
            <a:chExt cx="12192000" cy="1837653"/>
          </a:xfrm>
        </p:grpSpPr>
        <p:sp>
          <p:nvSpPr>
            <p:cNvPr id="13326" name="Google Shape;13326;p159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327" name="Google Shape;13327;p159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328" name="Google Shape;13328;p159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3329" name="Google Shape;13329;p159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330" name="Google Shape;13330;p1590"/>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31" name="Google Shape;13331;p1590"/>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339.xml><?xml version="1.0" encoding="utf-8"?>
<p:sldLayout xmlns:a="http://schemas.openxmlformats.org/drawingml/2006/main" xmlns:r="http://schemas.openxmlformats.org/officeDocument/2006/relationships" xmlns:p="http://schemas.openxmlformats.org/presentationml/2006/main" matchingName="10_Cover">
  <p:cSld name="10_Cover 2">
    <p:spTree>
      <p:nvGrpSpPr>
        <p:cNvPr id="1" name="Shape 13332"/>
        <p:cNvGrpSpPr/>
        <p:nvPr/>
      </p:nvGrpSpPr>
      <p:grpSpPr>
        <a:xfrm>
          <a:off x="0" y="0"/>
          <a:ext cx="0" cy="0"/>
          <a:chOff x="0" y="0"/>
          <a:chExt cx="0" cy="0"/>
        </a:xfrm>
      </p:grpSpPr>
      <p:sp>
        <p:nvSpPr>
          <p:cNvPr id="13333" name="Google Shape;13333;p1591"/>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334" name="Google Shape;13334;p1591"/>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35" name="Google Shape;13335;p1591"/>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336" name="Google Shape;13336;p1591"/>
          <p:cNvSpPr>
            <a:spLocks noGrp="1"/>
          </p:cNvSpPr>
          <p:nvPr>
            <p:ph type="pic" idx="2"/>
          </p:nvPr>
        </p:nvSpPr>
        <p:spPr>
          <a:xfrm>
            <a:off x="7118684" y="233915"/>
            <a:ext cx="5073316" cy="5943600"/>
          </a:xfrm>
          <a:prstGeom prst="rect">
            <a:avLst/>
          </a:prstGeom>
          <a:noFill/>
          <a:ln>
            <a:noFill/>
          </a:ln>
        </p:spPr>
      </p:sp>
      <p:grpSp>
        <p:nvGrpSpPr>
          <p:cNvPr id="13337" name="Google Shape;13337;p1591"/>
          <p:cNvGrpSpPr/>
          <p:nvPr/>
        </p:nvGrpSpPr>
        <p:grpSpPr>
          <a:xfrm>
            <a:off x="0" y="5020349"/>
            <a:ext cx="12192000" cy="1837653"/>
            <a:chOff x="0" y="5020348"/>
            <a:chExt cx="12192000" cy="1837653"/>
          </a:xfrm>
        </p:grpSpPr>
        <p:sp>
          <p:nvSpPr>
            <p:cNvPr id="13338" name="Google Shape;13338;p159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339" name="Google Shape;13339;p159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3340" name="Google Shape;13340;p159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Breaker-4">
  <p:cSld name="Breaker-4 6">
    <p:spTree>
      <p:nvGrpSpPr>
        <p:cNvPr id="1" name="Shape 1368"/>
        <p:cNvGrpSpPr/>
        <p:nvPr/>
      </p:nvGrpSpPr>
      <p:grpSpPr>
        <a:xfrm>
          <a:off x="0" y="0"/>
          <a:ext cx="0" cy="0"/>
          <a:chOff x="0" y="0"/>
          <a:chExt cx="0" cy="0"/>
        </a:xfrm>
      </p:grpSpPr>
      <p:pic>
        <p:nvPicPr>
          <p:cNvPr id="1369" name="Google Shape;1369;p229"/>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370" name="Google Shape;1370;p229"/>
          <p:cNvPicPr preferRelativeResize="0"/>
          <p:nvPr/>
        </p:nvPicPr>
        <p:blipFill rotWithShape="1">
          <a:blip r:embed="rId3">
            <a:alphaModFix/>
          </a:blip>
          <a:srcRect/>
          <a:stretch/>
        </p:blipFill>
        <p:spPr>
          <a:xfrm>
            <a:off x="10425155" y="5894638"/>
            <a:ext cx="1312781" cy="562271"/>
          </a:xfrm>
          <a:prstGeom prst="rect">
            <a:avLst/>
          </a:prstGeom>
          <a:noFill/>
          <a:ln>
            <a:noFill/>
          </a:ln>
        </p:spPr>
      </p:pic>
      <p:sp>
        <p:nvSpPr>
          <p:cNvPr id="1371" name="Google Shape;1371;p229"/>
          <p:cNvSpPr txBox="1">
            <a:spLocks noGrp="1"/>
          </p:cNvSpPr>
          <p:nvPr>
            <p:ph type="body" idx="1"/>
          </p:nvPr>
        </p:nvSpPr>
        <p:spPr>
          <a:xfrm>
            <a:off x="7459668" y="3429001"/>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2" name="Google Shape;1372;p229"/>
          <p:cNvSpPr txBox="1">
            <a:spLocks noGrp="1"/>
          </p:cNvSpPr>
          <p:nvPr>
            <p:ph type="body" idx="2"/>
          </p:nvPr>
        </p:nvSpPr>
        <p:spPr>
          <a:xfrm>
            <a:off x="7459664" y="4775655"/>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matchingName="10_Divider">
  <p:cSld name="10_Divider 3">
    <p:bg>
      <p:bgPr>
        <a:solidFill>
          <a:schemeClr val="lt2"/>
        </a:solidFill>
        <a:effectLst/>
      </p:bgPr>
    </p:bg>
    <p:spTree>
      <p:nvGrpSpPr>
        <p:cNvPr id="1" name="Shape 13341"/>
        <p:cNvGrpSpPr/>
        <p:nvPr/>
      </p:nvGrpSpPr>
      <p:grpSpPr>
        <a:xfrm>
          <a:off x="0" y="0"/>
          <a:ext cx="0" cy="0"/>
          <a:chOff x="0" y="0"/>
          <a:chExt cx="0" cy="0"/>
        </a:xfrm>
      </p:grpSpPr>
      <p:grpSp>
        <p:nvGrpSpPr>
          <p:cNvPr id="13342" name="Google Shape;13342;p1592"/>
          <p:cNvGrpSpPr/>
          <p:nvPr/>
        </p:nvGrpSpPr>
        <p:grpSpPr>
          <a:xfrm>
            <a:off x="0" y="5020348"/>
            <a:ext cx="12192000" cy="1837653"/>
            <a:chOff x="0" y="5020347"/>
            <a:chExt cx="12192000" cy="1837653"/>
          </a:xfrm>
        </p:grpSpPr>
        <p:sp>
          <p:nvSpPr>
            <p:cNvPr id="13343" name="Google Shape;13343;p159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344" name="Google Shape;13344;p159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345" name="Google Shape;13345;p159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3346" name="Google Shape;13346;p159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347" name="Google Shape;13347;p1592"/>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48" name="Google Shape;13348;p1592"/>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341.xml><?xml version="1.0" encoding="utf-8"?>
<p:sldLayout xmlns:a="http://schemas.openxmlformats.org/drawingml/2006/main" xmlns:r="http://schemas.openxmlformats.org/officeDocument/2006/relationships" xmlns:p="http://schemas.openxmlformats.org/presentationml/2006/main" matchingName="19_Quotation">
  <p:cSld name="19_Quotation 2">
    <p:spTree>
      <p:nvGrpSpPr>
        <p:cNvPr id="1" name="Shape 13349"/>
        <p:cNvGrpSpPr/>
        <p:nvPr/>
      </p:nvGrpSpPr>
      <p:grpSpPr>
        <a:xfrm>
          <a:off x="0" y="0"/>
          <a:ext cx="0" cy="0"/>
          <a:chOff x="0" y="0"/>
          <a:chExt cx="0" cy="0"/>
        </a:xfrm>
      </p:grpSpPr>
      <p:sp>
        <p:nvSpPr>
          <p:cNvPr id="13350" name="Google Shape;13350;p159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351" name="Google Shape;13351;p159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52" name="Google Shape;13352;p15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53" name="Google Shape;13353;p159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354" name="Google Shape;13354;p15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355" name="Google Shape;13355;p15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356" name="Google Shape;13356;p1593"/>
          <p:cNvGrpSpPr/>
          <p:nvPr/>
        </p:nvGrpSpPr>
        <p:grpSpPr>
          <a:xfrm>
            <a:off x="7191543" y="1"/>
            <a:ext cx="5000459" cy="1425992"/>
            <a:chOff x="7191542" y="1"/>
            <a:chExt cx="5000459" cy="1425992"/>
          </a:xfrm>
        </p:grpSpPr>
        <p:pic>
          <p:nvPicPr>
            <p:cNvPr id="13357" name="Google Shape;13357;p15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358" name="Google Shape;13358;p1593"/>
            <p:cNvGrpSpPr/>
            <p:nvPr/>
          </p:nvGrpSpPr>
          <p:grpSpPr>
            <a:xfrm>
              <a:off x="7191542" y="1"/>
              <a:ext cx="5000459" cy="1425992"/>
              <a:chOff x="7186272" y="0"/>
              <a:chExt cx="5005729" cy="1427495"/>
            </a:xfrm>
          </p:grpSpPr>
          <p:sp>
            <p:nvSpPr>
              <p:cNvPr id="13359" name="Google Shape;13359;p15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360" name="Google Shape;13360;p15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361" name="Google Shape;13361;p159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42.xml><?xml version="1.0" encoding="utf-8"?>
<p:sldLayout xmlns:a="http://schemas.openxmlformats.org/drawingml/2006/main" xmlns:r="http://schemas.openxmlformats.org/officeDocument/2006/relationships" xmlns:p="http://schemas.openxmlformats.org/presentationml/2006/main" matchingName="10_Photo Slide">
  <p:cSld name="10_Photo Slide">
    <p:spTree>
      <p:nvGrpSpPr>
        <p:cNvPr id="1" name="Shape 13362"/>
        <p:cNvGrpSpPr/>
        <p:nvPr/>
      </p:nvGrpSpPr>
      <p:grpSpPr>
        <a:xfrm>
          <a:off x="0" y="0"/>
          <a:ext cx="0" cy="0"/>
          <a:chOff x="0" y="0"/>
          <a:chExt cx="0" cy="0"/>
        </a:xfrm>
      </p:grpSpPr>
      <p:sp>
        <p:nvSpPr>
          <p:cNvPr id="13363" name="Google Shape;13363;p1594"/>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364" name="Google Shape;13364;p159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365" name="Google Shape;13365;p1594"/>
          <p:cNvGrpSpPr/>
          <p:nvPr/>
        </p:nvGrpSpPr>
        <p:grpSpPr>
          <a:xfrm>
            <a:off x="0" y="5379427"/>
            <a:ext cx="2807368" cy="753891"/>
            <a:chOff x="0" y="5379426"/>
            <a:chExt cx="2807368" cy="753891"/>
          </a:xfrm>
        </p:grpSpPr>
        <p:sp>
          <p:nvSpPr>
            <p:cNvPr id="13366" name="Google Shape;13366;p159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367" name="Google Shape;13367;p159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3368" name="Google Shape;13368;p1594"/>
          <p:cNvSpPr>
            <a:spLocks noGrp="1"/>
          </p:cNvSpPr>
          <p:nvPr>
            <p:ph type="pic" idx="2"/>
          </p:nvPr>
        </p:nvSpPr>
        <p:spPr>
          <a:xfrm>
            <a:off x="2807368" y="457202"/>
            <a:ext cx="8915400" cy="5943598"/>
          </a:xfrm>
          <a:prstGeom prst="rect">
            <a:avLst/>
          </a:prstGeom>
          <a:noFill/>
          <a:ln>
            <a:noFill/>
          </a:ln>
        </p:spPr>
      </p:sp>
      <p:pic>
        <p:nvPicPr>
          <p:cNvPr id="13369" name="Google Shape;13369;p1594"/>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343.xml><?xml version="1.0" encoding="utf-8"?>
<p:sldLayout xmlns:a="http://schemas.openxmlformats.org/drawingml/2006/main" xmlns:r="http://schemas.openxmlformats.org/officeDocument/2006/relationships" xmlns:p="http://schemas.openxmlformats.org/presentationml/2006/main" matchingName="20_Quotation">
  <p:cSld name="20_Quotation">
    <p:spTree>
      <p:nvGrpSpPr>
        <p:cNvPr id="1" name="Shape 13370"/>
        <p:cNvGrpSpPr/>
        <p:nvPr/>
      </p:nvGrpSpPr>
      <p:grpSpPr>
        <a:xfrm>
          <a:off x="0" y="0"/>
          <a:ext cx="0" cy="0"/>
          <a:chOff x="0" y="0"/>
          <a:chExt cx="0" cy="0"/>
        </a:xfrm>
      </p:grpSpPr>
      <p:sp>
        <p:nvSpPr>
          <p:cNvPr id="13371" name="Google Shape;13371;p159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372" name="Google Shape;13372;p159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73" name="Google Shape;13373;p159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74" name="Google Shape;13374;p159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375" name="Google Shape;13375;p15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376" name="Google Shape;13376;p15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377" name="Google Shape;13377;p1595"/>
          <p:cNvGrpSpPr/>
          <p:nvPr/>
        </p:nvGrpSpPr>
        <p:grpSpPr>
          <a:xfrm>
            <a:off x="7191543" y="1"/>
            <a:ext cx="5000459" cy="1425992"/>
            <a:chOff x="7191542" y="1"/>
            <a:chExt cx="5000459" cy="1425992"/>
          </a:xfrm>
        </p:grpSpPr>
        <p:pic>
          <p:nvPicPr>
            <p:cNvPr id="13378" name="Google Shape;13378;p15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379" name="Google Shape;13379;p1595"/>
            <p:cNvGrpSpPr/>
            <p:nvPr/>
          </p:nvGrpSpPr>
          <p:grpSpPr>
            <a:xfrm>
              <a:off x="7191542" y="1"/>
              <a:ext cx="5000459" cy="1425992"/>
              <a:chOff x="7186272" y="0"/>
              <a:chExt cx="5005729" cy="1427495"/>
            </a:xfrm>
          </p:grpSpPr>
          <p:sp>
            <p:nvSpPr>
              <p:cNvPr id="13380" name="Google Shape;13380;p15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381" name="Google Shape;13381;p15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382" name="Google Shape;13382;p159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44.xml><?xml version="1.0" encoding="utf-8"?>
<p:sldLayout xmlns:a="http://schemas.openxmlformats.org/drawingml/2006/main" xmlns:r="http://schemas.openxmlformats.org/officeDocument/2006/relationships" xmlns:p="http://schemas.openxmlformats.org/presentationml/2006/main" matchingName="30_Quotation">
  <p:cSld name="30_Quotation">
    <p:spTree>
      <p:nvGrpSpPr>
        <p:cNvPr id="1" name="Shape 13383"/>
        <p:cNvGrpSpPr/>
        <p:nvPr/>
      </p:nvGrpSpPr>
      <p:grpSpPr>
        <a:xfrm>
          <a:off x="0" y="0"/>
          <a:ext cx="0" cy="0"/>
          <a:chOff x="0" y="0"/>
          <a:chExt cx="0" cy="0"/>
        </a:xfrm>
      </p:grpSpPr>
      <p:sp>
        <p:nvSpPr>
          <p:cNvPr id="13384" name="Google Shape;13384;p159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385" name="Google Shape;13385;p159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86" name="Google Shape;13386;p159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87" name="Google Shape;13387;p159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388" name="Google Shape;13388;p15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389" name="Google Shape;13389;p15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390" name="Google Shape;13390;p1596"/>
          <p:cNvGrpSpPr/>
          <p:nvPr/>
        </p:nvGrpSpPr>
        <p:grpSpPr>
          <a:xfrm>
            <a:off x="7191543" y="1"/>
            <a:ext cx="5000459" cy="1425992"/>
            <a:chOff x="7191542" y="1"/>
            <a:chExt cx="5000459" cy="1425992"/>
          </a:xfrm>
        </p:grpSpPr>
        <p:pic>
          <p:nvPicPr>
            <p:cNvPr id="13391" name="Google Shape;13391;p15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392" name="Google Shape;13392;p1596"/>
            <p:cNvGrpSpPr/>
            <p:nvPr/>
          </p:nvGrpSpPr>
          <p:grpSpPr>
            <a:xfrm>
              <a:off x="7191542" y="1"/>
              <a:ext cx="5000459" cy="1425992"/>
              <a:chOff x="7186272" y="0"/>
              <a:chExt cx="5005729" cy="1427495"/>
            </a:xfrm>
          </p:grpSpPr>
          <p:sp>
            <p:nvSpPr>
              <p:cNvPr id="13393" name="Google Shape;13393;p15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394" name="Google Shape;13394;p15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395" name="Google Shape;13395;p159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45.xml><?xml version="1.0" encoding="utf-8"?>
<p:sldLayout xmlns:a="http://schemas.openxmlformats.org/drawingml/2006/main" xmlns:r="http://schemas.openxmlformats.org/officeDocument/2006/relationships" xmlns:p="http://schemas.openxmlformats.org/presentationml/2006/main" matchingName="19_Quotation">
  <p:cSld name="19_Quotation 3">
    <p:spTree>
      <p:nvGrpSpPr>
        <p:cNvPr id="1" name="Shape 13396"/>
        <p:cNvGrpSpPr/>
        <p:nvPr/>
      </p:nvGrpSpPr>
      <p:grpSpPr>
        <a:xfrm>
          <a:off x="0" y="0"/>
          <a:ext cx="0" cy="0"/>
          <a:chOff x="0" y="0"/>
          <a:chExt cx="0" cy="0"/>
        </a:xfrm>
      </p:grpSpPr>
      <p:sp>
        <p:nvSpPr>
          <p:cNvPr id="13397" name="Google Shape;13397;p159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398" name="Google Shape;13398;p159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99" name="Google Shape;13399;p159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00" name="Google Shape;13400;p159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401" name="Google Shape;13401;p15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402" name="Google Shape;13402;p15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403" name="Google Shape;13403;p1597"/>
          <p:cNvGrpSpPr/>
          <p:nvPr/>
        </p:nvGrpSpPr>
        <p:grpSpPr>
          <a:xfrm>
            <a:off x="7191543" y="1"/>
            <a:ext cx="5000459" cy="1425992"/>
            <a:chOff x="7191542" y="1"/>
            <a:chExt cx="5000459" cy="1425992"/>
          </a:xfrm>
        </p:grpSpPr>
        <p:pic>
          <p:nvPicPr>
            <p:cNvPr id="13404" name="Google Shape;13404;p15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405" name="Google Shape;13405;p1597"/>
            <p:cNvGrpSpPr/>
            <p:nvPr/>
          </p:nvGrpSpPr>
          <p:grpSpPr>
            <a:xfrm>
              <a:off x="7191542" y="1"/>
              <a:ext cx="5000459" cy="1425992"/>
              <a:chOff x="7186272" y="0"/>
              <a:chExt cx="5005729" cy="1427495"/>
            </a:xfrm>
          </p:grpSpPr>
          <p:sp>
            <p:nvSpPr>
              <p:cNvPr id="13406" name="Google Shape;13406;p15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407" name="Google Shape;13407;p15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408" name="Google Shape;13408;p159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46.xml><?xml version="1.0" encoding="utf-8"?>
<p:sldLayout xmlns:a="http://schemas.openxmlformats.org/drawingml/2006/main" xmlns:r="http://schemas.openxmlformats.org/officeDocument/2006/relationships" xmlns:p="http://schemas.openxmlformats.org/presentationml/2006/main" matchingName="20_Quotation">
  <p:cSld name="20_Quotation 2">
    <p:spTree>
      <p:nvGrpSpPr>
        <p:cNvPr id="1" name="Shape 13409"/>
        <p:cNvGrpSpPr/>
        <p:nvPr/>
      </p:nvGrpSpPr>
      <p:grpSpPr>
        <a:xfrm>
          <a:off x="0" y="0"/>
          <a:ext cx="0" cy="0"/>
          <a:chOff x="0" y="0"/>
          <a:chExt cx="0" cy="0"/>
        </a:xfrm>
      </p:grpSpPr>
      <p:sp>
        <p:nvSpPr>
          <p:cNvPr id="13410" name="Google Shape;13410;p159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411" name="Google Shape;13411;p159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12" name="Google Shape;13412;p159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13" name="Google Shape;13413;p159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414" name="Google Shape;13414;p15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415" name="Google Shape;13415;p15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416" name="Google Shape;13416;p1598"/>
          <p:cNvGrpSpPr/>
          <p:nvPr/>
        </p:nvGrpSpPr>
        <p:grpSpPr>
          <a:xfrm>
            <a:off x="7191543" y="1"/>
            <a:ext cx="5000459" cy="1425992"/>
            <a:chOff x="7191542" y="1"/>
            <a:chExt cx="5000459" cy="1425992"/>
          </a:xfrm>
        </p:grpSpPr>
        <p:pic>
          <p:nvPicPr>
            <p:cNvPr id="13417" name="Google Shape;13417;p15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418" name="Google Shape;13418;p1598"/>
            <p:cNvGrpSpPr/>
            <p:nvPr/>
          </p:nvGrpSpPr>
          <p:grpSpPr>
            <a:xfrm>
              <a:off x="7191542" y="1"/>
              <a:ext cx="5000459" cy="1425992"/>
              <a:chOff x="7186272" y="0"/>
              <a:chExt cx="5005729" cy="1427495"/>
            </a:xfrm>
          </p:grpSpPr>
          <p:sp>
            <p:nvSpPr>
              <p:cNvPr id="13419" name="Google Shape;13419;p15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420" name="Google Shape;13420;p15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421" name="Google Shape;13421;p159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47.xml><?xml version="1.0" encoding="utf-8"?>
<p:sldLayout xmlns:a="http://schemas.openxmlformats.org/drawingml/2006/main" xmlns:r="http://schemas.openxmlformats.org/officeDocument/2006/relationships" xmlns:p="http://schemas.openxmlformats.org/presentationml/2006/main" matchingName="10_Title and Content">
  <p:cSld name="10_Title and Content">
    <p:spTree>
      <p:nvGrpSpPr>
        <p:cNvPr id="1" name="Shape 13422"/>
        <p:cNvGrpSpPr/>
        <p:nvPr/>
      </p:nvGrpSpPr>
      <p:grpSpPr>
        <a:xfrm>
          <a:off x="0" y="0"/>
          <a:ext cx="0" cy="0"/>
          <a:chOff x="0" y="0"/>
          <a:chExt cx="0" cy="0"/>
        </a:xfrm>
      </p:grpSpPr>
      <p:grpSp>
        <p:nvGrpSpPr>
          <p:cNvPr id="13423" name="Google Shape;13423;p1599"/>
          <p:cNvGrpSpPr/>
          <p:nvPr/>
        </p:nvGrpSpPr>
        <p:grpSpPr>
          <a:xfrm>
            <a:off x="7191543" y="1"/>
            <a:ext cx="5000459" cy="1425992"/>
            <a:chOff x="7191542" y="1"/>
            <a:chExt cx="5000459" cy="1425992"/>
          </a:xfrm>
        </p:grpSpPr>
        <p:pic>
          <p:nvPicPr>
            <p:cNvPr id="13424" name="Google Shape;13424;p15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425" name="Google Shape;13425;p1599"/>
            <p:cNvGrpSpPr/>
            <p:nvPr/>
          </p:nvGrpSpPr>
          <p:grpSpPr>
            <a:xfrm>
              <a:off x="7191542" y="1"/>
              <a:ext cx="5000459" cy="1425992"/>
              <a:chOff x="7186272" y="0"/>
              <a:chExt cx="5005729" cy="1427495"/>
            </a:xfrm>
          </p:grpSpPr>
          <p:sp>
            <p:nvSpPr>
              <p:cNvPr id="13426" name="Google Shape;13426;p15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427" name="Google Shape;13427;p15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428" name="Google Shape;13428;p159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29" name="Google Shape;13429;p159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30" name="Google Shape;13430;p159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431" name="Google Shape;13431;p15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432" name="Google Shape;13432;p15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48.xml><?xml version="1.0" encoding="utf-8"?>
<p:sldLayout xmlns:a="http://schemas.openxmlformats.org/drawingml/2006/main" xmlns:r="http://schemas.openxmlformats.org/officeDocument/2006/relationships" xmlns:p="http://schemas.openxmlformats.org/presentationml/2006/main" matchingName="10_Two Content">
  <p:cSld name="10_Two Content">
    <p:spTree>
      <p:nvGrpSpPr>
        <p:cNvPr id="1" name="Shape 13433"/>
        <p:cNvGrpSpPr/>
        <p:nvPr/>
      </p:nvGrpSpPr>
      <p:grpSpPr>
        <a:xfrm>
          <a:off x="0" y="0"/>
          <a:ext cx="0" cy="0"/>
          <a:chOff x="0" y="0"/>
          <a:chExt cx="0" cy="0"/>
        </a:xfrm>
      </p:grpSpPr>
      <p:sp>
        <p:nvSpPr>
          <p:cNvPr id="13434" name="Google Shape;13434;p160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35" name="Google Shape;13435;p1600"/>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3436" name="Google Shape;13436;p1600"/>
          <p:cNvGrpSpPr/>
          <p:nvPr/>
        </p:nvGrpSpPr>
        <p:grpSpPr>
          <a:xfrm>
            <a:off x="7191543" y="1"/>
            <a:ext cx="5000459" cy="1425992"/>
            <a:chOff x="7191542" y="1"/>
            <a:chExt cx="5000459" cy="1425992"/>
          </a:xfrm>
        </p:grpSpPr>
        <p:pic>
          <p:nvPicPr>
            <p:cNvPr id="13437" name="Google Shape;13437;p16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438" name="Google Shape;13438;p1600"/>
            <p:cNvGrpSpPr/>
            <p:nvPr/>
          </p:nvGrpSpPr>
          <p:grpSpPr>
            <a:xfrm>
              <a:off x="7191542" y="1"/>
              <a:ext cx="5000459" cy="1425992"/>
              <a:chOff x="7186272" y="0"/>
              <a:chExt cx="5005729" cy="1427495"/>
            </a:xfrm>
          </p:grpSpPr>
          <p:sp>
            <p:nvSpPr>
              <p:cNvPr id="13439" name="Google Shape;13439;p16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440" name="Google Shape;13440;p16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441" name="Google Shape;13441;p1600"/>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42" name="Google Shape;13442;p1600"/>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443" name="Google Shape;13443;p16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444" name="Google Shape;13444;p16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49.xml><?xml version="1.0" encoding="utf-8"?>
<p:sldLayout xmlns:a="http://schemas.openxmlformats.org/drawingml/2006/main" xmlns:r="http://schemas.openxmlformats.org/officeDocument/2006/relationships" xmlns:p="http://schemas.openxmlformats.org/presentationml/2006/main" matchingName="End">
  <p:cSld name="End 5">
    <p:spTree>
      <p:nvGrpSpPr>
        <p:cNvPr id="1" name="Shape 13445"/>
        <p:cNvGrpSpPr/>
        <p:nvPr/>
      </p:nvGrpSpPr>
      <p:grpSpPr>
        <a:xfrm>
          <a:off x="0" y="0"/>
          <a:ext cx="0" cy="0"/>
          <a:chOff x="0" y="0"/>
          <a:chExt cx="0" cy="0"/>
        </a:xfrm>
      </p:grpSpPr>
      <p:grpSp>
        <p:nvGrpSpPr>
          <p:cNvPr id="13446" name="Google Shape;13446;p1601"/>
          <p:cNvGrpSpPr/>
          <p:nvPr/>
        </p:nvGrpSpPr>
        <p:grpSpPr>
          <a:xfrm>
            <a:off x="0" y="1"/>
            <a:ext cx="12192000" cy="2148831"/>
            <a:chOff x="0" y="0"/>
            <a:chExt cx="12192000" cy="2148830"/>
          </a:xfrm>
        </p:grpSpPr>
        <p:sp>
          <p:nvSpPr>
            <p:cNvPr id="13447" name="Google Shape;13447;p160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448" name="Google Shape;13448;p160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3449" name="Google Shape;13449;p1601"/>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450" name="Google Shape;13450;p1601"/>
          <p:cNvSpPr txBox="1">
            <a:spLocks noGrp="1"/>
          </p:cNvSpPr>
          <p:nvPr>
            <p:ph type="body" idx="1"/>
          </p:nvPr>
        </p:nvSpPr>
        <p:spPr>
          <a:xfrm>
            <a:off x="1219202"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51" name="Google Shape;13451;p1601"/>
          <p:cNvSpPr txBox="1">
            <a:spLocks noGrp="1"/>
          </p:cNvSpPr>
          <p:nvPr>
            <p:ph type="ctrTitle"/>
          </p:nvPr>
        </p:nvSpPr>
        <p:spPr>
          <a:xfrm>
            <a:off x="1219201" y="1887490"/>
            <a:ext cx="5582652" cy="10782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452" name="Google Shape;13452;p1601"/>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3453" name="Google Shape;13453;p1601"/>
          <p:cNvSpPr>
            <a:spLocks noGrp="1"/>
          </p:cNvSpPr>
          <p:nvPr>
            <p:ph type="pic" idx="2"/>
          </p:nvPr>
        </p:nvSpPr>
        <p:spPr>
          <a:xfrm>
            <a:off x="7118685" y="233915"/>
            <a:ext cx="5073316" cy="5943600"/>
          </a:xfrm>
          <a:prstGeom prst="rect">
            <a:avLst/>
          </a:prstGeom>
          <a:noFill/>
          <a:ln>
            <a:noFill/>
          </a:ln>
        </p:spPr>
      </p:sp>
    </p:spTree>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6_Title and Content">
  <p:cSld name="6_Title and Content">
    <p:spTree>
      <p:nvGrpSpPr>
        <p:cNvPr id="1" name="Shape 1373"/>
        <p:cNvGrpSpPr/>
        <p:nvPr/>
      </p:nvGrpSpPr>
      <p:grpSpPr>
        <a:xfrm>
          <a:off x="0" y="0"/>
          <a:ext cx="0" cy="0"/>
          <a:chOff x="0" y="0"/>
          <a:chExt cx="0" cy="0"/>
        </a:xfrm>
      </p:grpSpPr>
      <p:pic>
        <p:nvPicPr>
          <p:cNvPr id="1374" name="Google Shape;1374;p230"/>
          <p:cNvPicPr preferRelativeResize="0"/>
          <p:nvPr/>
        </p:nvPicPr>
        <p:blipFill rotWithShape="1">
          <a:blip r:embed="rId2">
            <a:alphaModFix/>
          </a:blip>
          <a:srcRect/>
          <a:stretch/>
        </p:blipFill>
        <p:spPr>
          <a:xfrm>
            <a:off x="1526" y="0"/>
            <a:ext cx="12190476" cy="6858000"/>
          </a:xfrm>
          <a:prstGeom prst="rect">
            <a:avLst/>
          </a:prstGeom>
          <a:noFill/>
          <a:ln>
            <a:noFill/>
          </a:ln>
        </p:spPr>
      </p:pic>
      <p:sp>
        <p:nvSpPr>
          <p:cNvPr id="1375" name="Google Shape;1375;p2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6" name="Google Shape;1376;p2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77" name="Google Shape;1377;p230"/>
          <p:cNvSpPr txBox="1">
            <a:spLocks noGrp="1"/>
          </p:cNvSpPr>
          <p:nvPr>
            <p:ph type="body" idx="1"/>
          </p:nvPr>
        </p:nvSpPr>
        <p:spPr>
          <a:xfrm>
            <a:off x="838200" y="1825627"/>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matchingName="10_Comparison">
  <p:cSld name="10_Comparison">
    <p:spTree>
      <p:nvGrpSpPr>
        <p:cNvPr id="1" name="Shape 13454"/>
        <p:cNvGrpSpPr/>
        <p:nvPr/>
      </p:nvGrpSpPr>
      <p:grpSpPr>
        <a:xfrm>
          <a:off x="0" y="0"/>
          <a:ext cx="0" cy="0"/>
          <a:chOff x="0" y="0"/>
          <a:chExt cx="0" cy="0"/>
        </a:xfrm>
      </p:grpSpPr>
      <p:grpSp>
        <p:nvGrpSpPr>
          <p:cNvPr id="13455" name="Google Shape;13455;p1602"/>
          <p:cNvGrpSpPr/>
          <p:nvPr/>
        </p:nvGrpSpPr>
        <p:grpSpPr>
          <a:xfrm>
            <a:off x="7191544" y="1"/>
            <a:ext cx="5000459" cy="1425992"/>
            <a:chOff x="7191542" y="1"/>
            <a:chExt cx="5000459" cy="1425992"/>
          </a:xfrm>
        </p:grpSpPr>
        <p:pic>
          <p:nvPicPr>
            <p:cNvPr id="13456" name="Google Shape;13456;p16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457" name="Google Shape;13457;p1602"/>
            <p:cNvGrpSpPr/>
            <p:nvPr/>
          </p:nvGrpSpPr>
          <p:grpSpPr>
            <a:xfrm>
              <a:off x="7191542" y="1"/>
              <a:ext cx="5000459" cy="1425992"/>
              <a:chOff x="7186272" y="0"/>
              <a:chExt cx="5005729" cy="1427495"/>
            </a:xfrm>
          </p:grpSpPr>
          <p:sp>
            <p:nvSpPr>
              <p:cNvPr id="13458" name="Google Shape;13458;p16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459" name="Google Shape;13459;p16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460" name="Google Shape;13460;p1602"/>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61" name="Google Shape;13461;p1602"/>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462" name="Google Shape;13462;p1602"/>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63" name="Google Shape;13463;p160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464" name="Google Shape;13464;p160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65" name="Google Shape;13465;p1602"/>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466" name="Google Shape;13466;p16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467" name="Google Shape;13467;p16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51.xml><?xml version="1.0" encoding="utf-8"?>
<p:sldLayout xmlns:a="http://schemas.openxmlformats.org/drawingml/2006/main" xmlns:r="http://schemas.openxmlformats.org/officeDocument/2006/relationships" xmlns:p="http://schemas.openxmlformats.org/presentationml/2006/main" matchingName="10_Comparison">
  <p:cSld name="10_Comparison 2">
    <p:spTree>
      <p:nvGrpSpPr>
        <p:cNvPr id="1" name="Shape 13468"/>
        <p:cNvGrpSpPr/>
        <p:nvPr/>
      </p:nvGrpSpPr>
      <p:grpSpPr>
        <a:xfrm>
          <a:off x="0" y="0"/>
          <a:ext cx="0" cy="0"/>
          <a:chOff x="0" y="0"/>
          <a:chExt cx="0" cy="0"/>
        </a:xfrm>
      </p:grpSpPr>
      <p:grpSp>
        <p:nvGrpSpPr>
          <p:cNvPr id="13469" name="Google Shape;13469;p1603"/>
          <p:cNvGrpSpPr/>
          <p:nvPr/>
        </p:nvGrpSpPr>
        <p:grpSpPr>
          <a:xfrm>
            <a:off x="7191543" y="1"/>
            <a:ext cx="5000459" cy="1425992"/>
            <a:chOff x="7191542" y="1"/>
            <a:chExt cx="5000459" cy="1425992"/>
          </a:xfrm>
        </p:grpSpPr>
        <p:pic>
          <p:nvPicPr>
            <p:cNvPr id="13470" name="Google Shape;13470;p16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471" name="Google Shape;13471;p1603"/>
            <p:cNvGrpSpPr/>
            <p:nvPr/>
          </p:nvGrpSpPr>
          <p:grpSpPr>
            <a:xfrm>
              <a:off x="7191542" y="1"/>
              <a:ext cx="5000459" cy="1425992"/>
              <a:chOff x="7186272" y="0"/>
              <a:chExt cx="5005729" cy="1427495"/>
            </a:xfrm>
          </p:grpSpPr>
          <p:sp>
            <p:nvSpPr>
              <p:cNvPr id="13472" name="Google Shape;13472;p16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473" name="Google Shape;13473;p16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474" name="Google Shape;13474;p1603"/>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75" name="Google Shape;13475;p1603"/>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476" name="Google Shape;13476;p1603"/>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77" name="Google Shape;13477;p160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478" name="Google Shape;13478;p160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79" name="Google Shape;13479;p160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480" name="Google Shape;13480;p16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481" name="Google Shape;13481;p16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52.xml><?xml version="1.0" encoding="utf-8"?>
<p:sldLayout xmlns:a="http://schemas.openxmlformats.org/drawingml/2006/main" xmlns:r="http://schemas.openxmlformats.org/officeDocument/2006/relationships" xmlns:p="http://schemas.openxmlformats.org/presentationml/2006/main" matchingName="10_Title Only">
  <p:cSld name="10_Title Only">
    <p:spTree>
      <p:nvGrpSpPr>
        <p:cNvPr id="1" name="Shape 13482"/>
        <p:cNvGrpSpPr/>
        <p:nvPr/>
      </p:nvGrpSpPr>
      <p:grpSpPr>
        <a:xfrm>
          <a:off x="0" y="0"/>
          <a:ext cx="0" cy="0"/>
          <a:chOff x="0" y="0"/>
          <a:chExt cx="0" cy="0"/>
        </a:xfrm>
      </p:grpSpPr>
      <p:grpSp>
        <p:nvGrpSpPr>
          <p:cNvPr id="13483" name="Google Shape;13483;p1604"/>
          <p:cNvGrpSpPr/>
          <p:nvPr/>
        </p:nvGrpSpPr>
        <p:grpSpPr>
          <a:xfrm>
            <a:off x="7191543" y="1"/>
            <a:ext cx="5000459" cy="1425992"/>
            <a:chOff x="7191542" y="1"/>
            <a:chExt cx="5000459" cy="1425992"/>
          </a:xfrm>
        </p:grpSpPr>
        <p:pic>
          <p:nvPicPr>
            <p:cNvPr id="13484" name="Google Shape;13484;p16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485" name="Google Shape;13485;p1604"/>
            <p:cNvGrpSpPr/>
            <p:nvPr/>
          </p:nvGrpSpPr>
          <p:grpSpPr>
            <a:xfrm>
              <a:off x="7191542" y="1"/>
              <a:ext cx="5000459" cy="1425992"/>
              <a:chOff x="7186272" y="0"/>
              <a:chExt cx="5005729" cy="1427495"/>
            </a:xfrm>
          </p:grpSpPr>
          <p:sp>
            <p:nvSpPr>
              <p:cNvPr id="13486" name="Google Shape;13486;p16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487" name="Google Shape;13487;p16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488" name="Google Shape;13488;p16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89" name="Google Shape;13489;p160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490" name="Google Shape;13490;p16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491" name="Google Shape;13491;p16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matchingName="8_Blank">
  <p:cSld name="8_Blank">
    <p:spTree>
      <p:nvGrpSpPr>
        <p:cNvPr id="1" name="Shape 13492"/>
        <p:cNvGrpSpPr/>
        <p:nvPr/>
      </p:nvGrpSpPr>
      <p:grpSpPr>
        <a:xfrm>
          <a:off x="0" y="0"/>
          <a:ext cx="0" cy="0"/>
          <a:chOff x="0" y="0"/>
          <a:chExt cx="0" cy="0"/>
        </a:xfrm>
      </p:grpSpPr>
      <p:sp>
        <p:nvSpPr>
          <p:cNvPr id="13493" name="Google Shape;13493;p160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494" name="Google Shape;13494;p16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495" name="Google Shape;13495;p16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496" name="Google Shape;13496;p1605"/>
          <p:cNvGrpSpPr/>
          <p:nvPr/>
        </p:nvGrpSpPr>
        <p:grpSpPr>
          <a:xfrm>
            <a:off x="7191543" y="1"/>
            <a:ext cx="5000459" cy="1425992"/>
            <a:chOff x="7191542" y="1"/>
            <a:chExt cx="5000459" cy="1425992"/>
          </a:xfrm>
        </p:grpSpPr>
        <p:pic>
          <p:nvPicPr>
            <p:cNvPr id="13497" name="Google Shape;13497;p16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498" name="Google Shape;13498;p1605"/>
            <p:cNvGrpSpPr/>
            <p:nvPr/>
          </p:nvGrpSpPr>
          <p:grpSpPr>
            <a:xfrm>
              <a:off x="7191542" y="1"/>
              <a:ext cx="5000459" cy="1425992"/>
              <a:chOff x="7186272" y="0"/>
              <a:chExt cx="5005729" cy="1427495"/>
            </a:xfrm>
          </p:grpSpPr>
          <p:sp>
            <p:nvSpPr>
              <p:cNvPr id="13499" name="Google Shape;13499;p16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500" name="Google Shape;13500;p16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354.xml><?xml version="1.0" encoding="utf-8"?>
<p:sldLayout xmlns:a="http://schemas.openxmlformats.org/drawingml/2006/main" xmlns:r="http://schemas.openxmlformats.org/officeDocument/2006/relationships" xmlns:p="http://schemas.openxmlformats.org/presentationml/2006/main" matchingName="26_Quotation">
  <p:cSld name="26_Quotation 2">
    <p:spTree>
      <p:nvGrpSpPr>
        <p:cNvPr id="1" name="Shape 13501"/>
        <p:cNvGrpSpPr/>
        <p:nvPr/>
      </p:nvGrpSpPr>
      <p:grpSpPr>
        <a:xfrm>
          <a:off x="0" y="0"/>
          <a:ext cx="0" cy="0"/>
          <a:chOff x="0" y="0"/>
          <a:chExt cx="0" cy="0"/>
        </a:xfrm>
      </p:grpSpPr>
      <p:sp>
        <p:nvSpPr>
          <p:cNvPr id="13502" name="Google Shape;13502;p160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503" name="Google Shape;13503;p160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04" name="Google Shape;13504;p160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05" name="Google Shape;13505;p160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506" name="Google Shape;13506;p16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507" name="Google Shape;13507;p16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508" name="Google Shape;13508;p1606"/>
          <p:cNvGrpSpPr/>
          <p:nvPr/>
        </p:nvGrpSpPr>
        <p:grpSpPr>
          <a:xfrm>
            <a:off x="7191543" y="1"/>
            <a:ext cx="5000459" cy="1425992"/>
            <a:chOff x="7191542" y="1"/>
            <a:chExt cx="5000459" cy="1425992"/>
          </a:xfrm>
        </p:grpSpPr>
        <p:pic>
          <p:nvPicPr>
            <p:cNvPr id="13509" name="Google Shape;13509;p16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510" name="Google Shape;13510;p1606"/>
            <p:cNvGrpSpPr/>
            <p:nvPr/>
          </p:nvGrpSpPr>
          <p:grpSpPr>
            <a:xfrm>
              <a:off x="7191542" y="1"/>
              <a:ext cx="5000459" cy="1425992"/>
              <a:chOff x="7186272" y="0"/>
              <a:chExt cx="5005729" cy="1427495"/>
            </a:xfrm>
          </p:grpSpPr>
          <p:sp>
            <p:nvSpPr>
              <p:cNvPr id="13511" name="Google Shape;13511;p16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512" name="Google Shape;13512;p16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513" name="Google Shape;13513;p160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55.xml><?xml version="1.0" encoding="utf-8"?>
<p:sldLayout xmlns:a="http://schemas.openxmlformats.org/drawingml/2006/main" xmlns:r="http://schemas.openxmlformats.org/officeDocument/2006/relationships" xmlns:p="http://schemas.openxmlformats.org/presentationml/2006/main" matchingName="28_Quotation">
  <p:cSld name="28_Quotation 2">
    <p:spTree>
      <p:nvGrpSpPr>
        <p:cNvPr id="1" name="Shape 13514"/>
        <p:cNvGrpSpPr/>
        <p:nvPr/>
      </p:nvGrpSpPr>
      <p:grpSpPr>
        <a:xfrm>
          <a:off x="0" y="0"/>
          <a:ext cx="0" cy="0"/>
          <a:chOff x="0" y="0"/>
          <a:chExt cx="0" cy="0"/>
        </a:xfrm>
      </p:grpSpPr>
      <p:sp>
        <p:nvSpPr>
          <p:cNvPr id="13515" name="Google Shape;13515;p160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516" name="Google Shape;13516;p160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17" name="Google Shape;13517;p16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18" name="Google Shape;13518;p160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519" name="Google Shape;13519;p16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520" name="Google Shape;13520;p16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521" name="Google Shape;13521;p1607"/>
          <p:cNvGrpSpPr/>
          <p:nvPr/>
        </p:nvGrpSpPr>
        <p:grpSpPr>
          <a:xfrm>
            <a:off x="7191543" y="1"/>
            <a:ext cx="5000459" cy="1425992"/>
            <a:chOff x="7191542" y="1"/>
            <a:chExt cx="5000459" cy="1425992"/>
          </a:xfrm>
        </p:grpSpPr>
        <p:pic>
          <p:nvPicPr>
            <p:cNvPr id="13522" name="Google Shape;13522;p16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523" name="Google Shape;13523;p1607"/>
            <p:cNvGrpSpPr/>
            <p:nvPr/>
          </p:nvGrpSpPr>
          <p:grpSpPr>
            <a:xfrm>
              <a:off x="7191542" y="1"/>
              <a:ext cx="5000459" cy="1425992"/>
              <a:chOff x="7186272" y="0"/>
              <a:chExt cx="5005729" cy="1427495"/>
            </a:xfrm>
          </p:grpSpPr>
          <p:sp>
            <p:nvSpPr>
              <p:cNvPr id="13524" name="Google Shape;13524;p16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525" name="Google Shape;13525;p16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526" name="Google Shape;13526;p160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56.xml><?xml version="1.0" encoding="utf-8"?>
<p:sldLayout xmlns:a="http://schemas.openxmlformats.org/drawingml/2006/main" xmlns:r="http://schemas.openxmlformats.org/officeDocument/2006/relationships" xmlns:p="http://schemas.openxmlformats.org/presentationml/2006/main" matchingName="11_Title and Content">
  <p:cSld name="11_Title and Content">
    <p:spTree>
      <p:nvGrpSpPr>
        <p:cNvPr id="1" name="Shape 13527"/>
        <p:cNvGrpSpPr/>
        <p:nvPr/>
      </p:nvGrpSpPr>
      <p:grpSpPr>
        <a:xfrm>
          <a:off x="0" y="0"/>
          <a:ext cx="0" cy="0"/>
          <a:chOff x="0" y="0"/>
          <a:chExt cx="0" cy="0"/>
        </a:xfrm>
      </p:grpSpPr>
      <p:grpSp>
        <p:nvGrpSpPr>
          <p:cNvPr id="13528" name="Google Shape;13528;p1608"/>
          <p:cNvGrpSpPr/>
          <p:nvPr/>
        </p:nvGrpSpPr>
        <p:grpSpPr>
          <a:xfrm>
            <a:off x="7191543" y="1"/>
            <a:ext cx="5000459" cy="1425992"/>
            <a:chOff x="7191542" y="1"/>
            <a:chExt cx="5000459" cy="1425992"/>
          </a:xfrm>
        </p:grpSpPr>
        <p:pic>
          <p:nvPicPr>
            <p:cNvPr id="13529" name="Google Shape;13529;p16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530" name="Google Shape;13530;p1608"/>
            <p:cNvGrpSpPr/>
            <p:nvPr/>
          </p:nvGrpSpPr>
          <p:grpSpPr>
            <a:xfrm>
              <a:off x="7191542" y="1"/>
              <a:ext cx="5000459" cy="1425992"/>
              <a:chOff x="7186272" y="0"/>
              <a:chExt cx="5005729" cy="1427495"/>
            </a:xfrm>
          </p:grpSpPr>
          <p:sp>
            <p:nvSpPr>
              <p:cNvPr id="13531" name="Google Shape;13531;p16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532" name="Google Shape;13532;p16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533" name="Google Shape;13533;p16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34" name="Google Shape;13534;p160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35" name="Google Shape;13535;p160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536" name="Google Shape;13536;p16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537" name="Google Shape;13537;p16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57.xml><?xml version="1.0" encoding="utf-8"?>
<p:sldLayout xmlns:a="http://schemas.openxmlformats.org/drawingml/2006/main" xmlns:r="http://schemas.openxmlformats.org/officeDocument/2006/relationships" xmlns:p="http://schemas.openxmlformats.org/presentationml/2006/main" matchingName="11_Cover">
  <p:cSld name="11_Cover">
    <p:spTree>
      <p:nvGrpSpPr>
        <p:cNvPr id="1" name="Shape 13538"/>
        <p:cNvGrpSpPr/>
        <p:nvPr/>
      </p:nvGrpSpPr>
      <p:grpSpPr>
        <a:xfrm>
          <a:off x="0" y="0"/>
          <a:ext cx="0" cy="0"/>
          <a:chOff x="0" y="0"/>
          <a:chExt cx="0" cy="0"/>
        </a:xfrm>
      </p:grpSpPr>
      <p:sp>
        <p:nvSpPr>
          <p:cNvPr id="13539" name="Google Shape;13539;p1609"/>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540" name="Google Shape;13540;p1609"/>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41" name="Google Shape;13541;p1609"/>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542" name="Google Shape;13542;p1609"/>
          <p:cNvSpPr>
            <a:spLocks noGrp="1"/>
          </p:cNvSpPr>
          <p:nvPr>
            <p:ph type="pic" idx="2"/>
          </p:nvPr>
        </p:nvSpPr>
        <p:spPr>
          <a:xfrm>
            <a:off x="7118684" y="233915"/>
            <a:ext cx="5073316" cy="5943600"/>
          </a:xfrm>
          <a:prstGeom prst="rect">
            <a:avLst/>
          </a:prstGeom>
          <a:noFill/>
          <a:ln>
            <a:noFill/>
          </a:ln>
        </p:spPr>
      </p:sp>
      <p:grpSp>
        <p:nvGrpSpPr>
          <p:cNvPr id="13543" name="Google Shape;13543;p1609"/>
          <p:cNvGrpSpPr/>
          <p:nvPr/>
        </p:nvGrpSpPr>
        <p:grpSpPr>
          <a:xfrm>
            <a:off x="0" y="5020349"/>
            <a:ext cx="12192000" cy="1837653"/>
            <a:chOff x="0" y="5020348"/>
            <a:chExt cx="12192000" cy="1837653"/>
          </a:xfrm>
        </p:grpSpPr>
        <p:sp>
          <p:nvSpPr>
            <p:cNvPr id="13544" name="Google Shape;13544;p16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545" name="Google Shape;13545;p160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3546" name="Google Shape;13546;p16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358.xml><?xml version="1.0" encoding="utf-8"?>
<p:sldLayout xmlns:a="http://schemas.openxmlformats.org/drawingml/2006/main" xmlns:r="http://schemas.openxmlformats.org/officeDocument/2006/relationships" xmlns:p="http://schemas.openxmlformats.org/presentationml/2006/main" matchingName="11_Divider">
  <p:cSld name="11_Divider">
    <p:bg>
      <p:bgPr>
        <a:solidFill>
          <a:schemeClr val="lt2"/>
        </a:solidFill>
        <a:effectLst/>
      </p:bgPr>
    </p:bg>
    <p:spTree>
      <p:nvGrpSpPr>
        <p:cNvPr id="1" name="Shape 13547"/>
        <p:cNvGrpSpPr/>
        <p:nvPr/>
      </p:nvGrpSpPr>
      <p:grpSpPr>
        <a:xfrm>
          <a:off x="0" y="0"/>
          <a:ext cx="0" cy="0"/>
          <a:chOff x="0" y="0"/>
          <a:chExt cx="0" cy="0"/>
        </a:xfrm>
      </p:grpSpPr>
      <p:grpSp>
        <p:nvGrpSpPr>
          <p:cNvPr id="13548" name="Google Shape;13548;p1610"/>
          <p:cNvGrpSpPr/>
          <p:nvPr/>
        </p:nvGrpSpPr>
        <p:grpSpPr>
          <a:xfrm>
            <a:off x="0" y="5020348"/>
            <a:ext cx="12192000" cy="1837653"/>
            <a:chOff x="0" y="5020347"/>
            <a:chExt cx="12192000" cy="1837653"/>
          </a:xfrm>
        </p:grpSpPr>
        <p:sp>
          <p:nvSpPr>
            <p:cNvPr id="13549" name="Google Shape;13549;p161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550" name="Google Shape;13550;p161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551" name="Google Shape;13551;p161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3552" name="Google Shape;13552;p161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553" name="Google Shape;13553;p1610"/>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54" name="Google Shape;13554;p1610"/>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359.xml><?xml version="1.0" encoding="utf-8"?>
<p:sldLayout xmlns:a="http://schemas.openxmlformats.org/drawingml/2006/main" xmlns:r="http://schemas.openxmlformats.org/officeDocument/2006/relationships" xmlns:p="http://schemas.openxmlformats.org/presentationml/2006/main" matchingName="28_Cover">
  <p:cSld name="28_Cover">
    <p:spTree>
      <p:nvGrpSpPr>
        <p:cNvPr id="1" name="Shape 13555"/>
        <p:cNvGrpSpPr/>
        <p:nvPr/>
      </p:nvGrpSpPr>
      <p:grpSpPr>
        <a:xfrm>
          <a:off x="0" y="0"/>
          <a:ext cx="0" cy="0"/>
          <a:chOff x="0" y="0"/>
          <a:chExt cx="0" cy="0"/>
        </a:xfrm>
      </p:grpSpPr>
      <p:sp>
        <p:nvSpPr>
          <p:cNvPr id="13556" name="Google Shape;13556;p1611"/>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557" name="Google Shape;13557;p1611"/>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58" name="Google Shape;13558;p1611"/>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559" name="Google Shape;13559;p1611"/>
          <p:cNvSpPr>
            <a:spLocks noGrp="1"/>
          </p:cNvSpPr>
          <p:nvPr>
            <p:ph type="pic" idx="2"/>
          </p:nvPr>
        </p:nvSpPr>
        <p:spPr>
          <a:xfrm>
            <a:off x="7118685" y="233915"/>
            <a:ext cx="5073316" cy="5943600"/>
          </a:xfrm>
          <a:prstGeom prst="rect">
            <a:avLst/>
          </a:prstGeom>
          <a:noFill/>
          <a:ln>
            <a:noFill/>
          </a:ln>
        </p:spPr>
      </p:sp>
      <p:grpSp>
        <p:nvGrpSpPr>
          <p:cNvPr id="13560" name="Google Shape;13560;p1611"/>
          <p:cNvGrpSpPr/>
          <p:nvPr/>
        </p:nvGrpSpPr>
        <p:grpSpPr>
          <a:xfrm>
            <a:off x="0" y="5020350"/>
            <a:ext cx="12192000" cy="1837653"/>
            <a:chOff x="0" y="5020348"/>
            <a:chExt cx="12192000" cy="1837653"/>
          </a:xfrm>
        </p:grpSpPr>
        <p:sp>
          <p:nvSpPr>
            <p:cNvPr id="13561" name="Google Shape;13561;p161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562" name="Google Shape;13562;p161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3563" name="Google Shape;13563;p161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Blue Graphic Right">
  <p:cSld name="Blue Graphic Right">
    <p:spTree>
      <p:nvGrpSpPr>
        <p:cNvPr id="1" name="Shape 1378"/>
        <p:cNvGrpSpPr/>
        <p:nvPr/>
      </p:nvGrpSpPr>
      <p:grpSpPr>
        <a:xfrm>
          <a:off x="0" y="0"/>
          <a:ext cx="0" cy="0"/>
          <a:chOff x="0" y="0"/>
          <a:chExt cx="0" cy="0"/>
        </a:xfrm>
      </p:grpSpPr>
      <p:pic>
        <p:nvPicPr>
          <p:cNvPr id="1379" name="Google Shape;1379;p231"/>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1380" name="Google Shape;1380;p231"/>
          <p:cNvSpPr txBox="1">
            <a:spLocks noGrp="1"/>
          </p:cNvSpPr>
          <p:nvPr>
            <p:ph type="title"/>
          </p:nvPr>
        </p:nvSpPr>
        <p:spPr>
          <a:xfrm>
            <a:off x="838201" y="365125"/>
            <a:ext cx="6085115"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81" name="Google Shape;1381;p231"/>
          <p:cNvSpPr txBox="1">
            <a:spLocks noGrp="1"/>
          </p:cNvSpPr>
          <p:nvPr>
            <p:ph type="body" idx="1"/>
          </p:nvPr>
        </p:nvSpPr>
        <p:spPr>
          <a:xfrm>
            <a:off x="838201" y="1825627"/>
            <a:ext cx="6085115"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2" name="Google Shape;1382;p231"/>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matchingName="27_Divider">
  <p:cSld name="27_Divider">
    <p:bg>
      <p:bgPr>
        <a:solidFill>
          <a:schemeClr val="lt2"/>
        </a:solidFill>
        <a:effectLst/>
      </p:bgPr>
    </p:bg>
    <p:spTree>
      <p:nvGrpSpPr>
        <p:cNvPr id="1" name="Shape 13564"/>
        <p:cNvGrpSpPr/>
        <p:nvPr/>
      </p:nvGrpSpPr>
      <p:grpSpPr>
        <a:xfrm>
          <a:off x="0" y="0"/>
          <a:ext cx="0" cy="0"/>
          <a:chOff x="0" y="0"/>
          <a:chExt cx="0" cy="0"/>
        </a:xfrm>
      </p:grpSpPr>
      <p:grpSp>
        <p:nvGrpSpPr>
          <p:cNvPr id="13565" name="Google Shape;13565;p1612"/>
          <p:cNvGrpSpPr/>
          <p:nvPr/>
        </p:nvGrpSpPr>
        <p:grpSpPr>
          <a:xfrm>
            <a:off x="0" y="5020348"/>
            <a:ext cx="12192000" cy="1837653"/>
            <a:chOff x="0" y="5020347"/>
            <a:chExt cx="12192000" cy="1837653"/>
          </a:xfrm>
        </p:grpSpPr>
        <p:sp>
          <p:nvSpPr>
            <p:cNvPr id="13566" name="Google Shape;13566;p161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567" name="Google Shape;13567;p161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568" name="Google Shape;13568;p161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3569" name="Google Shape;13569;p161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570" name="Google Shape;13570;p1612"/>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71" name="Google Shape;13571;p1612"/>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361.xml><?xml version="1.0" encoding="utf-8"?>
<p:sldLayout xmlns:a="http://schemas.openxmlformats.org/drawingml/2006/main" xmlns:r="http://schemas.openxmlformats.org/officeDocument/2006/relationships" xmlns:p="http://schemas.openxmlformats.org/presentationml/2006/main" matchingName="32_Quotation">
  <p:cSld name="32_Quotation">
    <p:spTree>
      <p:nvGrpSpPr>
        <p:cNvPr id="1" name="Shape 13572"/>
        <p:cNvGrpSpPr/>
        <p:nvPr/>
      </p:nvGrpSpPr>
      <p:grpSpPr>
        <a:xfrm>
          <a:off x="0" y="0"/>
          <a:ext cx="0" cy="0"/>
          <a:chOff x="0" y="0"/>
          <a:chExt cx="0" cy="0"/>
        </a:xfrm>
      </p:grpSpPr>
      <p:sp>
        <p:nvSpPr>
          <p:cNvPr id="13573" name="Google Shape;13573;p161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574" name="Google Shape;13574;p161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75" name="Google Shape;13575;p161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76" name="Google Shape;13576;p161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577" name="Google Shape;13577;p16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578" name="Google Shape;13578;p16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579" name="Google Shape;13579;p1613"/>
          <p:cNvGrpSpPr/>
          <p:nvPr/>
        </p:nvGrpSpPr>
        <p:grpSpPr>
          <a:xfrm>
            <a:off x="7191543" y="1"/>
            <a:ext cx="5000459" cy="1425992"/>
            <a:chOff x="7191542" y="1"/>
            <a:chExt cx="5000459" cy="1425992"/>
          </a:xfrm>
        </p:grpSpPr>
        <p:pic>
          <p:nvPicPr>
            <p:cNvPr id="13580" name="Google Shape;13580;p16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581" name="Google Shape;13581;p1613"/>
            <p:cNvGrpSpPr/>
            <p:nvPr/>
          </p:nvGrpSpPr>
          <p:grpSpPr>
            <a:xfrm>
              <a:off x="7191542" y="1"/>
              <a:ext cx="5000459" cy="1425992"/>
              <a:chOff x="7186272" y="0"/>
              <a:chExt cx="5005729" cy="1427495"/>
            </a:xfrm>
          </p:grpSpPr>
          <p:sp>
            <p:nvSpPr>
              <p:cNvPr id="13582" name="Google Shape;13582;p16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583" name="Google Shape;13583;p16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584" name="Google Shape;13584;p161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62.xml><?xml version="1.0" encoding="utf-8"?>
<p:sldLayout xmlns:a="http://schemas.openxmlformats.org/drawingml/2006/main" xmlns:r="http://schemas.openxmlformats.org/officeDocument/2006/relationships" xmlns:p="http://schemas.openxmlformats.org/presentationml/2006/main" matchingName="33_Quotation">
  <p:cSld name="33_Quotation">
    <p:spTree>
      <p:nvGrpSpPr>
        <p:cNvPr id="1" name="Shape 13585"/>
        <p:cNvGrpSpPr/>
        <p:nvPr/>
      </p:nvGrpSpPr>
      <p:grpSpPr>
        <a:xfrm>
          <a:off x="0" y="0"/>
          <a:ext cx="0" cy="0"/>
          <a:chOff x="0" y="0"/>
          <a:chExt cx="0" cy="0"/>
        </a:xfrm>
      </p:grpSpPr>
      <p:sp>
        <p:nvSpPr>
          <p:cNvPr id="13586" name="Google Shape;13586;p161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587" name="Google Shape;13587;p161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88" name="Google Shape;13588;p16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89" name="Google Shape;13589;p161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590" name="Google Shape;13590;p16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591" name="Google Shape;13591;p16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592" name="Google Shape;13592;p1614"/>
          <p:cNvGrpSpPr/>
          <p:nvPr/>
        </p:nvGrpSpPr>
        <p:grpSpPr>
          <a:xfrm>
            <a:off x="7191543" y="1"/>
            <a:ext cx="5000459" cy="1425992"/>
            <a:chOff x="7191542" y="1"/>
            <a:chExt cx="5000459" cy="1425992"/>
          </a:xfrm>
        </p:grpSpPr>
        <p:pic>
          <p:nvPicPr>
            <p:cNvPr id="13593" name="Google Shape;13593;p16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594" name="Google Shape;13594;p1614"/>
            <p:cNvGrpSpPr/>
            <p:nvPr/>
          </p:nvGrpSpPr>
          <p:grpSpPr>
            <a:xfrm>
              <a:off x="7191542" y="1"/>
              <a:ext cx="5000459" cy="1425992"/>
              <a:chOff x="7186272" y="0"/>
              <a:chExt cx="5005729" cy="1427495"/>
            </a:xfrm>
          </p:grpSpPr>
          <p:sp>
            <p:nvSpPr>
              <p:cNvPr id="13595" name="Google Shape;13595;p16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596" name="Google Shape;13596;p16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597" name="Google Shape;13597;p161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63.xml><?xml version="1.0" encoding="utf-8"?>
<p:sldLayout xmlns:a="http://schemas.openxmlformats.org/drawingml/2006/main" xmlns:r="http://schemas.openxmlformats.org/officeDocument/2006/relationships" xmlns:p="http://schemas.openxmlformats.org/presentationml/2006/main" matchingName="21_Quotation">
  <p:cSld name="21_Quotation 2">
    <p:spTree>
      <p:nvGrpSpPr>
        <p:cNvPr id="1" name="Shape 13598"/>
        <p:cNvGrpSpPr/>
        <p:nvPr/>
      </p:nvGrpSpPr>
      <p:grpSpPr>
        <a:xfrm>
          <a:off x="0" y="0"/>
          <a:ext cx="0" cy="0"/>
          <a:chOff x="0" y="0"/>
          <a:chExt cx="0" cy="0"/>
        </a:xfrm>
      </p:grpSpPr>
      <p:sp>
        <p:nvSpPr>
          <p:cNvPr id="13599" name="Google Shape;13599;p161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600" name="Google Shape;13600;p161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01" name="Google Shape;13601;p161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02" name="Google Shape;13602;p161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603" name="Google Shape;13603;p16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04" name="Google Shape;13604;p16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605" name="Google Shape;13605;p1615"/>
          <p:cNvGrpSpPr/>
          <p:nvPr/>
        </p:nvGrpSpPr>
        <p:grpSpPr>
          <a:xfrm>
            <a:off x="7191543" y="1"/>
            <a:ext cx="5000459" cy="1425992"/>
            <a:chOff x="7191542" y="1"/>
            <a:chExt cx="5000459" cy="1425992"/>
          </a:xfrm>
        </p:grpSpPr>
        <p:pic>
          <p:nvPicPr>
            <p:cNvPr id="13606" name="Google Shape;13606;p16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607" name="Google Shape;13607;p1615"/>
            <p:cNvGrpSpPr/>
            <p:nvPr/>
          </p:nvGrpSpPr>
          <p:grpSpPr>
            <a:xfrm>
              <a:off x="7191542" y="1"/>
              <a:ext cx="5000459" cy="1425992"/>
              <a:chOff x="7186272" y="0"/>
              <a:chExt cx="5005729" cy="1427495"/>
            </a:xfrm>
          </p:grpSpPr>
          <p:sp>
            <p:nvSpPr>
              <p:cNvPr id="13608" name="Google Shape;13608;p16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609" name="Google Shape;13609;p16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610" name="Google Shape;13610;p161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64.xml><?xml version="1.0" encoding="utf-8"?>
<p:sldLayout xmlns:a="http://schemas.openxmlformats.org/drawingml/2006/main" xmlns:r="http://schemas.openxmlformats.org/officeDocument/2006/relationships" xmlns:p="http://schemas.openxmlformats.org/presentationml/2006/main" matchingName="22_Quotation">
  <p:cSld name="22_Quotation">
    <p:spTree>
      <p:nvGrpSpPr>
        <p:cNvPr id="1" name="Shape 13611"/>
        <p:cNvGrpSpPr/>
        <p:nvPr/>
      </p:nvGrpSpPr>
      <p:grpSpPr>
        <a:xfrm>
          <a:off x="0" y="0"/>
          <a:ext cx="0" cy="0"/>
          <a:chOff x="0" y="0"/>
          <a:chExt cx="0" cy="0"/>
        </a:xfrm>
      </p:grpSpPr>
      <p:sp>
        <p:nvSpPr>
          <p:cNvPr id="13612" name="Google Shape;13612;p161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613" name="Google Shape;13613;p161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14" name="Google Shape;13614;p161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15" name="Google Shape;13615;p161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616" name="Google Shape;13616;p16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17" name="Google Shape;13617;p16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618" name="Google Shape;13618;p1616"/>
          <p:cNvGrpSpPr/>
          <p:nvPr/>
        </p:nvGrpSpPr>
        <p:grpSpPr>
          <a:xfrm>
            <a:off x="7191543" y="1"/>
            <a:ext cx="5000459" cy="1425992"/>
            <a:chOff x="7191542" y="1"/>
            <a:chExt cx="5000459" cy="1425992"/>
          </a:xfrm>
        </p:grpSpPr>
        <p:pic>
          <p:nvPicPr>
            <p:cNvPr id="13619" name="Google Shape;13619;p16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620" name="Google Shape;13620;p1616"/>
            <p:cNvGrpSpPr/>
            <p:nvPr/>
          </p:nvGrpSpPr>
          <p:grpSpPr>
            <a:xfrm>
              <a:off x="7191542" y="1"/>
              <a:ext cx="5000459" cy="1425992"/>
              <a:chOff x="7186272" y="0"/>
              <a:chExt cx="5005729" cy="1427495"/>
            </a:xfrm>
          </p:grpSpPr>
          <p:sp>
            <p:nvSpPr>
              <p:cNvPr id="13621" name="Google Shape;13621;p16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622" name="Google Shape;13622;p16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623" name="Google Shape;13623;p161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65.xml><?xml version="1.0" encoding="utf-8"?>
<p:sldLayout xmlns:a="http://schemas.openxmlformats.org/drawingml/2006/main" xmlns:r="http://schemas.openxmlformats.org/officeDocument/2006/relationships" xmlns:p="http://schemas.openxmlformats.org/presentationml/2006/main" matchingName="23_Quotation">
  <p:cSld name="23_Quotation 2">
    <p:spTree>
      <p:nvGrpSpPr>
        <p:cNvPr id="1" name="Shape 13624"/>
        <p:cNvGrpSpPr/>
        <p:nvPr/>
      </p:nvGrpSpPr>
      <p:grpSpPr>
        <a:xfrm>
          <a:off x="0" y="0"/>
          <a:ext cx="0" cy="0"/>
          <a:chOff x="0" y="0"/>
          <a:chExt cx="0" cy="0"/>
        </a:xfrm>
      </p:grpSpPr>
      <p:sp>
        <p:nvSpPr>
          <p:cNvPr id="13625" name="Google Shape;13625;p161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626" name="Google Shape;13626;p161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27" name="Google Shape;13627;p16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28" name="Google Shape;13628;p161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629" name="Google Shape;13629;p16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30" name="Google Shape;13630;p16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631" name="Google Shape;13631;p1617"/>
          <p:cNvGrpSpPr/>
          <p:nvPr/>
        </p:nvGrpSpPr>
        <p:grpSpPr>
          <a:xfrm>
            <a:off x="7191543" y="1"/>
            <a:ext cx="5000459" cy="1425992"/>
            <a:chOff x="7191542" y="1"/>
            <a:chExt cx="5000459" cy="1425992"/>
          </a:xfrm>
        </p:grpSpPr>
        <p:pic>
          <p:nvPicPr>
            <p:cNvPr id="13632" name="Google Shape;13632;p16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633" name="Google Shape;13633;p1617"/>
            <p:cNvGrpSpPr/>
            <p:nvPr/>
          </p:nvGrpSpPr>
          <p:grpSpPr>
            <a:xfrm>
              <a:off x="7191542" y="1"/>
              <a:ext cx="5000459" cy="1425992"/>
              <a:chOff x="7186272" y="0"/>
              <a:chExt cx="5005729" cy="1427495"/>
            </a:xfrm>
          </p:grpSpPr>
          <p:sp>
            <p:nvSpPr>
              <p:cNvPr id="13634" name="Google Shape;13634;p16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635" name="Google Shape;13635;p16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636" name="Google Shape;13636;p161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66.xml><?xml version="1.0" encoding="utf-8"?>
<p:sldLayout xmlns:a="http://schemas.openxmlformats.org/drawingml/2006/main" xmlns:r="http://schemas.openxmlformats.org/officeDocument/2006/relationships" xmlns:p="http://schemas.openxmlformats.org/presentationml/2006/main" matchingName="Cover">
  <p:cSld name="Cover 8">
    <p:spTree>
      <p:nvGrpSpPr>
        <p:cNvPr id="1" name="Shape 13637"/>
        <p:cNvGrpSpPr/>
        <p:nvPr/>
      </p:nvGrpSpPr>
      <p:grpSpPr>
        <a:xfrm>
          <a:off x="0" y="0"/>
          <a:ext cx="0" cy="0"/>
          <a:chOff x="0" y="0"/>
          <a:chExt cx="0" cy="0"/>
        </a:xfrm>
      </p:grpSpPr>
      <p:sp>
        <p:nvSpPr>
          <p:cNvPr id="13638" name="Google Shape;13638;p1618"/>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639" name="Google Shape;13639;p1618"/>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40" name="Google Shape;13640;p1618"/>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641" name="Google Shape;13641;p1618"/>
          <p:cNvSpPr>
            <a:spLocks noGrp="1"/>
          </p:cNvSpPr>
          <p:nvPr>
            <p:ph type="pic" idx="2"/>
          </p:nvPr>
        </p:nvSpPr>
        <p:spPr>
          <a:xfrm>
            <a:off x="7118685" y="233915"/>
            <a:ext cx="5073316" cy="5943600"/>
          </a:xfrm>
          <a:prstGeom prst="rect">
            <a:avLst/>
          </a:prstGeom>
          <a:noFill/>
          <a:ln>
            <a:noFill/>
          </a:ln>
        </p:spPr>
      </p:sp>
      <p:grpSp>
        <p:nvGrpSpPr>
          <p:cNvPr id="13642" name="Google Shape;13642;p1618"/>
          <p:cNvGrpSpPr/>
          <p:nvPr/>
        </p:nvGrpSpPr>
        <p:grpSpPr>
          <a:xfrm>
            <a:off x="0" y="5020348"/>
            <a:ext cx="12192000" cy="1837653"/>
            <a:chOff x="0" y="5020348"/>
            <a:chExt cx="12192000" cy="1837653"/>
          </a:xfrm>
        </p:grpSpPr>
        <p:sp>
          <p:nvSpPr>
            <p:cNvPr id="13643" name="Google Shape;13643;p16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644" name="Google Shape;13644;p161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3645" name="Google Shape;13645;p161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367.xml><?xml version="1.0" encoding="utf-8"?>
<p:sldLayout xmlns:a="http://schemas.openxmlformats.org/drawingml/2006/main" xmlns:r="http://schemas.openxmlformats.org/officeDocument/2006/relationships" xmlns:p="http://schemas.openxmlformats.org/presentationml/2006/main" matchingName="11_Two Content">
  <p:cSld name="11_Two Content">
    <p:spTree>
      <p:nvGrpSpPr>
        <p:cNvPr id="1" name="Shape 13646"/>
        <p:cNvGrpSpPr/>
        <p:nvPr/>
      </p:nvGrpSpPr>
      <p:grpSpPr>
        <a:xfrm>
          <a:off x="0" y="0"/>
          <a:ext cx="0" cy="0"/>
          <a:chOff x="0" y="0"/>
          <a:chExt cx="0" cy="0"/>
        </a:xfrm>
      </p:grpSpPr>
      <p:sp>
        <p:nvSpPr>
          <p:cNvPr id="13647" name="Google Shape;13647;p16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48" name="Google Shape;13648;p1619"/>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3649" name="Google Shape;13649;p1619"/>
          <p:cNvGrpSpPr/>
          <p:nvPr/>
        </p:nvGrpSpPr>
        <p:grpSpPr>
          <a:xfrm>
            <a:off x="7191543" y="1"/>
            <a:ext cx="5000459" cy="1425992"/>
            <a:chOff x="7191542" y="1"/>
            <a:chExt cx="5000459" cy="1425992"/>
          </a:xfrm>
        </p:grpSpPr>
        <p:pic>
          <p:nvPicPr>
            <p:cNvPr id="13650" name="Google Shape;13650;p16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651" name="Google Shape;13651;p1619"/>
            <p:cNvGrpSpPr/>
            <p:nvPr/>
          </p:nvGrpSpPr>
          <p:grpSpPr>
            <a:xfrm>
              <a:off x="7191542" y="1"/>
              <a:ext cx="5000459" cy="1425992"/>
              <a:chOff x="7186272" y="0"/>
              <a:chExt cx="5005729" cy="1427495"/>
            </a:xfrm>
          </p:grpSpPr>
          <p:sp>
            <p:nvSpPr>
              <p:cNvPr id="13652" name="Google Shape;13652;p16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653" name="Google Shape;13653;p16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654" name="Google Shape;13654;p1619"/>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55" name="Google Shape;13655;p1619"/>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656" name="Google Shape;13656;p16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57" name="Google Shape;13657;p16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68.xml><?xml version="1.0" encoding="utf-8"?>
<p:sldLayout xmlns:a="http://schemas.openxmlformats.org/drawingml/2006/main" xmlns:r="http://schemas.openxmlformats.org/officeDocument/2006/relationships" xmlns:p="http://schemas.openxmlformats.org/presentationml/2006/main" matchingName="Comparison">
  <p:cSld name="Comparison 13">
    <p:spTree>
      <p:nvGrpSpPr>
        <p:cNvPr id="1" name="Shape 13658"/>
        <p:cNvGrpSpPr/>
        <p:nvPr/>
      </p:nvGrpSpPr>
      <p:grpSpPr>
        <a:xfrm>
          <a:off x="0" y="0"/>
          <a:ext cx="0" cy="0"/>
          <a:chOff x="0" y="0"/>
          <a:chExt cx="0" cy="0"/>
        </a:xfrm>
      </p:grpSpPr>
      <p:grpSp>
        <p:nvGrpSpPr>
          <p:cNvPr id="13659" name="Google Shape;13659;p1620"/>
          <p:cNvGrpSpPr/>
          <p:nvPr/>
        </p:nvGrpSpPr>
        <p:grpSpPr>
          <a:xfrm>
            <a:off x="7191543" y="1"/>
            <a:ext cx="5000459" cy="1425992"/>
            <a:chOff x="7191542" y="1"/>
            <a:chExt cx="5000459" cy="1425992"/>
          </a:xfrm>
        </p:grpSpPr>
        <p:pic>
          <p:nvPicPr>
            <p:cNvPr id="13660" name="Google Shape;13660;p16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661" name="Google Shape;13661;p1620"/>
            <p:cNvGrpSpPr/>
            <p:nvPr/>
          </p:nvGrpSpPr>
          <p:grpSpPr>
            <a:xfrm>
              <a:off x="7191542" y="1"/>
              <a:ext cx="5000459" cy="1425992"/>
              <a:chOff x="7186272" y="0"/>
              <a:chExt cx="5005729" cy="1427495"/>
            </a:xfrm>
          </p:grpSpPr>
          <p:sp>
            <p:nvSpPr>
              <p:cNvPr id="13662" name="Google Shape;13662;p16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663" name="Google Shape;13663;p16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664" name="Google Shape;13664;p16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65" name="Google Shape;13665;p1620"/>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666" name="Google Shape;13666;p1620"/>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67" name="Google Shape;13667;p162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668" name="Google Shape;13668;p162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69" name="Google Shape;13669;p162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670" name="Google Shape;13670;p16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71" name="Google Shape;13671;p16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69.xml><?xml version="1.0" encoding="utf-8"?>
<p:sldLayout xmlns:a="http://schemas.openxmlformats.org/drawingml/2006/main" xmlns:r="http://schemas.openxmlformats.org/officeDocument/2006/relationships" xmlns:p="http://schemas.openxmlformats.org/presentationml/2006/main" matchingName="11_Comparison">
  <p:cSld name="11_Comparison">
    <p:spTree>
      <p:nvGrpSpPr>
        <p:cNvPr id="1" name="Shape 13672"/>
        <p:cNvGrpSpPr/>
        <p:nvPr/>
      </p:nvGrpSpPr>
      <p:grpSpPr>
        <a:xfrm>
          <a:off x="0" y="0"/>
          <a:ext cx="0" cy="0"/>
          <a:chOff x="0" y="0"/>
          <a:chExt cx="0" cy="0"/>
        </a:xfrm>
      </p:grpSpPr>
      <p:grpSp>
        <p:nvGrpSpPr>
          <p:cNvPr id="13673" name="Google Shape;13673;p1621"/>
          <p:cNvGrpSpPr/>
          <p:nvPr/>
        </p:nvGrpSpPr>
        <p:grpSpPr>
          <a:xfrm>
            <a:off x="7191544" y="1"/>
            <a:ext cx="5000459" cy="1425992"/>
            <a:chOff x="7191542" y="1"/>
            <a:chExt cx="5000459" cy="1425992"/>
          </a:xfrm>
        </p:grpSpPr>
        <p:pic>
          <p:nvPicPr>
            <p:cNvPr id="13674" name="Google Shape;13674;p16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675" name="Google Shape;13675;p1621"/>
            <p:cNvGrpSpPr/>
            <p:nvPr/>
          </p:nvGrpSpPr>
          <p:grpSpPr>
            <a:xfrm>
              <a:off x="7191542" y="1"/>
              <a:ext cx="5000459" cy="1425992"/>
              <a:chOff x="7186272" y="0"/>
              <a:chExt cx="5005729" cy="1427495"/>
            </a:xfrm>
          </p:grpSpPr>
          <p:sp>
            <p:nvSpPr>
              <p:cNvPr id="13676" name="Google Shape;13676;p16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677" name="Google Shape;13677;p16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678" name="Google Shape;13678;p1621"/>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79" name="Google Shape;13679;p1621"/>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680" name="Google Shape;13680;p1621"/>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81" name="Google Shape;13681;p162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682" name="Google Shape;13682;p162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83" name="Google Shape;13683;p1621"/>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684" name="Google Shape;13684;p16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85" name="Google Shape;13685;p16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3-Closing Slide">
  <p:cSld name="3-Closing Slide">
    <p:spTree>
      <p:nvGrpSpPr>
        <p:cNvPr id="1" name="Shape 1383"/>
        <p:cNvGrpSpPr/>
        <p:nvPr/>
      </p:nvGrpSpPr>
      <p:grpSpPr>
        <a:xfrm>
          <a:off x="0" y="0"/>
          <a:ext cx="0" cy="0"/>
          <a:chOff x="0" y="0"/>
          <a:chExt cx="0" cy="0"/>
        </a:xfrm>
      </p:grpSpPr>
      <p:pic>
        <p:nvPicPr>
          <p:cNvPr id="1384" name="Google Shape;1384;p232"/>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1385" name="Google Shape;1385;p232"/>
          <p:cNvPicPr preferRelativeResize="0"/>
          <p:nvPr/>
        </p:nvPicPr>
        <p:blipFill rotWithShape="1">
          <a:blip r:embed="rId3">
            <a:alphaModFix/>
          </a:blip>
          <a:srcRect/>
          <a:stretch/>
        </p:blipFill>
        <p:spPr>
          <a:xfrm>
            <a:off x="5185224" y="2949958"/>
            <a:ext cx="1821552" cy="958089"/>
          </a:xfrm>
          <a:prstGeom prst="rect">
            <a:avLst/>
          </a:prstGeom>
          <a:noFill/>
          <a:ln>
            <a:noFill/>
          </a:ln>
        </p:spPr>
      </p:pic>
    </p:spTree>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matchingName="11_Comparison">
  <p:cSld name="11_Comparison 2">
    <p:spTree>
      <p:nvGrpSpPr>
        <p:cNvPr id="1" name="Shape 13686"/>
        <p:cNvGrpSpPr/>
        <p:nvPr/>
      </p:nvGrpSpPr>
      <p:grpSpPr>
        <a:xfrm>
          <a:off x="0" y="0"/>
          <a:ext cx="0" cy="0"/>
          <a:chOff x="0" y="0"/>
          <a:chExt cx="0" cy="0"/>
        </a:xfrm>
      </p:grpSpPr>
      <p:grpSp>
        <p:nvGrpSpPr>
          <p:cNvPr id="13687" name="Google Shape;13687;p1622"/>
          <p:cNvGrpSpPr/>
          <p:nvPr/>
        </p:nvGrpSpPr>
        <p:grpSpPr>
          <a:xfrm>
            <a:off x="7191543" y="1"/>
            <a:ext cx="5000459" cy="1425992"/>
            <a:chOff x="7191542" y="1"/>
            <a:chExt cx="5000459" cy="1425992"/>
          </a:xfrm>
        </p:grpSpPr>
        <p:pic>
          <p:nvPicPr>
            <p:cNvPr id="13688" name="Google Shape;13688;p16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689" name="Google Shape;13689;p1622"/>
            <p:cNvGrpSpPr/>
            <p:nvPr/>
          </p:nvGrpSpPr>
          <p:grpSpPr>
            <a:xfrm>
              <a:off x="7191542" y="1"/>
              <a:ext cx="5000459" cy="1425992"/>
              <a:chOff x="7186272" y="0"/>
              <a:chExt cx="5005729" cy="1427495"/>
            </a:xfrm>
          </p:grpSpPr>
          <p:sp>
            <p:nvSpPr>
              <p:cNvPr id="13690" name="Google Shape;13690;p16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691" name="Google Shape;13691;p16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692" name="Google Shape;13692;p1622"/>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93" name="Google Shape;13693;p1622"/>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694" name="Google Shape;13694;p1622"/>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95" name="Google Shape;13695;p162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696" name="Google Shape;13696;p162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97" name="Google Shape;13697;p162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698" name="Google Shape;13698;p16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99" name="Google Shape;13699;p16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71.xml><?xml version="1.0" encoding="utf-8"?>
<p:sldLayout xmlns:a="http://schemas.openxmlformats.org/drawingml/2006/main" xmlns:r="http://schemas.openxmlformats.org/officeDocument/2006/relationships" xmlns:p="http://schemas.openxmlformats.org/presentationml/2006/main" matchingName="11_Title Only">
  <p:cSld name="11_Title Only">
    <p:spTree>
      <p:nvGrpSpPr>
        <p:cNvPr id="1" name="Shape 13700"/>
        <p:cNvGrpSpPr/>
        <p:nvPr/>
      </p:nvGrpSpPr>
      <p:grpSpPr>
        <a:xfrm>
          <a:off x="0" y="0"/>
          <a:ext cx="0" cy="0"/>
          <a:chOff x="0" y="0"/>
          <a:chExt cx="0" cy="0"/>
        </a:xfrm>
      </p:grpSpPr>
      <p:grpSp>
        <p:nvGrpSpPr>
          <p:cNvPr id="13701" name="Google Shape;13701;p1623"/>
          <p:cNvGrpSpPr/>
          <p:nvPr/>
        </p:nvGrpSpPr>
        <p:grpSpPr>
          <a:xfrm>
            <a:off x="7191543" y="1"/>
            <a:ext cx="5000459" cy="1425992"/>
            <a:chOff x="7191542" y="1"/>
            <a:chExt cx="5000459" cy="1425992"/>
          </a:xfrm>
        </p:grpSpPr>
        <p:pic>
          <p:nvPicPr>
            <p:cNvPr id="13702" name="Google Shape;13702;p16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703" name="Google Shape;13703;p1623"/>
            <p:cNvGrpSpPr/>
            <p:nvPr/>
          </p:nvGrpSpPr>
          <p:grpSpPr>
            <a:xfrm>
              <a:off x="7191542" y="1"/>
              <a:ext cx="5000459" cy="1425992"/>
              <a:chOff x="7186272" y="0"/>
              <a:chExt cx="5005729" cy="1427495"/>
            </a:xfrm>
          </p:grpSpPr>
          <p:sp>
            <p:nvSpPr>
              <p:cNvPr id="13704" name="Google Shape;13704;p16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705" name="Google Shape;13705;p16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706" name="Google Shape;13706;p16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07" name="Google Shape;13707;p162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708" name="Google Shape;13708;p16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09" name="Google Shape;13709;p16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72.xml><?xml version="1.0" encoding="utf-8"?>
<p:sldLayout xmlns:a="http://schemas.openxmlformats.org/drawingml/2006/main" xmlns:r="http://schemas.openxmlformats.org/officeDocument/2006/relationships" xmlns:p="http://schemas.openxmlformats.org/presentationml/2006/main" matchingName="12_End">
  <p:cSld name="12_End">
    <p:spTree>
      <p:nvGrpSpPr>
        <p:cNvPr id="1" name="Shape 13710"/>
        <p:cNvGrpSpPr/>
        <p:nvPr/>
      </p:nvGrpSpPr>
      <p:grpSpPr>
        <a:xfrm>
          <a:off x="0" y="0"/>
          <a:ext cx="0" cy="0"/>
          <a:chOff x="0" y="0"/>
          <a:chExt cx="0" cy="0"/>
        </a:xfrm>
      </p:grpSpPr>
      <p:grpSp>
        <p:nvGrpSpPr>
          <p:cNvPr id="13711" name="Google Shape;13711;p1624"/>
          <p:cNvGrpSpPr/>
          <p:nvPr/>
        </p:nvGrpSpPr>
        <p:grpSpPr>
          <a:xfrm>
            <a:off x="0" y="0"/>
            <a:ext cx="12192000" cy="2148830"/>
            <a:chOff x="0" y="0"/>
            <a:chExt cx="12192000" cy="2148830"/>
          </a:xfrm>
        </p:grpSpPr>
        <p:sp>
          <p:nvSpPr>
            <p:cNvPr id="13712" name="Google Shape;13712;p162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713" name="Google Shape;13713;p162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3714" name="Google Shape;13714;p1624"/>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715" name="Google Shape;13715;p1624"/>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16" name="Google Shape;13716;p162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717" name="Google Shape;13717;p1624"/>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3718" name="Google Shape;13718;p162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373.xml><?xml version="1.0" encoding="utf-8"?>
<p:sldLayout xmlns:a="http://schemas.openxmlformats.org/drawingml/2006/main" xmlns:r="http://schemas.openxmlformats.org/officeDocument/2006/relationships" xmlns:p="http://schemas.openxmlformats.org/presentationml/2006/main" matchingName="9_Blank">
  <p:cSld name="9_Blank">
    <p:spTree>
      <p:nvGrpSpPr>
        <p:cNvPr id="1" name="Shape 13719"/>
        <p:cNvGrpSpPr/>
        <p:nvPr/>
      </p:nvGrpSpPr>
      <p:grpSpPr>
        <a:xfrm>
          <a:off x="0" y="0"/>
          <a:ext cx="0" cy="0"/>
          <a:chOff x="0" y="0"/>
          <a:chExt cx="0" cy="0"/>
        </a:xfrm>
      </p:grpSpPr>
      <p:sp>
        <p:nvSpPr>
          <p:cNvPr id="13720" name="Google Shape;13720;p162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721" name="Google Shape;13721;p16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22" name="Google Shape;13722;p16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723" name="Google Shape;13723;p1625"/>
          <p:cNvGrpSpPr/>
          <p:nvPr/>
        </p:nvGrpSpPr>
        <p:grpSpPr>
          <a:xfrm>
            <a:off x="7191543" y="1"/>
            <a:ext cx="5000459" cy="1425992"/>
            <a:chOff x="7191542" y="1"/>
            <a:chExt cx="5000459" cy="1425992"/>
          </a:xfrm>
        </p:grpSpPr>
        <p:pic>
          <p:nvPicPr>
            <p:cNvPr id="13724" name="Google Shape;13724;p16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725" name="Google Shape;13725;p1625"/>
            <p:cNvGrpSpPr/>
            <p:nvPr/>
          </p:nvGrpSpPr>
          <p:grpSpPr>
            <a:xfrm>
              <a:off x="7191542" y="1"/>
              <a:ext cx="5000459" cy="1425992"/>
              <a:chOff x="7186272" y="0"/>
              <a:chExt cx="5005729" cy="1427495"/>
            </a:xfrm>
          </p:grpSpPr>
          <p:sp>
            <p:nvSpPr>
              <p:cNvPr id="13726" name="Google Shape;13726;p16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727" name="Google Shape;13727;p16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374.xml><?xml version="1.0" encoding="utf-8"?>
<p:sldLayout xmlns:a="http://schemas.openxmlformats.org/drawingml/2006/main" xmlns:r="http://schemas.openxmlformats.org/officeDocument/2006/relationships" xmlns:p="http://schemas.openxmlformats.org/presentationml/2006/main" matchingName="35_Quotation">
  <p:cSld name="35_Quotation">
    <p:spTree>
      <p:nvGrpSpPr>
        <p:cNvPr id="1" name="Shape 13728"/>
        <p:cNvGrpSpPr/>
        <p:nvPr/>
      </p:nvGrpSpPr>
      <p:grpSpPr>
        <a:xfrm>
          <a:off x="0" y="0"/>
          <a:ext cx="0" cy="0"/>
          <a:chOff x="0" y="0"/>
          <a:chExt cx="0" cy="0"/>
        </a:xfrm>
      </p:grpSpPr>
      <p:sp>
        <p:nvSpPr>
          <p:cNvPr id="13729" name="Google Shape;13729;p162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730" name="Google Shape;13730;p162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31" name="Google Shape;13731;p1626"/>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32" name="Google Shape;13732;p1626"/>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733" name="Google Shape;13733;p16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34" name="Google Shape;13734;p16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735" name="Google Shape;13735;p1626"/>
          <p:cNvGrpSpPr/>
          <p:nvPr/>
        </p:nvGrpSpPr>
        <p:grpSpPr>
          <a:xfrm>
            <a:off x="7191544" y="1"/>
            <a:ext cx="5000459" cy="1425992"/>
            <a:chOff x="7191542" y="1"/>
            <a:chExt cx="5000459" cy="1425992"/>
          </a:xfrm>
        </p:grpSpPr>
        <p:pic>
          <p:nvPicPr>
            <p:cNvPr id="13736" name="Google Shape;13736;p16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737" name="Google Shape;13737;p1626"/>
            <p:cNvGrpSpPr/>
            <p:nvPr/>
          </p:nvGrpSpPr>
          <p:grpSpPr>
            <a:xfrm>
              <a:off x="7191542" y="1"/>
              <a:ext cx="5000459" cy="1425992"/>
              <a:chOff x="7186272" y="0"/>
              <a:chExt cx="5005729" cy="1427495"/>
            </a:xfrm>
          </p:grpSpPr>
          <p:sp>
            <p:nvSpPr>
              <p:cNvPr id="13738" name="Google Shape;13738;p16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739" name="Google Shape;13739;p16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740" name="Google Shape;13740;p1626"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1375.xml><?xml version="1.0" encoding="utf-8"?>
<p:sldLayout xmlns:a="http://schemas.openxmlformats.org/drawingml/2006/main" xmlns:r="http://schemas.openxmlformats.org/officeDocument/2006/relationships" xmlns:p="http://schemas.openxmlformats.org/presentationml/2006/main" matchingName="Cover">
  <p:cSld name="Cover 9">
    <p:spTree>
      <p:nvGrpSpPr>
        <p:cNvPr id="1" name="Shape 13741"/>
        <p:cNvGrpSpPr/>
        <p:nvPr/>
      </p:nvGrpSpPr>
      <p:grpSpPr>
        <a:xfrm>
          <a:off x="0" y="0"/>
          <a:ext cx="0" cy="0"/>
          <a:chOff x="0" y="0"/>
          <a:chExt cx="0" cy="0"/>
        </a:xfrm>
      </p:grpSpPr>
      <p:sp>
        <p:nvSpPr>
          <p:cNvPr id="13742" name="Google Shape;13742;p1627"/>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743" name="Google Shape;13743;p1627"/>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44" name="Google Shape;13744;p1627"/>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745" name="Google Shape;13745;p1627"/>
          <p:cNvSpPr>
            <a:spLocks noGrp="1"/>
          </p:cNvSpPr>
          <p:nvPr>
            <p:ph type="pic" idx="2"/>
          </p:nvPr>
        </p:nvSpPr>
        <p:spPr>
          <a:xfrm>
            <a:off x="7118685" y="233915"/>
            <a:ext cx="5073316" cy="5943600"/>
          </a:xfrm>
          <a:prstGeom prst="rect">
            <a:avLst/>
          </a:prstGeom>
          <a:noFill/>
          <a:ln>
            <a:noFill/>
          </a:ln>
        </p:spPr>
      </p:sp>
      <p:grpSp>
        <p:nvGrpSpPr>
          <p:cNvPr id="13746" name="Google Shape;13746;p1627"/>
          <p:cNvGrpSpPr/>
          <p:nvPr/>
        </p:nvGrpSpPr>
        <p:grpSpPr>
          <a:xfrm>
            <a:off x="0" y="5020348"/>
            <a:ext cx="12192000" cy="1837653"/>
            <a:chOff x="0" y="5020348"/>
            <a:chExt cx="12192000" cy="1837653"/>
          </a:xfrm>
        </p:grpSpPr>
        <p:sp>
          <p:nvSpPr>
            <p:cNvPr id="13747" name="Google Shape;13747;p162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748" name="Google Shape;13748;p162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3749" name="Google Shape;13749;p162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376.xml><?xml version="1.0" encoding="utf-8"?>
<p:sldLayout xmlns:a="http://schemas.openxmlformats.org/drawingml/2006/main" xmlns:r="http://schemas.openxmlformats.org/officeDocument/2006/relationships" xmlns:p="http://schemas.openxmlformats.org/presentationml/2006/main" matchingName="12_Cover">
  <p:cSld name="12_Cover">
    <p:spTree>
      <p:nvGrpSpPr>
        <p:cNvPr id="1" name="Shape 13750"/>
        <p:cNvGrpSpPr/>
        <p:nvPr/>
      </p:nvGrpSpPr>
      <p:grpSpPr>
        <a:xfrm>
          <a:off x="0" y="0"/>
          <a:ext cx="0" cy="0"/>
          <a:chOff x="0" y="0"/>
          <a:chExt cx="0" cy="0"/>
        </a:xfrm>
      </p:grpSpPr>
      <p:sp>
        <p:nvSpPr>
          <p:cNvPr id="13751" name="Google Shape;13751;p1628"/>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752" name="Google Shape;13752;p1628"/>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53" name="Google Shape;13753;p1628"/>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754" name="Google Shape;13754;p1628"/>
          <p:cNvSpPr>
            <a:spLocks noGrp="1"/>
          </p:cNvSpPr>
          <p:nvPr>
            <p:ph type="pic" idx="2"/>
          </p:nvPr>
        </p:nvSpPr>
        <p:spPr>
          <a:xfrm>
            <a:off x="7118685" y="233915"/>
            <a:ext cx="5073316" cy="5943600"/>
          </a:xfrm>
          <a:prstGeom prst="rect">
            <a:avLst/>
          </a:prstGeom>
          <a:noFill/>
          <a:ln>
            <a:noFill/>
          </a:ln>
        </p:spPr>
      </p:sp>
      <p:grpSp>
        <p:nvGrpSpPr>
          <p:cNvPr id="13755" name="Google Shape;13755;p1628"/>
          <p:cNvGrpSpPr/>
          <p:nvPr/>
        </p:nvGrpSpPr>
        <p:grpSpPr>
          <a:xfrm>
            <a:off x="0" y="5020350"/>
            <a:ext cx="12192000" cy="1837653"/>
            <a:chOff x="0" y="5020348"/>
            <a:chExt cx="12192000" cy="1837653"/>
          </a:xfrm>
        </p:grpSpPr>
        <p:sp>
          <p:nvSpPr>
            <p:cNvPr id="13756" name="Google Shape;13756;p162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757" name="Google Shape;13757;p162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3758" name="Google Shape;13758;p162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377.xml><?xml version="1.0" encoding="utf-8"?>
<p:sldLayout xmlns:a="http://schemas.openxmlformats.org/drawingml/2006/main" xmlns:r="http://schemas.openxmlformats.org/officeDocument/2006/relationships" xmlns:p="http://schemas.openxmlformats.org/presentationml/2006/main" matchingName="35_Quotation">
  <p:cSld name="35_Quotation 2">
    <p:spTree>
      <p:nvGrpSpPr>
        <p:cNvPr id="1" name="Shape 13759"/>
        <p:cNvGrpSpPr/>
        <p:nvPr/>
      </p:nvGrpSpPr>
      <p:grpSpPr>
        <a:xfrm>
          <a:off x="0" y="0"/>
          <a:ext cx="0" cy="0"/>
          <a:chOff x="0" y="0"/>
          <a:chExt cx="0" cy="0"/>
        </a:xfrm>
      </p:grpSpPr>
      <p:sp>
        <p:nvSpPr>
          <p:cNvPr id="13760" name="Google Shape;13760;p162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761" name="Google Shape;13761;p162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62" name="Google Shape;13762;p1629"/>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63" name="Google Shape;13763;p1629"/>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764" name="Google Shape;13764;p16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65" name="Google Shape;13765;p16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766" name="Google Shape;13766;p1629"/>
          <p:cNvGrpSpPr/>
          <p:nvPr/>
        </p:nvGrpSpPr>
        <p:grpSpPr>
          <a:xfrm>
            <a:off x="7191544" y="1"/>
            <a:ext cx="5000459" cy="1425992"/>
            <a:chOff x="7191542" y="1"/>
            <a:chExt cx="5000459" cy="1425992"/>
          </a:xfrm>
        </p:grpSpPr>
        <p:pic>
          <p:nvPicPr>
            <p:cNvPr id="13767" name="Google Shape;13767;p16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768" name="Google Shape;13768;p1629"/>
            <p:cNvGrpSpPr/>
            <p:nvPr/>
          </p:nvGrpSpPr>
          <p:grpSpPr>
            <a:xfrm>
              <a:off x="7191542" y="1"/>
              <a:ext cx="5000459" cy="1425992"/>
              <a:chOff x="7186272" y="0"/>
              <a:chExt cx="5005729" cy="1427495"/>
            </a:xfrm>
          </p:grpSpPr>
          <p:sp>
            <p:nvSpPr>
              <p:cNvPr id="13769" name="Google Shape;13769;p16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770" name="Google Shape;13770;p16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771" name="Google Shape;13771;p1629"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1378.xml><?xml version="1.0" encoding="utf-8"?>
<p:sldLayout xmlns:a="http://schemas.openxmlformats.org/drawingml/2006/main" xmlns:r="http://schemas.openxmlformats.org/officeDocument/2006/relationships" xmlns:p="http://schemas.openxmlformats.org/presentationml/2006/main" matchingName="24_Quotation">
  <p:cSld name="24_Quotation">
    <p:spTree>
      <p:nvGrpSpPr>
        <p:cNvPr id="1" name="Shape 13772"/>
        <p:cNvGrpSpPr/>
        <p:nvPr/>
      </p:nvGrpSpPr>
      <p:grpSpPr>
        <a:xfrm>
          <a:off x="0" y="0"/>
          <a:ext cx="0" cy="0"/>
          <a:chOff x="0" y="0"/>
          <a:chExt cx="0" cy="0"/>
        </a:xfrm>
      </p:grpSpPr>
      <p:sp>
        <p:nvSpPr>
          <p:cNvPr id="13773" name="Google Shape;13773;p163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774" name="Google Shape;13774;p163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75" name="Google Shape;13775;p1630"/>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76" name="Google Shape;13776;p1630"/>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777" name="Google Shape;13777;p16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78" name="Google Shape;13778;p16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779" name="Google Shape;13779;p1630"/>
          <p:cNvGrpSpPr/>
          <p:nvPr/>
        </p:nvGrpSpPr>
        <p:grpSpPr>
          <a:xfrm>
            <a:off x="7191544" y="1"/>
            <a:ext cx="5000459" cy="1425992"/>
            <a:chOff x="7191542" y="1"/>
            <a:chExt cx="5000459" cy="1425992"/>
          </a:xfrm>
        </p:grpSpPr>
        <p:pic>
          <p:nvPicPr>
            <p:cNvPr id="13780" name="Google Shape;13780;p16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781" name="Google Shape;13781;p1630"/>
            <p:cNvGrpSpPr/>
            <p:nvPr/>
          </p:nvGrpSpPr>
          <p:grpSpPr>
            <a:xfrm>
              <a:off x="7191542" y="1"/>
              <a:ext cx="5000459" cy="1425992"/>
              <a:chOff x="7186272" y="0"/>
              <a:chExt cx="5005729" cy="1427495"/>
            </a:xfrm>
          </p:grpSpPr>
          <p:sp>
            <p:nvSpPr>
              <p:cNvPr id="13782" name="Google Shape;13782;p16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783" name="Google Shape;13783;p16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784" name="Google Shape;13784;p1630"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1379.xml><?xml version="1.0" encoding="utf-8"?>
<p:sldLayout xmlns:a="http://schemas.openxmlformats.org/drawingml/2006/main" xmlns:r="http://schemas.openxmlformats.org/officeDocument/2006/relationships" xmlns:p="http://schemas.openxmlformats.org/presentationml/2006/main" matchingName="Divider">
  <p:cSld name="Divider 10">
    <p:bg>
      <p:bgPr>
        <a:solidFill>
          <a:schemeClr val="lt2"/>
        </a:solidFill>
        <a:effectLst/>
      </p:bgPr>
    </p:bg>
    <p:spTree>
      <p:nvGrpSpPr>
        <p:cNvPr id="1" name="Shape 13785"/>
        <p:cNvGrpSpPr/>
        <p:nvPr/>
      </p:nvGrpSpPr>
      <p:grpSpPr>
        <a:xfrm>
          <a:off x="0" y="0"/>
          <a:ext cx="0" cy="0"/>
          <a:chOff x="0" y="0"/>
          <a:chExt cx="0" cy="0"/>
        </a:xfrm>
      </p:grpSpPr>
      <p:grpSp>
        <p:nvGrpSpPr>
          <p:cNvPr id="13786" name="Google Shape;13786;p1631"/>
          <p:cNvGrpSpPr/>
          <p:nvPr/>
        </p:nvGrpSpPr>
        <p:grpSpPr>
          <a:xfrm>
            <a:off x="0" y="5020348"/>
            <a:ext cx="12192000" cy="1837653"/>
            <a:chOff x="0" y="5020347"/>
            <a:chExt cx="12192000" cy="1837653"/>
          </a:xfrm>
        </p:grpSpPr>
        <p:sp>
          <p:nvSpPr>
            <p:cNvPr id="13787" name="Google Shape;13787;p163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788" name="Google Shape;13788;p163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789" name="Google Shape;13789;p163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3790" name="Google Shape;13790;p163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791" name="Google Shape;13791;p1631"/>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92" name="Google Shape;13792;p1631"/>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Title and Content">
  <p:cSld name="32_Title and Content">
    <p:spTree>
      <p:nvGrpSpPr>
        <p:cNvPr id="1" name="Shape 1386"/>
        <p:cNvGrpSpPr/>
        <p:nvPr/>
      </p:nvGrpSpPr>
      <p:grpSpPr>
        <a:xfrm>
          <a:off x="0" y="0"/>
          <a:ext cx="0" cy="0"/>
          <a:chOff x="0" y="0"/>
          <a:chExt cx="0" cy="0"/>
        </a:xfrm>
      </p:grpSpPr>
      <p:grpSp>
        <p:nvGrpSpPr>
          <p:cNvPr id="1387" name="Google Shape;1387;p233"/>
          <p:cNvGrpSpPr/>
          <p:nvPr/>
        </p:nvGrpSpPr>
        <p:grpSpPr>
          <a:xfrm>
            <a:off x="7191544" y="1"/>
            <a:ext cx="5000459" cy="1425992"/>
            <a:chOff x="7191542" y="1"/>
            <a:chExt cx="5000459" cy="1425992"/>
          </a:xfrm>
        </p:grpSpPr>
        <p:pic>
          <p:nvPicPr>
            <p:cNvPr id="1388" name="Google Shape;1388;p2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89" name="Google Shape;1389;p233"/>
            <p:cNvGrpSpPr/>
            <p:nvPr/>
          </p:nvGrpSpPr>
          <p:grpSpPr>
            <a:xfrm>
              <a:off x="7191542" y="1"/>
              <a:ext cx="5000459" cy="1425992"/>
              <a:chOff x="7186272" y="0"/>
              <a:chExt cx="5005729" cy="1427495"/>
            </a:xfrm>
          </p:grpSpPr>
          <p:sp>
            <p:nvSpPr>
              <p:cNvPr id="1390" name="Google Shape;1390;p2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1391" name="Google Shape;1391;p2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grpSp>
      </p:grpSp>
      <p:sp>
        <p:nvSpPr>
          <p:cNvPr id="1392" name="Google Shape;1392;p233"/>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93" name="Google Shape;1393;p233"/>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4" name="Google Shape;1394;p233"/>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95" name="Google Shape;1395;p2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6" name="Google Shape;1396;p233"/>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matchingName="12_Divider">
  <p:cSld name="12_Divider">
    <p:bg>
      <p:bgPr>
        <a:solidFill>
          <a:schemeClr val="lt2"/>
        </a:solidFill>
        <a:effectLst/>
      </p:bgPr>
    </p:bg>
    <p:spTree>
      <p:nvGrpSpPr>
        <p:cNvPr id="1" name="Shape 13793"/>
        <p:cNvGrpSpPr/>
        <p:nvPr/>
      </p:nvGrpSpPr>
      <p:grpSpPr>
        <a:xfrm>
          <a:off x="0" y="0"/>
          <a:ext cx="0" cy="0"/>
          <a:chOff x="0" y="0"/>
          <a:chExt cx="0" cy="0"/>
        </a:xfrm>
      </p:grpSpPr>
      <p:grpSp>
        <p:nvGrpSpPr>
          <p:cNvPr id="13794" name="Google Shape;13794;p1632"/>
          <p:cNvGrpSpPr/>
          <p:nvPr/>
        </p:nvGrpSpPr>
        <p:grpSpPr>
          <a:xfrm>
            <a:off x="0" y="5020348"/>
            <a:ext cx="12192000" cy="1837653"/>
            <a:chOff x="0" y="5020347"/>
            <a:chExt cx="12192000" cy="1837653"/>
          </a:xfrm>
        </p:grpSpPr>
        <p:sp>
          <p:nvSpPr>
            <p:cNvPr id="13795" name="Google Shape;13795;p163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796" name="Google Shape;13796;p163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797" name="Google Shape;13797;p163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3798" name="Google Shape;13798;p163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799" name="Google Shape;13799;p1632"/>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00" name="Google Shape;13800;p1632"/>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381.xml><?xml version="1.0" encoding="utf-8"?>
<p:sldLayout xmlns:a="http://schemas.openxmlformats.org/drawingml/2006/main" xmlns:r="http://schemas.openxmlformats.org/officeDocument/2006/relationships" xmlns:p="http://schemas.openxmlformats.org/presentationml/2006/main" matchingName="25_Quotation">
  <p:cSld name="25_Quotation 2">
    <p:spTree>
      <p:nvGrpSpPr>
        <p:cNvPr id="1" name="Shape 13801"/>
        <p:cNvGrpSpPr/>
        <p:nvPr/>
      </p:nvGrpSpPr>
      <p:grpSpPr>
        <a:xfrm>
          <a:off x="0" y="0"/>
          <a:ext cx="0" cy="0"/>
          <a:chOff x="0" y="0"/>
          <a:chExt cx="0" cy="0"/>
        </a:xfrm>
      </p:grpSpPr>
      <p:sp>
        <p:nvSpPr>
          <p:cNvPr id="13802" name="Google Shape;13802;p163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03" name="Google Shape;13803;p163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04" name="Google Shape;13804;p1633"/>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05" name="Google Shape;13805;p1633"/>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806" name="Google Shape;13806;p16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807" name="Google Shape;13807;p16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808" name="Google Shape;13808;p1633"/>
          <p:cNvGrpSpPr/>
          <p:nvPr/>
        </p:nvGrpSpPr>
        <p:grpSpPr>
          <a:xfrm>
            <a:off x="7191544" y="1"/>
            <a:ext cx="5000459" cy="1425992"/>
            <a:chOff x="7191542" y="1"/>
            <a:chExt cx="5000459" cy="1425992"/>
          </a:xfrm>
        </p:grpSpPr>
        <p:pic>
          <p:nvPicPr>
            <p:cNvPr id="13809" name="Google Shape;13809;p16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810" name="Google Shape;13810;p1633"/>
            <p:cNvGrpSpPr/>
            <p:nvPr/>
          </p:nvGrpSpPr>
          <p:grpSpPr>
            <a:xfrm>
              <a:off x="7191542" y="1"/>
              <a:ext cx="5000459" cy="1425992"/>
              <a:chOff x="7186272" y="0"/>
              <a:chExt cx="5005729" cy="1427495"/>
            </a:xfrm>
          </p:grpSpPr>
          <p:sp>
            <p:nvSpPr>
              <p:cNvPr id="13811" name="Google Shape;13811;p16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812" name="Google Shape;13812;p16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813" name="Google Shape;13813;p1633"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1382.xml><?xml version="1.0" encoding="utf-8"?>
<p:sldLayout xmlns:a="http://schemas.openxmlformats.org/drawingml/2006/main" xmlns:r="http://schemas.openxmlformats.org/officeDocument/2006/relationships" xmlns:p="http://schemas.openxmlformats.org/presentationml/2006/main" matchingName="13_Title and Content">
  <p:cSld name="13_Title and Content">
    <p:spTree>
      <p:nvGrpSpPr>
        <p:cNvPr id="1" name="Shape 13814"/>
        <p:cNvGrpSpPr/>
        <p:nvPr/>
      </p:nvGrpSpPr>
      <p:grpSpPr>
        <a:xfrm>
          <a:off x="0" y="0"/>
          <a:ext cx="0" cy="0"/>
          <a:chOff x="0" y="0"/>
          <a:chExt cx="0" cy="0"/>
        </a:xfrm>
      </p:grpSpPr>
      <p:grpSp>
        <p:nvGrpSpPr>
          <p:cNvPr id="13815" name="Google Shape;13815;p1634"/>
          <p:cNvGrpSpPr/>
          <p:nvPr/>
        </p:nvGrpSpPr>
        <p:grpSpPr>
          <a:xfrm>
            <a:off x="7191544" y="1"/>
            <a:ext cx="5000459" cy="1425992"/>
            <a:chOff x="7191542" y="1"/>
            <a:chExt cx="5000459" cy="1425992"/>
          </a:xfrm>
        </p:grpSpPr>
        <p:pic>
          <p:nvPicPr>
            <p:cNvPr id="13816" name="Google Shape;13816;p16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817" name="Google Shape;13817;p1634"/>
            <p:cNvGrpSpPr/>
            <p:nvPr/>
          </p:nvGrpSpPr>
          <p:grpSpPr>
            <a:xfrm>
              <a:off x="7191542" y="1"/>
              <a:ext cx="5000459" cy="1425992"/>
              <a:chOff x="7186272" y="0"/>
              <a:chExt cx="5005729" cy="1427495"/>
            </a:xfrm>
          </p:grpSpPr>
          <p:sp>
            <p:nvSpPr>
              <p:cNvPr id="13818" name="Google Shape;13818;p16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819" name="Google Shape;13819;p16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820" name="Google Shape;13820;p16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21" name="Google Shape;13821;p163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22" name="Google Shape;13822;p1634"/>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823" name="Google Shape;13823;p16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824" name="Google Shape;13824;p16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83.xml><?xml version="1.0" encoding="utf-8"?>
<p:sldLayout xmlns:a="http://schemas.openxmlformats.org/drawingml/2006/main" xmlns:r="http://schemas.openxmlformats.org/officeDocument/2006/relationships" xmlns:p="http://schemas.openxmlformats.org/presentationml/2006/main" matchingName="12_Two Content">
  <p:cSld name="12_Two Content">
    <p:spTree>
      <p:nvGrpSpPr>
        <p:cNvPr id="1" name="Shape 13825"/>
        <p:cNvGrpSpPr/>
        <p:nvPr/>
      </p:nvGrpSpPr>
      <p:grpSpPr>
        <a:xfrm>
          <a:off x="0" y="0"/>
          <a:ext cx="0" cy="0"/>
          <a:chOff x="0" y="0"/>
          <a:chExt cx="0" cy="0"/>
        </a:xfrm>
      </p:grpSpPr>
      <p:sp>
        <p:nvSpPr>
          <p:cNvPr id="13826" name="Google Shape;13826;p16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27" name="Google Shape;13827;p1635"/>
          <p:cNvSpPr txBox="1">
            <a:spLocks noGrp="1"/>
          </p:cNvSpPr>
          <p:nvPr>
            <p:ph type="body" idx="1"/>
          </p:nvPr>
        </p:nvSpPr>
        <p:spPr>
          <a:xfrm>
            <a:off x="609600" y="1825625"/>
            <a:ext cx="54102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3828" name="Google Shape;13828;p1635"/>
          <p:cNvGrpSpPr/>
          <p:nvPr/>
        </p:nvGrpSpPr>
        <p:grpSpPr>
          <a:xfrm>
            <a:off x="7191544" y="1"/>
            <a:ext cx="5000459" cy="1425992"/>
            <a:chOff x="7191542" y="1"/>
            <a:chExt cx="5000459" cy="1425992"/>
          </a:xfrm>
        </p:grpSpPr>
        <p:pic>
          <p:nvPicPr>
            <p:cNvPr id="13829" name="Google Shape;13829;p16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830" name="Google Shape;13830;p1635"/>
            <p:cNvGrpSpPr/>
            <p:nvPr/>
          </p:nvGrpSpPr>
          <p:grpSpPr>
            <a:xfrm>
              <a:off x="7191542" y="1"/>
              <a:ext cx="5000459" cy="1425992"/>
              <a:chOff x="7186272" y="0"/>
              <a:chExt cx="5005729" cy="1427495"/>
            </a:xfrm>
          </p:grpSpPr>
          <p:sp>
            <p:nvSpPr>
              <p:cNvPr id="13831" name="Google Shape;13831;p16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832" name="Google Shape;13832;p16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833" name="Google Shape;13833;p1635"/>
          <p:cNvSpPr txBox="1">
            <a:spLocks noGrp="1"/>
          </p:cNvSpPr>
          <p:nvPr>
            <p:ph type="body" idx="2"/>
          </p:nvPr>
        </p:nvSpPr>
        <p:spPr>
          <a:xfrm>
            <a:off x="6172202" y="1825625"/>
            <a:ext cx="5410199"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34" name="Google Shape;13834;p1635"/>
          <p:cNvSpPr txBox="1">
            <a:spLocks noGrp="1"/>
          </p:cNvSpPr>
          <p:nvPr>
            <p:ph type="sldNum" idx="12"/>
          </p:nvPr>
        </p:nvSpPr>
        <p:spPr>
          <a:xfrm>
            <a:off x="8839199"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835" name="Google Shape;13835;p16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836" name="Google Shape;13836;p16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84.xml><?xml version="1.0" encoding="utf-8"?>
<p:sldLayout xmlns:a="http://schemas.openxmlformats.org/drawingml/2006/main" xmlns:r="http://schemas.openxmlformats.org/officeDocument/2006/relationships" xmlns:p="http://schemas.openxmlformats.org/presentationml/2006/main" matchingName="Comparison">
  <p:cSld name="Comparison 14">
    <p:spTree>
      <p:nvGrpSpPr>
        <p:cNvPr id="1" name="Shape 13837"/>
        <p:cNvGrpSpPr/>
        <p:nvPr/>
      </p:nvGrpSpPr>
      <p:grpSpPr>
        <a:xfrm>
          <a:off x="0" y="0"/>
          <a:ext cx="0" cy="0"/>
          <a:chOff x="0" y="0"/>
          <a:chExt cx="0" cy="0"/>
        </a:xfrm>
      </p:grpSpPr>
      <p:grpSp>
        <p:nvGrpSpPr>
          <p:cNvPr id="13838" name="Google Shape;13838;p1636"/>
          <p:cNvGrpSpPr/>
          <p:nvPr/>
        </p:nvGrpSpPr>
        <p:grpSpPr>
          <a:xfrm>
            <a:off x="7191543" y="1"/>
            <a:ext cx="5000459" cy="1425992"/>
            <a:chOff x="7191542" y="1"/>
            <a:chExt cx="5000459" cy="1425992"/>
          </a:xfrm>
        </p:grpSpPr>
        <p:pic>
          <p:nvPicPr>
            <p:cNvPr id="13839" name="Google Shape;13839;p16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840" name="Google Shape;13840;p1636"/>
            <p:cNvGrpSpPr/>
            <p:nvPr/>
          </p:nvGrpSpPr>
          <p:grpSpPr>
            <a:xfrm>
              <a:off x="7191542" y="1"/>
              <a:ext cx="5000459" cy="1425992"/>
              <a:chOff x="7186272" y="0"/>
              <a:chExt cx="5005729" cy="1427495"/>
            </a:xfrm>
          </p:grpSpPr>
          <p:sp>
            <p:nvSpPr>
              <p:cNvPr id="13841" name="Google Shape;13841;p16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842" name="Google Shape;13842;p16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843" name="Google Shape;13843;p16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44" name="Google Shape;13844;p1636"/>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845" name="Google Shape;13845;p1636"/>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46" name="Google Shape;13846;p163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847" name="Google Shape;13847;p163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48" name="Google Shape;13848;p163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849" name="Google Shape;13849;p16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850" name="Google Shape;13850;p16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85.xml><?xml version="1.0" encoding="utf-8"?>
<p:sldLayout xmlns:a="http://schemas.openxmlformats.org/drawingml/2006/main" xmlns:r="http://schemas.openxmlformats.org/officeDocument/2006/relationships" xmlns:p="http://schemas.openxmlformats.org/presentationml/2006/main" matchingName="Photo Slide">
  <p:cSld name="Photo Slide 7">
    <p:spTree>
      <p:nvGrpSpPr>
        <p:cNvPr id="1" name="Shape 13851"/>
        <p:cNvGrpSpPr/>
        <p:nvPr/>
      </p:nvGrpSpPr>
      <p:grpSpPr>
        <a:xfrm>
          <a:off x="0" y="0"/>
          <a:ext cx="0" cy="0"/>
          <a:chOff x="0" y="0"/>
          <a:chExt cx="0" cy="0"/>
        </a:xfrm>
      </p:grpSpPr>
      <p:sp>
        <p:nvSpPr>
          <p:cNvPr id="13852" name="Google Shape;13852;p1637"/>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853" name="Google Shape;13853;p163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854" name="Google Shape;13854;p1637"/>
          <p:cNvGrpSpPr/>
          <p:nvPr/>
        </p:nvGrpSpPr>
        <p:grpSpPr>
          <a:xfrm>
            <a:off x="0" y="5379427"/>
            <a:ext cx="2807368" cy="753891"/>
            <a:chOff x="0" y="5379426"/>
            <a:chExt cx="2807368" cy="753891"/>
          </a:xfrm>
        </p:grpSpPr>
        <p:sp>
          <p:nvSpPr>
            <p:cNvPr id="13855" name="Google Shape;13855;p163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56" name="Google Shape;13856;p163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3857" name="Google Shape;13857;p1637"/>
          <p:cNvSpPr>
            <a:spLocks noGrp="1"/>
          </p:cNvSpPr>
          <p:nvPr>
            <p:ph type="pic" idx="2"/>
          </p:nvPr>
        </p:nvSpPr>
        <p:spPr>
          <a:xfrm>
            <a:off x="2807368" y="457202"/>
            <a:ext cx="8915400" cy="5943599"/>
          </a:xfrm>
          <a:prstGeom prst="rect">
            <a:avLst/>
          </a:prstGeom>
          <a:noFill/>
          <a:ln>
            <a:noFill/>
          </a:ln>
        </p:spPr>
      </p:sp>
      <p:pic>
        <p:nvPicPr>
          <p:cNvPr id="13858" name="Google Shape;13858;p1637"/>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1386.xml><?xml version="1.0" encoding="utf-8"?>
<p:sldLayout xmlns:a="http://schemas.openxmlformats.org/drawingml/2006/main" xmlns:r="http://schemas.openxmlformats.org/officeDocument/2006/relationships" xmlns:p="http://schemas.openxmlformats.org/presentationml/2006/main" matchingName="End">
  <p:cSld name="End 6">
    <p:spTree>
      <p:nvGrpSpPr>
        <p:cNvPr id="1" name="Shape 13859"/>
        <p:cNvGrpSpPr/>
        <p:nvPr/>
      </p:nvGrpSpPr>
      <p:grpSpPr>
        <a:xfrm>
          <a:off x="0" y="0"/>
          <a:ext cx="0" cy="0"/>
          <a:chOff x="0" y="0"/>
          <a:chExt cx="0" cy="0"/>
        </a:xfrm>
      </p:grpSpPr>
      <p:grpSp>
        <p:nvGrpSpPr>
          <p:cNvPr id="13860" name="Google Shape;13860;p1638"/>
          <p:cNvGrpSpPr/>
          <p:nvPr/>
        </p:nvGrpSpPr>
        <p:grpSpPr>
          <a:xfrm>
            <a:off x="0" y="1"/>
            <a:ext cx="12192000" cy="2148831"/>
            <a:chOff x="0" y="0"/>
            <a:chExt cx="12192000" cy="2148830"/>
          </a:xfrm>
        </p:grpSpPr>
        <p:sp>
          <p:nvSpPr>
            <p:cNvPr id="13861" name="Google Shape;13861;p163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862" name="Google Shape;13862;p163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3863" name="Google Shape;13863;p1638"/>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64" name="Google Shape;13864;p1638"/>
          <p:cNvSpPr txBox="1">
            <a:spLocks noGrp="1"/>
          </p:cNvSpPr>
          <p:nvPr>
            <p:ph type="body" idx="1"/>
          </p:nvPr>
        </p:nvSpPr>
        <p:spPr>
          <a:xfrm>
            <a:off x="1219202"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65" name="Google Shape;13865;p1638"/>
          <p:cNvSpPr txBox="1">
            <a:spLocks noGrp="1"/>
          </p:cNvSpPr>
          <p:nvPr>
            <p:ph type="ctrTitle"/>
          </p:nvPr>
        </p:nvSpPr>
        <p:spPr>
          <a:xfrm>
            <a:off x="1219201" y="1887490"/>
            <a:ext cx="5582652" cy="10782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866" name="Google Shape;13866;p1638"/>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3867" name="Google Shape;13867;p1638"/>
          <p:cNvSpPr>
            <a:spLocks noGrp="1"/>
          </p:cNvSpPr>
          <p:nvPr>
            <p:ph type="pic" idx="2"/>
          </p:nvPr>
        </p:nvSpPr>
        <p:spPr>
          <a:xfrm>
            <a:off x="7118685" y="233915"/>
            <a:ext cx="5073316" cy="5943600"/>
          </a:xfrm>
          <a:prstGeom prst="rect">
            <a:avLst/>
          </a:prstGeom>
          <a:noFill/>
          <a:ln>
            <a:noFill/>
          </a:ln>
        </p:spPr>
      </p:sp>
    </p:spTree>
  </p:cSld>
  <p:clrMapOvr>
    <a:masterClrMapping/>
  </p:clrMapOvr>
</p:sldLayout>
</file>

<file path=ppt/slideLayouts/slideLayout1387.xml><?xml version="1.0" encoding="utf-8"?>
<p:sldLayout xmlns:a="http://schemas.openxmlformats.org/drawingml/2006/main" xmlns:r="http://schemas.openxmlformats.org/officeDocument/2006/relationships" xmlns:p="http://schemas.openxmlformats.org/presentationml/2006/main" matchingName="12_Comparison">
  <p:cSld name="12_Comparison">
    <p:spTree>
      <p:nvGrpSpPr>
        <p:cNvPr id="1" name="Shape 13868"/>
        <p:cNvGrpSpPr/>
        <p:nvPr/>
      </p:nvGrpSpPr>
      <p:grpSpPr>
        <a:xfrm>
          <a:off x="0" y="0"/>
          <a:ext cx="0" cy="0"/>
          <a:chOff x="0" y="0"/>
          <a:chExt cx="0" cy="0"/>
        </a:xfrm>
      </p:grpSpPr>
      <p:grpSp>
        <p:nvGrpSpPr>
          <p:cNvPr id="13869" name="Google Shape;13869;p1639"/>
          <p:cNvGrpSpPr/>
          <p:nvPr/>
        </p:nvGrpSpPr>
        <p:grpSpPr>
          <a:xfrm>
            <a:off x="7191544" y="1"/>
            <a:ext cx="5000459" cy="1425992"/>
            <a:chOff x="7191542" y="1"/>
            <a:chExt cx="5000459" cy="1425992"/>
          </a:xfrm>
        </p:grpSpPr>
        <p:pic>
          <p:nvPicPr>
            <p:cNvPr id="13870" name="Google Shape;13870;p16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871" name="Google Shape;13871;p1639"/>
            <p:cNvGrpSpPr/>
            <p:nvPr/>
          </p:nvGrpSpPr>
          <p:grpSpPr>
            <a:xfrm>
              <a:off x="7191542" y="1"/>
              <a:ext cx="5000459" cy="1425992"/>
              <a:chOff x="7186272" y="0"/>
              <a:chExt cx="5005729" cy="1427495"/>
            </a:xfrm>
          </p:grpSpPr>
          <p:sp>
            <p:nvSpPr>
              <p:cNvPr id="13872" name="Google Shape;13872;p16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873" name="Google Shape;13873;p16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874" name="Google Shape;13874;p1639"/>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75" name="Google Shape;13875;p1639"/>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876" name="Google Shape;13876;p1639"/>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77" name="Google Shape;13877;p163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878" name="Google Shape;13878;p163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79" name="Google Shape;13879;p1639"/>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880" name="Google Shape;13880;p16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881" name="Google Shape;13881;p16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88.xml><?xml version="1.0" encoding="utf-8"?>
<p:sldLayout xmlns:a="http://schemas.openxmlformats.org/drawingml/2006/main" xmlns:r="http://schemas.openxmlformats.org/officeDocument/2006/relationships" xmlns:p="http://schemas.openxmlformats.org/presentationml/2006/main" matchingName="10_Blank">
  <p:cSld name="10_Blank">
    <p:spTree>
      <p:nvGrpSpPr>
        <p:cNvPr id="1" name="Shape 13882"/>
        <p:cNvGrpSpPr/>
        <p:nvPr/>
      </p:nvGrpSpPr>
      <p:grpSpPr>
        <a:xfrm>
          <a:off x="0" y="0"/>
          <a:ext cx="0" cy="0"/>
          <a:chOff x="0" y="0"/>
          <a:chExt cx="0" cy="0"/>
        </a:xfrm>
      </p:grpSpPr>
      <p:sp>
        <p:nvSpPr>
          <p:cNvPr id="13883" name="Google Shape;13883;p1640"/>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884" name="Google Shape;13884;p16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885" name="Google Shape;13885;p16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886" name="Google Shape;13886;p1640"/>
          <p:cNvGrpSpPr/>
          <p:nvPr/>
        </p:nvGrpSpPr>
        <p:grpSpPr>
          <a:xfrm>
            <a:off x="7191544" y="1"/>
            <a:ext cx="5000459" cy="1425992"/>
            <a:chOff x="7191542" y="1"/>
            <a:chExt cx="5000459" cy="1425992"/>
          </a:xfrm>
        </p:grpSpPr>
        <p:pic>
          <p:nvPicPr>
            <p:cNvPr id="13887" name="Google Shape;13887;p16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888" name="Google Shape;13888;p1640"/>
            <p:cNvGrpSpPr/>
            <p:nvPr/>
          </p:nvGrpSpPr>
          <p:grpSpPr>
            <a:xfrm>
              <a:off x="7191542" y="1"/>
              <a:ext cx="5000459" cy="1425992"/>
              <a:chOff x="7186272" y="0"/>
              <a:chExt cx="5005729" cy="1427495"/>
            </a:xfrm>
          </p:grpSpPr>
          <p:sp>
            <p:nvSpPr>
              <p:cNvPr id="13889" name="Google Shape;13889;p16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890" name="Google Shape;13890;p16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389.xml><?xml version="1.0" encoding="utf-8"?>
<p:sldLayout xmlns:a="http://schemas.openxmlformats.org/drawingml/2006/main" xmlns:r="http://schemas.openxmlformats.org/officeDocument/2006/relationships" xmlns:p="http://schemas.openxmlformats.org/presentationml/2006/main" matchingName="12_Title Only">
  <p:cSld name="12_Title Only">
    <p:spTree>
      <p:nvGrpSpPr>
        <p:cNvPr id="1" name="Shape 13891"/>
        <p:cNvGrpSpPr/>
        <p:nvPr/>
      </p:nvGrpSpPr>
      <p:grpSpPr>
        <a:xfrm>
          <a:off x="0" y="0"/>
          <a:ext cx="0" cy="0"/>
          <a:chOff x="0" y="0"/>
          <a:chExt cx="0" cy="0"/>
        </a:xfrm>
      </p:grpSpPr>
      <p:grpSp>
        <p:nvGrpSpPr>
          <p:cNvPr id="13892" name="Google Shape;13892;p1641"/>
          <p:cNvGrpSpPr/>
          <p:nvPr/>
        </p:nvGrpSpPr>
        <p:grpSpPr>
          <a:xfrm>
            <a:off x="7191544" y="1"/>
            <a:ext cx="5000459" cy="1425992"/>
            <a:chOff x="7191542" y="1"/>
            <a:chExt cx="5000459" cy="1425992"/>
          </a:xfrm>
        </p:grpSpPr>
        <p:pic>
          <p:nvPicPr>
            <p:cNvPr id="13893" name="Google Shape;13893;p16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894" name="Google Shape;13894;p1641"/>
            <p:cNvGrpSpPr/>
            <p:nvPr/>
          </p:nvGrpSpPr>
          <p:grpSpPr>
            <a:xfrm>
              <a:off x="7191542" y="1"/>
              <a:ext cx="5000459" cy="1425992"/>
              <a:chOff x="7186272" y="0"/>
              <a:chExt cx="5005729" cy="1427495"/>
            </a:xfrm>
          </p:grpSpPr>
          <p:sp>
            <p:nvSpPr>
              <p:cNvPr id="13895" name="Google Shape;13895;p16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896" name="Google Shape;13896;p16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897" name="Google Shape;13897;p164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98" name="Google Shape;13898;p1641"/>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899" name="Google Shape;13899;p16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00" name="Google Shape;13900;p16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Photo Slide">
  <p:cSld name="20_Photo Slide">
    <p:spTree>
      <p:nvGrpSpPr>
        <p:cNvPr id="1" name="Shape 1397"/>
        <p:cNvGrpSpPr/>
        <p:nvPr/>
      </p:nvGrpSpPr>
      <p:grpSpPr>
        <a:xfrm>
          <a:off x="0" y="0"/>
          <a:ext cx="0" cy="0"/>
          <a:chOff x="0" y="0"/>
          <a:chExt cx="0" cy="0"/>
        </a:xfrm>
      </p:grpSpPr>
      <p:sp>
        <p:nvSpPr>
          <p:cNvPr id="1398" name="Google Shape;1398;p234"/>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99" name="Google Shape;1399;p23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00" name="Google Shape;1400;p234"/>
          <p:cNvGrpSpPr/>
          <p:nvPr/>
        </p:nvGrpSpPr>
        <p:grpSpPr>
          <a:xfrm>
            <a:off x="0" y="5379428"/>
            <a:ext cx="2807368" cy="753891"/>
            <a:chOff x="0" y="5379426"/>
            <a:chExt cx="2807368" cy="753891"/>
          </a:xfrm>
        </p:grpSpPr>
        <p:sp>
          <p:nvSpPr>
            <p:cNvPr id="1401" name="Google Shape;1401;p23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Calibri"/>
                <a:buNone/>
              </a:pPr>
              <a:endParaRPr sz="1800" b="0" i="0" u="none" strike="noStrike" cap="none">
                <a:solidFill>
                  <a:schemeClr val="lt1"/>
                </a:solidFill>
                <a:latin typeface="Calibri"/>
                <a:ea typeface="Calibri"/>
                <a:cs typeface="Calibri"/>
                <a:sym typeface="Calibri"/>
              </a:endParaRPr>
            </a:p>
          </p:txBody>
        </p:sp>
        <p:sp>
          <p:nvSpPr>
            <p:cNvPr id="1402" name="Google Shape;1402;p23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Calibri"/>
                <a:buNone/>
              </a:pPr>
              <a:endParaRPr sz="1800" b="0" i="0" u="none" strike="noStrike" cap="none">
                <a:solidFill>
                  <a:schemeClr val="lt1"/>
                </a:solidFill>
                <a:latin typeface="Calibri"/>
                <a:ea typeface="Calibri"/>
                <a:cs typeface="Calibri"/>
                <a:sym typeface="Calibri"/>
              </a:endParaRPr>
            </a:p>
          </p:txBody>
        </p:sp>
      </p:grpSp>
      <p:sp>
        <p:nvSpPr>
          <p:cNvPr id="1403" name="Google Shape;1403;p234"/>
          <p:cNvSpPr>
            <a:spLocks noGrp="1"/>
          </p:cNvSpPr>
          <p:nvPr>
            <p:ph type="pic" idx="2"/>
          </p:nvPr>
        </p:nvSpPr>
        <p:spPr>
          <a:xfrm>
            <a:off x="2807368" y="457202"/>
            <a:ext cx="8915400" cy="5943599"/>
          </a:xfrm>
          <a:prstGeom prst="rect">
            <a:avLst/>
          </a:prstGeom>
          <a:noFill/>
          <a:ln>
            <a:noFill/>
          </a:ln>
        </p:spPr>
      </p:sp>
      <p:pic>
        <p:nvPicPr>
          <p:cNvPr id="1404" name="Google Shape;1404;p234"/>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matchingName="24_Quotation">
  <p:cSld name="24_Quotation 2">
    <p:spTree>
      <p:nvGrpSpPr>
        <p:cNvPr id="1" name="Shape 13901"/>
        <p:cNvGrpSpPr/>
        <p:nvPr/>
      </p:nvGrpSpPr>
      <p:grpSpPr>
        <a:xfrm>
          <a:off x="0" y="0"/>
          <a:ext cx="0" cy="0"/>
          <a:chOff x="0" y="0"/>
          <a:chExt cx="0" cy="0"/>
        </a:xfrm>
      </p:grpSpPr>
      <p:sp>
        <p:nvSpPr>
          <p:cNvPr id="13902" name="Google Shape;13902;p164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903" name="Google Shape;13903;p164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04" name="Google Shape;13904;p164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05" name="Google Shape;13905;p164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906" name="Google Shape;13906;p16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07" name="Google Shape;13907;p16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908" name="Google Shape;13908;p1642"/>
          <p:cNvGrpSpPr/>
          <p:nvPr/>
        </p:nvGrpSpPr>
        <p:grpSpPr>
          <a:xfrm>
            <a:off x="7191543" y="1"/>
            <a:ext cx="5000459" cy="1425992"/>
            <a:chOff x="7191542" y="1"/>
            <a:chExt cx="5000459" cy="1425992"/>
          </a:xfrm>
        </p:grpSpPr>
        <p:pic>
          <p:nvPicPr>
            <p:cNvPr id="13909" name="Google Shape;13909;p16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10" name="Google Shape;13910;p1642"/>
            <p:cNvGrpSpPr/>
            <p:nvPr/>
          </p:nvGrpSpPr>
          <p:grpSpPr>
            <a:xfrm>
              <a:off x="7191542" y="1"/>
              <a:ext cx="5000459" cy="1425992"/>
              <a:chOff x="7186272" y="0"/>
              <a:chExt cx="5005729" cy="1427495"/>
            </a:xfrm>
          </p:grpSpPr>
          <p:sp>
            <p:nvSpPr>
              <p:cNvPr id="13911" name="Google Shape;13911;p16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912" name="Google Shape;13912;p16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913" name="Google Shape;13913;p164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91.xml><?xml version="1.0" encoding="utf-8"?>
<p:sldLayout xmlns:a="http://schemas.openxmlformats.org/drawingml/2006/main" xmlns:r="http://schemas.openxmlformats.org/officeDocument/2006/relationships" xmlns:p="http://schemas.openxmlformats.org/presentationml/2006/main" matchingName="25_Quotation">
  <p:cSld name="25_Quotation 3">
    <p:spTree>
      <p:nvGrpSpPr>
        <p:cNvPr id="1" name="Shape 13914"/>
        <p:cNvGrpSpPr/>
        <p:nvPr/>
      </p:nvGrpSpPr>
      <p:grpSpPr>
        <a:xfrm>
          <a:off x="0" y="0"/>
          <a:ext cx="0" cy="0"/>
          <a:chOff x="0" y="0"/>
          <a:chExt cx="0" cy="0"/>
        </a:xfrm>
      </p:grpSpPr>
      <p:sp>
        <p:nvSpPr>
          <p:cNvPr id="13915" name="Google Shape;13915;p164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916" name="Google Shape;13916;p164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17" name="Google Shape;13917;p164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18" name="Google Shape;13918;p164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919" name="Google Shape;13919;p16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20" name="Google Shape;13920;p16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921" name="Google Shape;13921;p1643"/>
          <p:cNvGrpSpPr/>
          <p:nvPr/>
        </p:nvGrpSpPr>
        <p:grpSpPr>
          <a:xfrm>
            <a:off x="7191543" y="1"/>
            <a:ext cx="5000459" cy="1425992"/>
            <a:chOff x="7191542" y="1"/>
            <a:chExt cx="5000459" cy="1425992"/>
          </a:xfrm>
        </p:grpSpPr>
        <p:pic>
          <p:nvPicPr>
            <p:cNvPr id="13922" name="Google Shape;13922;p16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23" name="Google Shape;13923;p1643"/>
            <p:cNvGrpSpPr/>
            <p:nvPr/>
          </p:nvGrpSpPr>
          <p:grpSpPr>
            <a:xfrm>
              <a:off x="7191542" y="1"/>
              <a:ext cx="5000459" cy="1425992"/>
              <a:chOff x="7186272" y="0"/>
              <a:chExt cx="5005729" cy="1427495"/>
            </a:xfrm>
          </p:grpSpPr>
          <p:sp>
            <p:nvSpPr>
              <p:cNvPr id="13924" name="Google Shape;13924;p16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925" name="Google Shape;13925;p16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926" name="Google Shape;13926;p164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92.xml><?xml version="1.0" encoding="utf-8"?>
<p:sldLayout xmlns:a="http://schemas.openxmlformats.org/drawingml/2006/main" xmlns:r="http://schemas.openxmlformats.org/officeDocument/2006/relationships" xmlns:p="http://schemas.openxmlformats.org/presentationml/2006/main" matchingName="11_Blank">
  <p:cSld name="11_Blank">
    <p:spTree>
      <p:nvGrpSpPr>
        <p:cNvPr id="1" name="Shape 13927"/>
        <p:cNvGrpSpPr/>
        <p:nvPr/>
      </p:nvGrpSpPr>
      <p:grpSpPr>
        <a:xfrm>
          <a:off x="0" y="0"/>
          <a:ext cx="0" cy="0"/>
          <a:chOff x="0" y="0"/>
          <a:chExt cx="0" cy="0"/>
        </a:xfrm>
      </p:grpSpPr>
      <p:sp>
        <p:nvSpPr>
          <p:cNvPr id="13928" name="Google Shape;13928;p16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929" name="Google Shape;13929;p16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30" name="Google Shape;13930;p16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931" name="Google Shape;13931;p1644"/>
          <p:cNvGrpSpPr/>
          <p:nvPr/>
        </p:nvGrpSpPr>
        <p:grpSpPr>
          <a:xfrm>
            <a:off x="7191543" y="1"/>
            <a:ext cx="5000459" cy="1425992"/>
            <a:chOff x="7191542" y="1"/>
            <a:chExt cx="5000459" cy="1425992"/>
          </a:xfrm>
        </p:grpSpPr>
        <p:pic>
          <p:nvPicPr>
            <p:cNvPr id="13932" name="Google Shape;13932;p16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33" name="Google Shape;13933;p1644"/>
            <p:cNvGrpSpPr/>
            <p:nvPr/>
          </p:nvGrpSpPr>
          <p:grpSpPr>
            <a:xfrm>
              <a:off x="7191542" y="1"/>
              <a:ext cx="5000459" cy="1425992"/>
              <a:chOff x="7186272" y="0"/>
              <a:chExt cx="5005729" cy="1427495"/>
            </a:xfrm>
          </p:grpSpPr>
          <p:sp>
            <p:nvSpPr>
              <p:cNvPr id="13934" name="Google Shape;13934;p16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935" name="Google Shape;13935;p16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393.xml><?xml version="1.0" encoding="utf-8"?>
<p:sldLayout xmlns:a="http://schemas.openxmlformats.org/drawingml/2006/main" xmlns:r="http://schemas.openxmlformats.org/officeDocument/2006/relationships" xmlns:p="http://schemas.openxmlformats.org/presentationml/2006/main" matchingName="32_Quotation">
  <p:cSld name="32_Quotation 2">
    <p:spTree>
      <p:nvGrpSpPr>
        <p:cNvPr id="1" name="Shape 13936"/>
        <p:cNvGrpSpPr/>
        <p:nvPr/>
      </p:nvGrpSpPr>
      <p:grpSpPr>
        <a:xfrm>
          <a:off x="0" y="0"/>
          <a:ext cx="0" cy="0"/>
          <a:chOff x="0" y="0"/>
          <a:chExt cx="0" cy="0"/>
        </a:xfrm>
      </p:grpSpPr>
      <p:sp>
        <p:nvSpPr>
          <p:cNvPr id="13937" name="Google Shape;13937;p164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938" name="Google Shape;13938;p164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39" name="Google Shape;13939;p164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40" name="Google Shape;13940;p164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941" name="Google Shape;13941;p16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42" name="Google Shape;13942;p16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943" name="Google Shape;13943;p1645"/>
          <p:cNvGrpSpPr/>
          <p:nvPr/>
        </p:nvGrpSpPr>
        <p:grpSpPr>
          <a:xfrm>
            <a:off x="7191543" y="1"/>
            <a:ext cx="5000459" cy="1425992"/>
            <a:chOff x="7191542" y="1"/>
            <a:chExt cx="5000459" cy="1425992"/>
          </a:xfrm>
        </p:grpSpPr>
        <p:pic>
          <p:nvPicPr>
            <p:cNvPr id="13944" name="Google Shape;13944;p16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45" name="Google Shape;13945;p1645"/>
            <p:cNvGrpSpPr/>
            <p:nvPr/>
          </p:nvGrpSpPr>
          <p:grpSpPr>
            <a:xfrm>
              <a:off x="7191542" y="1"/>
              <a:ext cx="5000459" cy="1425992"/>
              <a:chOff x="7186272" y="0"/>
              <a:chExt cx="5005729" cy="1427495"/>
            </a:xfrm>
          </p:grpSpPr>
          <p:sp>
            <p:nvSpPr>
              <p:cNvPr id="13946" name="Google Shape;13946;p16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947" name="Google Shape;13947;p16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948" name="Google Shape;13948;p164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94.xml><?xml version="1.0" encoding="utf-8"?>
<p:sldLayout xmlns:a="http://schemas.openxmlformats.org/drawingml/2006/main" xmlns:r="http://schemas.openxmlformats.org/officeDocument/2006/relationships" xmlns:p="http://schemas.openxmlformats.org/presentationml/2006/main" matchingName="33_Quotation">
  <p:cSld name="33_Quotation 2">
    <p:spTree>
      <p:nvGrpSpPr>
        <p:cNvPr id="1" name="Shape 13949"/>
        <p:cNvGrpSpPr/>
        <p:nvPr/>
      </p:nvGrpSpPr>
      <p:grpSpPr>
        <a:xfrm>
          <a:off x="0" y="0"/>
          <a:ext cx="0" cy="0"/>
          <a:chOff x="0" y="0"/>
          <a:chExt cx="0" cy="0"/>
        </a:xfrm>
      </p:grpSpPr>
      <p:sp>
        <p:nvSpPr>
          <p:cNvPr id="13950" name="Google Shape;13950;p164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951" name="Google Shape;13951;p164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52" name="Google Shape;13952;p164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53" name="Google Shape;13953;p164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954" name="Google Shape;13954;p16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55" name="Google Shape;13955;p16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956" name="Google Shape;13956;p1646"/>
          <p:cNvGrpSpPr/>
          <p:nvPr/>
        </p:nvGrpSpPr>
        <p:grpSpPr>
          <a:xfrm>
            <a:off x="7191543" y="1"/>
            <a:ext cx="5000459" cy="1425992"/>
            <a:chOff x="7191542" y="1"/>
            <a:chExt cx="5000459" cy="1425992"/>
          </a:xfrm>
        </p:grpSpPr>
        <p:pic>
          <p:nvPicPr>
            <p:cNvPr id="13957" name="Google Shape;13957;p16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58" name="Google Shape;13958;p1646"/>
            <p:cNvGrpSpPr/>
            <p:nvPr/>
          </p:nvGrpSpPr>
          <p:grpSpPr>
            <a:xfrm>
              <a:off x="7191542" y="1"/>
              <a:ext cx="5000459" cy="1425992"/>
              <a:chOff x="7186272" y="0"/>
              <a:chExt cx="5005729" cy="1427495"/>
            </a:xfrm>
          </p:grpSpPr>
          <p:sp>
            <p:nvSpPr>
              <p:cNvPr id="13959" name="Google Shape;13959;p16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960" name="Google Shape;13960;p16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961" name="Google Shape;13961;p164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95.xml><?xml version="1.0" encoding="utf-8"?>
<p:sldLayout xmlns:a="http://schemas.openxmlformats.org/drawingml/2006/main" xmlns:r="http://schemas.openxmlformats.org/officeDocument/2006/relationships" xmlns:p="http://schemas.openxmlformats.org/presentationml/2006/main" matchingName="Divider">
  <p:cSld name="Divider 11">
    <p:bg>
      <p:bgPr>
        <a:solidFill>
          <a:schemeClr val="lt2"/>
        </a:solidFill>
        <a:effectLst/>
      </p:bgPr>
    </p:bg>
    <p:spTree>
      <p:nvGrpSpPr>
        <p:cNvPr id="1" name="Shape 13962"/>
        <p:cNvGrpSpPr/>
        <p:nvPr/>
      </p:nvGrpSpPr>
      <p:grpSpPr>
        <a:xfrm>
          <a:off x="0" y="0"/>
          <a:ext cx="0" cy="0"/>
          <a:chOff x="0" y="0"/>
          <a:chExt cx="0" cy="0"/>
        </a:xfrm>
      </p:grpSpPr>
      <p:grpSp>
        <p:nvGrpSpPr>
          <p:cNvPr id="13963" name="Google Shape;13963;p1647"/>
          <p:cNvGrpSpPr/>
          <p:nvPr/>
        </p:nvGrpSpPr>
        <p:grpSpPr>
          <a:xfrm>
            <a:off x="0" y="5020348"/>
            <a:ext cx="12192000" cy="1837653"/>
            <a:chOff x="0" y="5020347"/>
            <a:chExt cx="12192000" cy="1837653"/>
          </a:xfrm>
        </p:grpSpPr>
        <p:sp>
          <p:nvSpPr>
            <p:cNvPr id="13964" name="Google Shape;13964;p164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965" name="Google Shape;13965;p164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966" name="Google Shape;13966;p164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3967" name="Google Shape;13967;p164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968" name="Google Shape;13968;p1647"/>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69" name="Google Shape;13969;p1647"/>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396.xml><?xml version="1.0" encoding="utf-8"?>
<p:sldLayout xmlns:a="http://schemas.openxmlformats.org/drawingml/2006/main" xmlns:r="http://schemas.openxmlformats.org/officeDocument/2006/relationships" xmlns:p="http://schemas.openxmlformats.org/presentationml/2006/main" matchingName="26_Quotation">
  <p:cSld name="26_Quotation 3">
    <p:spTree>
      <p:nvGrpSpPr>
        <p:cNvPr id="1" name="Shape 13970"/>
        <p:cNvGrpSpPr/>
        <p:nvPr/>
      </p:nvGrpSpPr>
      <p:grpSpPr>
        <a:xfrm>
          <a:off x="0" y="0"/>
          <a:ext cx="0" cy="0"/>
          <a:chOff x="0" y="0"/>
          <a:chExt cx="0" cy="0"/>
        </a:xfrm>
      </p:grpSpPr>
      <p:sp>
        <p:nvSpPr>
          <p:cNvPr id="13971" name="Google Shape;13971;p164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972" name="Google Shape;13972;p164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73" name="Google Shape;13973;p164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74" name="Google Shape;13974;p164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975" name="Google Shape;13975;p16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76" name="Google Shape;13976;p16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977" name="Google Shape;13977;p1648"/>
          <p:cNvGrpSpPr/>
          <p:nvPr/>
        </p:nvGrpSpPr>
        <p:grpSpPr>
          <a:xfrm>
            <a:off x="7191543" y="1"/>
            <a:ext cx="5000459" cy="1425992"/>
            <a:chOff x="7191542" y="1"/>
            <a:chExt cx="5000459" cy="1425992"/>
          </a:xfrm>
        </p:grpSpPr>
        <p:pic>
          <p:nvPicPr>
            <p:cNvPr id="13978" name="Google Shape;13978;p16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79" name="Google Shape;13979;p1648"/>
            <p:cNvGrpSpPr/>
            <p:nvPr/>
          </p:nvGrpSpPr>
          <p:grpSpPr>
            <a:xfrm>
              <a:off x="7191542" y="1"/>
              <a:ext cx="5000459" cy="1425992"/>
              <a:chOff x="7186272" y="0"/>
              <a:chExt cx="5005729" cy="1427495"/>
            </a:xfrm>
          </p:grpSpPr>
          <p:sp>
            <p:nvSpPr>
              <p:cNvPr id="13980" name="Google Shape;13980;p16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981" name="Google Shape;13981;p16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982" name="Google Shape;13982;p164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97.xml><?xml version="1.0" encoding="utf-8"?>
<p:sldLayout xmlns:a="http://schemas.openxmlformats.org/drawingml/2006/main" xmlns:r="http://schemas.openxmlformats.org/officeDocument/2006/relationships" xmlns:p="http://schemas.openxmlformats.org/presentationml/2006/main" matchingName="40_Quotation">
  <p:cSld name="40_Quotation">
    <p:spTree>
      <p:nvGrpSpPr>
        <p:cNvPr id="1" name="Shape 13983"/>
        <p:cNvGrpSpPr/>
        <p:nvPr/>
      </p:nvGrpSpPr>
      <p:grpSpPr>
        <a:xfrm>
          <a:off x="0" y="0"/>
          <a:ext cx="0" cy="0"/>
          <a:chOff x="0" y="0"/>
          <a:chExt cx="0" cy="0"/>
        </a:xfrm>
      </p:grpSpPr>
      <p:sp>
        <p:nvSpPr>
          <p:cNvPr id="13984" name="Google Shape;13984;p164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985" name="Google Shape;13985;p164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86" name="Google Shape;13986;p1649"/>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87" name="Google Shape;13987;p164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988" name="Google Shape;13988;p16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89" name="Google Shape;13989;p16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990" name="Google Shape;13990;p1649"/>
          <p:cNvGrpSpPr/>
          <p:nvPr/>
        </p:nvGrpSpPr>
        <p:grpSpPr>
          <a:xfrm>
            <a:off x="7191543" y="1"/>
            <a:ext cx="5000459" cy="1425992"/>
            <a:chOff x="7191542" y="1"/>
            <a:chExt cx="5000459" cy="1425992"/>
          </a:xfrm>
        </p:grpSpPr>
        <p:pic>
          <p:nvPicPr>
            <p:cNvPr id="13991" name="Google Shape;13991;p16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92" name="Google Shape;13992;p1649"/>
            <p:cNvGrpSpPr/>
            <p:nvPr/>
          </p:nvGrpSpPr>
          <p:grpSpPr>
            <a:xfrm>
              <a:off x="7191542" y="1"/>
              <a:ext cx="5000459" cy="1425992"/>
              <a:chOff x="7186272" y="0"/>
              <a:chExt cx="5005729" cy="1427495"/>
            </a:xfrm>
          </p:grpSpPr>
          <p:sp>
            <p:nvSpPr>
              <p:cNvPr id="13993" name="Google Shape;13993;p16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994" name="Google Shape;13994;p16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995" name="Google Shape;13995;p1649"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1398.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13996"/>
        <p:cNvGrpSpPr/>
        <p:nvPr/>
      </p:nvGrpSpPr>
      <p:grpSpPr>
        <a:xfrm>
          <a:off x="0" y="0"/>
          <a:ext cx="0" cy="0"/>
          <a:chOff x="0" y="0"/>
          <a:chExt cx="0" cy="0"/>
        </a:xfrm>
      </p:grpSpPr>
      <p:sp>
        <p:nvSpPr>
          <p:cNvPr id="13997" name="Google Shape;13997;p165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998" name="Google Shape;13998;p165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99" name="Google Shape;13999;p1650"/>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00" name="Google Shape;14000;p165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001" name="Google Shape;14001;p16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002" name="Google Shape;14002;p16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003" name="Google Shape;14003;p1650"/>
          <p:cNvGrpSpPr/>
          <p:nvPr/>
        </p:nvGrpSpPr>
        <p:grpSpPr>
          <a:xfrm>
            <a:off x="7191543" y="1"/>
            <a:ext cx="5000459" cy="1425992"/>
            <a:chOff x="7191542" y="1"/>
            <a:chExt cx="5000459" cy="1425992"/>
          </a:xfrm>
        </p:grpSpPr>
        <p:pic>
          <p:nvPicPr>
            <p:cNvPr id="14004" name="Google Shape;14004;p16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005" name="Google Shape;14005;p1650"/>
            <p:cNvGrpSpPr/>
            <p:nvPr/>
          </p:nvGrpSpPr>
          <p:grpSpPr>
            <a:xfrm>
              <a:off x="7191542" y="1"/>
              <a:ext cx="5000459" cy="1425992"/>
              <a:chOff x="7186272" y="0"/>
              <a:chExt cx="5005729" cy="1427495"/>
            </a:xfrm>
          </p:grpSpPr>
          <p:sp>
            <p:nvSpPr>
              <p:cNvPr id="14006" name="Google Shape;14006;p16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007" name="Google Shape;14007;p16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008" name="Google Shape;14008;p1650"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1399.xml><?xml version="1.0" encoding="utf-8"?>
<p:sldLayout xmlns:a="http://schemas.openxmlformats.org/drawingml/2006/main" xmlns:r="http://schemas.openxmlformats.org/officeDocument/2006/relationships" xmlns:p="http://schemas.openxmlformats.org/presentationml/2006/main" matchingName="Title Only">
  <p:cSld name="Title Only 4">
    <p:spTree>
      <p:nvGrpSpPr>
        <p:cNvPr id="1" name="Shape 14009"/>
        <p:cNvGrpSpPr/>
        <p:nvPr/>
      </p:nvGrpSpPr>
      <p:grpSpPr>
        <a:xfrm>
          <a:off x="0" y="0"/>
          <a:ext cx="0" cy="0"/>
          <a:chOff x="0" y="0"/>
          <a:chExt cx="0" cy="0"/>
        </a:xfrm>
      </p:grpSpPr>
      <p:grpSp>
        <p:nvGrpSpPr>
          <p:cNvPr id="14010" name="Google Shape;14010;p1651"/>
          <p:cNvGrpSpPr/>
          <p:nvPr/>
        </p:nvGrpSpPr>
        <p:grpSpPr>
          <a:xfrm>
            <a:off x="7191543" y="1"/>
            <a:ext cx="5000459" cy="1425992"/>
            <a:chOff x="7191542" y="1"/>
            <a:chExt cx="5000459" cy="1425992"/>
          </a:xfrm>
        </p:grpSpPr>
        <p:pic>
          <p:nvPicPr>
            <p:cNvPr id="14011" name="Google Shape;14011;p16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012" name="Google Shape;14012;p1651"/>
            <p:cNvGrpSpPr/>
            <p:nvPr/>
          </p:nvGrpSpPr>
          <p:grpSpPr>
            <a:xfrm>
              <a:off x="7191542" y="1"/>
              <a:ext cx="5000459" cy="1425992"/>
              <a:chOff x="7186272" y="0"/>
              <a:chExt cx="5005729" cy="1427495"/>
            </a:xfrm>
          </p:grpSpPr>
          <p:sp>
            <p:nvSpPr>
              <p:cNvPr id="14013" name="Google Shape;14013;p16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014" name="Google Shape;14014;p16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015" name="Google Shape;14015;p16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16" name="Google Shape;14016;p165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017" name="Google Shape;14017;p16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018" name="Google Shape;14018;p16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138"/>
        <p:cNvGrpSpPr/>
        <p:nvPr/>
      </p:nvGrpSpPr>
      <p:grpSpPr>
        <a:xfrm>
          <a:off x="0" y="0"/>
          <a:ext cx="0" cy="0"/>
          <a:chOff x="0" y="0"/>
          <a:chExt cx="0" cy="0"/>
        </a:xfrm>
      </p:grpSpPr>
      <p:sp>
        <p:nvSpPr>
          <p:cNvPr id="139" name="Google Shape;139;p109"/>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0" name="Google Shape;140;p109"/>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1" name="Google Shape;141;p109"/>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2" name="Google Shape;142;p109"/>
          <p:cNvSpPr>
            <a:spLocks noGrp="1"/>
          </p:cNvSpPr>
          <p:nvPr>
            <p:ph type="pic" idx="2"/>
          </p:nvPr>
        </p:nvSpPr>
        <p:spPr>
          <a:xfrm>
            <a:off x="7118685" y="233915"/>
            <a:ext cx="5073316" cy="5943600"/>
          </a:xfrm>
          <a:prstGeom prst="rect">
            <a:avLst/>
          </a:prstGeom>
          <a:noFill/>
          <a:ln>
            <a:noFill/>
          </a:ln>
        </p:spPr>
      </p:sp>
      <p:grpSp>
        <p:nvGrpSpPr>
          <p:cNvPr id="143" name="Google Shape;143;p109"/>
          <p:cNvGrpSpPr/>
          <p:nvPr/>
        </p:nvGrpSpPr>
        <p:grpSpPr>
          <a:xfrm>
            <a:off x="0" y="5020350"/>
            <a:ext cx="12192000" cy="1837653"/>
            <a:chOff x="0" y="5020348"/>
            <a:chExt cx="12192000" cy="1837653"/>
          </a:xfrm>
        </p:grpSpPr>
        <p:sp>
          <p:nvSpPr>
            <p:cNvPr id="144" name="Google Shape;144;p1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5" name="Google Shape;145;p10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6" name="Google Shape;146;p1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1_Breaker-4">
  <p:cSld name="1_Breaker-4 2">
    <p:spTree>
      <p:nvGrpSpPr>
        <p:cNvPr id="1" name="Shape 1405"/>
        <p:cNvGrpSpPr/>
        <p:nvPr/>
      </p:nvGrpSpPr>
      <p:grpSpPr>
        <a:xfrm>
          <a:off x="0" y="0"/>
          <a:ext cx="0" cy="0"/>
          <a:chOff x="0" y="0"/>
          <a:chExt cx="0" cy="0"/>
        </a:xfrm>
      </p:grpSpPr>
      <p:pic>
        <p:nvPicPr>
          <p:cNvPr id="1406" name="Google Shape;1406;p235"/>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407" name="Google Shape;1407;p235"/>
          <p:cNvPicPr preferRelativeResize="0"/>
          <p:nvPr/>
        </p:nvPicPr>
        <p:blipFill rotWithShape="1">
          <a:blip r:embed="rId3">
            <a:alphaModFix/>
          </a:blip>
          <a:srcRect/>
          <a:stretch/>
        </p:blipFill>
        <p:spPr>
          <a:xfrm>
            <a:off x="10425154" y="5894637"/>
            <a:ext cx="1312781" cy="562271"/>
          </a:xfrm>
          <a:prstGeom prst="rect">
            <a:avLst/>
          </a:prstGeom>
          <a:noFill/>
          <a:ln>
            <a:noFill/>
          </a:ln>
        </p:spPr>
      </p:pic>
      <p:sp>
        <p:nvSpPr>
          <p:cNvPr id="1408" name="Google Shape;1408;p235"/>
          <p:cNvSpPr txBox="1">
            <a:spLocks noGrp="1"/>
          </p:cNvSpPr>
          <p:nvPr>
            <p:ph type="body" idx="1"/>
          </p:nvPr>
        </p:nvSpPr>
        <p:spPr>
          <a:xfrm>
            <a:off x="7459667" y="3429000"/>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9" name="Google Shape;1409;p235"/>
          <p:cNvSpPr txBox="1">
            <a:spLocks noGrp="1"/>
          </p:cNvSpPr>
          <p:nvPr>
            <p:ph type="body" idx="2"/>
          </p:nvPr>
        </p:nvSpPr>
        <p:spPr>
          <a:xfrm>
            <a:off x="7459663" y="4775654"/>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matchingName="Blank">
  <p:cSld name="Blank 4">
    <p:spTree>
      <p:nvGrpSpPr>
        <p:cNvPr id="1" name="Shape 14019"/>
        <p:cNvGrpSpPr/>
        <p:nvPr/>
      </p:nvGrpSpPr>
      <p:grpSpPr>
        <a:xfrm>
          <a:off x="0" y="0"/>
          <a:ext cx="0" cy="0"/>
          <a:chOff x="0" y="0"/>
          <a:chExt cx="0" cy="0"/>
        </a:xfrm>
      </p:grpSpPr>
      <p:sp>
        <p:nvSpPr>
          <p:cNvPr id="14020" name="Google Shape;14020;p165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021" name="Google Shape;14021;p16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022" name="Google Shape;14022;p16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023" name="Google Shape;14023;p1652"/>
          <p:cNvGrpSpPr/>
          <p:nvPr/>
        </p:nvGrpSpPr>
        <p:grpSpPr>
          <a:xfrm>
            <a:off x="7191543" y="1"/>
            <a:ext cx="5000459" cy="1425992"/>
            <a:chOff x="7191542" y="1"/>
            <a:chExt cx="5000459" cy="1425992"/>
          </a:xfrm>
        </p:grpSpPr>
        <p:pic>
          <p:nvPicPr>
            <p:cNvPr id="14024" name="Google Shape;14024;p16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025" name="Google Shape;14025;p1652"/>
            <p:cNvGrpSpPr/>
            <p:nvPr/>
          </p:nvGrpSpPr>
          <p:grpSpPr>
            <a:xfrm>
              <a:off x="7191542" y="1"/>
              <a:ext cx="5000459" cy="1425992"/>
              <a:chOff x="7186272" y="0"/>
              <a:chExt cx="5005729" cy="1427495"/>
            </a:xfrm>
          </p:grpSpPr>
          <p:sp>
            <p:nvSpPr>
              <p:cNvPr id="14026" name="Google Shape;14026;p16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027" name="Google Shape;14027;p16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401.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bg>
      <p:bgPr>
        <a:solidFill>
          <a:schemeClr val="lt1"/>
        </a:solidFill>
        <a:effectLst/>
      </p:bgPr>
    </p:bg>
    <p:spTree>
      <p:nvGrpSpPr>
        <p:cNvPr id="1" name="Shape 14028"/>
        <p:cNvGrpSpPr/>
        <p:nvPr/>
      </p:nvGrpSpPr>
      <p:grpSpPr>
        <a:xfrm>
          <a:off x="0" y="0"/>
          <a:ext cx="0" cy="0"/>
          <a:chOff x="0" y="0"/>
          <a:chExt cx="0" cy="0"/>
        </a:xfrm>
      </p:grpSpPr>
      <p:sp>
        <p:nvSpPr>
          <p:cNvPr id="14029" name="Google Shape;14029;p1653"/>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030" name="Google Shape;14030;p1653"/>
          <p:cNvSpPr/>
          <p:nvPr/>
        </p:nvSpPr>
        <p:spPr>
          <a:xfrm>
            <a:off x="3"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pic>
        <p:nvPicPr>
          <p:cNvPr id="14031" name="Google Shape;14031;p1653"/>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4032" name="Google Shape;14032;p1653"/>
          <p:cNvSpPr/>
          <p:nvPr/>
        </p:nvSpPr>
        <p:spPr>
          <a:xfrm>
            <a:off x="1" y="5020056"/>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pic>
        <p:nvPicPr>
          <p:cNvPr id="14033" name="Google Shape;14033;p1653"/>
          <p:cNvPicPr preferRelativeResize="0"/>
          <p:nvPr/>
        </p:nvPicPr>
        <p:blipFill rotWithShape="1">
          <a:blip r:embed="rId3">
            <a:alphaModFix/>
          </a:blip>
          <a:srcRect/>
          <a:stretch/>
        </p:blipFill>
        <p:spPr>
          <a:xfrm>
            <a:off x="313957" y="5564124"/>
            <a:ext cx="2025383" cy="911351"/>
          </a:xfrm>
          <a:prstGeom prst="rect">
            <a:avLst/>
          </a:prstGeom>
          <a:noFill/>
          <a:ln>
            <a:noFill/>
          </a:ln>
        </p:spPr>
      </p:pic>
      <p:sp>
        <p:nvSpPr>
          <p:cNvPr id="14034" name="Google Shape;14034;p1653"/>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035" name="Google Shape;14035;p1653"/>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36" name="Google Shape;14036;p1653"/>
          <p:cNvSpPr txBox="1">
            <a:spLocks noGrp="1"/>
          </p:cNvSpPr>
          <p:nvPr>
            <p:ph type="subTitle" idx="1"/>
          </p:nvPr>
        </p:nvSpPr>
        <p:spPr>
          <a:xfrm>
            <a:off x="1828800" y="3840480"/>
            <a:ext cx="8534400" cy="369332"/>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4037" name="Google Shape;14037;p1653"/>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38" name="Google Shape;14038;p1653"/>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SzPts val="1400"/>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4039" name="Google Shape;14039;p1653"/>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2" marR="0" lvl="0"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1pPr>
            <a:lvl2pPr marL="38102" marR="0" lvl="1"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2pPr>
            <a:lvl3pPr marL="38102" marR="0" lvl="2"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3pPr>
            <a:lvl4pPr marL="38102" marR="0" lvl="3"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4pPr>
            <a:lvl5pPr marL="38102" marR="0" lvl="4"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5pPr>
            <a:lvl6pPr marL="38102" marR="0" lvl="5"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6pPr>
            <a:lvl7pPr marL="38102" marR="0" lvl="6"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7pPr>
            <a:lvl8pPr marL="38102" marR="0" lvl="7"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8pPr>
            <a:lvl9pPr marL="38102" marR="0" lvl="8"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9pPr>
          </a:lstStyle>
          <a:p>
            <a:pPr marL="38102"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402.xml><?xml version="1.0" encoding="utf-8"?>
<p:sldLayout xmlns:a="http://schemas.openxmlformats.org/drawingml/2006/main" xmlns:r="http://schemas.openxmlformats.org/officeDocument/2006/relationships" xmlns:p="http://schemas.openxmlformats.org/presentationml/2006/main" matchingName="33_Cover">
  <p:cSld name="33_Cover">
    <p:spTree>
      <p:nvGrpSpPr>
        <p:cNvPr id="1" name="Shape 14040"/>
        <p:cNvGrpSpPr/>
        <p:nvPr/>
      </p:nvGrpSpPr>
      <p:grpSpPr>
        <a:xfrm>
          <a:off x="0" y="0"/>
          <a:ext cx="0" cy="0"/>
          <a:chOff x="0" y="0"/>
          <a:chExt cx="0" cy="0"/>
        </a:xfrm>
      </p:grpSpPr>
      <p:sp>
        <p:nvSpPr>
          <p:cNvPr id="14041" name="Google Shape;14041;p1654"/>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042" name="Google Shape;14042;p1654"/>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43" name="Google Shape;14043;p1654"/>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044" name="Google Shape;14044;p1654"/>
          <p:cNvSpPr>
            <a:spLocks noGrp="1"/>
          </p:cNvSpPr>
          <p:nvPr>
            <p:ph type="pic" idx="2"/>
          </p:nvPr>
        </p:nvSpPr>
        <p:spPr>
          <a:xfrm>
            <a:off x="7118685" y="233915"/>
            <a:ext cx="5073316" cy="5943600"/>
          </a:xfrm>
          <a:prstGeom prst="rect">
            <a:avLst/>
          </a:prstGeom>
          <a:noFill/>
          <a:ln>
            <a:noFill/>
          </a:ln>
        </p:spPr>
      </p:sp>
      <p:grpSp>
        <p:nvGrpSpPr>
          <p:cNvPr id="14045" name="Google Shape;14045;p1654"/>
          <p:cNvGrpSpPr/>
          <p:nvPr/>
        </p:nvGrpSpPr>
        <p:grpSpPr>
          <a:xfrm>
            <a:off x="0" y="5020350"/>
            <a:ext cx="12192000" cy="1837653"/>
            <a:chOff x="0" y="5020348"/>
            <a:chExt cx="12192000" cy="1837653"/>
          </a:xfrm>
        </p:grpSpPr>
        <p:sp>
          <p:nvSpPr>
            <p:cNvPr id="14046" name="Google Shape;14046;p165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047" name="Google Shape;14047;p165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4048" name="Google Shape;14048;p165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403.xml><?xml version="1.0" encoding="utf-8"?>
<p:sldLayout xmlns:a="http://schemas.openxmlformats.org/drawingml/2006/main" xmlns:r="http://schemas.openxmlformats.org/officeDocument/2006/relationships" xmlns:p="http://schemas.openxmlformats.org/presentationml/2006/main" matchingName="31_Divider">
  <p:cSld name="31_Divider">
    <p:bg>
      <p:bgPr>
        <a:solidFill>
          <a:schemeClr val="lt2"/>
        </a:solidFill>
        <a:effectLst/>
      </p:bgPr>
    </p:bg>
    <p:spTree>
      <p:nvGrpSpPr>
        <p:cNvPr id="1" name="Shape 14049"/>
        <p:cNvGrpSpPr/>
        <p:nvPr/>
      </p:nvGrpSpPr>
      <p:grpSpPr>
        <a:xfrm>
          <a:off x="0" y="0"/>
          <a:ext cx="0" cy="0"/>
          <a:chOff x="0" y="0"/>
          <a:chExt cx="0" cy="0"/>
        </a:xfrm>
      </p:grpSpPr>
      <p:grpSp>
        <p:nvGrpSpPr>
          <p:cNvPr id="14050" name="Google Shape;14050;p1655"/>
          <p:cNvGrpSpPr/>
          <p:nvPr/>
        </p:nvGrpSpPr>
        <p:grpSpPr>
          <a:xfrm>
            <a:off x="0" y="5020348"/>
            <a:ext cx="12192000" cy="1837653"/>
            <a:chOff x="0" y="5020347"/>
            <a:chExt cx="12192000" cy="1837653"/>
          </a:xfrm>
        </p:grpSpPr>
        <p:sp>
          <p:nvSpPr>
            <p:cNvPr id="14051" name="Google Shape;14051;p165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052" name="Google Shape;14052;p165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053" name="Google Shape;14053;p165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4054" name="Google Shape;14054;p165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055" name="Google Shape;14055;p1655"/>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56" name="Google Shape;14056;p1655"/>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404.xml><?xml version="1.0" encoding="utf-8"?>
<p:sldLayout xmlns:a="http://schemas.openxmlformats.org/drawingml/2006/main" xmlns:r="http://schemas.openxmlformats.org/officeDocument/2006/relationships" xmlns:p="http://schemas.openxmlformats.org/presentationml/2006/main" matchingName="42_Quotation">
  <p:cSld name="42_Quotation">
    <p:spTree>
      <p:nvGrpSpPr>
        <p:cNvPr id="1" name="Shape 14057"/>
        <p:cNvGrpSpPr/>
        <p:nvPr/>
      </p:nvGrpSpPr>
      <p:grpSpPr>
        <a:xfrm>
          <a:off x="0" y="0"/>
          <a:ext cx="0" cy="0"/>
          <a:chOff x="0" y="0"/>
          <a:chExt cx="0" cy="0"/>
        </a:xfrm>
      </p:grpSpPr>
      <p:sp>
        <p:nvSpPr>
          <p:cNvPr id="14058" name="Google Shape;14058;p165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059" name="Google Shape;14059;p165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60" name="Google Shape;14060;p165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61" name="Google Shape;14061;p165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062" name="Google Shape;14062;p16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063" name="Google Shape;14063;p16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064" name="Google Shape;14064;p1656"/>
          <p:cNvGrpSpPr/>
          <p:nvPr/>
        </p:nvGrpSpPr>
        <p:grpSpPr>
          <a:xfrm>
            <a:off x="7191543" y="1"/>
            <a:ext cx="5000459" cy="1425992"/>
            <a:chOff x="7191542" y="1"/>
            <a:chExt cx="5000459" cy="1425992"/>
          </a:xfrm>
        </p:grpSpPr>
        <p:pic>
          <p:nvPicPr>
            <p:cNvPr id="14065" name="Google Shape;14065;p16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066" name="Google Shape;14066;p1656"/>
            <p:cNvGrpSpPr/>
            <p:nvPr/>
          </p:nvGrpSpPr>
          <p:grpSpPr>
            <a:xfrm>
              <a:off x="7191542" y="1"/>
              <a:ext cx="5000459" cy="1425992"/>
              <a:chOff x="7186272" y="0"/>
              <a:chExt cx="5005729" cy="1427495"/>
            </a:xfrm>
          </p:grpSpPr>
          <p:sp>
            <p:nvSpPr>
              <p:cNvPr id="14067" name="Google Shape;14067;p16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068" name="Google Shape;14068;p16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069" name="Google Shape;14069;p165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05.xml><?xml version="1.0" encoding="utf-8"?>
<p:sldLayout xmlns:a="http://schemas.openxmlformats.org/drawingml/2006/main" xmlns:r="http://schemas.openxmlformats.org/officeDocument/2006/relationships" xmlns:p="http://schemas.openxmlformats.org/presentationml/2006/main" matchingName="44_Quotation">
  <p:cSld name="44_Quotation">
    <p:spTree>
      <p:nvGrpSpPr>
        <p:cNvPr id="1" name="Shape 14070"/>
        <p:cNvGrpSpPr/>
        <p:nvPr/>
      </p:nvGrpSpPr>
      <p:grpSpPr>
        <a:xfrm>
          <a:off x="0" y="0"/>
          <a:ext cx="0" cy="0"/>
          <a:chOff x="0" y="0"/>
          <a:chExt cx="0" cy="0"/>
        </a:xfrm>
      </p:grpSpPr>
      <p:sp>
        <p:nvSpPr>
          <p:cNvPr id="14071" name="Google Shape;14071;p165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072" name="Google Shape;14072;p165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73" name="Google Shape;14073;p1657"/>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74" name="Google Shape;14074;p165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075" name="Google Shape;14075;p16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076" name="Google Shape;14076;p16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077" name="Google Shape;14077;p1657"/>
          <p:cNvGrpSpPr/>
          <p:nvPr/>
        </p:nvGrpSpPr>
        <p:grpSpPr>
          <a:xfrm>
            <a:off x="7191543" y="1"/>
            <a:ext cx="5000459" cy="1425992"/>
            <a:chOff x="7191542" y="1"/>
            <a:chExt cx="5000459" cy="1425992"/>
          </a:xfrm>
        </p:grpSpPr>
        <p:pic>
          <p:nvPicPr>
            <p:cNvPr id="14078" name="Google Shape;14078;p16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079" name="Google Shape;14079;p1657"/>
            <p:cNvGrpSpPr/>
            <p:nvPr/>
          </p:nvGrpSpPr>
          <p:grpSpPr>
            <a:xfrm>
              <a:off x="7191542" y="1"/>
              <a:ext cx="5000459" cy="1425992"/>
              <a:chOff x="7186272" y="0"/>
              <a:chExt cx="5005729" cy="1427495"/>
            </a:xfrm>
          </p:grpSpPr>
          <p:sp>
            <p:nvSpPr>
              <p:cNvPr id="14080" name="Google Shape;14080;p16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081" name="Google Shape;14081;p16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082" name="Google Shape;14082;p1657"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1406.xml><?xml version="1.0" encoding="utf-8"?>
<p:sldLayout xmlns:a="http://schemas.openxmlformats.org/drawingml/2006/main" xmlns:r="http://schemas.openxmlformats.org/officeDocument/2006/relationships" xmlns:p="http://schemas.openxmlformats.org/presentationml/2006/main" matchingName="28_Quotation">
  <p:cSld name="28_Quotation 3">
    <p:spTree>
      <p:nvGrpSpPr>
        <p:cNvPr id="1" name="Shape 14083"/>
        <p:cNvGrpSpPr/>
        <p:nvPr/>
      </p:nvGrpSpPr>
      <p:grpSpPr>
        <a:xfrm>
          <a:off x="0" y="0"/>
          <a:ext cx="0" cy="0"/>
          <a:chOff x="0" y="0"/>
          <a:chExt cx="0" cy="0"/>
        </a:xfrm>
      </p:grpSpPr>
      <p:sp>
        <p:nvSpPr>
          <p:cNvPr id="14084" name="Google Shape;14084;p165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085" name="Google Shape;14085;p165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86" name="Google Shape;14086;p165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87" name="Google Shape;14087;p165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088" name="Google Shape;14088;p16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089" name="Google Shape;14089;p16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090" name="Google Shape;14090;p1658"/>
          <p:cNvGrpSpPr/>
          <p:nvPr/>
        </p:nvGrpSpPr>
        <p:grpSpPr>
          <a:xfrm>
            <a:off x="7191543" y="1"/>
            <a:ext cx="5000459" cy="1425992"/>
            <a:chOff x="7191542" y="1"/>
            <a:chExt cx="5000459" cy="1425992"/>
          </a:xfrm>
        </p:grpSpPr>
        <p:pic>
          <p:nvPicPr>
            <p:cNvPr id="14091" name="Google Shape;14091;p16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092" name="Google Shape;14092;p1658"/>
            <p:cNvGrpSpPr/>
            <p:nvPr/>
          </p:nvGrpSpPr>
          <p:grpSpPr>
            <a:xfrm>
              <a:off x="7191542" y="1"/>
              <a:ext cx="5000459" cy="1425992"/>
              <a:chOff x="7186272" y="0"/>
              <a:chExt cx="5005729" cy="1427495"/>
            </a:xfrm>
          </p:grpSpPr>
          <p:sp>
            <p:nvSpPr>
              <p:cNvPr id="14093" name="Google Shape;14093;p16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094" name="Google Shape;14094;p16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095" name="Google Shape;14095;p165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07.xml><?xml version="1.0" encoding="utf-8"?>
<p:sldLayout xmlns:a="http://schemas.openxmlformats.org/drawingml/2006/main" xmlns:r="http://schemas.openxmlformats.org/officeDocument/2006/relationships" xmlns:p="http://schemas.openxmlformats.org/presentationml/2006/main" matchingName="14_Cover">
  <p:cSld name="14_Cover">
    <p:spTree>
      <p:nvGrpSpPr>
        <p:cNvPr id="1" name="Shape 14096"/>
        <p:cNvGrpSpPr/>
        <p:nvPr/>
      </p:nvGrpSpPr>
      <p:grpSpPr>
        <a:xfrm>
          <a:off x="0" y="0"/>
          <a:ext cx="0" cy="0"/>
          <a:chOff x="0" y="0"/>
          <a:chExt cx="0" cy="0"/>
        </a:xfrm>
      </p:grpSpPr>
      <p:sp>
        <p:nvSpPr>
          <p:cNvPr id="14097" name="Google Shape;14097;p1659"/>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098" name="Google Shape;14098;p1659"/>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99" name="Google Shape;14099;p1659"/>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100" name="Google Shape;14100;p1659"/>
          <p:cNvSpPr>
            <a:spLocks noGrp="1"/>
          </p:cNvSpPr>
          <p:nvPr>
            <p:ph type="pic" idx="2"/>
          </p:nvPr>
        </p:nvSpPr>
        <p:spPr>
          <a:xfrm>
            <a:off x="7118684" y="233915"/>
            <a:ext cx="5073316" cy="5943600"/>
          </a:xfrm>
          <a:prstGeom prst="rect">
            <a:avLst/>
          </a:prstGeom>
          <a:noFill/>
          <a:ln>
            <a:noFill/>
          </a:ln>
        </p:spPr>
      </p:sp>
      <p:grpSp>
        <p:nvGrpSpPr>
          <p:cNvPr id="14101" name="Google Shape;14101;p1659"/>
          <p:cNvGrpSpPr/>
          <p:nvPr/>
        </p:nvGrpSpPr>
        <p:grpSpPr>
          <a:xfrm>
            <a:off x="0" y="5020349"/>
            <a:ext cx="12192000" cy="1837653"/>
            <a:chOff x="0" y="5020348"/>
            <a:chExt cx="12192000" cy="1837653"/>
          </a:xfrm>
        </p:grpSpPr>
        <p:sp>
          <p:nvSpPr>
            <p:cNvPr id="14102" name="Google Shape;14102;p165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103" name="Google Shape;14103;p165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4104" name="Google Shape;14104;p165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408.xml><?xml version="1.0" encoding="utf-8"?>
<p:sldLayout xmlns:a="http://schemas.openxmlformats.org/drawingml/2006/main" xmlns:r="http://schemas.openxmlformats.org/officeDocument/2006/relationships" xmlns:p="http://schemas.openxmlformats.org/presentationml/2006/main" matchingName="14_Divider">
  <p:cSld name="14_Divider">
    <p:bg>
      <p:bgPr>
        <a:solidFill>
          <a:schemeClr val="lt2"/>
        </a:solidFill>
        <a:effectLst/>
      </p:bgPr>
    </p:bg>
    <p:spTree>
      <p:nvGrpSpPr>
        <p:cNvPr id="1" name="Shape 14105"/>
        <p:cNvGrpSpPr/>
        <p:nvPr/>
      </p:nvGrpSpPr>
      <p:grpSpPr>
        <a:xfrm>
          <a:off x="0" y="0"/>
          <a:ext cx="0" cy="0"/>
          <a:chOff x="0" y="0"/>
          <a:chExt cx="0" cy="0"/>
        </a:xfrm>
      </p:grpSpPr>
      <p:grpSp>
        <p:nvGrpSpPr>
          <p:cNvPr id="14106" name="Google Shape;14106;p1660"/>
          <p:cNvGrpSpPr/>
          <p:nvPr/>
        </p:nvGrpSpPr>
        <p:grpSpPr>
          <a:xfrm>
            <a:off x="0" y="5020348"/>
            <a:ext cx="12192000" cy="1837653"/>
            <a:chOff x="0" y="5020347"/>
            <a:chExt cx="12192000" cy="1837653"/>
          </a:xfrm>
        </p:grpSpPr>
        <p:sp>
          <p:nvSpPr>
            <p:cNvPr id="14107" name="Google Shape;14107;p166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108" name="Google Shape;14108;p16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109" name="Google Shape;14109;p166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4110" name="Google Shape;14110;p166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111" name="Google Shape;14111;p1660"/>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12" name="Google Shape;14112;p1660"/>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409.xml><?xml version="1.0" encoding="utf-8"?>
<p:sldLayout xmlns:a="http://schemas.openxmlformats.org/drawingml/2006/main" xmlns:r="http://schemas.openxmlformats.org/officeDocument/2006/relationships" xmlns:p="http://schemas.openxmlformats.org/presentationml/2006/main" matchingName="14_Photo Slide">
  <p:cSld name="14_Photo Slide">
    <p:spTree>
      <p:nvGrpSpPr>
        <p:cNvPr id="1" name="Shape 14113"/>
        <p:cNvGrpSpPr/>
        <p:nvPr/>
      </p:nvGrpSpPr>
      <p:grpSpPr>
        <a:xfrm>
          <a:off x="0" y="0"/>
          <a:ext cx="0" cy="0"/>
          <a:chOff x="0" y="0"/>
          <a:chExt cx="0" cy="0"/>
        </a:xfrm>
      </p:grpSpPr>
      <p:sp>
        <p:nvSpPr>
          <p:cNvPr id="14114" name="Google Shape;14114;p166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115" name="Google Shape;14115;p166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116" name="Google Shape;14116;p1661"/>
          <p:cNvGrpSpPr/>
          <p:nvPr/>
        </p:nvGrpSpPr>
        <p:grpSpPr>
          <a:xfrm>
            <a:off x="0" y="5379427"/>
            <a:ext cx="2807368" cy="753891"/>
            <a:chOff x="0" y="5379426"/>
            <a:chExt cx="2807368" cy="753891"/>
          </a:xfrm>
        </p:grpSpPr>
        <p:sp>
          <p:nvSpPr>
            <p:cNvPr id="14117" name="Google Shape;14117;p166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118" name="Google Shape;14118;p166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4119" name="Google Shape;14119;p1661"/>
          <p:cNvSpPr>
            <a:spLocks noGrp="1"/>
          </p:cNvSpPr>
          <p:nvPr>
            <p:ph type="pic" idx="2"/>
          </p:nvPr>
        </p:nvSpPr>
        <p:spPr>
          <a:xfrm>
            <a:off x="2807368" y="457202"/>
            <a:ext cx="8915400" cy="5943598"/>
          </a:xfrm>
          <a:prstGeom prst="rect">
            <a:avLst/>
          </a:prstGeom>
          <a:noFill/>
          <a:ln>
            <a:noFill/>
          </a:ln>
        </p:spPr>
      </p:sp>
      <p:pic>
        <p:nvPicPr>
          <p:cNvPr id="14120" name="Google Shape;14120;p166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matchingName="6_Title Slide">
  <p:cSld name="6_Title Slide">
    <p:spTree>
      <p:nvGrpSpPr>
        <p:cNvPr id="1" name="Shape 1410"/>
        <p:cNvGrpSpPr/>
        <p:nvPr/>
      </p:nvGrpSpPr>
      <p:grpSpPr>
        <a:xfrm>
          <a:off x="0" y="0"/>
          <a:ext cx="0" cy="0"/>
          <a:chOff x="0" y="0"/>
          <a:chExt cx="0" cy="0"/>
        </a:xfrm>
      </p:grpSpPr>
      <p:sp>
        <p:nvSpPr>
          <p:cNvPr id="1411" name="Google Shape;1411;p236"/>
          <p:cNvSpPr/>
          <p:nvPr/>
        </p:nvSpPr>
        <p:spPr>
          <a:xfrm>
            <a:off x="-21165"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412" name="Google Shape;1412;p236"/>
          <p:cNvPicPr preferRelativeResize="0"/>
          <p:nvPr/>
        </p:nvPicPr>
        <p:blipFill rotWithShape="1">
          <a:blip r:embed="rId2">
            <a:alphaModFix/>
          </a:blip>
          <a:srcRect/>
          <a:stretch/>
        </p:blipFill>
        <p:spPr>
          <a:xfrm>
            <a:off x="7945967" y="408521"/>
            <a:ext cx="3706284" cy="1813983"/>
          </a:xfrm>
          <a:prstGeom prst="rect">
            <a:avLst/>
          </a:prstGeom>
          <a:noFill/>
          <a:ln>
            <a:noFill/>
          </a:ln>
        </p:spPr>
      </p:pic>
      <p:grpSp>
        <p:nvGrpSpPr>
          <p:cNvPr id="1413" name="Google Shape;1413;p236"/>
          <p:cNvGrpSpPr/>
          <p:nvPr/>
        </p:nvGrpSpPr>
        <p:grpSpPr>
          <a:xfrm>
            <a:off x="1" y="0"/>
            <a:ext cx="1862667" cy="6629400"/>
            <a:chOff x="-15876" y="0"/>
            <a:chExt cx="1927803" cy="6858000"/>
          </a:xfrm>
        </p:grpSpPr>
        <p:sp>
          <p:nvSpPr>
            <p:cNvPr id="1414" name="Google Shape;1414;p236"/>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415" name="Google Shape;1415;p236"/>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1416" name="Google Shape;1416;p236"/>
          <p:cNvSpPr txBox="1">
            <a:spLocks noGrp="1"/>
          </p:cNvSpPr>
          <p:nvPr>
            <p:ph type="subTitle" idx="1"/>
          </p:nvPr>
        </p:nvSpPr>
        <p:spPr>
          <a:xfrm>
            <a:off x="3147490"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417" name="Google Shape;1417;p236"/>
          <p:cNvSpPr txBox="1">
            <a:spLocks noGrp="1"/>
          </p:cNvSpPr>
          <p:nvPr>
            <p:ph type="ctrTitle"/>
          </p:nvPr>
        </p:nvSpPr>
        <p:spPr>
          <a:xfrm>
            <a:off x="1621873" y="1806431"/>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5"/>
              <a:buFont typeface="Calibri"/>
              <a:buNone/>
              <a:defRPr sz="5335">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18" name="Google Shape;1418;p236"/>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9" name="Google Shape;1419;p236"/>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matchingName="30_Quotation">
  <p:cSld name="30_Quotation 2">
    <p:spTree>
      <p:nvGrpSpPr>
        <p:cNvPr id="1" name="Shape 14121"/>
        <p:cNvGrpSpPr/>
        <p:nvPr/>
      </p:nvGrpSpPr>
      <p:grpSpPr>
        <a:xfrm>
          <a:off x="0" y="0"/>
          <a:ext cx="0" cy="0"/>
          <a:chOff x="0" y="0"/>
          <a:chExt cx="0" cy="0"/>
        </a:xfrm>
      </p:grpSpPr>
      <p:sp>
        <p:nvSpPr>
          <p:cNvPr id="14122" name="Google Shape;14122;p166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123" name="Google Shape;14123;p166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24" name="Google Shape;14124;p166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25" name="Google Shape;14125;p166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126" name="Google Shape;14126;p16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127" name="Google Shape;14127;p16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128" name="Google Shape;14128;p1662"/>
          <p:cNvGrpSpPr/>
          <p:nvPr/>
        </p:nvGrpSpPr>
        <p:grpSpPr>
          <a:xfrm>
            <a:off x="7191543" y="1"/>
            <a:ext cx="5000459" cy="1425992"/>
            <a:chOff x="7191542" y="1"/>
            <a:chExt cx="5000459" cy="1425992"/>
          </a:xfrm>
        </p:grpSpPr>
        <p:pic>
          <p:nvPicPr>
            <p:cNvPr id="14129" name="Google Shape;14129;p16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130" name="Google Shape;14130;p1662"/>
            <p:cNvGrpSpPr/>
            <p:nvPr/>
          </p:nvGrpSpPr>
          <p:grpSpPr>
            <a:xfrm>
              <a:off x="7191542" y="1"/>
              <a:ext cx="5000459" cy="1425992"/>
              <a:chOff x="7186272" y="0"/>
              <a:chExt cx="5005729" cy="1427495"/>
            </a:xfrm>
          </p:grpSpPr>
          <p:sp>
            <p:nvSpPr>
              <p:cNvPr id="14131" name="Google Shape;14131;p16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132" name="Google Shape;14132;p16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133" name="Google Shape;14133;p166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11.xml><?xml version="1.0" encoding="utf-8"?>
<p:sldLayout xmlns:a="http://schemas.openxmlformats.org/drawingml/2006/main" xmlns:r="http://schemas.openxmlformats.org/officeDocument/2006/relationships" xmlns:p="http://schemas.openxmlformats.org/presentationml/2006/main" matchingName="31_Quotation">
  <p:cSld name="31_Quotation">
    <p:spTree>
      <p:nvGrpSpPr>
        <p:cNvPr id="1" name="Shape 14134"/>
        <p:cNvGrpSpPr/>
        <p:nvPr/>
      </p:nvGrpSpPr>
      <p:grpSpPr>
        <a:xfrm>
          <a:off x="0" y="0"/>
          <a:ext cx="0" cy="0"/>
          <a:chOff x="0" y="0"/>
          <a:chExt cx="0" cy="0"/>
        </a:xfrm>
      </p:grpSpPr>
      <p:sp>
        <p:nvSpPr>
          <p:cNvPr id="14135" name="Google Shape;14135;p166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136" name="Google Shape;14136;p166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37" name="Google Shape;14137;p166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38" name="Google Shape;14138;p166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139" name="Google Shape;14139;p16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140" name="Google Shape;14140;p16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141" name="Google Shape;14141;p1663"/>
          <p:cNvGrpSpPr/>
          <p:nvPr/>
        </p:nvGrpSpPr>
        <p:grpSpPr>
          <a:xfrm>
            <a:off x="7191543" y="1"/>
            <a:ext cx="5000459" cy="1425992"/>
            <a:chOff x="7191542" y="1"/>
            <a:chExt cx="5000459" cy="1425992"/>
          </a:xfrm>
        </p:grpSpPr>
        <p:pic>
          <p:nvPicPr>
            <p:cNvPr id="14142" name="Google Shape;14142;p16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143" name="Google Shape;14143;p1663"/>
            <p:cNvGrpSpPr/>
            <p:nvPr/>
          </p:nvGrpSpPr>
          <p:grpSpPr>
            <a:xfrm>
              <a:off x="7191542" y="1"/>
              <a:ext cx="5000459" cy="1425992"/>
              <a:chOff x="7186272" y="0"/>
              <a:chExt cx="5005729" cy="1427495"/>
            </a:xfrm>
          </p:grpSpPr>
          <p:sp>
            <p:nvSpPr>
              <p:cNvPr id="14144" name="Google Shape;14144;p16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145" name="Google Shape;14145;p16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146" name="Google Shape;14146;p166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12.xml><?xml version="1.0" encoding="utf-8"?>
<p:sldLayout xmlns:a="http://schemas.openxmlformats.org/drawingml/2006/main" xmlns:r="http://schemas.openxmlformats.org/officeDocument/2006/relationships" xmlns:p="http://schemas.openxmlformats.org/presentationml/2006/main" matchingName="30_Quotation">
  <p:cSld name="30_Quotation 3">
    <p:spTree>
      <p:nvGrpSpPr>
        <p:cNvPr id="1" name="Shape 14147"/>
        <p:cNvGrpSpPr/>
        <p:nvPr/>
      </p:nvGrpSpPr>
      <p:grpSpPr>
        <a:xfrm>
          <a:off x="0" y="0"/>
          <a:ext cx="0" cy="0"/>
          <a:chOff x="0" y="0"/>
          <a:chExt cx="0" cy="0"/>
        </a:xfrm>
      </p:grpSpPr>
      <p:sp>
        <p:nvSpPr>
          <p:cNvPr id="14148" name="Google Shape;14148;p166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149" name="Google Shape;14149;p166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50" name="Google Shape;14150;p16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51" name="Google Shape;14151;p166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152" name="Google Shape;14152;p16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153" name="Google Shape;14153;p16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154" name="Google Shape;14154;p1664"/>
          <p:cNvGrpSpPr/>
          <p:nvPr/>
        </p:nvGrpSpPr>
        <p:grpSpPr>
          <a:xfrm>
            <a:off x="7191543" y="1"/>
            <a:ext cx="5000459" cy="1425992"/>
            <a:chOff x="7191542" y="1"/>
            <a:chExt cx="5000459" cy="1425992"/>
          </a:xfrm>
        </p:grpSpPr>
        <p:pic>
          <p:nvPicPr>
            <p:cNvPr id="14155" name="Google Shape;14155;p16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156" name="Google Shape;14156;p1664"/>
            <p:cNvGrpSpPr/>
            <p:nvPr/>
          </p:nvGrpSpPr>
          <p:grpSpPr>
            <a:xfrm>
              <a:off x="7191542" y="1"/>
              <a:ext cx="5000459" cy="1425992"/>
              <a:chOff x="7186272" y="0"/>
              <a:chExt cx="5005729" cy="1427495"/>
            </a:xfrm>
          </p:grpSpPr>
          <p:sp>
            <p:nvSpPr>
              <p:cNvPr id="14157" name="Google Shape;14157;p16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158" name="Google Shape;14158;p16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159" name="Google Shape;14159;p166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13.xml><?xml version="1.0" encoding="utf-8"?>
<p:sldLayout xmlns:a="http://schemas.openxmlformats.org/drawingml/2006/main" xmlns:r="http://schemas.openxmlformats.org/officeDocument/2006/relationships" xmlns:p="http://schemas.openxmlformats.org/presentationml/2006/main" matchingName="31_Quotation">
  <p:cSld name="31_Quotation 2">
    <p:spTree>
      <p:nvGrpSpPr>
        <p:cNvPr id="1" name="Shape 14160"/>
        <p:cNvGrpSpPr/>
        <p:nvPr/>
      </p:nvGrpSpPr>
      <p:grpSpPr>
        <a:xfrm>
          <a:off x="0" y="0"/>
          <a:ext cx="0" cy="0"/>
          <a:chOff x="0" y="0"/>
          <a:chExt cx="0" cy="0"/>
        </a:xfrm>
      </p:grpSpPr>
      <p:sp>
        <p:nvSpPr>
          <p:cNvPr id="14161" name="Google Shape;14161;p166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162" name="Google Shape;14162;p166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63" name="Google Shape;14163;p166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64" name="Google Shape;14164;p166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165" name="Google Shape;14165;p16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166" name="Google Shape;14166;p16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167" name="Google Shape;14167;p1665"/>
          <p:cNvGrpSpPr/>
          <p:nvPr/>
        </p:nvGrpSpPr>
        <p:grpSpPr>
          <a:xfrm>
            <a:off x="7191543" y="1"/>
            <a:ext cx="5000459" cy="1425992"/>
            <a:chOff x="7191542" y="1"/>
            <a:chExt cx="5000459" cy="1425992"/>
          </a:xfrm>
        </p:grpSpPr>
        <p:pic>
          <p:nvPicPr>
            <p:cNvPr id="14168" name="Google Shape;14168;p16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169" name="Google Shape;14169;p1665"/>
            <p:cNvGrpSpPr/>
            <p:nvPr/>
          </p:nvGrpSpPr>
          <p:grpSpPr>
            <a:xfrm>
              <a:off x="7191542" y="1"/>
              <a:ext cx="5000459" cy="1425992"/>
              <a:chOff x="7186272" y="0"/>
              <a:chExt cx="5005729" cy="1427495"/>
            </a:xfrm>
          </p:grpSpPr>
          <p:sp>
            <p:nvSpPr>
              <p:cNvPr id="14170" name="Google Shape;14170;p16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171" name="Google Shape;14171;p16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172" name="Google Shape;14172;p166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14.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14173"/>
        <p:cNvGrpSpPr/>
        <p:nvPr/>
      </p:nvGrpSpPr>
      <p:grpSpPr>
        <a:xfrm>
          <a:off x="0" y="0"/>
          <a:ext cx="0" cy="0"/>
          <a:chOff x="0" y="0"/>
          <a:chExt cx="0" cy="0"/>
        </a:xfrm>
      </p:grpSpPr>
      <p:sp>
        <p:nvSpPr>
          <p:cNvPr id="14174" name="Google Shape;14174;p166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175" name="Google Shape;14175;p166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76" name="Google Shape;14176;p1666"/>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77" name="Google Shape;14177;p166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178" name="Google Shape;14178;p16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179" name="Google Shape;14179;p16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180" name="Google Shape;14180;p1666"/>
          <p:cNvGrpSpPr/>
          <p:nvPr/>
        </p:nvGrpSpPr>
        <p:grpSpPr>
          <a:xfrm>
            <a:off x="7191543" y="1"/>
            <a:ext cx="5000459" cy="1425992"/>
            <a:chOff x="7191542" y="1"/>
            <a:chExt cx="5000459" cy="1425992"/>
          </a:xfrm>
        </p:grpSpPr>
        <p:pic>
          <p:nvPicPr>
            <p:cNvPr id="14181" name="Google Shape;14181;p16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182" name="Google Shape;14182;p1666"/>
            <p:cNvGrpSpPr/>
            <p:nvPr/>
          </p:nvGrpSpPr>
          <p:grpSpPr>
            <a:xfrm>
              <a:off x="7191542" y="1"/>
              <a:ext cx="5000459" cy="1425992"/>
              <a:chOff x="7186272" y="0"/>
              <a:chExt cx="5005729" cy="1427495"/>
            </a:xfrm>
          </p:grpSpPr>
          <p:sp>
            <p:nvSpPr>
              <p:cNvPr id="14183" name="Google Shape;14183;p16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184" name="Google Shape;14184;p16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185" name="Google Shape;14185;p1666"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1415.xml><?xml version="1.0" encoding="utf-8"?>
<p:sldLayout xmlns:a="http://schemas.openxmlformats.org/drawingml/2006/main" xmlns:r="http://schemas.openxmlformats.org/officeDocument/2006/relationships" xmlns:p="http://schemas.openxmlformats.org/presentationml/2006/main" matchingName="15_Title and Content">
  <p:cSld name="15_Title and Content">
    <p:spTree>
      <p:nvGrpSpPr>
        <p:cNvPr id="1" name="Shape 14186"/>
        <p:cNvGrpSpPr/>
        <p:nvPr/>
      </p:nvGrpSpPr>
      <p:grpSpPr>
        <a:xfrm>
          <a:off x="0" y="0"/>
          <a:ext cx="0" cy="0"/>
          <a:chOff x="0" y="0"/>
          <a:chExt cx="0" cy="0"/>
        </a:xfrm>
      </p:grpSpPr>
      <p:grpSp>
        <p:nvGrpSpPr>
          <p:cNvPr id="14187" name="Google Shape;14187;p1667"/>
          <p:cNvGrpSpPr/>
          <p:nvPr/>
        </p:nvGrpSpPr>
        <p:grpSpPr>
          <a:xfrm>
            <a:off x="7191543" y="1"/>
            <a:ext cx="5000459" cy="1425992"/>
            <a:chOff x="7191542" y="1"/>
            <a:chExt cx="5000459" cy="1425992"/>
          </a:xfrm>
        </p:grpSpPr>
        <p:pic>
          <p:nvPicPr>
            <p:cNvPr id="14188" name="Google Shape;14188;p16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189" name="Google Shape;14189;p1667"/>
            <p:cNvGrpSpPr/>
            <p:nvPr/>
          </p:nvGrpSpPr>
          <p:grpSpPr>
            <a:xfrm>
              <a:off x="7191542" y="1"/>
              <a:ext cx="5000459" cy="1425992"/>
              <a:chOff x="7186272" y="0"/>
              <a:chExt cx="5005729" cy="1427495"/>
            </a:xfrm>
          </p:grpSpPr>
          <p:sp>
            <p:nvSpPr>
              <p:cNvPr id="14190" name="Google Shape;14190;p16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191" name="Google Shape;14191;p16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192" name="Google Shape;14192;p16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93" name="Google Shape;14193;p166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94" name="Google Shape;14194;p166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195" name="Google Shape;14195;p16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196" name="Google Shape;14196;p16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16.xml><?xml version="1.0" encoding="utf-8"?>
<p:sldLayout xmlns:a="http://schemas.openxmlformats.org/drawingml/2006/main" xmlns:r="http://schemas.openxmlformats.org/officeDocument/2006/relationships" xmlns:p="http://schemas.openxmlformats.org/presentationml/2006/main" matchingName="14_Two Content">
  <p:cSld name="14_Two Content">
    <p:spTree>
      <p:nvGrpSpPr>
        <p:cNvPr id="1" name="Shape 14197"/>
        <p:cNvGrpSpPr/>
        <p:nvPr/>
      </p:nvGrpSpPr>
      <p:grpSpPr>
        <a:xfrm>
          <a:off x="0" y="0"/>
          <a:ext cx="0" cy="0"/>
          <a:chOff x="0" y="0"/>
          <a:chExt cx="0" cy="0"/>
        </a:xfrm>
      </p:grpSpPr>
      <p:sp>
        <p:nvSpPr>
          <p:cNvPr id="14198" name="Google Shape;14198;p16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99" name="Google Shape;14199;p1668"/>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200" name="Google Shape;14200;p1668"/>
          <p:cNvGrpSpPr/>
          <p:nvPr/>
        </p:nvGrpSpPr>
        <p:grpSpPr>
          <a:xfrm>
            <a:off x="7191543" y="1"/>
            <a:ext cx="5000459" cy="1425992"/>
            <a:chOff x="7191542" y="1"/>
            <a:chExt cx="5000459" cy="1425992"/>
          </a:xfrm>
        </p:grpSpPr>
        <p:pic>
          <p:nvPicPr>
            <p:cNvPr id="14201" name="Google Shape;14201;p16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02" name="Google Shape;14202;p1668"/>
            <p:cNvGrpSpPr/>
            <p:nvPr/>
          </p:nvGrpSpPr>
          <p:grpSpPr>
            <a:xfrm>
              <a:off x="7191542" y="1"/>
              <a:ext cx="5000459" cy="1425992"/>
              <a:chOff x="7186272" y="0"/>
              <a:chExt cx="5005729" cy="1427495"/>
            </a:xfrm>
          </p:grpSpPr>
          <p:sp>
            <p:nvSpPr>
              <p:cNvPr id="14203" name="Google Shape;14203;p16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204" name="Google Shape;14204;p16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205" name="Google Shape;14205;p1668"/>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06" name="Google Shape;14206;p1668"/>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207" name="Google Shape;14207;p16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08" name="Google Shape;14208;p16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17.xml><?xml version="1.0" encoding="utf-8"?>
<p:sldLayout xmlns:a="http://schemas.openxmlformats.org/drawingml/2006/main" xmlns:r="http://schemas.openxmlformats.org/officeDocument/2006/relationships" xmlns:p="http://schemas.openxmlformats.org/presentationml/2006/main" matchingName="14_Comparison">
  <p:cSld name="14_Comparison">
    <p:spTree>
      <p:nvGrpSpPr>
        <p:cNvPr id="1" name="Shape 14209"/>
        <p:cNvGrpSpPr/>
        <p:nvPr/>
      </p:nvGrpSpPr>
      <p:grpSpPr>
        <a:xfrm>
          <a:off x="0" y="0"/>
          <a:ext cx="0" cy="0"/>
          <a:chOff x="0" y="0"/>
          <a:chExt cx="0" cy="0"/>
        </a:xfrm>
      </p:grpSpPr>
      <p:grpSp>
        <p:nvGrpSpPr>
          <p:cNvPr id="14210" name="Google Shape;14210;p1669"/>
          <p:cNvGrpSpPr/>
          <p:nvPr/>
        </p:nvGrpSpPr>
        <p:grpSpPr>
          <a:xfrm>
            <a:off x="7191544" y="1"/>
            <a:ext cx="5000459" cy="1425992"/>
            <a:chOff x="7191542" y="1"/>
            <a:chExt cx="5000459" cy="1425992"/>
          </a:xfrm>
        </p:grpSpPr>
        <p:pic>
          <p:nvPicPr>
            <p:cNvPr id="14211" name="Google Shape;14211;p16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12" name="Google Shape;14212;p1669"/>
            <p:cNvGrpSpPr/>
            <p:nvPr/>
          </p:nvGrpSpPr>
          <p:grpSpPr>
            <a:xfrm>
              <a:off x="7191542" y="1"/>
              <a:ext cx="5000459" cy="1425992"/>
              <a:chOff x="7186272" y="0"/>
              <a:chExt cx="5005729" cy="1427495"/>
            </a:xfrm>
          </p:grpSpPr>
          <p:sp>
            <p:nvSpPr>
              <p:cNvPr id="14213" name="Google Shape;14213;p16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214" name="Google Shape;14214;p16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215" name="Google Shape;14215;p1669"/>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216" name="Google Shape;14216;p1669"/>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217" name="Google Shape;14217;p1669"/>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18" name="Google Shape;14218;p166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219" name="Google Shape;14219;p166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20" name="Google Shape;14220;p1669"/>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221" name="Google Shape;14221;p16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22" name="Google Shape;14222;p16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18.xml><?xml version="1.0" encoding="utf-8"?>
<p:sldLayout xmlns:a="http://schemas.openxmlformats.org/drawingml/2006/main" xmlns:r="http://schemas.openxmlformats.org/officeDocument/2006/relationships" xmlns:p="http://schemas.openxmlformats.org/presentationml/2006/main" matchingName="14_Comparison">
  <p:cSld name="14_Comparison 2">
    <p:spTree>
      <p:nvGrpSpPr>
        <p:cNvPr id="1" name="Shape 14223"/>
        <p:cNvGrpSpPr/>
        <p:nvPr/>
      </p:nvGrpSpPr>
      <p:grpSpPr>
        <a:xfrm>
          <a:off x="0" y="0"/>
          <a:ext cx="0" cy="0"/>
          <a:chOff x="0" y="0"/>
          <a:chExt cx="0" cy="0"/>
        </a:xfrm>
      </p:grpSpPr>
      <p:grpSp>
        <p:nvGrpSpPr>
          <p:cNvPr id="14224" name="Google Shape;14224;p1670"/>
          <p:cNvGrpSpPr/>
          <p:nvPr/>
        </p:nvGrpSpPr>
        <p:grpSpPr>
          <a:xfrm>
            <a:off x="7191543" y="1"/>
            <a:ext cx="5000459" cy="1425992"/>
            <a:chOff x="7191542" y="1"/>
            <a:chExt cx="5000459" cy="1425992"/>
          </a:xfrm>
        </p:grpSpPr>
        <p:pic>
          <p:nvPicPr>
            <p:cNvPr id="14225" name="Google Shape;14225;p16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26" name="Google Shape;14226;p1670"/>
            <p:cNvGrpSpPr/>
            <p:nvPr/>
          </p:nvGrpSpPr>
          <p:grpSpPr>
            <a:xfrm>
              <a:off x="7191542" y="1"/>
              <a:ext cx="5000459" cy="1425992"/>
              <a:chOff x="7186272" y="0"/>
              <a:chExt cx="5005729" cy="1427495"/>
            </a:xfrm>
          </p:grpSpPr>
          <p:sp>
            <p:nvSpPr>
              <p:cNvPr id="14227" name="Google Shape;14227;p16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228" name="Google Shape;14228;p16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229" name="Google Shape;14229;p1670"/>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230" name="Google Shape;14230;p1670"/>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231" name="Google Shape;14231;p1670"/>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32" name="Google Shape;14232;p167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233" name="Google Shape;14233;p167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34" name="Google Shape;14234;p167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235" name="Google Shape;14235;p16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36" name="Google Shape;14236;p16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19.xml><?xml version="1.0" encoding="utf-8"?>
<p:sldLayout xmlns:a="http://schemas.openxmlformats.org/drawingml/2006/main" xmlns:r="http://schemas.openxmlformats.org/officeDocument/2006/relationships" xmlns:p="http://schemas.openxmlformats.org/presentationml/2006/main" matchingName="14_Title Only">
  <p:cSld name="14_Title Only">
    <p:spTree>
      <p:nvGrpSpPr>
        <p:cNvPr id="1" name="Shape 14237"/>
        <p:cNvGrpSpPr/>
        <p:nvPr/>
      </p:nvGrpSpPr>
      <p:grpSpPr>
        <a:xfrm>
          <a:off x="0" y="0"/>
          <a:ext cx="0" cy="0"/>
          <a:chOff x="0" y="0"/>
          <a:chExt cx="0" cy="0"/>
        </a:xfrm>
      </p:grpSpPr>
      <p:grpSp>
        <p:nvGrpSpPr>
          <p:cNvPr id="14238" name="Google Shape;14238;p1671"/>
          <p:cNvGrpSpPr/>
          <p:nvPr/>
        </p:nvGrpSpPr>
        <p:grpSpPr>
          <a:xfrm>
            <a:off x="7191543" y="1"/>
            <a:ext cx="5000459" cy="1425992"/>
            <a:chOff x="7191542" y="1"/>
            <a:chExt cx="5000459" cy="1425992"/>
          </a:xfrm>
        </p:grpSpPr>
        <p:pic>
          <p:nvPicPr>
            <p:cNvPr id="14239" name="Google Shape;14239;p16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40" name="Google Shape;14240;p1671"/>
            <p:cNvGrpSpPr/>
            <p:nvPr/>
          </p:nvGrpSpPr>
          <p:grpSpPr>
            <a:xfrm>
              <a:off x="7191542" y="1"/>
              <a:ext cx="5000459" cy="1425992"/>
              <a:chOff x="7186272" y="0"/>
              <a:chExt cx="5005729" cy="1427495"/>
            </a:xfrm>
          </p:grpSpPr>
          <p:sp>
            <p:nvSpPr>
              <p:cNvPr id="14241" name="Google Shape;14241;p16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242" name="Google Shape;14242;p16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243" name="Google Shape;14243;p16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244" name="Google Shape;14244;p167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245" name="Google Shape;14245;p16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46" name="Google Shape;14246;p16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matchingName="1_Table of Content">
  <p:cSld name="1_Table of Content">
    <p:spTree>
      <p:nvGrpSpPr>
        <p:cNvPr id="1" name="Shape 1420"/>
        <p:cNvGrpSpPr/>
        <p:nvPr/>
      </p:nvGrpSpPr>
      <p:grpSpPr>
        <a:xfrm>
          <a:off x="0" y="0"/>
          <a:ext cx="0" cy="0"/>
          <a:chOff x="0" y="0"/>
          <a:chExt cx="0" cy="0"/>
        </a:xfrm>
      </p:grpSpPr>
      <p:sp>
        <p:nvSpPr>
          <p:cNvPr id="1421" name="Google Shape;1421;p237"/>
          <p:cNvSpPr/>
          <p:nvPr/>
        </p:nvSpPr>
        <p:spPr>
          <a:xfrm>
            <a:off x="-10584" y="6620936"/>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422" name="Google Shape;1422;p237"/>
          <p:cNvSpPr txBox="1">
            <a:spLocks noGrp="1"/>
          </p:cNvSpPr>
          <p:nvPr>
            <p:ph type="title"/>
          </p:nvPr>
        </p:nvSpPr>
        <p:spPr>
          <a:xfrm>
            <a:off x="218116" y="224843"/>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3" name="Google Shape;1423;p237"/>
          <p:cNvSpPr txBox="1">
            <a:spLocks noGrp="1"/>
          </p:cNvSpPr>
          <p:nvPr>
            <p:ph type="body" idx="1"/>
          </p:nvPr>
        </p:nvSpPr>
        <p:spPr>
          <a:xfrm>
            <a:off x="218116" y="917201"/>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4" name="Google Shape;1424;p237"/>
          <p:cNvSpPr txBox="1">
            <a:spLocks noGrp="1"/>
          </p:cNvSpPr>
          <p:nvPr>
            <p:ph type="body" idx="2"/>
          </p:nvPr>
        </p:nvSpPr>
        <p:spPr>
          <a:xfrm>
            <a:off x="3858941" y="5969005"/>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5" name="Google Shape;1425;p2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426" name="Google Shape;1426;p237"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5" y="5969003"/>
            <a:ext cx="3704343" cy="651933"/>
          </a:xfrm>
          <a:prstGeom prst="rect">
            <a:avLst/>
          </a:prstGeom>
          <a:noFill/>
          <a:ln>
            <a:noFill/>
          </a:ln>
        </p:spPr>
      </p:pic>
    </p:spTree>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matchingName="13_End">
  <p:cSld name="13_End">
    <p:spTree>
      <p:nvGrpSpPr>
        <p:cNvPr id="1" name="Shape 14247"/>
        <p:cNvGrpSpPr/>
        <p:nvPr/>
      </p:nvGrpSpPr>
      <p:grpSpPr>
        <a:xfrm>
          <a:off x="0" y="0"/>
          <a:ext cx="0" cy="0"/>
          <a:chOff x="0" y="0"/>
          <a:chExt cx="0" cy="0"/>
        </a:xfrm>
      </p:grpSpPr>
      <p:grpSp>
        <p:nvGrpSpPr>
          <p:cNvPr id="14248" name="Google Shape;14248;p1672"/>
          <p:cNvGrpSpPr/>
          <p:nvPr/>
        </p:nvGrpSpPr>
        <p:grpSpPr>
          <a:xfrm>
            <a:off x="0" y="0"/>
            <a:ext cx="12192000" cy="2148830"/>
            <a:chOff x="0" y="0"/>
            <a:chExt cx="12192000" cy="2148830"/>
          </a:xfrm>
        </p:grpSpPr>
        <p:sp>
          <p:nvSpPr>
            <p:cNvPr id="14249" name="Google Shape;14249;p167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250" name="Google Shape;14250;p167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4251" name="Google Shape;14251;p1672"/>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252" name="Google Shape;14252;p1672"/>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53" name="Google Shape;14253;p167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254" name="Google Shape;14254;p1672"/>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4255" name="Google Shape;14255;p167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421.xml><?xml version="1.0" encoding="utf-8"?>
<p:sldLayout xmlns:a="http://schemas.openxmlformats.org/drawingml/2006/main" xmlns:r="http://schemas.openxmlformats.org/officeDocument/2006/relationships" xmlns:p="http://schemas.openxmlformats.org/presentationml/2006/main" matchingName="12_Blank">
  <p:cSld name="12_Blank">
    <p:spTree>
      <p:nvGrpSpPr>
        <p:cNvPr id="1" name="Shape 14256"/>
        <p:cNvGrpSpPr/>
        <p:nvPr/>
      </p:nvGrpSpPr>
      <p:grpSpPr>
        <a:xfrm>
          <a:off x="0" y="0"/>
          <a:ext cx="0" cy="0"/>
          <a:chOff x="0" y="0"/>
          <a:chExt cx="0" cy="0"/>
        </a:xfrm>
      </p:grpSpPr>
      <p:sp>
        <p:nvSpPr>
          <p:cNvPr id="14257" name="Google Shape;14257;p167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258" name="Google Shape;14258;p16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59" name="Google Shape;14259;p16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260" name="Google Shape;14260;p1673"/>
          <p:cNvGrpSpPr/>
          <p:nvPr/>
        </p:nvGrpSpPr>
        <p:grpSpPr>
          <a:xfrm>
            <a:off x="7191543" y="1"/>
            <a:ext cx="5000459" cy="1425992"/>
            <a:chOff x="7191542" y="1"/>
            <a:chExt cx="5000459" cy="1425992"/>
          </a:xfrm>
        </p:grpSpPr>
        <p:pic>
          <p:nvPicPr>
            <p:cNvPr id="14261" name="Google Shape;14261;p16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62" name="Google Shape;14262;p1673"/>
            <p:cNvGrpSpPr/>
            <p:nvPr/>
          </p:nvGrpSpPr>
          <p:grpSpPr>
            <a:xfrm>
              <a:off x="7191542" y="1"/>
              <a:ext cx="5000459" cy="1425992"/>
              <a:chOff x="7186272" y="0"/>
              <a:chExt cx="5005729" cy="1427495"/>
            </a:xfrm>
          </p:grpSpPr>
          <p:sp>
            <p:nvSpPr>
              <p:cNvPr id="14263" name="Google Shape;14263;p16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264" name="Google Shape;14264;p16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422.xml><?xml version="1.0" encoding="utf-8"?>
<p:sldLayout xmlns:a="http://schemas.openxmlformats.org/drawingml/2006/main" xmlns:r="http://schemas.openxmlformats.org/officeDocument/2006/relationships" xmlns:p="http://schemas.openxmlformats.org/presentationml/2006/main" matchingName="34_Quotation">
  <p:cSld name="34_Quotation">
    <p:spTree>
      <p:nvGrpSpPr>
        <p:cNvPr id="1" name="Shape 14265"/>
        <p:cNvGrpSpPr/>
        <p:nvPr/>
      </p:nvGrpSpPr>
      <p:grpSpPr>
        <a:xfrm>
          <a:off x="0" y="0"/>
          <a:ext cx="0" cy="0"/>
          <a:chOff x="0" y="0"/>
          <a:chExt cx="0" cy="0"/>
        </a:xfrm>
      </p:grpSpPr>
      <p:sp>
        <p:nvSpPr>
          <p:cNvPr id="14266" name="Google Shape;14266;p167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267" name="Google Shape;14267;p167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268" name="Google Shape;14268;p16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69" name="Google Shape;14269;p167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270" name="Google Shape;14270;p16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71" name="Google Shape;14271;p16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272" name="Google Shape;14272;p1674"/>
          <p:cNvGrpSpPr/>
          <p:nvPr/>
        </p:nvGrpSpPr>
        <p:grpSpPr>
          <a:xfrm>
            <a:off x="7191543" y="1"/>
            <a:ext cx="5000459" cy="1425992"/>
            <a:chOff x="7191542" y="1"/>
            <a:chExt cx="5000459" cy="1425992"/>
          </a:xfrm>
        </p:grpSpPr>
        <p:pic>
          <p:nvPicPr>
            <p:cNvPr id="14273" name="Google Shape;14273;p16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74" name="Google Shape;14274;p1674"/>
            <p:cNvGrpSpPr/>
            <p:nvPr/>
          </p:nvGrpSpPr>
          <p:grpSpPr>
            <a:xfrm>
              <a:off x="7191542" y="1"/>
              <a:ext cx="5000459" cy="1425992"/>
              <a:chOff x="7186272" y="0"/>
              <a:chExt cx="5005729" cy="1427495"/>
            </a:xfrm>
          </p:grpSpPr>
          <p:sp>
            <p:nvSpPr>
              <p:cNvPr id="14275" name="Google Shape;14275;p16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276" name="Google Shape;14276;p16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277" name="Google Shape;14277;p167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23.xml><?xml version="1.0" encoding="utf-8"?>
<p:sldLayout xmlns:a="http://schemas.openxmlformats.org/drawingml/2006/main" xmlns:r="http://schemas.openxmlformats.org/officeDocument/2006/relationships" xmlns:p="http://schemas.openxmlformats.org/presentationml/2006/main" matchingName="35_Cover">
  <p:cSld name="35_Cover">
    <p:spTree>
      <p:nvGrpSpPr>
        <p:cNvPr id="1" name="Shape 14278"/>
        <p:cNvGrpSpPr/>
        <p:nvPr/>
      </p:nvGrpSpPr>
      <p:grpSpPr>
        <a:xfrm>
          <a:off x="0" y="0"/>
          <a:ext cx="0" cy="0"/>
          <a:chOff x="0" y="0"/>
          <a:chExt cx="0" cy="0"/>
        </a:xfrm>
      </p:grpSpPr>
      <p:sp>
        <p:nvSpPr>
          <p:cNvPr id="14279" name="Google Shape;14279;p1675"/>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280" name="Google Shape;14280;p1675"/>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281" name="Google Shape;14281;p1675"/>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282" name="Google Shape;14282;p1675"/>
          <p:cNvSpPr>
            <a:spLocks noGrp="1"/>
          </p:cNvSpPr>
          <p:nvPr>
            <p:ph type="pic" idx="2"/>
          </p:nvPr>
        </p:nvSpPr>
        <p:spPr>
          <a:xfrm>
            <a:off x="7118685" y="233915"/>
            <a:ext cx="5073316" cy="5943600"/>
          </a:xfrm>
          <a:prstGeom prst="rect">
            <a:avLst/>
          </a:prstGeom>
          <a:noFill/>
          <a:ln>
            <a:noFill/>
          </a:ln>
        </p:spPr>
      </p:sp>
      <p:grpSp>
        <p:nvGrpSpPr>
          <p:cNvPr id="14283" name="Google Shape;14283;p1675"/>
          <p:cNvGrpSpPr/>
          <p:nvPr/>
        </p:nvGrpSpPr>
        <p:grpSpPr>
          <a:xfrm>
            <a:off x="0" y="5020350"/>
            <a:ext cx="12192000" cy="1837653"/>
            <a:chOff x="0" y="5020348"/>
            <a:chExt cx="12192000" cy="1837653"/>
          </a:xfrm>
        </p:grpSpPr>
        <p:sp>
          <p:nvSpPr>
            <p:cNvPr id="14284" name="Google Shape;14284;p167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285" name="Google Shape;14285;p167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4286" name="Google Shape;14286;p167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424.xml><?xml version="1.0" encoding="utf-8"?>
<p:sldLayout xmlns:a="http://schemas.openxmlformats.org/drawingml/2006/main" xmlns:r="http://schemas.openxmlformats.org/officeDocument/2006/relationships" xmlns:p="http://schemas.openxmlformats.org/presentationml/2006/main" matchingName="33_Divider">
  <p:cSld name="33_Divider">
    <p:bg>
      <p:bgPr>
        <a:solidFill>
          <a:schemeClr val="lt2"/>
        </a:solidFill>
        <a:effectLst/>
      </p:bgPr>
    </p:bg>
    <p:spTree>
      <p:nvGrpSpPr>
        <p:cNvPr id="1" name="Shape 14287"/>
        <p:cNvGrpSpPr/>
        <p:nvPr/>
      </p:nvGrpSpPr>
      <p:grpSpPr>
        <a:xfrm>
          <a:off x="0" y="0"/>
          <a:ext cx="0" cy="0"/>
          <a:chOff x="0" y="0"/>
          <a:chExt cx="0" cy="0"/>
        </a:xfrm>
      </p:grpSpPr>
      <p:grpSp>
        <p:nvGrpSpPr>
          <p:cNvPr id="14288" name="Google Shape;14288;p1676"/>
          <p:cNvGrpSpPr/>
          <p:nvPr/>
        </p:nvGrpSpPr>
        <p:grpSpPr>
          <a:xfrm>
            <a:off x="0" y="5020348"/>
            <a:ext cx="12192000" cy="1837653"/>
            <a:chOff x="0" y="5020347"/>
            <a:chExt cx="12192000" cy="1837653"/>
          </a:xfrm>
        </p:grpSpPr>
        <p:sp>
          <p:nvSpPr>
            <p:cNvPr id="14289" name="Google Shape;14289;p167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290" name="Google Shape;14290;p167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291" name="Google Shape;14291;p167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4292" name="Google Shape;14292;p167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293" name="Google Shape;14293;p1676"/>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294" name="Google Shape;14294;p1676"/>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425.xml><?xml version="1.0" encoding="utf-8"?>
<p:sldLayout xmlns:a="http://schemas.openxmlformats.org/drawingml/2006/main" xmlns:r="http://schemas.openxmlformats.org/officeDocument/2006/relationships" xmlns:p="http://schemas.openxmlformats.org/presentationml/2006/main" matchingName="36_Quotation">
  <p:cSld name="36_Quotation 2">
    <p:spTree>
      <p:nvGrpSpPr>
        <p:cNvPr id="1" name="Shape 14295"/>
        <p:cNvGrpSpPr/>
        <p:nvPr/>
      </p:nvGrpSpPr>
      <p:grpSpPr>
        <a:xfrm>
          <a:off x="0" y="0"/>
          <a:ext cx="0" cy="0"/>
          <a:chOff x="0" y="0"/>
          <a:chExt cx="0" cy="0"/>
        </a:xfrm>
      </p:grpSpPr>
      <p:sp>
        <p:nvSpPr>
          <p:cNvPr id="14296" name="Google Shape;14296;p167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297" name="Google Shape;14297;p167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298" name="Google Shape;14298;p167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99" name="Google Shape;14299;p167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300" name="Google Shape;14300;p16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301" name="Google Shape;14301;p16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302" name="Google Shape;14302;p1677"/>
          <p:cNvGrpSpPr/>
          <p:nvPr/>
        </p:nvGrpSpPr>
        <p:grpSpPr>
          <a:xfrm>
            <a:off x="7191543" y="1"/>
            <a:ext cx="5000459" cy="1425992"/>
            <a:chOff x="7191542" y="1"/>
            <a:chExt cx="5000459" cy="1425992"/>
          </a:xfrm>
        </p:grpSpPr>
        <p:pic>
          <p:nvPicPr>
            <p:cNvPr id="14303" name="Google Shape;14303;p16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304" name="Google Shape;14304;p1677"/>
            <p:cNvGrpSpPr/>
            <p:nvPr/>
          </p:nvGrpSpPr>
          <p:grpSpPr>
            <a:xfrm>
              <a:off x="7191542" y="1"/>
              <a:ext cx="5000459" cy="1425992"/>
              <a:chOff x="7186272" y="0"/>
              <a:chExt cx="5005729" cy="1427495"/>
            </a:xfrm>
          </p:grpSpPr>
          <p:sp>
            <p:nvSpPr>
              <p:cNvPr id="14305" name="Google Shape;14305;p16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306" name="Google Shape;14306;p16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307" name="Google Shape;14307;p167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26.xml><?xml version="1.0" encoding="utf-8"?>
<p:sldLayout xmlns:a="http://schemas.openxmlformats.org/drawingml/2006/main" xmlns:r="http://schemas.openxmlformats.org/officeDocument/2006/relationships" xmlns:p="http://schemas.openxmlformats.org/presentationml/2006/main" matchingName="37_Quotation">
  <p:cSld name="37_Quotation 2">
    <p:spTree>
      <p:nvGrpSpPr>
        <p:cNvPr id="1" name="Shape 14308"/>
        <p:cNvGrpSpPr/>
        <p:nvPr/>
      </p:nvGrpSpPr>
      <p:grpSpPr>
        <a:xfrm>
          <a:off x="0" y="0"/>
          <a:ext cx="0" cy="0"/>
          <a:chOff x="0" y="0"/>
          <a:chExt cx="0" cy="0"/>
        </a:xfrm>
      </p:grpSpPr>
      <p:sp>
        <p:nvSpPr>
          <p:cNvPr id="14309" name="Google Shape;14309;p167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310" name="Google Shape;14310;p167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311" name="Google Shape;14311;p16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312" name="Google Shape;14312;p167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313" name="Google Shape;14313;p16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314" name="Google Shape;14314;p16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315" name="Google Shape;14315;p1678"/>
          <p:cNvGrpSpPr/>
          <p:nvPr/>
        </p:nvGrpSpPr>
        <p:grpSpPr>
          <a:xfrm>
            <a:off x="7191543" y="1"/>
            <a:ext cx="5000459" cy="1425992"/>
            <a:chOff x="7191542" y="1"/>
            <a:chExt cx="5000459" cy="1425992"/>
          </a:xfrm>
        </p:grpSpPr>
        <p:pic>
          <p:nvPicPr>
            <p:cNvPr id="14316" name="Google Shape;14316;p16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317" name="Google Shape;14317;p1678"/>
            <p:cNvGrpSpPr/>
            <p:nvPr/>
          </p:nvGrpSpPr>
          <p:grpSpPr>
            <a:xfrm>
              <a:off x="7191542" y="1"/>
              <a:ext cx="5000459" cy="1425992"/>
              <a:chOff x="7186272" y="0"/>
              <a:chExt cx="5005729" cy="1427495"/>
            </a:xfrm>
          </p:grpSpPr>
          <p:sp>
            <p:nvSpPr>
              <p:cNvPr id="14318" name="Google Shape;14318;p16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319" name="Google Shape;14319;p16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320" name="Google Shape;14320;p167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27.xml><?xml version="1.0" encoding="utf-8"?>
<p:sldLayout xmlns:a="http://schemas.openxmlformats.org/drawingml/2006/main" xmlns:r="http://schemas.openxmlformats.org/officeDocument/2006/relationships" xmlns:p="http://schemas.openxmlformats.org/presentationml/2006/main" matchingName="15_Cover">
  <p:cSld name="15_Cover 2">
    <p:spTree>
      <p:nvGrpSpPr>
        <p:cNvPr id="1" name="Shape 14321"/>
        <p:cNvGrpSpPr/>
        <p:nvPr/>
      </p:nvGrpSpPr>
      <p:grpSpPr>
        <a:xfrm>
          <a:off x="0" y="0"/>
          <a:ext cx="0" cy="0"/>
          <a:chOff x="0" y="0"/>
          <a:chExt cx="0" cy="0"/>
        </a:xfrm>
      </p:grpSpPr>
      <p:sp>
        <p:nvSpPr>
          <p:cNvPr id="14322" name="Google Shape;14322;p1679"/>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323" name="Google Shape;14323;p1679"/>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324" name="Google Shape;14324;p1679"/>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325" name="Google Shape;14325;p1679"/>
          <p:cNvSpPr>
            <a:spLocks noGrp="1"/>
          </p:cNvSpPr>
          <p:nvPr>
            <p:ph type="pic" idx="2"/>
          </p:nvPr>
        </p:nvSpPr>
        <p:spPr>
          <a:xfrm>
            <a:off x="7118684" y="233915"/>
            <a:ext cx="5073316" cy="5943600"/>
          </a:xfrm>
          <a:prstGeom prst="rect">
            <a:avLst/>
          </a:prstGeom>
          <a:noFill/>
          <a:ln>
            <a:noFill/>
          </a:ln>
        </p:spPr>
      </p:sp>
      <p:grpSp>
        <p:nvGrpSpPr>
          <p:cNvPr id="14326" name="Google Shape;14326;p1679"/>
          <p:cNvGrpSpPr/>
          <p:nvPr/>
        </p:nvGrpSpPr>
        <p:grpSpPr>
          <a:xfrm>
            <a:off x="0" y="5020349"/>
            <a:ext cx="12192000" cy="1837653"/>
            <a:chOff x="0" y="5020348"/>
            <a:chExt cx="12192000" cy="1837653"/>
          </a:xfrm>
        </p:grpSpPr>
        <p:sp>
          <p:nvSpPr>
            <p:cNvPr id="14327" name="Google Shape;14327;p167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328" name="Google Shape;14328;p167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4329" name="Google Shape;14329;p167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428.xml><?xml version="1.0" encoding="utf-8"?>
<p:sldLayout xmlns:a="http://schemas.openxmlformats.org/drawingml/2006/main" xmlns:r="http://schemas.openxmlformats.org/officeDocument/2006/relationships" xmlns:p="http://schemas.openxmlformats.org/presentationml/2006/main" matchingName="15_Divider">
  <p:cSld name="15_Divider 2">
    <p:bg>
      <p:bgPr>
        <a:solidFill>
          <a:schemeClr val="lt2"/>
        </a:solidFill>
        <a:effectLst/>
      </p:bgPr>
    </p:bg>
    <p:spTree>
      <p:nvGrpSpPr>
        <p:cNvPr id="1" name="Shape 14330"/>
        <p:cNvGrpSpPr/>
        <p:nvPr/>
      </p:nvGrpSpPr>
      <p:grpSpPr>
        <a:xfrm>
          <a:off x="0" y="0"/>
          <a:ext cx="0" cy="0"/>
          <a:chOff x="0" y="0"/>
          <a:chExt cx="0" cy="0"/>
        </a:xfrm>
      </p:grpSpPr>
      <p:grpSp>
        <p:nvGrpSpPr>
          <p:cNvPr id="14331" name="Google Shape;14331;p1680"/>
          <p:cNvGrpSpPr/>
          <p:nvPr/>
        </p:nvGrpSpPr>
        <p:grpSpPr>
          <a:xfrm>
            <a:off x="0" y="5020348"/>
            <a:ext cx="12192000" cy="1837653"/>
            <a:chOff x="0" y="5020347"/>
            <a:chExt cx="12192000" cy="1837653"/>
          </a:xfrm>
        </p:grpSpPr>
        <p:sp>
          <p:nvSpPr>
            <p:cNvPr id="14332" name="Google Shape;14332;p168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333" name="Google Shape;14333;p168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334" name="Google Shape;14334;p168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4335" name="Google Shape;14335;p168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336" name="Google Shape;14336;p1680"/>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337" name="Google Shape;14337;p1680"/>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429.xml><?xml version="1.0" encoding="utf-8"?>
<p:sldLayout xmlns:a="http://schemas.openxmlformats.org/drawingml/2006/main" xmlns:r="http://schemas.openxmlformats.org/officeDocument/2006/relationships" xmlns:p="http://schemas.openxmlformats.org/presentationml/2006/main" matchingName="15_Photo Slide">
  <p:cSld name="15_Photo Slide">
    <p:spTree>
      <p:nvGrpSpPr>
        <p:cNvPr id="1" name="Shape 14338"/>
        <p:cNvGrpSpPr/>
        <p:nvPr/>
      </p:nvGrpSpPr>
      <p:grpSpPr>
        <a:xfrm>
          <a:off x="0" y="0"/>
          <a:ext cx="0" cy="0"/>
          <a:chOff x="0" y="0"/>
          <a:chExt cx="0" cy="0"/>
        </a:xfrm>
      </p:grpSpPr>
      <p:sp>
        <p:nvSpPr>
          <p:cNvPr id="14339" name="Google Shape;14339;p168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340" name="Google Shape;14340;p168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341" name="Google Shape;14341;p1681"/>
          <p:cNvGrpSpPr/>
          <p:nvPr/>
        </p:nvGrpSpPr>
        <p:grpSpPr>
          <a:xfrm>
            <a:off x="0" y="5379427"/>
            <a:ext cx="2807368" cy="753891"/>
            <a:chOff x="0" y="5379426"/>
            <a:chExt cx="2807368" cy="753891"/>
          </a:xfrm>
        </p:grpSpPr>
        <p:sp>
          <p:nvSpPr>
            <p:cNvPr id="14342" name="Google Shape;14342;p168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343" name="Google Shape;14343;p168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4344" name="Google Shape;14344;p1681"/>
          <p:cNvSpPr>
            <a:spLocks noGrp="1"/>
          </p:cNvSpPr>
          <p:nvPr>
            <p:ph type="pic" idx="2"/>
          </p:nvPr>
        </p:nvSpPr>
        <p:spPr>
          <a:xfrm>
            <a:off x="2807368" y="457202"/>
            <a:ext cx="8915400" cy="5943598"/>
          </a:xfrm>
          <a:prstGeom prst="rect">
            <a:avLst/>
          </a:prstGeom>
          <a:noFill/>
          <a:ln>
            <a:noFill/>
          </a:ln>
        </p:spPr>
      </p:sp>
      <p:pic>
        <p:nvPicPr>
          <p:cNvPr id="14345" name="Google Shape;14345;p168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matchingName="1_Table of Content">
  <p:cSld name="1_Table of Content 2">
    <p:spTree>
      <p:nvGrpSpPr>
        <p:cNvPr id="1" name="Shape 1427"/>
        <p:cNvGrpSpPr/>
        <p:nvPr/>
      </p:nvGrpSpPr>
      <p:grpSpPr>
        <a:xfrm>
          <a:off x="0" y="0"/>
          <a:ext cx="0" cy="0"/>
          <a:chOff x="0" y="0"/>
          <a:chExt cx="0" cy="0"/>
        </a:xfrm>
      </p:grpSpPr>
      <p:sp>
        <p:nvSpPr>
          <p:cNvPr id="1428" name="Google Shape;1428;p238"/>
          <p:cNvSpPr/>
          <p:nvPr/>
        </p:nvSpPr>
        <p:spPr>
          <a:xfrm>
            <a:off x="-10584" y="6620936"/>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429" name="Google Shape;1429;p238"/>
          <p:cNvSpPr txBox="1">
            <a:spLocks noGrp="1"/>
          </p:cNvSpPr>
          <p:nvPr>
            <p:ph type="title"/>
          </p:nvPr>
        </p:nvSpPr>
        <p:spPr>
          <a:xfrm>
            <a:off x="218116" y="224843"/>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30" name="Google Shape;1430;p238"/>
          <p:cNvSpPr txBox="1">
            <a:spLocks noGrp="1"/>
          </p:cNvSpPr>
          <p:nvPr>
            <p:ph type="body" idx="1"/>
          </p:nvPr>
        </p:nvSpPr>
        <p:spPr>
          <a:xfrm>
            <a:off x="218116" y="917201"/>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31" name="Google Shape;1431;p238"/>
          <p:cNvSpPr txBox="1">
            <a:spLocks noGrp="1"/>
          </p:cNvSpPr>
          <p:nvPr>
            <p:ph type="body" idx="2"/>
          </p:nvPr>
        </p:nvSpPr>
        <p:spPr>
          <a:xfrm>
            <a:off x="3858941" y="5969005"/>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32" name="Google Shape;1432;p2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433" name="Google Shape;1433;p238"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5" y="5969003"/>
            <a:ext cx="3704343" cy="651933"/>
          </a:xfrm>
          <a:prstGeom prst="rect">
            <a:avLst/>
          </a:prstGeom>
          <a:noFill/>
          <a:ln>
            <a:noFill/>
          </a:ln>
        </p:spPr>
      </p:pic>
    </p:spTree>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matchingName="38_Quotation">
  <p:cSld name="38_Quotation">
    <p:spTree>
      <p:nvGrpSpPr>
        <p:cNvPr id="1" name="Shape 14346"/>
        <p:cNvGrpSpPr/>
        <p:nvPr/>
      </p:nvGrpSpPr>
      <p:grpSpPr>
        <a:xfrm>
          <a:off x="0" y="0"/>
          <a:ext cx="0" cy="0"/>
          <a:chOff x="0" y="0"/>
          <a:chExt cx="0" cy="0"/>
        </a:xfrm>
      </p:grpSpPr>
      <p:sp>
        <p:nvSpPr>
          <p:cNvPr id="14347" name="Google Shape;14347;p168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348" name="Google Shape;14348;p168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349" name="Google Shape;14349;p168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350" name="Google Shape;14350;p168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351" name="Google Shape;14351;p16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352" name="Google Shape;14352;p16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353" name="Google Shape;14353;p1682"/>
          <p:cNvGrpSpPr/>
          <p:nvPr/>
        </p:nvGrpSpPr>
        <p:grpSpPr>
          <a:xfrm>
            <a:off x="7191543" y="1"/>
            <a:ext cx="5000459" cy="1425992"/>
            <a:chOff x="7191542" y="1"/>
            <a:chExt cx="5000459" cy="1425992"/>
          </a:xfrm>
        </p:grpSpPr>
        <p:pic>
          <p:nvPicPr>
            <p:cNvPr id="14354" name="Google Shape;14354;p16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355" name="Google Shape;14355;p1682"/>
            <p:cNvGrpSpPr/>
            <p:nvPr/>
          </p:nvGrpSpPr>
          <p:grpSpPr>
            <a:xfrm>
              <a:off x="7191542" y="1"/>
              <a:ext cx="5000459" cy="1425992"/>
              <a:chOff x="7186272" y="0"/>
              <a:chExt cx="5005729" cy="1427495"/>
            </a:xfrm>
          </p:grpSpPr>
          <p:sp>
            <p:nvSpPr>
              <p:cNvPr id="14356" name="Google Shape;14356;p16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357" name="Google Shape;14357;p16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358" name="Google Shape;14358;p168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31.xml><?xml version="1.0" encoding="utf-8"?>
<p:sldLayout xmlns:a="http://schemas.openxmlformats.org/drawingml/2006/main" xmlns:r="http://schemas.openxmlformats.org/officeDocument/2006/relationships" xmlns:p="http://schemas.openxmlformats.org/presentationml/2006/main" matchingName="16_Photo Slide">
  <p:cSld name="16_Photo Slide">
    <p:spTree>
      <p:nvGrpSpPr>
        <p:cNvPr id="1" name="Shape 14359"/>
        <p:cNvGrpSpPr/>
        <p:nvPr/>
      </p:nvGrpSpPr>
      <p:grpSpPr>
        <a:xfrm>
          <a:off x="0" y="0"/>
          <a:ext cx="0" cy="0"/>
          <a:chOff x="0" y="0"/>
          <a:chExt cx="0" cy="0"/>
        </a:xfrm>
      </p:grpSpPr>
      <p:sp>
        <p:nvSpPr>
          <p:cNvPr id="14360" name="Google Shape;14360;p1683"/>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361" name="Google Shape;14361;p168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362" name="Google Shape;14362;p1683"/>
          <p:cNvGrpSpPr/>
          <p:nvPr/>
        </p:nvGrpSpPr>
        <p:grpSpPr>
          <a:xfrm>
            <a:off x="0" y="5379427"/>
            <a:ext cx="2807368" cy="753891"/>
            <a:chOff x="0" y="5379426"/>
            <a:chExt cx="2807368" cy="753891"/>
          </a:xfrm>
        </p:grpSpPr>
        <p:sp>
          <p:nvSpPr>
            <p:cNvPr id="14363" name="Google Shape;14363;p168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364" name="Google Shape;14364;p168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4365" name="Google Shape;14365;p1683"/>
          <p:cNvSpPr>
            <a:spLocks noGrp="1"/>
          </p:cNvSpPr>
          <p:nvPr>
            <p:ph type="pic" idx="2"/>
          </p:nvPr>
        </p:nvSpPr>
        <p:spPr>
          <a:xfrm>
            <a:off x="2807368" y="457202"/>
            <a:ext cx="8915400" cy="5943598"/>
          </a:xfrm>
          <a:prstGeom prst="rect">
            <a:avLst/>
          </a:prstGeom>
          <a:noFill/>
          <a:ln>
            <a:noFill/>
          </a:ln>
        </p:spPr>
      </p:sp>
      <p:pic>
        <p:nvPicPr>
          <p:cNvPr id="14366" name="Google Shape;14366;p1683"/>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432.xml><?xml version="1.0" encoding="utf-8"?>
<p:sldLayout xmlns:a="http://schemas.openxmlformats.org/drawingml/2006/main" xmlns:r="http://schemas.openxmlformats.org/officeDocument/2006/relationships" xmlns:p="http://schemas.openxmlformats.org/presentationml/2006/main" matchingName="16_Title and Content">
  <p:cSld name="16_Title and Content">
    <p:spTree>
      <p:nvGrpSpPr>
        <p:cNvPr id="1" name="Shape 14367"/>
        <p:cNvGrpSpPr/>
        <p:nvPr/>
      </p:nvGrpSpPr>
      <p:grpSpPr>
        <a:xfrm>
          <a:off x="0" y="0"/>
          <a:ext cx="0" cy="0"/>
          <a:chOff x="0" y="0"/>
          <a:chExt cx="0" cy="0"/>
        </a:xfrm>
      </p:grpSpPr>
      <p:grpSp>
        <p:nvGrpSpPr>
          <p:cNvPr id="14368" name="Google Shape;14368;p1684"/>
          <p:cNvGrpSpPr/>
          <p:nvPr/>
        </p:nvGrpSpPr>
        <p:grpSpPr>
          <a:xfrm>
            <a:off x="7191543" y="1"/>
            <a:ext cx="5000459" cy="1425992"/>
            <a:chOff x="7191542" y="1"/>
            <a:chExt cx="5000459" cy="1425992"/>
          </a:xfrm>
        </p:grpSpPr>
        <p:pic>
          <p:nvPicPr>
            <p:cNvPr id="14369" name="Google Shape;14369;p16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370" name="Google Shape;14370;p1684"/>
            <p:cNvGrpSpPr/>
            <p:nvPr/>
          </p:nvGrpSpPr>
          <p:grpSpPr>
            <a:xfrm>
              <a:off x="7191542" y="1"/>
              <a:ext cx="5000459" cy="1425992"/>
              <a:chOff x="7186272" y="0"/>
              <a:chExt cx="5005729" cy="1427495"/>
            </a:xfrm>
          </p:grpSpPr>
          <p:sp>
            <p:nvSpPr>
              <p:cNvPr id="14371" name="Google Shape;14371;p16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372" name="Google Shape;14372;p16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373" name="Google Shape;14373;p168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374" name="Google Shape;14374;p168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375" name="Google Shape;14375;p168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376" name="Google Shape;14376;p16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377" name="Google Shape;14377;p16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33.xml><?xml version="1.0" encoding="utf-8"?>
<p:sldLayout xmlns:a="http://schemas.openxmlformats.org/drawingml/2006/main" xmlns:r="http://schemas.openxmlformats.org/officeDocument/2006/relationships" xmlns:p="http://schemas.openxmlformats.org/presentationml/2006/main" matchingName="15_Two Content">
  <p:cSld name="15_Two Content">
    <p:spTree>
      <p:nvGrpSpPr>
        <p:cNvPr id="1" name="Shape 14378"/>
        <p:cNvGrpSpPr/>
        <p:nvPr/>
      </p:nvGrpSpPr>
      <p:grpSpPr>
        <a:xfrm>
          <a:off x="0" y="0"/>
          <a:ext cx="0" cy="0"/>
          <a:chOff x="0" y="0"/>
          <a:chExt cx="0" cy="0"/>
        </a:xfrm>
      </p:grpSpPr>
      <p:sp>
        <p:nvSpPr>
          <p:cNvPr id="14379" name="Google Shape;14379;p168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380" name="Google Shape;14380;p1685"/>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381" name="Google Shape;14381;p1685"/>
          <p:cNvGrpSpPr/>
          <p:nvPr/>
        </p:nvGrpSpPr>
        <p:grpSpPr>
          <a:xfrm>
            <a:off x="7191543" y="1"/>
            <a:ext cx="5000459" cy="1425992"/>
            <a:chOff x="7191542" y="1"/>
            <a:chExt cx="5000459" cy="1425992"/>
          </a:xfrm>
        </p:grpSpPr>
        <p:pic>
          <p:nvPicPr>
            <p:cNvPr id="14382" name="Google Shape;14382;p16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383" name="Google Shape;14383;p1685"/>
            <p:cNvGrpSpPr/>
            <p:nvPr/>
          </p:nvGrpSpPr>
          <p:grpSpPr>
            <a:xfrm>
              <a:off x="7191542" y="1"/>
              <a:ext cx="5000459" cy="1425992"/>
              <a:chOff x="7186272" y="0"/>
              <a:chExt cx="5005729" cy="1427495"/>
            </a:xfrm>
          </p:grpSpPr>
          <p:sp>
            <p:nvSpPr>
              <p:cNvPr id="14384" name="Google Shape;14384;p16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385" name="Google Shape;14385;p16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386" name="Google Shape;14386;p1685"/>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387" name="Google Shape;14387;p1685"/>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388" name="Google Shape;14388;p16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389" name="Google Shape;14389;p16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34.xml><?xml version="1.0" encoding="utf-8"?>
<p:sldLayout xmlns:a="http://schemas.openxmlformats.org/drawingml/2006/main" xmlns:r="http://schemas.openxmlformats.org/officeDocument/2006/relationships" xmlns:p="http://schemas.openxmlformats.org/presentationml/2006/main" matchingName="15_Comparison">
  <p:cSld name="15_Comparison">
    <p:spTree>
      <p:nvGrpSpPr>
        <p:cNvPr id="1" name="Shape 14390"/>
        <p:cNvGrpSpPr/>
        <p:nvPr/>
      </p:nvGrpSpPr>
      <p:grpSpPr>
        <a:xfrm>
          <a:off x="0" y="0"/>
          <a:ext cx="0" cy="0"/>
          <a:chOff x="0" y="0"/>
          <a:chExt cx="0" cy="0"/>
        </a:xfrm>
      </p:grpSpPr>
      <p:grpSp>
        <p:nvGrpSpPr>
          <p:cNvPr id="14391" name="Google Shape;14391;p1686"/>
          <p:cNvGrpSpPr/>
          <p:nvPr/>
        </p:nvGrpSpPr>
        <p:grpSpPr>
          <a:xfrm>
            <a:off x="7191544" y="1"/>
            <a:ext cx="5000459" cy="1425992"/>
            <a:chOff x="7191542" y="1"/>
            <a:chExt cx="5000459" cy="1425992"/>
          </a:xfrm>
        </p:grpSpPr>
        <p:pic>
          <p:nvPicPr>
            <p:cNvPr id="14392" name="Google Shape;14392;p16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393" name="Google Shape;14393;p1686"/>
            <p:cNvGrpSpPr/>
            <p:nvPr/>
          </p:nvGrpSpPr>
          <p:grpSpPr>
            <a:xfrm>
              <a:off x="7191542" y="1"/>
              <a:ext cx="5000459" cy="1425992"/>
              <a:chOff x="7186272" y="0"/>
              <a:chExt cx="5005729" cy="1427495"/>
            </a:xfrm>
          </p:grpSpPr>
          <p:sp>
            <p:nvSpPr>
              <p:cNvPr id="14394" name="Google Shape;14394;p16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395" name="Google Shape;14395;p16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396" name="Google Shape;14396;p1686"/>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397" name="Google Shape;14397;p1686"/>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398" name="Google Shape;14398;p1686"/>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399" name="Google Shape;14399;p168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400" name="Google Shape;14400;p168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01" name="Google Shape;14401;p1686"/>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402" name="Google Shape;14402;p16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403" name="Google Shape;14403;p16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35.xml><?xml version="1.0" encoding="utf-8"?>
<p:sldLayout xmlns:a="http://schemas.openxmlformats.org/drawingml/2006/main" xmlns:r="http://schemas.openxmlformats.org/officeDocument/2006/relationships" xmlns:p="http://schemas.openxmlformats.org/presentationml/2006/main" matchingName="15_Comparison">
  <p:cSld name="15_Comparison 2">
    <p:spTree>
      <p:nvGrpSpPr>
        <p:cNvPr id="1" name="Shape 14404"/>
        <p:cNvGrpSpPr/>
        <p:nvPr/>
      </p:nvGrpSpPr>
      <p:grpSpPr>
        <a:xfrm>
          <a:off x="0" y="0"/>
          <a:ext cx="0" cy="0"/>
          <a:chOff x="0" y="0"/>
          <a:chExt cx="0" cy="0"/>
        </a:xfrm>
      </p:grpSpPr>
      <p:grpSp>
        <p:nvGrpSpPr>
          <p:cNvPr id="14405" name="Google Shape;14405;p1687"/>
          <p:cNvGrpSpPr/>
          <p:nvPr/>
        </p:nvGrpSpPr>
        <p:grpSpPr>
          <a:xfrm>
            <a:off x="7191543" y="1"/>
            <a:ext cx="5000459" cy="1425992"/>
            <a:chOff x="7191542" y="1"/>
            <a:chExt cx="5000459" cy="1425992"/>
          </a:xfrm>
        </p:grpSpPr>
        <p:pic>
          <p:nvPicPr>
            <p:cNvPr id="14406" name="Google Shape;14406;p16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407" name="Google Shape;14407;p1687"/>
            <p:cNvGrpSpPr/>
            <p:nvPr/>
          </p:nvGrpSpPr>
          <p:grpSpPr>
            <a:xfrm>
              <a:off x="7191542" y="1"/>
              <a:ext cx="5000459" cy="1425992"/>
              <a:chOff x="7186272" y="0"/>
              <a:chExt cx="5005729" cy="1427495"/>
            </a:xfrm>
          </p:grpSpPr>
          <p:sp>
            <p:nvSpPr>
              <p:cNvPr id="14408" name="Google Shape;14408;p16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409" name="Google Shape;14409;p16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410" name="Google Shape;14410;p1687"/>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411" name="Google Shape;14411;p1687"/>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412" name="Google Shape;14412;p1687"/>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13" name="Google Shape;14413;p168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414" name="Google Shape;14414;p168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15" name="Google Shape;14415;p168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416" name="Google Shape;14416;p16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417" name="Google Shape;14417;p16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36.xml><?xml version="1.0" encoding="utf-8"?>
<p:sldLayout xmlns:a="http://schemas.openxmlformats.org/drawingml/2006/main" xmlns:r="http://schemas.openxmlformats.org/officeDocument/2006/relationships" xmlns:p="http://schemas.openxmlformats.org/presentationml/2006/main" matchingName="15_Title Only">
  <p:cSld name="15_Title Only">
    <p:spTree>
      <p:nvGrpSpPr>
        <p:cNvPr id="1" name="Shape 14418"/>
        <p:cNvGrpSpPr/>
        <p:nvPr/>
      </p:nvGrpSpPr>
      <p:grpSpPr>
        <a:xfrm>
          <a:off x="0" y="0"/>
          <a:ext cx="0" cy="0"/>
          <a:chOff x="0" y="0"/>
          <a:chExt cx="0" cy="0"/>
        </a:xfrm>
      </p:grpSpPr>
      <p:grpSp>
        <p:nvGrpSpPr>
          <p:cNvPr id="14419" name="Google Shape;14419;p1688"/>
          <p:cNvGrpSpPr/>
          <p:nvPr/>
        </p:nvGrpSpPr>
        <p:grpSpPr>
          <a:xfrm>
            <a:off x="7191543" y="1"/>
            <a:ext cx="5000459" cy="1425992"/>
            <a:chOff x="7191542" y="1"/>
            <a:chExt cx="5000459" cy="1425992"/>
          </a:xfrm>
        </p:grpSpPr>
        <p:pic>
          <p:nvPicPr>
            <p:cNvPr id="14420" name="Google Shape;14420;p16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421" name="Google Shape;14421;p1688"/>
            <p:cNvGrpSpPr/>
            <p:nvPr/>
          </p:nvGrpSpPr>
          <p:grpSpPr>
            <a:xfrm>
              <a:off x="7191542" y="1"/>
              <a:ext cx="5000459" cy="1425992"/>
              <a:chOff x="7186272" y="0"/>
              <a:chExt cx="5005729" cy="1427495"/>
            </a:xfrm>
          </p:grpSpPr>
          <p:sp>
            <p:nvSpPr>
              <p:cNvPr id="14422" name="Google Shape;14422;p16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423" name="Google Shape;14423;p16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424" name="Google Shape;14424;p168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425" name="Google Shape;14425;p168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426" name="Google Shape;14426;p16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427" name="Google Shape;14427;p16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37.xml><?xml version="1.0" encoding="utf-8"?>
<p:sldLayout xmlns:a="http://schemas.openxmlformats.org/drawingml/2006/main" xmlns:r="http://schemas.openxmlformats.org/officeDocument/2006/relationships" xmlns:p="http://schemas.openxmlformats.org/presentationml/2006/main" matchingName="15_End">
  <p:cSld name="15_End">
    <p:spTree>
      <p:nvGrpSpPr>
        <p:cNvPr id="1" name="Shape 14428"/>
        <p:cNvGrpSpPr/>
        <p:nvPr/>
      </p:nvGrpSpPr>
      <p:grpSpPr>
        <a:xfrm>
          <a:off x="0" y="0"/>
          <a:ext cx="0" cy="0"/>
          <a:chOff x="0" y="0"/>
          <a:chExt cx="0" cy="0"/>
        </a:xfrm>
      </p:grpSpPr>
      <p:grpSp>
        <p:nvGrpSpPr>
          <p:cNvPr id="14429" name="Google Shape;14429;p1689"/>
          <p:cNvGrpSpPr/>
          <p:nvPr/>
        </p:nvGrpSpPr>
        <p:grpSpPr>
          <a:xfrm>
            <a:off x="0" y="0"/>
            <a:ext cx="12192000" cy="2148830"/>
            <a:chOff x="0" y="0"/>
            <a:chExt cx="12192000" cy="2148830"/>
          </a:xfrm>
        </p:grpSpPr>
        <p:sp>
          <p:nvSpPr>
            <p:cNvPr id="14430" name="Google Shape;14430;p168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431" name="Google Shape;14431;p168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4432" name="Google Shape;14432;p1689"/>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433" name="Google Shape;14433;p1689"/>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34" name="Google Shape;14434;p168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435" name="Google Shape;14435;p1689"/>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4436" name="Google Shape;14436;p168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438.xml><?xml version="1.0" encoding="utf-8"?>
<p:sldLayout xmlns:a="http://schemas.openxmlformats.org/drawingml/2006/main" xmlns:r="http://schemas.openxmlformats.org/officeDocument/2006/relationships" xmlns:p="http://schemas.openxmlformats.org/presentationml/2006/main" matchingName="14_Blank">
  <p:cSld name="14_Blank">
    <p:spTree>
      <p:nvGrpSpPr>
        <p:cNvPr id="1" name="Shape 14437"/>
        <p:cNvGrpSpPr/>
        <p:nvPr/>
      </p:nvGrpSpPr>
      <p:grpSpPr>
        <a:xfrm>
          <a:off x="0" y="0"/>
          <a:ext cx="0" cy="0"/>
          <a:chOff x="0" y="0"/>
          <a:chExt cx="0" cy="0"/>
        </a:xfrm>
      </p:grpSpPr>
      <p:sp>
        <p:nvSpPr>
          <p:cNvPr id="14438" name="Google Shape;14438;p169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439" name="Google Shape;14439;p16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440" name="Google Shape;14440;p16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441" name="Google Shape;14441;p1690"/>
          <p:cNvGrpSpPr/>
          <p:nvPr/>
        </p:nvGrpSpPr>
        <p:grpSpPr>
          <a:xfrm>
            <a:off x="7191543" y="1"/>
            <a:ext cx="5000459" cy="1425992"/>
            <a:chOff x="7191542" y="1"/>
            <a:chExt cx="5000459" cy="1425992"/>
          </a:xfrm>
        </p:grpSpPr>
        <p:pic>
          <p:nvPicPr>
            <p:cNvPr id="14442" name="Google Shape;14442;p16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443" name="Google Shape;14443;p1690"/>
            <p:cNvGrpSpPr/>
            <p:nvPr/>
          </p:nvGrpSpPr>
          <p:grpSpPr>
            <a:xfrm>
              <a:off x="7191542" y="1"/>
              <a:ext cx="5000459" cy="1425992"/>
              <a:chOff x="7186272" y="0"/>
              <a:chExt cx="5005729" cy="1427495"/>
            </a:xfrm>
          </p:grpSpPr>
          <p:sp>
            <p:nvSpPr>
              <p:cNvPr id="14444" name="Google Shape;14444;p16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445" name="Google Shape;14445;p16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439.xml><?xml version="1.0" encoding="utf-8"?>
<p:sldLayout xmlns:a="http://schemas.openxmlformats.org/drawingml/2006/main" xmlns:r="http://schemas.openxmlformats.org/officeDocument/2006/relationships" xmlns:p="http://schemas.openxmlformats.org/presentationml/2006/main" matchingName="41_Quotation">
  <p:cSld name="41_Quotation">
    <p:spTree>
      <p:nvGrpSpPr>
        <p:cNvPr id="1" name="Shape 14446"/>
        <p:cNvGrpSpPr/>
        <p:nvPr/>
      </p:nvGrpSpPr>
      <p:grpSpPr>
        <a:xfrm>
          <a:off x="0" y="0"/>
          <a:ext cx="0" cy="0"/>
          <a:chOff x="0" y="0"/>
          <a:chExt cx="0" cy="0"/>
        </a:xfrm>
      </p:grpSpPr>
      <p:sp>
        <p:nvSpPr>
          <p:cNvPr id="14447" name="Google Shape;14447;p169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448" name="Google Shape;14448;p169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449" name="Google Shape;14449;p16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50" name="Google Shape;14450;p169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451" name="Google Shape;14451;p16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452" name="Google Shape;14452;p16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453" name="Google Shape;14453;p1691"/>
          <p:cNvGrpSpPr/>
          <p:nvPr/>
        </p:nvGrpSpPr>
        <p:grpSpPr>
          <a:xfrm>
            <a:off x="7191543" y="1"/>
            <a:ext cx="5000459" cy="1425992"/>
            <a:chOff x="7191542" y="1"/>
            <a:chExt cx="5000459" cy="1425992"/>
          </a:xfrm>
        </p:grpSpPr>
        <p:pic>
          <p:nvPicPr>
            <p:cNvPr id="14454" name="Google Shape;14454;p16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455" name="Google Shape;14455;p1691"/>
            <p:cNvGrpSpPr/>
            <p:nvPr/>
          </p:nvGrpSpPr>
          <p:grpSpPr>
            <a:xfrm>
              <a:off x="7191542" y="1"/>
              <a:ext cx="5000459" cy="1425992"/>
              <a:chOff x="7186272" y="0"/>
              <a:chExt cx="5005729" cy="1427495"/>
            </a:xfrm>
          </p:grpSpPr>
          <p:sp>
            <p:nvSpPr>
              <p:cNvPr id="14456" name="Google Shape;14456;p16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457" name="Google Shape;14457;p16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458" name="Google Shape;14458;p169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9_Title and Bullets Layout">
  <p:cSld name="9_Title and Bullets Layout">
    <p:spTree>
      <p:nvGrpSpPr>
        <p:cNvPr id="1" name="Shape 1434"/>
        <p:cNvGrpSpPr/>
        <p:nvPr/>
      </p:nvGrpSpPr>
      <p:grpSpPr>
        <a:xfrm>
          <a:off x="0" y="0"/>
          <a:ext cx="0" cy="0"/>
          <a:chOff x="0" y="0"/>
          <a:chExt cx="0" cy="0"/>
        </a:xfrm>
      </p:grpSpPr>
      <p:sp>
        <p:nvSpPr>
          <p:cNvPr id="1435" name="Google Shape;1435;p239"/>
          <p:cNvSpPr txBox="1">
            <a:spLocks noGrp="1"/>
          </p:cNvSpPr>
          <p:nvPr>
            <p:ph type="title"/>
          </p:nvPr>
        </p:nvSpPr>
        <p:spPr>
          <a:xfrm>
            <a:off x="848992" y="753071"/>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36" name="Google Shape;1436;p239"/>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37" name="Google Shape;1437;p239"/>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38" name="Google Shape;1438;p239"/>
          <p:cNvSpPr txBox="1">
            <a:spLocks noGrp="1"/>
          </p:cNvSpPr>
          <p:nvPr>
            <p:ph type="body" idx="1"/>
          </p:nvPr>
        </p:nvSpPr>
        <p:spPr>
          <a:xfrm>
            <a:off x="848787"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39" name="Google Shape;1439;p23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40.xml><?xml version="1.0" encoding="utf-8"?>
<p:sldLayout xmlns:a="http://schemas.openxmlformats.org/drawingml/2006/main" xmlns:r="http://schemas.openxmlformats.org/officeDocument/2006/relationships" xmlns:p="http://schemas.openxmlformats.org/presentationml/2006/main" matchingName="37_Cover">
  <p:cSld name="37_Cover">
    <p:spTree>
      <p:nvGrpSpPr>
        <p:cNvPr id="1" name="Shape 14459"/>
        <p:cNvGrpSpPr/>
        <p:nvPr/>
      </p:nvGrpSpPr>
      <p:grpSpPr>
        <a:xfrm>
          <a:off x="0" y="0"/>
          <a:ext cx="0" cy="0"/>
          <a:chOff x="0" y="0"/>
          <a:chExt cx="0" cy="0"/>
        </a:xfrm>
      </p:grpSpPr>
      <p:sp>
        <p:nvSpPr>
          <p:cNvPr id="14460" name="Google Shape;14460;p1692"/>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461" name="Google Shape;14461;p1692"/>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462" name="Google Shape;14462;p1692"/>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463" name="Google Shape;14463;p1692"/>
          <p:cNvSpPr>
            <a:spLocks noGrp="1"/>
          </p:cNvSpPr>
          <p:nvPr>
            <p:ph type="pic" idx="2"/>
          </p:nvPr>
        </p:nvSpPr>
        <p:spPr>
          <a:xfrm>
            <a:off x="7118685" y="233915"/>
            <a:ext cx="5073316" cy="5943600"/>
          </a:xfrm>
          <a:prstGeom prst="rect">
            <a:avLst/>
          </a:prstGeom>
          <a:noFill/>
          <a:ln>
            <a:noFill/>
          </a:ln>
        </p:spPr>
      </p:sp>
      <p:grpSp>
        <p:nvGrpSpPr>
          <p:cNvPr id="14464" name="Google Shape;14464;p1692"/>
          <p:cNvGrpSpPr/>
          <p:nvPr/>
        </p:nvGrpSpPr>
        <p:grpSpPr>
          <a:xfrm>
            <a:off x="0" y="5020350"/>
            <a:ext cx="12192000" cy="1837653"/>
            <a:chOff x="0" y="5020348"/>
            <a:chExt cx="12192000" cy="1837653"/>
          </a:xfrm>
        </p:grpSpPr>
        <p:sp>
          <p:nvSpPr>
            <p:cNvPr id="14465" name="Google Shape;14465;p169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466" name="Google Shape;14466;p169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4467" name="Google Shape;14467;p169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441.xml><?xml version="1.0" encoding="utf-8"?>
<p:sldLayout xmlns:a="http://schemas.openxmlformats.org/drawingml/2006/main" xmlns:r="http://schemas.openxmlformats.org/officeDocument/2006/relationships" xmlns:p="http://schemas.openxmlformats.org/presentationml/2006/main" matchingName="35_Divider">
  <p:cSld name="35_Divider">
    <p:bg>
      <p:bgPr>
        <a:solidFill>
          <a:schemeClr val="lt2"/>
        </a:solidFill>
        <a:effectLst/>
      </p:bgPr>
    </p:bg>
    <p:spTree>
      <p:nvGrpSpPr>
        <p:cNvPr id="1" name="Shape 14468"/>
        <p:cNvGrpSpPr/>
        <p:nvPr/>
      </p:nvGrpSpPr>
      <p:grpSpPr>
        <a:xfrm>
          <a:off x="0" y="0"/>
          <a:ext cx="0" cy="0"/>
          <a:chOff x="0" y="0"/>
          <a:chExt cx="0" cy="0"/>
        </a:xfrm>
      </p:grpSpPr>
      <p:grpSp>
        <p:nvGrpSpPr>
          <p:cNvPr id="14469" name="Google Shape;14469;p1693"/>
          <p:cNvGrpSpPr/>
          <p:nvPr/>
        </p:nvGrpSpPr>
        <p:grpSpPr>
          <a:xfrm>
            <a:off x="0" y="5020348"/>
            <a:ext cx="12192000" cy="1837653"/>
            <a:chOff x="0" y="5020347"/>
            <a:chExt cx="12192000" cy="1837653"/>
          </a:xfrm>
        </p:grpSpPr>
        <p:sp>
          <p:nvSpPr>
            <p:cNvPr id="14470" name="Google Shape;14470;p169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471" name="Google Shape;14471;p169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472" name="Google Shape;14472;p169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4473" name="Google Shape;14473;p169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474" name="Google Shape;14474;p1693"/>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475" name="Google Shape;14475;p1693"/>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442.xml><?xml version="1.0" encoding="utf-8"?>
<p:sldLayout xmlns:a="http://schemas.openxmlformats.org/drawingml/2006/main" xmlns:r="http://schemas.openxmlformats.org/officeDocument/2006/relationships" xmlns:p="http://schemas.openxmlformats.org/presentationml/2006/main" matchingName="38_Cover">
  <p:cSld name="38_Cover">
    <p:spTree>
      <p:nvGrpSpPr>
        <p:cNvPr id="1" name="Shape 14476"/>
        <p:cNvGrpSpPr/>
        <p:nvPr/>
      </p:nvGrpSpPr>
      <p:grpSpPr>
        <a:xfrm>
          <a:off x="0" y="0"/>
          <a:ext cx="0" cy="0"/>
          <a:chOff x="0" y="0"/>
          <a:chExt cx="0" cy="0"/>
        </a:xfrm>
      </p:grpSpPr>
      <p:sp>
        <p:nvSpPr>
          <p:cNvPr id="14477" name="Google Shape;14477;p1694"/>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478" name="Google Shape;14478;p1694"/>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479" name="Google Shape;14479;p1694"/>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480" name="Google Shape;14480;p1694"/>
          <p:cNvSpPr>
            <a:spLocks noGrp="1"/>
          </p:cNvSpPr>
          <p:nvPr>
            <p:ph type="pic" idx="2"/>
          </p:nvPr>
        </p:nvSpPr>
        <p:spPr>
          <a:xfrm>
            <a:off x="7118685" y="233915"/>
            <a:ext cx="5073316" cy="5943600"/>
          </a:xfrm>
          <a:prstGeom prst="rect">
            <a:avLst/>
          </a:prstGeom>
          <a:noFill/>
          <a:ln>
            <a:noFill/>
          </a:ln>
        </p:spPr>
      </p:sp>
      <p:grpSp>
        <p:nvGrpSpPr>
          <p:cNvPr id="14481" name="Google Shape;14481;p1694"/>
          <p:cNvGrpSpPr/>
          <p:nvPr/>
        </p:nvGrpSpPr>
        <p:grpSpPr>
          <a:xfrm>
            <a:off x="0" y="5020348"/>
            <a:ext cx="12192000" cy="1837653"/>
            <a:chOff x="0" y="5020348"/>
            <a:chExt cx="12192000" cy="1837653"/>
          </a:xfrm>
        </p:grpSpPr>
        <p:sp>
          <p:nvSpPr>
            <p:cNvPr id="14482" name="Google Shape;14482;p169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483" name="Google Shape;14483;p169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4484" name="Google Shape;14484;p169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443.xml><?xml version="1.0" encoding="utf-8"?>
<p:sldLayout xmlns:a="http://schemas.openxmlformats.org/drawingml/2006/main" xmlns:r="http://schemas.openxmlformats.org/officeDocument/2006/relationships" xmlns:p="http://schemas.openxmlformats.org/presentationml/2006/main" matchingName="36_Divider">
  <p:cSld name="36_Divider">
    <p:bg>
      <p:bgPr>
        <a:solidFill>
          <a:schemeClr val="lt2"/>
        </a:solidFill>
        <a:effectLst/>
      </p:bgPr>
    </p:bg>
    <p:spTree>
      <p:nvGrpSpPr>
        <p:cNvPr id="1" name="Shape 14485"/>
        <p:cNvGrpSpPr/>
        <p:nvPr/>
      </p:nvGrpSpPr>
      <p:grpSpPr>
        <a:xfrm>
          <a:off x="0" y="0"/>
          <a:ext cx="0" cy="0"/>
          <a:chOff x="0" y="0"/>
          <a:chExt cx="0" cy="0"/>
        </a:xfrm>
      </p:grpSpPr>
      <p:grpSp>
        <p:nvGrpSpPr>
          <p:cNvPr id="14486" name="Google Shape;14486;p1695"/>
          <p:cNvGrpSpPr/>
          <p:nvPr/>
        </p:nvGrpSpPr>
        <p:grpSpPr>
          <a:xfrm>
            <a:off x="0" y="5020348"/>
            <a:ext cx="12192000" cy="1837653"/>
            <a:chOff x="0" y="5020347"/>
            <a:chExt cx="12192000" cy="1837653"/>
          </a:xfrm>
        </p:grpSpPr>
        <p:sp>
          <p:nvSpPr>
            <p:cNvPr id="14487" name="Google Shape;14487;p169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488" name="Google Shape;14488;p169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489" name="Google Shape;14489;p169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4490" name="Google Shape;14490;p169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491" name="Google Shape;14491;p1695"/>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492" name="Google Shape;14492;p1695"/>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444.xml><?xml version="1.0" encoding="utf-8"?>
<p:sldLayout xmlns:a="http://schemas.openxmlformats.org/drawingml/2006/main" xmlns:r="http://schemas.openxmlformats.org/officeDocument/2006/relationships" xmlns:p="http://schemas.openxmlformats.org/presentationml/2006/main" matchingName="Comparison">
  <p:cSld name="Comparison 15">
    <p:spTree>
      <p:nvGrpSpPr>
        <p:cNvPr id="1" name="Shape 14493"/>
        <p:cNvGrpSpPr/>
        <p:nvPr/>
      </p:nvGrpSpPr>
      <p:grpSpPr>
        <a:xfrm>
          <a:off x="0" y="0"/>
          <a:ext cx="0" cy="0"/>
          <a:chOff x="0" y="0"/>
          <a:chExt cx="0" cy="0"/>
        </a:xfrm>
      </p:grpSpPr>
      <p:grpSp>
        <p:nvGrpSpPr>
          <p:cNvPr id="14494" name="Google Shape;14494;p1696"/>
          <p:cNvGrpSpPr/>
          <p:nvPr/>
        </p:nvGrpSpPr>
        <p:grpSpPr>
          <a:xfrm>
            <a:off x="7191543" y="1"/>
            <a:ext cx="5000459" cy="1425992"/>
            <a:chOff x="7191542" y="1"/>
            <a:chExt cx="5000459" cy="1425992"/>
          </a:xfrm>
        </p:grpSpPr>
        <p:pic>
          <p:nvPicPr>
            <p:cNvPr id="14495" name="Google Shape;14495;p16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496" name="Google Shape;14496;p1696"/>
            <p:cNvGrpSpPr/>
            <p:nvPr/>
          </p:nvGrpSpPr>
          <p:grpSpPr>
            <a:xfrm>
              <a:off x="7191542" y="1"/>
              <a:ext cx="5000459" cy="1425992"/>
              <a:chOff x="7186272" y="0"/>
              <a:chExt cx="5005729" cy="1427495"/>
            </a:xfrm>
          </p:grpSpPr>
          <p:sp>
            <p:nvSpPr>
              <p:cNvPr id="14497" name="Google Shape;14497;p16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498" name="Google Shape;14498;p16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499" name="Google Shape;14499;p16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500" name="Google Shape;14500;p1696"/>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501" name="Google Shape;14501;p1696"/>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02" name="Google Shape;14502;p169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503" name="Google Shape;14503;p169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04" name="Google Shape;14504;p169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505" name="Google Shape;14505;p16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06" name="Google Shape;14506;p16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45.xml><?xml version="1.0" encoding="utf-8"?>
<p:sldLayout xmlns:a="http://schemas.openxmlformats.org/drawingml/2006/main" xmlns:r="http://schemas.openxmlformats.org/officeDocument/2006/relationships" xmlns:p="http://schemas.openxmlformats.org/presentationml/2006/main" matchingName="16_Comparison">
  <p:cSld name="16_Comparison">
    <p:spTree>
      <p:nvGrpSpPr>
        <p:cNvPr id="1" name="Shape 14507"/>
        <p:cNvGrpSpPr/>
        <p:nvPr/>
      </p:nvGrpSpPr>
      <p:grpSpPr>
        <a:xfrm>
          <a:off x="0" y="0"/>
          <a:ext cx="0" cy="0"/>
          <a:chOff x="0" y="0"/>
          <a:chExt cx="0" cy="0"/>
        </a:xfrm>
      </p:grpSpPr>
      <p:grpSp>
        <p:nvGrpSpPr>
          <p:cNvPr id="14508" name="Google Shape;14508;p1697"/>
          <p:cNvGrpSpPr/>
          <p:nvPr/>
        </p:nvGrpSpPr>
        <p:grpSpPr>
          <a:xfrm>
            <a:off x="7191544" y="1"/>
            <a:ext cx="5000459" cy="1425992"/>
            <a:chOff x="7191542" y="1"/>
            <a:chExt cx="5000459" cy="1425992"/>
          </a:xfrm>
        </p:grpSpPr>
        <p:pic>
          <p:nvPicPr>
            <p:cNvPr id="14509" name="Google Shape;14509;p16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510" name="Google Shape;14510;p1697"/>
            <p:cNvGrpSpPr/>
            <p:nvPr/>
          </p:nvGrpSpPr>
          <p:grpSpPr>
            <a:xfrm>
              <a:off x="7191542" y="1"/>
              <a:ext cx="5000459" cy="1425992"/>
              <a:chOff x="7186272" y="0"/>
              <a:chExt cx="5005729" cy="1427495"/>
            </a:xfrm>
          </p:grpSpPr>
          <p:sp>
            <p:nvSpPr>
              <p:cNvPr id="14511" name="Google Shape;14511;p16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512" name="Google Shape;14512;p16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513" name="Google Shape;14513;p1697"/>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514" name="Google Shape;14514;p1697"/>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515" name="Google Shape;14515;p1697"/>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16" name="Google Shape;14516;p169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517" name="Google Shape;14517;p169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18" name="Google Shape;14518;p1697"/>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519" name="Google Shape;14519;p16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20" name="Google Shape;14520;p16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46.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14521"/>
        <p:cNvGrpSpPr/>
        <p:nvPr/>
      </p:nvGrpSpPr>
      <p:grpSpPr>
        <a:xfrm>
          <a:off x="0" y="0"/>
          <a:ext cx="0" cy="0"/>
          <a:chOff x="0" y="0"/>
          <a:chExt cx="0" cy="0"/>
        </a:xfrm>
      </p:grpSpPr>
      <p:sp>
        <p:nvSpPr>
          <p:cNvPr id="14522" name="Google Shape;14522;p169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523" name="Google Shape;14523;p169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524" name="Google Shape;14524;p1698"/>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25" name="Google Shape;14525;p1698"/>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526" name="Google Shape;14526;p16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27" name="Google Shape;14527;p16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528" name="Google Shape;14528;p1698"/>
          <p:cNvGrpSpPr/>
          <p:nvPr/>
        </p:nvGrpSpPr>
        <p:grpSpPr>
          <a:xfrm>
            <a:off x="7191544" y="1"/>
            <a:ext cx="5000459" cy="1425992"/>
            <a:chOff x="7191542" y="1"/>
            <a:chExt cx="5000459" cy="1425992"/>
          </a:xfrm>
        </p:grpSpPr>
        <p:pic>
          <p:nvPicPr>
            <p:cNvPr id="14529" name="Google Shape;14529;p16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530" name="Google Shape;14530;p1698"/>
            <p:cNvGrpSpPr/>
            <p:nvPr/>
          </p:nvGrpSpPr>
          <p:grpSpPr>
            <a:xfrm>
              <a:off x="7191542" y="1"/>
              <a:ext cx="5000459" cy="1425992"/>
              <a:chOff x="7186272" y="0"/>
              <a:chExt cx="5005729" cy="1427495"/>
            </a:xfrm>
          </p:grpSpPr>
          <p:sp>
            <p:nvSpPr>
              <p:cNvPr id="14531" name="Google Shape;14531;p16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532" name="Google Shape;14532;p16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533" name="Google Shape;14533;p1698"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1447.xml><?xml version="1.0" encoding="utf-8"?>
<p:sldLayout xmlns:a="http://schemas.openxmlformats.org/drawingml/2006/main" xmlns:r="http://schemas.openxmlformats.org/officeDocument/2006/relationships" xmlns:p="http://schemas.openxmlformats.org/presentationml/2006/main" matchingName="4_Quotation">
  <p:cSld name="4_Quotation 4">
    <p:spTree>
      <p:nvGrpSpPr>
        <p:cNvPr id="1" name="Shape 14534"/>
        <p:cNvGrpSpPr/>
        <p:nvPr/>
      </p:nvGrpSpPr>
      <p:grpSpPr>
        <a:xfrm>
          <a:off x="0" y="0"/>
          <a:ext cx="0" cy="0"/>
          <a:chOff x="0" y="0"/>
          <a:chExt cx="0" cy="0"/>
        </a:xfrm>
      </p:grpSpPr>
      <p:sp>
        <p:nvSpPr>
          <p:cNvPr id="14535" name="Google Shape;14535;p169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536" name="Google Shape;14536;p169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537" name="Google Shape;14537;p1699"/>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38" name="Google Shape;14538;p1699"/>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539" name="Google Shape;14539;p16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40" name="Google Shape;14540;p16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541" name="Google Shape;14541;p1699"/>
          <p:cNvGrpSpPr/>
          <p:nvPr/>
        </p:nvGrpSpPr>
        <p:grpSpPr>
          <a:xfrm>
            <a:off x="7191544" y="1"/>
            <a:ext cx="5000459" cy="1425992"/>
            <a:chOff x="7191542" y="1"/>
            <a:chExt cx="5000459" cy="1425992"/>
          </a:xfrm>
        </p:grpSpPr>
        <p:pic>
          <p:nvPicPr>
            <p:cNvPr id="14542" name="Google Shape;14542;p16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543" name="Google Shape;14543;p1699"/>
            <p:cNvGrpSpPr/>
            <p:nvPr/>
          </p:nvGrpSpPr>
          <p:grpSpPr>
            <a:xfrm>
              <a:off x="7191542" y="1"/>
              <a:ext cx="5000459" cy="1425992"/>
              <a:chOff x="7186272" y="0"/>
              <a:chExt cx="5005729" cy="1427495"/>
            </a:xfrm>
          </p:grpSpPr>
          <p:sp>
            <p:nvSpPr>
              <p:cNvPr id="14544" name="Google Shape;14544;p16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545" name="Google Shape;14545;p16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546" name="Google Shape;14546;p1699"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1448.xml><?xml version="1.0" encoding="utf-8"?>
<p:sldLayout xmlns:a="http://schemas.openxmlformats.org/drawingml/2006/main" xmlns:r="http://schemas.openxmlformats.org/officeDocument/2006/relationships" xmlns:p="http://schemas.openxmlformats.org/presentationml/2006/main" matchingName="40_Quotation">
  <p:cSld name="40_Quotation 2">
    <p:spTree>
      <p:nvGrpSpPr>
        <p:cNvPr id="1" name="Shape 14547"/>
        <p:cNvGrpSpPr/>
        <p:nvPr/>
      </p:nvGrpSpPr>
      <p:grpSpPr>
        <a:xfrm>
          <a:off x="0" y="0"/>
          <a:ext cx="0" cy="0"/>
          <a:chOff x="0" y="0"/>
          <a:chExt cx="0" cy="0"/>
        </a:xfrm>
      </p:grpSpPr>
      <p:sp>
        <p:nvSpPr>
          <p:cNvPr id="14548" name="Google Shape;14548;p170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549" name="Google Shape;14549;p170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550" name="Google Shape;14550;p1700"/>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51" name="Google Shape;14551;p1700"/>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552" name="Google Shape;14552;p17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53" name="Google Shape;14553;p17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554" name="Google Shape;14554;p1700"/>
          <p:cNvGrpSpPr/>
          <p:nvPr/>
        </p:nvGrpSpPr>
        <p:grpSpPr>
          <a:xfrm>
            <a:off x="7191544" y="1"/>
            <a:ext cx="5000459" cy="1425992"/>
            <a:chOff x="7191542" y="1"/>
            <a:chExt cx="5000459" cy="1425992"/>
          </a:xfrm>
        </p:grpSpPr>
        <p:pic>
          <p:nvPicPr>
            <p:cNvPr id="14555" name="Google Shape;14555;p17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556" name="Google Shape;14556;p1700"/>
            <p:cNvGrpSpPr/>
            <p:nvPr/>
          </p:nvGrpSpPr>
          <p:grpSpPr>
            <a:xfrm>
              <a:off x="7191542" y="1"/>
              <a:ext cx="5000459" cy="1425992"/>
              <a:chOff x="7186272" y="0"/>
              <a:chExt cx="5005729" cy="1427495"/>
            </a:xfrm>
          </p:grpSpPr>
          <p:sp>
            <p:nvSpPr>
              <p:cNvPr id="14557" name="Google Shape;14557;p17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558" name="Google Shape;14558;p17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559" name="Google Shape;14559;p1700"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1449.xml><?xml version="1.0" encoding="utf-8"?>
<p:sldLayout xmlns:a="http://schemas.openxmlformats.org/drawingml/2006/main" xmlns:r="http://schemas.openxmlformats.org/officeDocument/2006/relationships" xmlns:p="http://schemas.openxmlformats.org/presentationml/2006/main" matchingName="55_Quotation">
  <p:cSld name="55_Quotation">
    <p:spTree>
      <p:nvGrpSpPr>
        <p:cNvPr id="1" name="Shape 14560"/>
        <p:cNvGrpSpPr/>
        <p:nvPr/>
      </p:nvGrpSpPr>
      <p:grpSpPr>
        <a:xfrm>
          <a:off x="0" y="0"/>
          <a:ext cx="0" cy="0"/>
          <a:chOff x="0" y="0"/>
          <a:chExt cx="0" cy="0"/>
        </a:xfrm>
      </p:grpSpPr>
      <p:sp>
        <p:nvSpPr>
          <p:cNvPr id="14561" name="Google Shape;14561;p170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562" name="Google Shape;14562;p170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563" name="Google Shape;14563;p170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64" name="Google Shape;14564;p170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565" name="Google Shape;14565;p17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66" name="Google Shape;14566;p17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567" name="Google Shape;14567;p1701"/>
          <p:cNvGrpSpPr/>
          <p:nvPr/>
        </p:nvGrpSpPr>
        <p:grpSpPr>
          <a:xfrm>
            <a:off x="7191543" y="1"/>
            <a:ext cx="5000459" cy="1425992"/>
            <a:chOff x="7191542" y="1"/>
            <a:chExt cx="5000459" cy="1425992"/>
          </a:xfrm>
        </p:grpSpPr>
        <p:pic>
          <p:nvPicPr>
            <p:cNvPr id="14568" name="Google Shape;14568;p17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569" name="Google Shape;14569;p1701"/>
            <p:cNvGrpSpPr/>
            <p:nvPr/>
          </p:nvGrpSpPr>
          <p:grpSpPr>
            <a:xfrm>
              <a:off x="7191542" y="1"/>
              <a:ext cx="5000459" cy="1425992"/>
              <a:chOff x="7186272" y="0"/>
              <a:chExt cx="5005729" cy="1427495"/>
            </a:xfrm>
          </p:grpSpPr>
          <p:sp>
            <p:nvSpPr>
              <p:cNvPr id="14570" name="Google Shape;14570;p17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571" name="Google Shape;14571;p17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572" name="Google Shape;14572;p170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35_Title and Content">
  <p:cSld name="35_Title and Content">
    <p:spTree>
      <p:nvGrpSpPr>
        <p:cNvPr id="1" name="Shape 1440"/>
        <p:cNvGrpSpPr/>
        <p:nvPr/>
      </p:nvGrpSpPr>
      <p:grpSpPr>
        <a:xfrm>
          <a:off x="0" y="0"/>
          <a:ext cx="0" cy="0"/>
          <a:chOff x="0" y="0"/>
          <a:chExt cx="0" cy="0"/>
        </a:xfrm>
      </p:grpSpPr>
      <p:sp>
        <p:nvSpPr>
          <p:cNvPr id="1441" name="Google Shape;1441;p240"/>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442" name="Google Shape;1442;p24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443" name="Google Shape;1443;p240"/>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44" name="Google Shape;1444;p240"/>
          <p:cNvSpPr txBox="1">
            <a:spLocks noGrp="1"/>
          </p:cNvSpPr>
          <p:nvPr>
            <p:ph type="title"/>
          </p:nvPr>
        </p:nvSpPr>
        <p:spPr>
          <a:xfrm>
            <a:off x="848992" y="776082"/>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45" name="Google Shape;1445;p240"/>
          <p:cNvSpPr txBox="1">
            <a:spLocks noGrp="1"/>
          </p:cNvSpPr>
          <p:nvPr>
            <p:ph type="body" idx="1"/>
          </p:nvPr>
        </p:nvSpPr>
        <p:spPr>
          <a:xfrm>
            <a:off x="848992" y="1637857"/>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450.xml><?xml version="1.0" encoding="utf-8"?>
<p:sldLayout xmlns:a="http://schemas.openxmlformats.org/drawingml/2006/main" xmlns:r="http://schemas.openxmlformats.org/officeDocument/2006/relationships" xmlns:p="http://schemas.openxmlformats.org/presentationml/2006/main" matchingName="39_Quotation">
  <p:cSld name="39_Quotation">
    <p:spTree>
      <p:nvGrpSpPr>
        <p:cNvPr id="1" name="Shape 14573"/>
        <p:cNvGrpSpPr/>
        <p:nvPr/>
      </p:nvGrpSpPr>
      <p:grpSpPr>
        <a:xfrm>
          <a:off x="0" y="0"/>
          <a:ext cx="0" cy="0"/>
          <a:chOff x="0" y="0"/>
          <a:chExt cx="0" cy="0"/>
        </a:xfrm>
      </p:grpSpPr>
      <p:sp>
        <p:nvSpPr>
          <p:cNvPr id="14574" name="Google Shape;14574;p170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575" name="Google Shape;14575;p170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576" name="Google Shape;14576;p17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77" name="Google Shape;14577;p170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578" name="Google Shape;14578;p17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79" name="Google Shape;14579;p17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580" name="Google Shape;14580;p1702"/>
          <p:cNvGrpSpPr/>
          <p:nvPr/>
        </p:nvGrpSpPr>
        <p:grpSpPr>
          <a:xfrm>
            <a:off x="7191543" y="1"/>
            <a:ext cx="5000459" cy="1425992"/>
            <a:chOff x="7191542" y="1"/>
            <a:chExt cx="5000459" cy="1425992"/>
          </a:xfrm>
        </p:grpSpPr>
        <p:pic>
          <p:nvPicPr>
            <p:cNvPr id="14581" name="Google Shape;14581;p17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582" name="Google Shape;14582;p1702"/>
            <p:cNvGrpSpPr/>
            <p:nvPr/>
          </p:nvGrpSpPr>
          <p:grpSpPr>
            <a:xfrm>
              <a:off x="7191542" y="1"/>
              <a:ext cx="5000459" cy="1425992"/>
              <a:chOff x="7186272" y="0"/>
              <a:chExt cx="5005729" cy="1427495"/>
            </a:xfrm>
          </p:grpSpPr>
          <p:sp>
            <p:nvSpPr>
              <p:cNvPr id="14583" name="Google Shape;14583;p17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584" name="Google Shape;14584;p17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585" name="Google Shape;14585;p170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51.xml><?xml version="1.0" encoding="utf-8"?>
<p:sldLayout xmlns:a="http://schemas.openxmlformats.org/drawingml/2006/main" xmlns:r="http://schemas.openxmlformats.org/officeDocument/2006/relationships" xmlns:p="http://schemas.openxmlformats.org/presentationml/2006/main" matchingName="17_Title and Content">
  <p:cSld name="17_Title and Content">
    <p:spTree>
      <p:nvGrpSpPr>
        <p:cNvPr id="1" name="Shape 14586"/>
        <p:cNvGrpSpPr/>
        <p:nvPr/>
      </p:nvGrpSpPr>
      <p:grpSpPr>
        <a:xfrm>
          <a:off x="0" y="0"/>
          <a:ext cx="0" cy="0"/>
          <a:chOff x="0" y="0"/>
          <a:chExt cx="0" cy="0"/>
        </a:xfrm>
      </p:grpSpPr>
      <p:grpSp>
        <p:nvGrpSpPr>
          <p:cNvPr id="14587" name="Google Shape;14587;p1703"/>
          <p:cNvGrpSpPr/>
          <p:nvPr/>
        </p:nvGrpSpPr>
        <p:grpSpPr>
          <a:xfrm>
            <a:off x="7191543" y="1"/>
            <a:ext cx="5000459" cy="1425992"/>
            <a:chOff x="7191542" y="1"/>
            <a:chExt cx="5000459" cy="1425992"/>
          </a:xfrm>
        </p:grpSpPr>
        <p:pic>
          <p:nvPicPr>
            <p:cNvPr id="14588" name="Google Shape;14588;p17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589" name="Google Shape;14589;p1703"/>
            <p:cNvGrpSpPr/>
            <p:nvPr/>
          </p:nvGrpSpPr>
          <p:grpSpPr>
            <a:xfrm>
              <a:off x="7191542" y="1"/>
              <a:ext cx="5000459" cy="1425992"/>
              <a:chOff x="7186272" y="0"/>
              <a:chExt cx="5005729" cy="1427495"/>
            </a:xfrm>
          </p:grpSpPr>
          <p:sp>
            <p:nvSpPr>
              <p:cNvPr id="14590" name="Google Shape;14590;p17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591" name="Google Shape;14591;p17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592" name="Google Shape;14592;p17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593" name="Google Shape;14593;p170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94" name="Google Shape;14594;p170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595" name="Google Shape;14595;p17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96" name="Google Shape;14596;p17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52.xml><?xml version="1.0" encoding="utf-8"?>
<p:sldLayout xmlns:a="http://schemas.openxmlformats.org/drawingml/2006/main" xmlns:r="http://schemas.openxmlformats.org/officeDocument/2006/relationships" xmlns:p="http://schemas.openxmlformats.org/presentationml/2006/main" matchingName="16_Two Content">
  <p:cSld name="16_Two Content">
    <p:spTree>
      <p:nvGrpSpPr>
        <p:cNvPr id="1" name="Shape 14597"/>
        <p:cNvGrpSpPr/>
        <p:nvPr/>
      </p:nvGrpSpPr>
      <p:grpSpPr>
        <a:xfrm>
          <a:off x="0" y="0"/>
          <a:ext cx="0" cy="0"/>
          <a:chOff x="0" y="0"/>
          <a:chExt cx="0" cy="0"/>
        </a:xfrm>
      </p:grpSpPr>
      <p:sp>
        <p:nvSpPr>
          <p:cNvPr id="14598" name="Google Shape;14598;p17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599" name="Google Shape;14599;p1704"/>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600" name="Google Shape;14600;p1704"/>
          <p:cNvGrpSpPr/>
          <p:nvPr/>
        </p:nvGrpSpPr>
        <p:grpSpPr>
          <a:xfrm>
            <a:off x="7191543" y="1"/>
            <a:ext cx="5000459" cy="1425992"/>
            <a:chOff x="7191542" y="1"/>
            <a:chExt cx="5000459" cy="1425992"/>
          </a:xfrm>
        </p:grpSpPr>
        <p:pic>
          <p:nvPicPr>
            <p:cNvPr id="14601" name="Google Shape;14601;p17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602" name="Google Shape;14602;p1704"/>
            <p:cNvGrpSpPr/>
            <p:nvPr/>
          </p:nvGrpSpPr>
          <p:grpSpPr>
            <a:xfrm>
              <a:off x="7191542" y="1"/>
              <a:ext cx="5000459" cy="1425992"/>
              <a:chOff x="7186272" y="0"/>
              <a:chExt cx="5005729" cy="1427495"/>
            </a:xfrm>
          </p:grpSpPr>
          <p:sp>
            <p:nvSpPr>
              <p:cNvPr id="14603" name="Google Shape;14603;p17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604" name="Google Shape;14604;p17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605" name="Google Shape;14605;p1704"/>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06" name="Google Shape;14606;p1704"/>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607" name="Google Shape;14607;p17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608" name="Google Shape;14608;p17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53.xml><?xml version="1.0" encoding="utf-8"?>
<p:sldLayout xmlns:a="http://schemas.openxmlformats.org/drawingml/2006/main" xmlns:r="http://schemas.openxmlformats.org/officeDocument/2006/relationships" xmlns:p="http://schemas.openxmlformats.org/presentationml/2006/main" matchingName="16_Comparison">
  <p:cSld name="16_Comparison 2">
    <p:spTree>
      <p:nvGrpSpPr>
        <p:cNvPr id="1" name="Shape 14609"/>
        <p:cNvGrpSpPr/>
        <p:nvPr/>
      </p:nvGrpSpPr>
      <p:grpSpPr>
        <a:xfrm>
          <a:off x="0" y="0"/>
          <a:ext cx="0" cy="0"/>
          <a:chOff x="0" y="0"/>
          <a:chExt cx="0" cy="0"/>
        </a:xfrm>
      </p:grpSpPr>
      <p:grpSp>
        <p:nvGrpSpPr>
          <p:cNvPr id="14610" name="Google Shape;14610;p1705"/>
          <p:cNvGrpSpPr/>
          <p:nvPr/>
        </p:nvGrpSpPr>
        <p:grpSpPr>
          <a:xfrm>
            <a:off x="7191543" y="1"/>
            <a:ext cx="5000459" cy="1425992"/>
            <a:chOff x="7191542" y="1"/>
            <a:chExt cx="5000459" cy="1425992"/>
          </a:xfrm>
        </p:grpSpPr>
        <p:pic>
          <p:nvPicPr>
            <p:cNvPr id="14611" name="Google Shape;14611;p17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612" name="Google Shape;14612;p1705"/>
            <p:cNvGrpSpPr/>
            <p:nvPr/>
          </p:nvGrpSpPr>
          <p:grpSpPr>
            <a:xfrm>
              <a:off x="7191542" y="1"/>
              <a:ext cx="5000459" cy="1425992"/>
              <a:chOff x="7186272" y="0"/>
              <a:chExt cx="5005729" cy="1427495"/>
            </a:xfrm>
          </p:grpSpPr>
          <p:sp>
            <p:nvSpPr>
              <p:cNvPr id="14613" name="Google Shape;14613;p17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614" name="Google Shape;14614;p17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615" name="Google Shape;14615;p1705"/>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16" name="Google Shape;14616;p1705"/>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617" name="Google Shape;14617;p1705"/>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18" name="Google Shape;14618;p170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619" name="Google Shape;14619;p170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20" name="Google Shape;14620;p170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621" name="Google Shape;14621;p17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622" name="Google Shape;14622;p17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54.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14623"/>
        <p:cNvGrpSpPr/>
        <p:nvPr/>
      </p:nvGrpSpPr>
      <p:grpSpPr>
        <a:xfrm>
          <a:off x="0" y="0"/>
          <a:ext cx="0" cy="0"/>
          <a:chOff x="0" y="0"/>
          <a:chExt cx="0" cy="0"/>
        </a:xfrm>
      </p:grpSpPr>
      <p:sp>
        <p:nvSpPr>
          <p:cNvPr id="14624" name="Google Shape;14624;p170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625" name="Google Shape;14625;p170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26" name="Google Shape;14626;p1706"/>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27" name="Google Shape;14627;p1706"/>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628" name="Google Shape;14628;p17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629" name="Google Shape;14629;p17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630" name="Google Shape;14630;p1706"/>
          <p:cNvGrpSpPr/>
          <p:nvPr/>
        </p:nvGrpSpPr>
        <p:grpSpPr>
          <a:xfrm>
            <a:off x="7191544" y="1"/>
            <a:ext cx="5000459" cy="1425992"/>
            <a:chOff x="7191542" y="1"/>
            <a:chExt cx="5000459" cy="1425992"/>
          </a:xfrm>
        </p:grpSpPr>
        <p:pic>
          <p:nvPicPr>
            <p:cNvPr id="14631" name="Google Shape;14631;p17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632" name="Google Shape;14632;p1706"/>
            <p:cNvGrpSpPr/>
            <p:nvPr/>
          </p:nvGrpSpPr>
          <p:grpSpPr>
            <a:xfrm>
              <a:off x="7191542" y="1"/>
              <a:ext cx="5000459" cy="1425992"/>
              <a:chOff x="7186272" y="0"/>
              <a:chExt cx="5005729" cy="1427495"/>
            </a:xfrm>
          </p:grpSpPr>
          <p:sp>
            <p:nvSpPr>
              <p:cNvPr id="14633" name="Google Shape;14633;p17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634" name="Google Shape;14634;p17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635" name="Google Shape;14635;p1706"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1455.xml><?xml version="1.0" encoding="utf-8"?>
<p:sldLayout xmlns:a="http://schemas.openxmlformats.org/drawingml/2006/main" xmlns:r="http://schemas.openxmlformats.org/officeDocument/2006/relationships" xmlns:p="http://schemas.openxmlformats.org/presentationml/2006/main" matchingName="4_Quotation">
  <p:cSld name="4_Quotation 5">
    <p:spTree>
      <p:nvGrpSpPr>
        <p:cNvPr id="1" name="Shape 14636"/>
        <p:cNvGrpSpPr/>
        <p:nvPr/>
      </p:nvGrpSpPr>
      <p:grpSpPr>
        <a:xfrm>
          <a:off x="0" y="0"/>
          <a:ext cx="0" cy="0"/>
          <a:chOff x="0" y="0"/>
          <a:chExt cx="0" cy="0"/>
        </a:xfrm>
      </p:grpSpPr>
      <p:sp>
        <p:nvSpPr>
          <p:cNvPr id="14637" name="Google Shape;14637;p170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638" name="Google Shape;14638;p170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39" name="Google Shape;14639;p1707"/>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40" name="Google Shape;14640;p1707"/>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641" name="Google Shape;14641;p17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642" name="Google Shape;14642;p17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643" name="Google Shape;14643;p1707"/>
          <p:cNvGrpSpPr/>
          <p:nvPr/>
        </p:nvGrpSpPr>
        <p:grpSpPr>
          <a:xfrm>
            <a:off x="7191544" y="1"/>
            <a:ext cx="5000459" cy="1425992"/>
            <a:chOff x="7191542" y="1"/>
            <a:chExt cx="5000459" cy="1425992"/>
          </a:xfrm>
        </p:grpSpPr>
        <p:pic>
          <p:nvPicPr>
            <p:cNvPr id="14644" name="Google Shape;14644;p17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645" name="Google Shape;14645;p1707"/>
            <p:cNvGrpSpPr/>
            <p:nvPr/>
          </p:nvGrpSpPr>
          <p:grpSpPr>
            <a:xfrm>
              <a:off x="7191542" y="1"/>
              <a:ext cx="5000459" cy="1425992"/>
              <a:chOff x="7186272" y="0"/>
              <a:chExt cx="5005729" cy="1427495"/>
            </a:xfrm>
          </p:grpSpPr>
          <p:sp>
            <p:nvSpPr>
              <p:cNvPr id="14646" name="Google Shape;14646;p17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647" name="Google Shape;14647;p17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648" name="Google Shape;14648;p1707"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1456.xml><?xml version="1.0" encoding="utf-8"?>
<p:sldLayout xmlns:a="http://schemas.openxmlformats.org/drawingml/2006/main" xmlns:r="http://schemas.openxmlformats.org/officeDocument/2006/relationships" xmlns:p="http://schemas.openxmlformats.org/presentationml/2006/main" matchingName="11_End">
  <p:cSld name="11_End">
    <p:spTree>
      <p:nvGrpSpPr>
        <p:cNvPr id="1" name="Shape 14649"/>
        <p:cNvGrpSpPr/>
        <p:nvPr/>
      </p:nvGrpSpPr>
      <p:grpSpPr>
        <a:xfrm>
          <a:off x="0" y="0"/>
          <a:ext cx="0" cy="0"/>
          <a:chOff x="0" y="0"/>
          <a:chExt cx="0" cy="0"/>
        </a:xfrm>
      </p:grpSpPr>
      <p:grpSp>
        <p:nvGrpSpPr>
          <p:cNvPr id="14650" name="Google Shape;14650;p1708"/>
          <p:cNvGrpSpPr/>
          <p:nvPr/>
        </p:nvGrpSpPr>
        <p:grpSpPr>
          <a:xfrm>
            <a:off x="0" y="0"/>
            <a:ext cx="12192000" cy="2148830"/>
            <a:chOff x="0" y="0"/>
            <a:chExt cx="12192000" cy="2148830"/>
          </a:xfrm>
        </p:grpSpPr>
        <p:sp>
          <p:nvSpPr>
            <p:cNvPr id="14651" name="Google Shape;14651;p170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652" name="Google Shape;14652;p170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4653" name="Google Shape;14653;p1708"/>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654" name="Google Shape;14654;p1708"/>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55" name="Google Shape;14655;p170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656" name="Google Shape;14656;p1708"/>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4657" name="Google Shape;14657;p170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457.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14658"/>
        <p:cNvGrpSpPr/>
        <p:nvPr/>
      </p:nvGrpSpPr>
      <p:grpSpPr>
        <a:xfrm>
          <a:off x="0" y="0"/>
          <a:ext cx="0" cy="0"/>
          <a:chOff x="0" y="0"/>
          <a:chExt cx="0" cy="0"/>
        </a:xfrm>
      </p:grpSpPr>
      <p:sp>
        <p:nvSpPr>
          <p:cNvPr id="14659" name="Google Shape;14659;p1709"/>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660" name="Google Shape;14660;p1709"/>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61" name="Google Shape;14661;p1709"/>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662" name="Google Shape;14662;p1709"/>
          <p:cNvSpPr>
            <a:spLocks noGrp="1"/>
          </p:cNvSpPr>
          <p:nvPr>
            <p:ph type="pic" idx="2"/>
          </p:nvPr>
        </p:nvSpPr>
        <p:spPr>
          <a:xfrm>
            <a:off x="7118685" y="233915"/>
            <a:ext cx="5073316" cy="5943600"/>
          </a:xfrm>
          <a:prstGeom prst="rect">
            <a:avLst/>
          </a:prstGeom>
          <a:noFill/>
          <a:ln>
            <a:noFill/>
          </a:ln>
        </p:spPr>
      </p:sp>
      <p:grpSp>
        <p:nvGrpSpPr>
          <p:cNvPr id="14663" name="Google Shape;14663;p1709"/>
          <p:cNvGrpSpPr/>
          <p:nvPr/>
        </p:nvGrpSpPr>
        <p:grpSpPr>
          <a:xfrm>
            <a:off x="0" y="5020350"/>
            <a:ext cx="12192000" cy="1837653"/>
            <a:chOff x="0" y="5020348"/>
            <a:chExt cx="12192000" cy="1837653"/>
          </a:xfrm>
        </p:grpSpPr>
        <p:sp>
          <p:nvSpPr>
            <p:cNvPr id="14664" name="Google Shape;14664;p17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665" name="Google Shape;14665;p170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4666" name="Google Shape;14666;p17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458.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14667"/>
        <p:cNvGrpSpPr/>
        <p:nvPr/>
      </p:nvGrpSpPr>
      <p:grpSpPr>
        <a:xfrm>
          <a:off x="0" y="0"/>
          <a:ext cx="0" cy="0"/>
          <a:chOff x="0" y="0"/>
          <a:chExt cx="0" cy="0"/>
        </a:xfrm>
      </p:grpSpPr>
      <p:sp>
        <p:nvSpPr>
          <p:cNvPr id="14668" name="Google Shape;14668;p171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669" name="Google Shape;14669;p171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70" name="Google Shape;14670;p1710"/>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71" name="Google Shape;14671;p1710"/>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672" name="Google Shape;14672;p17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673" name="Google Shape;14673;p17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674" name="Google Shape;14674;p1710"/>
          <p:cNvGrpSpPr/>
          <p:nvPr/>
        </p:nvGrpSpPr>
        <p:grpSpPr>
          <a:xfrm>
            <a:off x="7191544" y="1"/>
            <a:ext cx="5000459" cy="1425992"/>
            <a:chOff x="7191542" y="1"/>
            <a:chExt cx="5000459" cy="1425992"/>
          </a:xfrm>
        </p:grpSpPr>
        <p:pic>
          <p:nvPicPr>
            <p:cNvPr id="14675" name="Google Shape;14675;p17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676" name="Google Shape;14676;p1710"/>
            <p:cNvGrpSpPr/>
            <p:nvPr/>
          </p:nvGrpSpPr>
          <p:grpSpPr>
            <a:xfrm>
              <a:off x="7191542" y="1"/>
              <a:ext cx="5000459" cy="1425992"/>
              <a:chOff x="7186272" y="0"/>
              <a:chExt cx="5005729" cy="1427495"/>
            </a:xfrm>
          </p:grpSpPr>
          <p:sp>
            <p:nvSpPr>
              <p:cNvPr id="14677" name="Google Shape;14677;p17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678" name="Google Shape;14678;p17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679" name="Google Shape;14679;p1710"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1459.xml><?xml version="1.0" encoding="utf-8"?>
<p:sldLayout xmlns:a="http://schemas.openxmlformats.org/drawingml/2006/main" xmlns:r="http://schemas.openxmlformats.org/officeDocument/2006/relationships" xmlns:p="http://schemas.openxmlformats.org/presentationml/2006/main" matchingName="Divider">
  <p:cSld name="Divider 12">
    <p:bg>
      <p:bgPr>
        <a:solidFill>
          <a:schemeClr val="lt2"/>
        </a:solidFill>
        <a:effectLst/>
      </p:bgPr>
    </p:bg>
    <p:spTree>
      <p:nvGrpSpPr>
        <p:cNvPr id="1" name="Shape 14680"/>
        <p:cNvGrpSpPr/>
        <p:nvPr/>
      </p:nvGrpSpPr>
      <p:grpSpPr>
        <a:xfrm>
          <a:off x="0" y="0"/>
          <a:ext cx="0" cy="0"/>
          <a:chOff x="0" y="0"/>
          <a:chExt cx="0" cy="0"/>
        </a:xfrm>
      </p:grpSpPr>
      <p:grpSp>
        <p:nvGrpSpPr>
          <p:cNvPr id="14681" name="Google Shape;14681;p1711"/>
          <p:cNvGrpSpPr/>
          <p:nvPr/>
        </p:nvGrpSpPr>
        <p:grpSpPr>
          <a:xfrm>
            <a:off x="0" y="5020348"/>
            <a:ext cx="12192000" cy="1837653"/>
            <a:chOff x="0" y="5020347"/>
            <a:chExt cx="12192000" cy="1837653"/>
          </a:xfrm>
        </p:grpSpPr>
        <p:sp>
          <p:nvSpPr>
            <p:cNvPr id="14682" name="Google Shape;14682;p171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683" name="Google Shape;14683;p171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684" name="Google Shape;14684;p171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4685" name="Google Shape;14685;p171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686" name="Google Shape;14686;p1711"/>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87" name="Google Shape;14687;p1711"/>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9_Two Section | Picture and Copy Layout">
  <p:cSld name="9_Two Section | Picture and Copy Layout">
    <p:spTree>
      <p:nvGrpSpPr>
        <p:cNvPr id="1" name="Shape 1446"/>
        <p:cNvGrpSpPr/>
        <p:nvPr/>
      </p:nvGrpSpPr>
      <p:grpSpPr>
        <a:xfrm>
          <a:off x="0" y="0"/>
          <a:ext cx="0" cy="0"/>
          <a:chOff x="0" y="0"/>
          <a:chExt cx="0" cy="0"/>
        </a:xfrm>
      </p:grpSpPr>
      <p:sp>
        <p:nvSpPr>
          <p:cNvPr id="1447" name="Google Shape;1447;p241"/>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48" name="Google Shape;1448;p241"/>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49" name="Google Shape;1449;p241"/>
          <p:cNvSpPr txBox="1">
            <a:spLocks noGrp="1"/>
          </p:cNvSpPr>
          <p:nvPr>
            <p:ph type="body" idx="1"/>
          </p:nvPr>
        </p:nvSpPr>
        <p:spPr>
          <a:xfrm>
            <a:off x="1186832" y="1294456"/>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0" name="Google Shape;1450;p241"/>
          <p:cNvSpPr txBox="1">
            <a:spLocks noGrp="1"/>
          </p:cNvSpPr>
          <p:nvPr>
            <p:ph type="body" idx="2"/>
          </p:nvPr>
        </p:nvSpPr>
        <p:spPr>
          <a:xfrm>
            <a:off x="5549398"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1" name="Google Shape;1451;p241"/>
          <p:cNvSpPr txBox="1">
            <a:spLocks noGrp="1"/>
          </p:cNvSpPr>
          <p:nvPr>
            <p:ph type="title"/>
          </p:nvPr>
        </p:nvSpPr>
        <p:spPr>
          <a:xfrm>
            <a:off x="5549398" y="1123753"/>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52" name="Google Shape;1452;p24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60.xml><?xml version="1.0" encoding="utf-8"?>
<p:sldLayout xmlns:a="http://schemas.openxmlformats.org/drawingml/2006/main" xmlns:r="http://schemas.openxmlformats.org/officeDocument/2006/relationships" xmlns:p="http://schemas.openxmlformats.org/presentationml/2006/main" matchingName="1_Quotation">
  <p:cSld name="1_Quotation 5">
    <p:spTree>
      <p:nvGrpSpPr>
        <p:cNvPr id="1" name="Shape 14688"/>
        <p:cNvGrpSpPr/>
        <p:nvPr/>
      </p:nvGrpSpPr>
      <p:grpSpPr>
        <a:xfrm>
          <a:off x="0" y="0"/>
          <a:ext cx="0" cy="0"/>
          <a:chOff x="0" y="0"/>
          <a:chExt cx="0" cy="0"/>
        </a:xfrm>
      </p:grpSpPr>
      <p:sp>
        <p:nvSpPr>
          <p:cNvPr id="14689" name="Google Shape;14689;p171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690" name="Google Shape;14690;p171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91" name="Google Shape;14691;p1712"/>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92" name="Google Shape;14692;p1712"/>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693" name="Google Shape;14693;p17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694" name="Google Shape;14694;p17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695" name="Google Shape;14695;p1712"/>
          <p:cNvGrpSpPr/>
          <p:nvPr/>
        </p:nvGrpSpPr>
        <p:grpSpPr>
          <a:xfrm>
            <a:off x="7191544" y="1"/>
            <a:ext cx="5000459" cy="1425992"/>
            <a:chOff x="7191542" y="1"/>
            <a:chExt cx="5000459" cy="1425992"/>
          </a:xfrm>
        </p:grpSpPr>
        <p:pic>
          <p:nvPicPr>
            <p:cNvPr id="14696" name="Google Shape;14696;p17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697" name="Google Shape;14697;p1712"/>
            <p:cNvGrpSpPr/>
            <p:nvPr/>
          </p:nvGrpSpPr>
          <p:grpSpPr>
            <a:xfrm>
              <a:off x="7191542" y="1"/>
              <a:ext cx="5000459" cy="1425992"/>
              <a:chOff x="7186272" y="0"/>
              <a:chExt cx="5005729" cy="1427495"/>
            </a:xfrm>
          </p:grpSpPr>
          <p:sp>
            <p:nvSpPr>
              <p:cNvPr id="14698" name="Google Shape;14698;p17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699" name="Google Shape;14699;p17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700" name="Google Shape;14700;p1712"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1461.xml><?xml version="1.0" encoding="utf-8"?>
<p:sldLayout xmlns:a="http://schemas.openxmlformats.org/drawingml/2006/main" xmlns:r="http://schemas.openxmlformats.org/officeDocument/2006/relationships" xmlns:p="http://schemas.openxmlformats.org/presentationml/2006/main" matchingName="Cover">
  <p:cSld name="Cover 11">
    <p:spTree>
      <p:nvGrpSpPr>
        <p:cNvPr id="1" name="Shape 14701"/>
        <p:cNvGrpSpPr/>
        <p:nvPr/>
      </p:nvGrpSpPr>
      <p:grpSpPr>
        <a:xfrm>
          <a:off x="0" y="0"/>
          <a:ext cx="0" cy="0"/>
          <a:chOff x="0" y="0"/>
          <a:chExt cx="0" cy="0"/>
        </a:xfrm>
      </p:grpSpPr>
      <p:sp>
        <p:nvSpPr>
          <p:cNvPr id="14702" name="Google Shape;14702;p1713"/>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703" name="Google Shape;14703;p1713"/>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704" name="Google Shape;14704;p1713"/>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705" name="Google Shape;14705;p1713"/>
          <p:cNvSpPr>
            <a:spLocks noGrp="1"/>
          </p:cNvSpPr>
          <p:nvPr>
            <p:ph type="pic" idx="2"/>
          </p:nvPr>
        </p:nvSpPr>
        <p:spPr>
          <a:xfrm>
            <a:off x="7118685" y="233915"/>
            <a:ext cx="5073316" cy="5943600"/>
          </a:xfrm>
          <a:prstGeom prst="rect">
            <a:avLst/>
          </a:prstGeom>
          <a:noFill/>
          <a:ln>
            <a:noFill/>
          </a:ln>
        </p:spPr>
      </p:sp>
      <p:grpSp>
        <p:nvGrpSpPr>
          <p:cNvPr id="14706" name="Google Shape;14706;p1713"/>
          <p:cNvGrpSpPr/>
          <p:nvPr/>
        </p:nvGrpSpPr>
        <p:grpSpPr>
          <a:xfrm>
            <a:off x="0" y="5020350"/>
            <a:ext cx="12192000" cy="1837653"/>
            <a:chOff x="0" y="5020348"/>
            <a:chExt cx="12192000" cy="1837653"/>
          </a:xfrm>
        </p:grpSpPr>
        <p:sp>
          <p:nvSpPr>
            <p:cNvPr id="14707" name="Google Shape;14707;p171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708" name="Google Shape;14708;p171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4709" name="Google Shape;14709;p171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462.xml><?xml version="1.0" encoding="utf-8"?>
<p:sldLayout xmlns:a="http://schemas.openxmlformats.org/drawingml/2006/main" xmlns:r="http://schemas.openxmlformats.org/officeDocument/2006/relationships" xmlns:p="http://schemas.openxmlformats.org/presentationml/2006/main" matchingName="16_Title Only">
  <p:cSld name="16_Title Only">
    <p:spTree>
      <p:nvGrpSpPr>
        <p:cNvPr id="1" name="Shape 14710"/>
        <p:cNvGrpSpPr/>
        <p:nvPr/>
      </p:nvGrpSpPr>
      <p:grpSpPr>
        <a:xfrm>
          <a:off x="0" y="0"/>
          <a:ext cx="0" cy="0"/>
          <a:chOff x="0" y="0"/>
          <a:chExt cx="0" cy="0"/>
        </a:xfrm>
      </p:grpSpPr>
      <p:grpSp>
        <p:nvGrpSpPr>
          <p:cNvPr id="14711" name="Google Shape;14711;p1714"/>
          <p:cNvGrpSpPr/>
          <p:nvPr/>
        </p:nvGrpSpPr>
        <p:grpSpPr>
          <a:xfrm>
            <a:off x="7191543" y="1"/>
            <a:ext cx="5000459" cy="1425992"/>
            <a:chOff x="7191542" y="1"/>
            <a:chExt cx="5000459" cy="1425992"/>
          </a:xfrm>
        </p:grpSpPr>
        <p:pic>
          <p:nvPicPr>
            <p:cNvPr id="14712" name="Google Shape;14712;p17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713" name="Google Shape;14713;p1714"/>
            <p:cNvGrpSpPr/>
            <p:nvPr/>
          </p:nvGrpSpPr>
          <p:grpSpPr>
            <a:xfrm>
              <a:off x="7191542" y="1"/>
              <a:ext cx="5000459" cy="1425992"/>
              <a:chOff x="7186272" y="0"/>
              <a:chExt cx="5005729" cy="1427495"/>
            </a:xfrm>
          </p:grpSpPr>
          <p:sp>
            <p:nvSpPr>
              <p:cNvPr id="14714" name="Google Shape;14714;p17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715" name="Google Shape;14715;p17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716" name="Google Shape;14716;p171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717" name="Google Shape;14717;p171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718" name="Google Shape;14718;p17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19" name="Google Shape;14719;p17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63.xml><?xml version="1.0" encoding="utf-8"?>
<p:sldLayout xmlns:a="http://schemas.openxmlformats.org/drawingml/2006/main" xmlns:r="http://schemas.openxmlformats.org/officeDocument/2006/relationships" xmlns:p="http://schemas.openxmlformats.org/presentationml/2006/main" matchingName="15_Blank">
  <p:cSld name="15_Blank">
    <p:spTree>
      <p:nvGrpSpPr>
        <p:cNvPr id="1" name="Shape 14720"/>
        <p:cNvGrpSpPr/>
        <p:nvPr/>
      </p:nvGrpSpPr>
      <p:grpSpPr>
        <a:xfrm>
          <a:off x="0" y="0"/>
          <a:ext cx="0" cy="0"/>
          <a:chOff x="0" y="0"/>
          <a:chExt cx="0" cy="0"/>
        </a:xfrm>
      </p:grpSpPr>
      <p:sp>
        <p:nvSpPr>
          <p:cNvPr id="14721" name="Google Shape;14721;p171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722" name="Google Shape;14722;p17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23" name="Google Shape;14723;p17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724" name="Google Shape;14724;p1715"/>
          <p:cNvGrpSpPr/>
          <p:nvPr/>
        </p:nvGrpSpPr>
        <p:grpSpPr>
          <a:xfrm>
            <a:off x="7191543" y="1"/>
            <a:ext cx="5000459" cy="1425992"/>
            <a:chOff x="7191542" y="1"/>
            <a:chExt cx="5000459" cy="1425992"/>
          </a:xfrm>
        </p:grpSpPr>
        <p:pic>
          <p:nvPicPr>
            <p:cNvPr id="14725" name="Google Shape;14725;p17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726" name="Google Shape;14726;p1715"/>
            <p:cNvGrpSpPr/>
            <p:nvPr/>
          </p:nvGrpSpPr>
          <p:grpSpPr>
            <a:xfrm>
              <a:off x="7191542" y="1"/>
              <a:ext cx="5000459" cy="1425992"/>
              <a:chOff x="7186272" y="0"/>
              <a:chExt cx="5005729" cy="1427495"/>
            </a:xfrm>
          </p:grpSpPr>
          <p:sp>
            <p:nvSpPr>
              <p:cNvPr id="14727" name="Google Shape;14727;p17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728" name="Google Shape;14728;p17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464.xml><?xml version="1.0" encoding="utf-8"?>
<p:sldLayout xmlns:a="http://schemas.openxmlformats.org/drawingml/2006/main" xmlns:r="http://schemas.openxmlformats.org/officeDocument/2006/relationships" xmlns:p="http://schemas.openxmlformats.org/presentationml/2006/main" matchingName="40_Quotation">
  <p:cSld name="40_Quotation 3">
    <p:spTree>
      <p:nvGrpSpPr>
        <p:cNvPr id="1" name="Shape 14729"/>
        <p:cNvGrpSpPr/>
        <p:nvPr/>
      </p:nvGrpSpPr>
      <p:grpSpPr>
        <a:xfrm>
          <a:off x="0" y="0"/>
          <a:ext cx="0" cy="0"/>
          <a:chOff x="0" y="0"/>
          <a:chExt cx="0" cy="0"/>
        </a:xfrm>
      </p:grpSpPr>
      <p:sp>
        <p:nvSpPr>
          <p:cNvPr id="14730" name="Google Shape;14730;p171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731" name="Google Shape;14731;p171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732" name="Google Shape;14732;p171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733" name="Google Shape;14733;p171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734" name="Google Shape;14734;p17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35" name="Google Shape;14735;p17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736" name="Google Shape;14736;p1716"/>
          <p:cNvGrpSpPr/>
          <p:nvPr/>
        </p:nvGrpSpPr>
        <p:grpSpPr>
          <a:xfrm>
            <a:off x="7191543" y="1"/>
            <a:ext cx="5000459" cy="1425992"/>
            <a:chOff x="7191542" y="1"/>
            <a:chExt cx="5000459" cy="1425992"/>
          </a:xfrm>
        </p:grpSpPr>
        <p:pic>
          <p:nvPicPr>
            <p:cNvPr id="14737" name="Google Shape;14737;p17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738" name="Google Shape;14738;p1716"/>
            <p:cNvGrpSpPr/>
            <p:nvPr/>
          </p:nvGrpSpPr>
          <p:grpSpPr>
            <a:xfrm>
              <a:off x="7191542" y="1"/>
              <a:ext cx="5000459" cy="1425992"/>
              <a:chOff x="7186272" y="0"/>
              <a:chExt cx="5005729" cy="1427495"/>
            </a:xfrm>
          </p:grpSpPr>
          <p:sp>
            <p:nvSpPr>
              <p:cNvPr id="14739" name="Google Shape;14739;p17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740" name="Google Shape;14740;p17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741" name="Google Shape;14741;p171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65.xml><?xml version="1.0" encoding="utf-8"?>
<p:sldLayout xmlns:a="http://schemas.openxmlformats.org/drawingml/2006/main" xmlns:r="http://schemas.openxmlformats.org/officeDocument/2006/relationships" xmlns:p="http://schemas.openxmlformats.org/presentationml/2006/main" matchingName="42_Quotation">
  <p:cSld name="42_Quotation 2">
    <p:spTree>
      <p:nvGrpSpPr>
        <p:cNvPr id="1" name="Shape 14742"/>
        <p:cNvGrpSpPr/>
        <p:nvPr/>
      </p:nvGrpSpPr>
      <p:grpSpPr>
        <a:xfrm>
          <a:off x="0" y="0"/>
          <a:ext cx="0" cy="0"/>
          <a:chOff x="0" y="0"/>
          <a:chExt cx="0" cy="0"/>
        </a:xfrm>
      </p:grpSpPr>
      <p:sp>
        <p:nvSpPr>
          <p:cNvPr id="14743" name="Google Shape;14743;p171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744" name="Google Shape;14744;p171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745" name="Google Shape;14745;p17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746" name="Google Shape;14746;p171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747" name="Google Shape;14747;p17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48" name="Google Shape;14748;p17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749" name="Google Shape;14749;p1717"/>
          <p:cNvGrpSpPr/>
          <p:nvPr/>
        </p:nvGrpSpPr>
        <p:grpSpPr>
          <a:xfrm>
            <a:off x="7191543" y="1"/>
            <a:ext cx="5000459" cy="1425992"/>
            <a:chOff x="7191542" y="1"/>
            <a:chExt cx="5000459" cy="1425992"/>
          </a:xfrm>
        </p:grpSpPr>
        <p:pic>
          <p:nvPicPr>
            <p:cNvPr id="14750" name="Google Shape;14750;p17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751" name="Google Shape;14751;p1717"/>
            <p:cNvGrpSpPr/>
            <p:nvPr/>
          </p:nvGrpSpPr>
          <p:grpSpPr>
            <a:xfrm>
              <a:off x="7191542" y="1"/>
              <a:ext cx="5000459" cy="1425992"/>
              <a:chOff x="7186272" y="0"/>
              <a:chExt cx="5005729" cy="1427495"/>
            </a:xfrm>
          </p:grpSpPr>
          <p:sp>
            <p:nvSpPr>
              <p:cNvPr id="14752" name="Google Shape;14752;p17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753" name="Google Shape;14753;p17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754" name="Google Shape;14754;p171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66.xml><?xml version="1.0" encoding="utf-8"?>
<p:sldLayout xmlns:a="http://schemas.openxmlformats.org/drawingml/2006/main" xmlns:r="http://schemas.openxmlformats.org/officeDocument/2006/relationships" xmlns:p="http://schemas.openxmlformats.org/presentationml/2006/main" matchingName="44_Quotation">
  <p:cSld name="44_Quotation 2">
    <p:spTree>
      <p:nvGrpSpPr>
        <p:cNvPr id="1" name="Shape 14755"/>
        <p:cNvGrpSpPr/>
        <p:nvPr/>
      </p:nvGrpSpPr>
      <p:grpSpPr>
        <a:xfrm>
          <a:off x="0" y="0"/>
          <a:ext cx="0" cy="0"/>
          <a:chOff x="0" y="0"/>
          <a:chExt cx="0" cy="0"/>
        </a:xfrm>
      </p:grpSpPr>
      <p:sp>
        <p:nvSpPr>
          <p:cNvPr id="14756" name="Google Shape;14756;p171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757" name="Google Shape;14757;p171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758" name="Google Shape;14758;p17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759" name="Google Shape;14759;p171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760" name="Google Shape;14760;p17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61" name="Google Shape;14761;p17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762" name="Google Shape;14762;p1718"/>
          <p:cNvGrpSpPr/>
          <p:nvPr/>
        </p:nvGrpSpPr>
        <p:grpSpPr>
          <a:xfrm>
            <a:off x="7191543" y="1"/>
            <a:ext cx="5000459" cy="1425992"/>
            <a:chOff x="7191542" y="1"/>
            <a:chExt cx="5000459" cy="1425992"/>
          </a:xfrm>
        </p:grpSpPr>
        <p:pic>
          <p:nvPicPr>
            <p:cNvPr id="14763" name="Google Shape;14763;p17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764" name="Google Shape;14764;p1718"/>
            <p:cNvGrpSpPr/>
            <p:nvPr/>
          </p:nvGrpSpPr>
          <p:grpSpPr>
            <a:xfrm>
              <a:off x="7191542" y="1"/>
              <a:ext cx="5000459" cy="1425992"/>
              <a:chOff x="7186272" y="0"/>
              <a:chExt cx="5005729" cy="1427495"/>
            </a:xfrm>
          </p:grpSpPr>
          <p:sp>
            <p:nvSpPr>
              <p:cNvPr id="14765" name="Google Shape;14765;p17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766" name="Google Shape;14766;p17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767" name="Google Shape;14767;p171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6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4768"/>
        <p:cNvGrpSpPr/>
        <p:nvPr/>
      </p:nvGrpSpPr>
      <p:grpSpPr>
        <a:xfrm>
          <a:off x="0" y="0"/>
          <a:ext cx="0" cy="0"/>
          <a:chOff x="0" y="0"/>
          <a:chExt cx="0" cy="0"/>
        </a:xfrm>
      </p:grpSpPr>
      <p:sp>
        <p:nvSpPr>
          <p:cNvPr id="14769" name="Google Shape;14769;p1719"/>
          <p:cNvSpPr txBox="1">
            <a:spLocks noGrp="1"/>
          </p:cNvSpPr>
          <p:nvPr>
            <p:ph type="body" idx="1"/>
          </p:nvPr>
        </p:nvSpPr>
        <p:spPr>
          <a:xfrm>
            <a:off x="2826556" y="5400858"/>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770" name="Google Shape;14770;p1719"/>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5"/>
              <a:buFont typeface="Verdana"/>
              <a:buNone/>
              <a:defRPr sz="5335"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771" name="Google Shape;14771;p171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4772" name="Google Shape;14772;p17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773" name="Google Shape;14773;p17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4774" name="Google Shape;14774;p1719"/>
          <p:cNvSpPr/>
          <p:nvPr/>
        </p:nvSpPr>
        <p:spPr>
          <a:xfrm rot="10800000">
            <a:off x="2"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4775" name="Google Shape;14775;p1719"/>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4776" name="Google Shape;14776;p1719"/>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777" name="Google Shape;14777;p1719"/>
          <p:cNvPicPr preferRelativeResize="0"/>
          <p:nvPr/>
        </p:nvPicPr>
        <p:blipFill rotWithShape="1">
          <a:blip r:embed="rId2">
            <a:alphaModFix/>
          </a:blip>
          <a:srcRect/>
          <a:stretch/>
        </p:blipFill>
        <p:spPr>
          <a:xfrm>
            <a:off x="2829837" y="4178331"/>
            <a:ext cx="4395959" cy="1140163"/>
          </a:xfrm>
          <a:prstGeom prst="rect">
            <a:avLst/>
          </a:prstGeom>
          <a:noFill/>
          <a:ln>
            <a:noFill/>
          </a:ln>
        </p:spPr>
      </p:pic>
    </p:spTree>
  </p:cSld>
  <p:clrMapOvr>
    <a:masterClrMapping/>
  </p:clrMapOvr>
</p:sldLayout>
</file>

<file path=ppt/slideLayouts/slideLayout1468.xml><?xml version="1.0" encoding="utf-8"?>
<p:sldLayout xmlns:a="http://schemas.openxmlformats.org/drawingml/2006/main" xmlns:r="http://schemas.openxmlformats.org/officeDocument/2006/relationships" xmlns:p="http://schemas.openxmlformats.org/presentationml/2006/main" matchingName="4_Title Slide_Yale Blue">
  <p:cSld name="4_Title Slide_Yale Blue">
    <p:spTree>
      <p:nvGrpSpPr>
        <p:cNvPr id="1" name="Shape 14778"/>
        <p:cNvGrpSpPr/>
        <p:nvPr/>
      </p:nvGrpSpPr>
      <p:grpSpPr>
        <a:xfrm>
          <a:off x="0" y="0"/>
          <a:ext cx="0" cy="0"/>
          <a:chOff x="0" y="0"/>
          <a:chExt cx="0" cy="0"/>
        </a:xfrm>
      </p:grpSpPr>
      <p:sp>
        <p:nvSpPr>
          <p:cNvPr id="14779" name="Google Shape;14779;p1720"/>
          <p:cNvSpPr txBox="1">
            <a:spLocks noGrp="1"/>
          </p:cNvSpPr>
          <p:nvPr>
            <p:ph type="body" idx="1"/>
          </p:nvPr>
        </p:nvSpPr>
        <p:spPr>
          <a:xfrm>
            <a:off x="2826556" y="5400858"/>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780" name="Google Shape;14780;p1720"/>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5"/>
              <a:buFont typeface="Verdana"/>
              <a:buNone/>
              <a:defRPr sz="5335"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781" name="Google Shape;14781;p172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4782" name="Google Shape;14782;p17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783" name="Google Shape;14783;p17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4784" name="Google Shape;14784;p1720"/>
          <p:cNvSpPr/>
          <p:nvPr/>
        </p:nvSpPr>
        <p:spPr>
          <a:xfrm rot="10800000">
            <a:off x="2"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4785" name="Google Shape;14785;p1720"/>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4786" name="Google Shape;14786;p1720"/>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787" name="Google Shape;14787;p1720"/>
          <p:cNvPicPr preferRelativeResize="0"/>
          <p:nvPr/>
        </p:nvPicPr>
        <p:blipFill rotWithShape="1">
          <a:blip r:embed="rId2">
            <a:alphaModFix/>
          </a:blip>
          <a:srcRect/>
          <a:stretch/>
        </p:blipFill>
        <p:spPr>
          <a:xfrm>
            <a:off x="2829837" y="4178331"/>
            <a:ext cx="4395959" cy="1140163"/>
          </a:xfrm>
          <a:prstGeom prst="rect">
            <a:avLst/>
          </a:prstGeom>
          <a:noFill/>
          <a:ln>
            <a:noFill/>
          </a:ln>
        </p:spPr>
      </p:pic>
    </p:spTree>
  </p:cSld>
  <p:clrMapOvr>
    <a:masterClrMapping/>
  </p:clrMapOvr>
</p:sldLayout>
</file>

<file path=ppt/slideLayouts/slideLayout1469.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4788"/>
        <p:cNvGrpSpPr/>
        <p:nvPr/>
      </p:nvGrpSpPr>
      <p:grpSpPr>
        <a:xfrm>
          <a:off x="0" y="0"/>
          <a:ext cx="0" cy="0"/>
          <a:chOff x="0" y="0"/>
          <a:chExt cx="0" cy="0"/>
        </a:xfrm>
      </p:grpSpPr>
      <p:sp>
        <p:nvSpPr>
          <p:cNvPr id="14789" name="Google Shape;14789;p1721"/>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790" name="Google Shape;14790;p1721"/>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791" name="Google Shape;14791;p1721"/>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792" name="Google Shape;14792;p1721"/>
          <p:cNvSpPr txBox="1">
            <a:spLocks noGrp="1"/>
          </p:cNvSpPr>
          <p:nvPr>
            <p:ph type="body" idx="1"/>
          </p:nvPr>
        </p:nvSpPr>
        <p:spPr>
          <a:xfrm>
            <a:off x="848786"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793" name="Google Shape;14793;p172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453"/>
        <p:cNvGrpSpPr/>
        <p:nvPr/>
      </p:nvGrpSpPr>
      <p:grpSpPr>
        <a:xfrm>
          <a:off x="0" y="0"/>
          <a:ext cx="0" cy="0"/>
          <a:chOff x="0" y="0"/>
          <a:chExt cx="0" cy="0"/>
        </a:xfrm>
      </p:grpSpPr>
      <p:sp>
        <p:nvSpPr>
          <p:cNvPr id="1454" name="Google Shape;1454;p242"/>
          <p:cNvSpPr txBox="1">
            <a:spLocks noGrp="1"/>
          </p:cNvSpPr>
          <p:nvPr>
            <p:ph type="title"/>
          </p:nvPr>
        </p:nvSpPr>
        <p:spPr>
          <a:xfrm>
            <a:off x="963084" y="4406905"/>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55" name="Google Shape;1455;p242"/>
          <p:cNvSpPr txBox="1">
            <a:spLocks noGrp="1"/>
          </p:cNvSpPr>
          <p:nvPr>
            <p:ph type="body" idx="1"/>
          </p:nvPr>
        </p:nvSpPr>
        <p:spPr>
          <a:xfrm>
            <a:off x="963084" y="2906716"/>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456" name="Google Shape;1456;p24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457" name="Google Shape;1457;p2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58" name="Google Shape;1458;p2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470.xml><?xml version="1.0" encoding="utf-8"?>
<p:sldLayout xmlns:a="http://schemas.openxmlformats.org/drawingml/2006/main" xmlns:r="http://schemas.openxmlformats.org/officeDocument/2006/relationships" xmlns:p="http://schemas.openxmlformats.org/presentationml/2006/main" matchingName="19_Title and Content">
  <p:cSld name="19_Title and Content">
    <p:spTree>
      <p:nvGrpSpPr>
        <p:cNvPr id="1" name="Shape 14794"/>
        <p:cNvGrpSpPr/>
        <p:nvPr/>
      </p:nvGrpSpPr>
      <p:grpSpPr>
        <a:xfrm>
          <a:off x="0" y="0"/>
          <a:ext cx="0" cy="0"/>
          <a:chOff x="0" y="0"/>
          <a:chExt cx="0" cy="0"/>
        </a:xfrm>
      </p:grpSpPr>
      <p:sp>
        <p:nvSpPr>
          <p:cNvPr id="14795" name="Google Shape;14795;p1722"/>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4796" name="Google Shape;14796;p172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4797" name="Google Shape;14797;p1722"/>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798" name="Google Shape;14798;p1722"/>
          <p:cNvSpPr txBox="1">
            <a:spLocks noGrp="1"/>
          </p:cNvSpPr>
          <p:nvPr>
            <p:ph type="title"/>
          </p:nvPr>
        </p:nvSpPr>
        <p:spPr>
          <a:xfrm>
            <a:off x="848991"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799" name="Google Shape;14799;p1722"/>
          <p:cNvSpPr txBox="1">
            <a:spLocks noGrp="1"/>
          </p:cNvSpPr>
          <p:nvPr>
            <p:ph type="body" idx="1"/>
          </p:nvPr>
        </p:nvSpPr>
        <p:spPr>
          <a:xfrm>
            <a:off x="848991"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471.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4800"/>
        <p:cNvGrpSpPr/>
        <p:nvPr/>
      </p:nvGrpSpPr>
      <p:grpSpPr>
        <a:xfrm>
          <a:off x="0" y="0"/>
          <a:ext cx="0" cy="0"/>
          <a:chOff x="0" y="0"/>
          <a:chExt cx="0" cy="0"/>
        </a:xfrm>
      </p:grpSpPr>
      <p:sp>
        <p:nvSpPr>
          <p:cNvPr id="14801" name="Google Shape;14801;p1723"/>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802" name="Google Shape;14802;p1723"/>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803" name="Google Shape;14803;p1723"/>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04" name="Google Shape;14804;p1723"/>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05" name="Google Shape;14805;p1723"/>
          <p:cNvSpPr txBox="1">
            <a:spLocks noGrp="1"/>
          </p:cNvSpPr>
          <p:nvPr>
            <p:ph type="title"/>
          </p:nvPr>
        </p:nvSpPr>
        <p:spPr>
          <a:xfrm>
            <a:off x="5549397"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806" name="Google Shape;14806;p172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72.xml><?xml version="1.0" encoding="utf-8"?>
<p:sldLayout xmlns:a="http://schemas.openxmlformats.org/drawingml/2006/main" xmlns:r="http://schemas.openxmlformats.org/officeDocument/2006/relationships" xmlns:p="http://schemas.openxmlformats.org/presentationml/2006/main" matchingName="5_Title Slide_Yale Blue">
  <p:cSld name="5_Title Slide_Yale Blue">
    <p:spTree>
      <p:nvGrpSpPr>
        <p:cNvPr id="1" name="Shape 14807"/>
        <p:cNvGrpSpPr/>
        <p:nvPr/>
      </p:nvGrpSpPr>
      <p:grpSpPr>
        <a:xfrm>
          <a:off x="0" y="0"/>
          <a:ext cx="0" cy="0"/>
          <a:chOff x="0" y="0"/>
          <a:chExt cx="0" cy="0"/>
        </a:xfrm>
      </p:grpSpPr>
      <p:sp>
        <p:nvSpPr>
          <p:cNvPr id="14808" name="Google Shape;14808;p1724"/>
          <p:cNvSpPr txBox="1">
            <a:spLocks noGrp="1"/>
          </p:cNvSpPr>
          <p:nvPr>
            <p:ph type="body" idx="1"/>
          </p:nvPr>
        </p:nvSpPr>
        <p:spPr>
          <a:xfrm>
            <a:off x="2826556" y="5400858"/>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09" name="Google Shape;14809;p1724"/>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5"/>
              <a:buFont typeface="Verdana"/>
              <a:buNone/>
              <a:defRPr sz="5335"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10" name="Google Shape;14810;p172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4811" name="Google Shape;14811;p17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812" name="Google Shape;14812;p17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4813" name="Google Shape;14813;p1724"/>
          <p:cNvSpPr/>
          <p:nvPr/>
        </p:nvSpPr>
        <p:spPr>
          <a:xfrm rot="10800000">
            <a:off x="2"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4814" name="Google Shape;14814;p1724"/>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4815" name="Google Shape;14815;p1724"/>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816" name="Google Shape;14816;p1724"/>
          <p:cNvPicPr preferRelativeResize="0"/>
          <p:nvPr/>
        </p:nvPicPr>
        <p:blipFill rotWithShape="1">
          <a:blip r:embed="rId2">
            <a:alphaModFix/>
          </a:blip>
          <a:srcRect/>
          <a:stretch/>
        </p:blipFill>
        <p:spPr>
          <a:xfrm>
            <a:off x="2829837" y="4178331"/>
            <a:ext cx="4395959" cy="1140163"/>
          </a:xfrm>
          <a:prstGeom prst="rect">
            <a:avLst/>
          </a:prstGeom>
          <a:noFill/>
          <a:ln>
            <a:noFill/>
          </a:ln>
        </p:spPr>
      </p:pic>
    </p:spTree>
  </p:cSld>
  <p:clrMapOvr>
    <a:masterClrMapping/>
  </p:clrMapOvr>
</p:sldLayout>
</file>

<file path=ppt/slideLayouts/slideLayout1473.xml><?xml version="1.0" encoding="utf-8"?>
<p:sldLayout xmlns:a="http://schemas.openxmlformats.org/drawingml/2006/main" xmlns:r="http://schemas.openxmlformats.org/officeDocument/2006/relationships" xmlns:p="http://schemas.openxmlformats.org/presentationml/2006/main" matchingName="1_Title and Bullets Layout">
  <p:cSld name="1_Title and Bullets Layout">
    <p:spTree>
      <p:nvGrpSpPr>
        <p:cNvPr id="1" name="Shape 14817"/>
        <p:cNvGrpSpPr/>
        <p:nvPr/>
      </p:nvGrpSpPr>
      <p:grpSpPr>
        <a:xfrm>
          <a:off x="0" y="0"/>
          <a:ext cx="0" cy="0"/>
          <a:chOff x="0" y="0"/>
          <a:chExt cx="0" cy="0"/>
        </a:xfrm>
      </p:grpSpPr>
      <p:sp>
        <p:nvSpPr>
          <p:cNvPr id="14818" name="Google Shape;14818;p1725"/>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19" name="Google Shape;14819;p1725"/>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820" name="Google Shape;14820;p1725"/>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821" name="Google Shape;14821;p1725"/>
          <p:cNvSpPr txBox="1">
            <a:spLocks noGrp="1"/>
          </p:cNvSpPr>
          <p:nvPr>
            <p:ph type="body" idx="1"/>
          </p:nvPr>
        </p:nvSpPr>
        <p:spPr>
          <a:xfrm>
            <a:off x="848786"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822" name="Google Shape;14822;p172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74.xml><?xml version="1.0" encoding="utf-8"?>
<p:sldLayout xmlns:a="http://schemas.openxmlformats.org/drawingml/2006/main" xmlns:r="http://schemas.openxmlformats.org/officeDocument/2006/relationships" xmlns:p="http://schemas.openxmlformats.org/presentationml/2006/main" matchingName="20_Title and Content">
  <p:cSld name="20_Title and Content">
    <p:spTree>
      <p:nvGrpSpPr>
        <p:cNvPr id="1" name="Shape 14823"/>
        <p:cNvGrpSpPr/>
        <p:nvPr/>
      </p:nvGrpSpPr>
      <p:grpSpPr>
        <a:xfrm>
          <a:off x="0" y="0"/>
          <a:ext cx="0" cy="0"/>
          <a:chOff x="0" y="0"/>
          <a:chExt cx="0" cy="0"/>
        </a:xfrm>
      </p:grpSpPr>
      <p:sp>
        <p:nvSpPr>
          <p:cNvPr id="14824" name="Google Shape;14824;p1726"/>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4825" name="Google Shape;14825;p172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4826" name="Google Shape;14826;p1726"/>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827" name="Google Shape;14827;p1726"/>
          <p:cNvSpPr txBox="1">
            <a:spLocks noGrp="1"/>
          </p:cNvSpPr>
          <p:nvPr>
            <p:ph type="title"/>
          </p:nvPr>
        </p:nvSpPr>
        <p:spPr>
          <a:xfrm>
            <a:off x="848991"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28" name="Google Shape;14828;p1726"/>
          <p:cNvSpPr txBox="1">
            <a:spLocks noGrp="1"/>
          </p:cNvSpPr>
          <p:nvPr>
            <p:ph type="body" idx="1"/>
          </p:nvPr>
        </p:nvSpPr>
        <p:spPr>
          <a:xfrm>
            <a:off x="848991"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475.xml><?xml version="1.0" encoding="utf-8"?>
<p:sldLayout xmlns:a="http://schemas.openxmlformats.org/drawingml/2006/main" xmlns:r="http://schemas.openxmlformats.org/officeDocument/2006/relationships" xmlns:p="http://schemas.openxmlformats.org/presentationml/2006/main" matchingName="1_Two Section | Picture and Copy Layout">
  <p:cSld name="1_Two Section | Picture and Copy Layout">
    <p:spTree>
      <p:nvGrpSpPr>
        <p:cNvPr id="1" name="Shape 14829"/>
        <p:cNvGrpSpPr/>
        <p:nvPr/>
      </p:nvGrpSpPr>
      <p:grpSpPr>
        <a:xfrm>
          <a:off x="0" y="0"/>
          <a:ext cx="0" cy="0"/>
          <a:chOff x="0" y="0"/>
          <a:chExt cx="0" cy="0"/>
        </a:xfrm>
      </p:grpSpPr>
      <p:sp>
        <p:nvSpPr>
          <p:cNvPr id="14830" name="Google Shape;14830;p1727"/>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831" name="Google Shape;14831;p1727"/>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832" name="Google Shape;14832;p1727"/>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33" name="Google Shape;14833;p1727"/>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34" name="Google Shape;14834;p1727"/>
          <p:cNvSpPr txBox="1">
            <a:spLocks noGrp="1"/>
          </p:cNvSpPr>
          <p:nvPr>
            <p:ph type="title"/>
          </p:nvPr>
        </p:nvSpPr>
        <p:spPr>
          <a:xfrm>
            <a:off x="5549397"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835" name="Google Shape;14835;p172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76.xml><?xml version="1.0" encoding="utf-8"?>
<p:sldLayout xmlns:a="http://schemas.openxmlformats.org/drawingml/2006/main" xmlns:r="http://schemas.openxmlformats.org/officeDocument/2006/relationships" xmlns:p="http://schemas.openxmlformats.org/presentationml/2006/main" matchingName="6_Title Slide_Yale Blue">
  <p:cSld name="6_Title Slide_Yale Blue">
    <p:spTree>
      <p:nvGrpSpPr>
        <p:cNvPr id="1" name="Shape 14836"/>
        <p:cNvGrpSpPr/>
        <p:nvPr/>
      </p:nvGrpSpPr>
      <p:grpSpPr>
        <a:xfrm>
          <a:off x="0" y="0"/>
          <a:ext cx="0" cy="0"/>
          <a:chOff x="0" y="0"/>
          <a:chExt cx="0" cy="0"/>
        </a:xfrm>
      </p:grpSpPr>
      <p:sp>
        <p:nvSpPr>
          <p:cNvPr id="14837" name="Google Shape;14837;p1728"/>
          <p:cNvSpPr txBox="1">
            <a:spLocks noGrp="1"/>
          </p:cNvSpPr>
          <p:nvPr>
            <p:ph type="body" idx="1"/>
          </p:nvPr>
        </p:nvSpPr>
        <p:spPr>
          <a:xfrm>
            <a:off x="2826556" y="5400858"/>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38" name="Google Shape;14838;p1728"/>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5"/>
              <a:buFont typeface="Verdana"/>
              <a:buNone/>
              <a:defRPr sz="5335"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39" name="Google Shape;14839;p172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4840" name="Google Shape;14840;p17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841" name="Google Shape;14841;p17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4842" name="Google Shape;14842;p1728"/>
          <p:cNvSpPr/>
          <p:nvPr/>
        </p:nvSpPr>
        <p:spPr>
          <a:xfrm rot="10800000">
            <a:off x="2"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4843" name="Google Shape;14843;p1728"/>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4844" name="Google Shape;14844;p1728"/>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845" name="Google Shape;14845;p1728"/>
          <p:cNvPicPr preferRelativeResize="0"/>
          <p:nvPr/>
        </p:nvPicPr>
        <p:blipFill rotWithShape="1">
          <a:blip r:embed="rId2">
            <a:alphaModFix/>
          </a:blip>
          <a:srcRect/>
          <a:stretch/>
        </p:blipFill>
        <p:spPr>
          <a:xfrm>
            <a:off x="2829837" y="4178331"/>
            <a:ext cx="4395959" cy="1140163"/>
          </a:xfrm>
          <a:prstGeom prst="rect">
            <a:avLst/>
          </a:prstGeom>
          <a:noFill/>
          <a:ln>
            <a:noFill/>
          </a:ln>
        </p:spPr>
      </p:pic>
    </p:spTree>
  </p:cSld>
  <p:clrMapOvr>
    <a:masterClrMapping/>
  </p:clrMapOvr>
</p:sldLayout>
</file>

<file path=ppt/slideLayouts/slideLayout1477.xml><?xml version="1.0" encoding="utf-8"?>
<p:sldLayout xmlns:a="http://schemas.openxmlformats.org/drawingml/2006/main" xmlns:r="http://schemas.openxmlformats.org/officeDocument/2006/relationships" xmlns:p="http://schemas.openxmlformats.org/presentationml/2006/main" matchingName="7_Title Slide_Yale Blue">
  <p:cSld name="7_Title Slide_Yale Blue">
    <p:spTree>
      <p:nvGrpSpPr>
        <p:cNvPr id="1" name="Shape 14846"/>
        <p:cNvGrpSpPr/>
        <p:nvPr/>
      </p:nvGrpSpPr>
      <p:grpSpPr>
        <a:xfrm>
          <a:off x="0" y="0"/>
          <a:ext cx="0" cy="0"/>
          <a:chOff x="0" y="0"/>
          <a:chExt cx="0" cy="0"/>
        </a:xfrm>
      </p:grpSpPr>
      <p:sp>
        <p:nvSpPr>
          <p:cNvPr id="14847" name="Google Shape;14847;p1729"/>
          <p:cNvSpPr txBox="1">
            <a:spLocks noGrp="1"/>
          </p:cNvSpPr>
          <p:nvPr>
            <p:ph type="body" idx="1"/>
          </p:nvPr>
        </p:nvSpPr>
        <p:spPr>
          <a:xfrm>
            <a:off x="2826556" y="5400858"/>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48" name="Google Shape;14848;p1729"/>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5"/>
              <a:buFont typeface="Verdana"/>
              <a:buNone/>
              <a:defRPr sz="5335"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49" name="Google Shape;14849;p172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4850" name="Google Shape;14850;p17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851" name="Google Shape;14851;p17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4852" name="Google Shape;14852;p1729"/>
          <p:cNvSpPr/>
          <p:nvPr/>
        </p:nvSpPr>
        <p:spPr>
          <a:xfrm rot="10800000">
            <a:off x="2"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4853" name="Google Shape;14853;p1729"/>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4854" name="Google Shape;14854;p1729"/>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855" name="Google Shape;14855;p1729"/>
          <p:cNvPicPr preferRelativeResize="0"/>
          <p:nvPr/>
        </p:nvPicPr>
        <p:blipFill rotWithShape="1">
          <a:blip r:embed="rId2">
            <a:alphaModFix/>
          </a:blip>
          <a:srcRect/>
          <a:stretch/>
        </p:blipFill>
        <p:spPr>
          <a:xfrm>
            <a:off x="2829837" y="4178331"/>
            <a:ext cx="4395959" cy="1140163"/>
          </a:xfrm>
          <a:prstGeom prst="rect">
            <a:avLst/>
          </a:prstGeom>
          <a:noFill/>
          <a:ln>
            <a:noFill/>
          </a:ln>
        </p:spPr>
      </p:pic>
    </p:spTree>
  </p:cSld>
  <p:clrMapOvr>
    <a:masterClrMapping/>
  </p:clrMapOvr>
</p:sldLayout>
</file>

<file path=ppt/slideLayouts/slideLayout1478.xml><?xml version="1.0" encoding="utf-8"?>
<p:sldLayout xmlns:a="http://schemas.openxmlformats.org/drawingml/2006/main" xmlns:r="http://schemas.openxmlformats.org/officeDocument/2006/relationships" xmlns:p="http://schemas.openxmlformats.org/presentationml/2006/main" matchingName="8_Title Slide_Yale Blue">
  <p:cSld name="8_Title Slide_Yale Blue">
    <p:spTree>
      <p:nvGrpSpPr>
        <p:cNvPr id="1" name="Shape 14856"/>
        <p:cNvGrpSpPr/>
        <p:nvPr/>
      </p:nvGrpSpPr>
      <p:grpSpPr>
        <a:xfrm>
          <a:off x="0" y="0"/>
          <a:ext cx="0" cy="0"/>
          <a:chOff x="0" y="0"/>
          <a:chExt cx="0" cy="0"/>
        </a:xfrm>
      </p:grpSpPr>
      <p:sp>
        <p:nvSpPr>
          <p:cNvPr id="14857" name="Google Shape;14857;p1730"/>
          <p:cNvSpPr txBox="1">
            <a:spLocks noGrp="1"/>
          </p:cNvSpPr>
          <p:nvPr>
            <p:ph type="body" idx="1"/>
          </p:nvPr>
        </p:nvSpPr>
        <p:spPr>
          <a:xfrm>
            <a:off x="2826556" y="5400858"/>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58" name="Google Shape;14858;p1730"/>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5"/>
              <a:buFont typeface="Verdana"/>
              <a:buNone/>
              <a:defRPr sz="5335"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59" name="Google Shape;14859;p173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4860" name="Google Shape;14860;p17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861" name="Google Shape;14861;p17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4862" name="Google Shape;14862;p1730"/>
          <p:cNvSpPr/>
          <p:nvPr/>
        </p:nvSpPr>
        <p:spPr>
          <a:xfrm rot="10800000">
            <a:off x="2"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4863" name="Google Shape;14863;p1730"/>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4864" name="Google Shape;14864;p1730"/>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865" name="Google Shape;14865;p1730"/>
          <p:cNvPicPr preferRelativeResize="0"/>
          <p:nvPr/>
        </p:nvPicPr>
        <p:blipFill rotWithShape="1">
          <a:blip r:embed="rId2">
            <a:alphaModFix/>
          </a:blip>
          <a:srcRect/>
          <a:stretch/>
        </p:blipFill>
        <p:spPr>
          <a:xfrm>
            <a:off x="2829837" y="4178331"/>
            <a:ext cx="4395959" cy="1140163"/>
          </a:xfrm>
          <a:prstGeom prst="rect">
            <a:avLst/>
          </a:prstGeom>
          <a:noFill/>
          <a:ln>
            <a:noFill/>
          </a:ln>
        </p:spPr>
      </p:pic>
    </p:spTree>
  </p:cSld>
  <p:clrMapOvr>
    <a:masterClrMapping/>
  </p:clrMapOvr>
</p:sldLayout>
</file>

<file path=ppt/slideLayouts/slideLayout1479.xml><?xml version="1.0" encoding="utf-8"?>
<p:sldLayout xmlns:a="http://schemas.openxmlformats.org/drawingml/2006/main" xmlns:r="http://schemas.openxmlformats.org/officeDocument/2006/relationships" xmlns:p="http://schemas.openxmlformats.org/presentationml/2006/main" matchingName="2_Title and Bullets Layout">
  <p:cSld name="2_Title and Bullets Layout">
    <p:spTree>
      <p:nvGrpSpPr>
        <p:cNvPr id="1" name="Shape 14866"/>
        <p:cNvGrpSpPr/>
        <p:nvPr/>
      </p:nvGrpSpPr>
      <p:grpSpPr>
        <a:xfrm>
          <a:off x="0" y="0"/>
          <a:ext cx="0" cy="0"/>
          <a:chOff x="0" y="0"/>
          <a:chExt cx="0" cy="0"/>
        </a:xfrm>
      </p:grpSpPr>
      <p:sp>
        <p:nvSpPr>
          <p:cNvPr id="14867" name="Google Shape;14867;p1731"/>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68" name="Google Shape;14868;p1731"/>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869" name="Google Shape;14869;p1731"/>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870" name="Google Shape;14870;p1731"/>
          <p:cNvSpPr txBox="1">
            <a:spLocks noGrp="1"/>
          </p:cNvSpPr>
          <p:nvPr>
            <p:ph type="body" idx="1"/>
          </p:nvPr>
        </p:nvSpPr>
        <p:spPr>
          <a:xfrm>
            <a:off x="848786"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871" name="Google Shape;14871;p173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459"/>
        <p:cNvGrpSpPr/>
        <p:nvPr/>
      </p:nvGrpSpPr>
      <p:grpSpPr>
        <a:xfrm>
          <a:off x="0" y="0"/>
          <a:ext cx="0" cy="0"/>
          <a:chOff x="0" y="0"/>
          <a:chExt cx="0" cy="0"/>
        </a:xfrm>
      </p:grpSpPr>
      <p:sp>
        <p:nvSpPr>
          <p:cNvPr id="1460" name="Google Shape;1460;p243"/>
          <p:cNvSpPr txBox="1">
            <a:spLocks noGrp="1"/>
          </p:cNvSpPr>
          <p:nvPr>
            <p:ph type="title"/>
          </p:nvPr>
        </p:nvSpPr>
        <p:spPr>
          <a:xfrm>
            <a:off x="609607" y="273053"/>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61" name="Google Shape;1461;p243"/>
          <p:cNvSpPr txBox="1">
            <a:spLocks noGrp="1"/>
          </p:cNvSpPr>
          <p:nvPr>
            <p:ph type="body" idx="1"/>
          </p:nvPr>
        </p:nvSpPr>
        <p:spPr>
          <a:xfrm>
            <a:off x="4766736" y="273058"/>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462" name="Google Shape;1462;p243"/>
          <p:cNvSpPr txBox="1">
            <a:spLocks noGrp="1"/>
          </p:cNvSpPr>
          <p:nvPr>
            <p:ph type="body" idx="2"/>
          </p:nvPr>
        </p:nvSpPr>
        <p:spPr>
          <a:xfrm>
            <a:off x="609607" y="1435104"/>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463" name="Google Shape;1463;p24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464" name="Google Shape;1464;p2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65" name="Google Shape;1465;p2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480.xml><?xml version="1.0" encoding="utf-8"?>
<p:sldLayout xmlns:a="http://schemas.openxmlformats.org/drawingml/2006/main" xmlns:r="http://schemas.openxmlformats.org/officeDocument/2006/relationships" xmlns:p="http://schemas.openxmlformats.org/presentationml/2006/main" matchingName="21_Title and Content">
  <p:cSld name="21_Title and Content">
    <p:spTree>
      <p:nvGrpSpPr>
        <p:cNvPr id="1" name="Shape 14872"/>
        <p:cNvGrpSpPr/>
        <p:nvPr/>
      </p:nvGrpSpPr>
      <p:grpSpPr>
        <a:xfrm>
          <a:off x="0" y="0"/>
          <a:ext cx="0" cy="0"/>
          <a:chOff x="0" y="0"/>
          <a:chExt cx="0" cy="0"/>
        </a:xfrm>
      </p:grpSpPr>
      <p:sp>
        <p:nvSpPr>
          <p:cNvPr id="14873" name="Google Shape;14873;p1732"/>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4874" name="Google Shape;14874;p173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4875" name="Google Shape;14875;p1732"/>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876" name="Google Shape;14876;p1732"/>
          <p:cNvSpPr txBox="1">
            <a:spLocks noGrp="1"/>
          </p:cNvSpPr>
          <p:nvPr>
            <p:ph type="title"/>
          </p:nvPr>
        </p:nvSpPr>
        <p:spPr>
          <a:xfrm>
            <a:off x="848991"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77" name="Google Shape;14877;p1732"/>
          <p:cNvSpPr txBox="1">
            <a:spLocks noGrp="1"/>
          </p:cNvSpPr>
          <p:nvPr>
            <p:ph type="body" idx="1"/>
          </p:nvPr>
        </p:nvSpPr>
        <p:spPr>
          <a:xfrm>
            <a:off x="848991"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481.xml><?xml version="1.0" encoding="utf-8"?>
<p:sldLayout xmlns:a="http://schemas.openxmlformats.org/drawingml/2006/main" xmlns:r="http://schemas.openxmlformats.org/officeDocument/2006/relationships" xmlns:p="http://schemas.openxmlformats.org/presentationml/2006/main" matchingName="2_Two Section | Picture and Copy Layout">
  <p:cSld name="2_Two Section | Picture and Copy Layout">
    <p:spTree>
      <p:nvGrpSpPr>
        <p:cNvPr id="1" name="Shape 14878"/>
        <p:cNvGrpSpPr/>
        <p:nvPr/>
      </p:nvGrpSpPr>
      <p:grpSpPr>
        <a:xfrm>
          <a:off x="0" y="0"/>
          <a:ext cx="0" cy="0"/>
          <a:chOff x="0" y="0"/>
          <a:chExt cx="0" cy="0"/>
        </a:xfrm>
      </p:grpSpPr>
      <p:sp>
        <p:nvSpPr>
          <p:cNvPr id="14879" name="Google Shape;14879;p1733"/>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880" name="Google Shape;14880;p1733"/>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881" name="Google Shape;14881;p1733"/>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82" name="Google Shape;14882;p1733"/>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83" name="Google Shape;14883;p1733"/>
          <p:cNvSpPr txBox="1">
            <a:spLocks noGrp="1"/>
          </p:cNvSpPr>
          <p:nvPr>
            <p:ph type="title"/>
          </p:nvPr>
        </p:nvSpPr>
        <p:spPr>
          <a:xfrm>
            <a:off x="5549397"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884" name="Google Shape;14884;p173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82.xml><?xml version="1.0" encoding="utf-8"?>
<p:sldLayout xmlns:a="http://schemas.openxmlformats.org/drawingml/2006/main" xmlns:r="http://schemas.openxmlformats.org/officeDocument/2006/relationships" xmlns:p="http://schemas.openxmlformats.org/presentationml/2006/main" matchingName="9_Title Slide_Yale Blue">
  <p:cSld name="9_Title Slide_Yale Blue">
    <p:spTree>
      <p:nvGrpSpPr>
        <p:cNvPr id="1" name="Shape 14885"/>
        <p:cNvGrpSpPr/>
        <p:nvPr/>
      </p:nvGrpSpPr>
      <p:grpSpPr>
        <a:xfrm>
          <a:off x="0" y="0"/>
          <a:ext cx="0" cy="0"/>
          <a:chOff x="0" y="0"/>
          <a:chExt cx="0" cy="0"/>
        </a:xfrm>
      </p:grpSpPr>
      <p:sp>
        <p:nvSpPr>
          <p:cNvPr id="14886" name="Google Shape;14886;p1734"/>
          <p:cNvSpPr txBox="1">
            <a:spLocks noGrp="1"/>
          </p:cNvSpPr>
          <p:nvPr>
            <p:ph type="body" idx="1"/>
          </p:nvPr>
        </p:nvSpPr>
        <p:spPr>
          <a:xfrm>
            <a:off x="2826556" y="5400858"/>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87" name="Google Shape;14887;p1734"/>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5"/>
              <a:buFont typeface="Verdana"/>
              <a:buNone/>
              <a:defRPr sz="5335"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88" name="Google Shape;14888;p173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4889" name="Google Shape;14889;p17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890" name="Google Shape;14890;p17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4891" name="Google Shape;14891;p1734"/>
          <p:cNvSpPr/>
          <p:nvPr/>
        </p:nvSpPr>
        <p:spPr>
          <a:xfrm rot="10800000">
            <a:off x="2"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4892" name="Google Shape;14892;p1734"/>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4893" name="Google Shape;14893;p1734"/>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894" name="Google Shape;14894;p1734"/>
          <p:cNvPicPr preferRelativeResize="0"/>
          <p:nvPr/>
        </p:nvPicPr>
        <p:blipFill rotWithShape="1">
          <a:blip r:embed="rId2">
            <a:alphaModFix/>
          </a:blip>
          <a:srcRect/>
          <a:stretch/>
        </p:blipFill>
        <p:spPr>
          <a:xfrm>
            <a:off x="2829837" y="4178331"/>
            <a:ext cx="4395959" cy="1140163"/>
          </a:xfrm>
          <a:prstGeom prst="rect">
            <a:avLst/>
          </a:prstGeom>
          <a:noFill/>
          <a:ln>
            <a:noFill/>
          </a:ln>
        </p:spPr>
      </p:pic>
    </p:spTree>
  </p:cSld>
  <p:clrMapOvr>
    <a:masterClrMapping/>
  </p:clrMapOvr>
</p:sldLayout>
</file>

<file path=ppt/slideLayouts/slideLayout1483.xml><?xml version="1.0" encoding="utf-8"?>
<p:sldLayout xmlns:a="http://schemas.openxmlformats.org/drawingml/2006/main" xmlns:r="http://schemas.openxmlformats.org/officeDocument/2006/relationships" xmlns:p="http://schemas.openxmlformats.org/presentationml/2006/main" matchingName="3_Title and Bullets Layout">
  <p:cSld name="3_Title and Bullets Layout">
    <p:spTree>
      <p:nvGrpSpPr>
        <p:cNvPr id="1" name="Shape 14895"/>
        <p:cNvGrpSpPr/>
        <p:nvPr/>
      </p:nvGrpSpPr>
      <p:grpSpPr>
        <a:xfrm>
          <a:off x="0" y="0"/>
          <a:ext cx="0" cy="0"/>
          <a:chOff x="0" y="0"/>
          <a:chExt cx="0" cy="0"/>
        </a:xfrm>
      </p:grpSpPr>
      <p:sp>
        <p:nvSpPr>
          <p:cNvPr id="14896" name="Google Shape;14896;p1735"/>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97" name="Google Shape;14897;p1735"/>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898" name="Google Shape;14898;p1735"/>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899" name="Google Shape;14899;p1735"/>
          <p:cNvSpPr txBox="1">
            <a:spLocks noGrp="1"/>
          </p:cNvSpPr>
          <p:nvPr>
            <p:ph type="body" idx="1"/>
          </p:nvPr>
        </p:nvSpPr>
        <p:spPr>
          <a:xfrm>
            <a:off x="848786"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900" name="Google Shape;14900;p173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84.xml><?xml version="1.0" encoding="utf-8"?>
<p:sldLayout xmlns:a="http://schemas.openxmlformats.org/drawingml/2006/main" xmlns:r="http://schemas.openxmlformats.org/officeDocument/2006/relationships" xmlns:p="http://schemas.openxmlformats.org/presentationml/2006/main" matchingName="22_Title and Content">
  <p:cSld name="22_Title and Content">
    <p:spTree>
      <p:nvGrpSpPr>
        <p:cNvPr id="1" name="Shape 14901"/>
        <p:cNvGrpSpPr/>
        <p:nvPr/>
      </p:nvGrpSpPr>
      <p:grpSpPr>
        <a:xfrm>
          <a:off x="0" y="0"/>
          <a:ext cx="0" cy="0"/>
          <a:chOff x="0" y="0"/>
          <a:chExt cx="0" cy="0"/>
        </a:xfrm>
      </p:grpSpPr>
      <p:sp>
        <p:nvSpPr>
          <p:cNvPr id="14902" name="Google Shape;14902;p1736"/>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4903" name="Google Shape;14903;p173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4904" name="Google Shape;14904;p1736"/>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905" name="Google Shape;14905;p1736"/>
          <p:cNvSpPr txBox="1">
            <a:spLocks noGrp="1"/>
          </p:cNvSpPr>
          <p:nvPr>
            <p:ph type="title"/>
          </p:nvPr>
        </p:nvSpPr>
        <p:spPr>
          <a:xfrm>
            <a:off x="848991"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906" name="Google Shape;14906;p1736"/>
          <p:cNvSpPr txBox="1">
            <a:spLocks noGrp="1"/>
          </p:cNvSpPr>
          <p:nvPr>
            <p:ph type="body" idx="1"/>
          </p:nvPr>
        </p:nvSpPr>
        <p:spPr>
          <a:xfrm>
            <a:off x="848991"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485.xml><?xml version="1.0" encoding="utf-8"?>
<p:sldLayout xmlns:a="http://schemas.openxmlformats.org/drawingml/2006/main" xmlns:r="http://schemas.openxmlformats.org/officeDocument/2006/relationships" xmlns:p="http://schemas.openxmlformats.org/presentationml/2006/main" matchingName="3_Two Section | Picture and Copy Layout">
  <p:cSld name="3_Two Section | Picture and Copy Layout">
    <p:spTree>
      <p:nvGrpSpPr>
        <p:cNvPr id="1" name="Shape 14907"/>
        <p:cNvGrpSpPr/>
        <p:nvPr/>
      </p:nvGrpSpPr>
      <p:grpSpPr>
        <a:xfrm>
          <a:off x="0" y="0"/>
          <a:ext cx="0" cy="0"/>
          <a:chOff x="0" y="0"/>
          <a:chExt cx="0" cy="0"/>
        </a:xfrm>
      </p:grpSpPr>
      <p:sp>
        <p:nvSpPr>
          <p:cNvPr id="14908" name="Google Shape;14908;p1737"/>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909" name="Google Shape;14909;p1737"/>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910" name="Google Shape;14910;p1737"/>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11" name="Google Shape;14911;p1737"/>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12" name="Google Shape;14912;p1737"/>
          <p:cNvSpPr txBox="1">
            <a:spLocks noGrp="1"/>
          </p:cNvSpPr>
          <p:nvPr>
            <p:ph type="title"/>
          </p:nvPr>
        </p:nvSpPr>
        <p:spPr>
          <a:xfrm>
            <a:off x="5549397"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913" name="Google Shape;14913;p173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86.xml><?xml version="1.0" encoding="utf-8"?>
<p:sldLayout xmlns:a="http://schemas.openxmlformats.org/drawingml/2006/main" xmlns:r="http://schemas.openxmlformats.org/officeDocument/2006/relationships" xmlns:p="http://schemas.openxmlformats.org/presentationml/2006/main" matchingName="10_Title Slide_Yale Blue">
  <p:cSld name="10_Title Slide_Yale Blue">
    <p:spTree>
      <p:nvGrpSpPr>
        <p:cNvPr id="1" name="Shape 14914"/>
        <p:cNvGrpSpPr/>
        <p:nvPr/>
      </p:nvGrpSpPr>
      <p:grpSpPr>
        <a:xfrm>
          <a:off x="0" y="0"/>
          <a:ext cx="0" cy="0"/>
          <a:chOff x="0" y="0"/>
          <a:chExt cx="0" cy="0"/>
        </a:xfrm>
      </p:grpSpPr>
      <p:sp>
        <p:nvSpPr>
          <p:cNvPr id="14915" name="Google Shape;14915;p1738"/>
          <p:cNvSpPr txBox="1">
            <a:spLocks noGrp="1"/>
          </p:cNvSpPr>
          <p:nvPr>
            <p:ph type="body" idx="1"/>
          </p:nvPr>
        </p:nvSpPr>
        <p:spPr>
          <a:xfrm>
            <a:off x="2826556" y="5400858"/>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16" name="Google Shape;14916;p1738"/>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5"/>
              <a:buFont typeface="Verdana"/>
              <a:buNone/>
              <a:defRPr sz="5335"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917" name="Google Shape;14917;p173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4918" name="Google Shape;14918;p17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919" name="Google Shape;14919;p17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4920" name="Google Shape;14920;p1738"/>
          <p:cNvSpPr/>
          <p:nvPr/>
        </p:nvSpPr>
        <p:spPr>
          <a:xfrm rot="10800000">
            <a:off x="2"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4921" name="Google Shape;14921;p1738"/>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4922" name="Google Shape;14922;p1738"/>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923" name="Google Shape;14923;p1738"/>
          <p:cNvPicPr preferRelativeResize="0"/>
          <p:nvPr/>
        </p:nvPicPr>
        <p:blipFill rotWithShape="1">
          <a:blip r:embed="rId2">
            <a:alphaModFix/>
          </a:blip>
          <a:srcRect/>
          <a:stretch/>
        </p:blipFill>
        <p:spPr>
          <a:xfrm>
            <a:off x="2829837" y="4178331"/>
            <a:ext cx="4395959" cy="1140163"/>
          </a:xfrm>
          <a:prstGeom prst="rect">
            <a:avLst/>
          </a:prstGeom>
          <a:noFill/>
          <a:ln>
            <a:noFill/>
          </a:ln>
        </p:spPr>
      </p:pic>
    </p:spTree>
  </p:cSld>
  <p:clrMapOvr>
    <a:masterClrMapping/>
  </p:clrMapOvr>
</p:sldLayout>
</file>

<file path=ppt/slideLayouts/slideLayout1487.xml><?xml version="1.0" encoding="utf-8"?>
<p:sldLayout xmlns:a="http://schemas.openxmlformats.org/drawingml/2006/main" xmlns:r="http://schemas.openxmlformats.org/officeDocument/2006/relationships" xmlns:p="http://schemas.openxmlformats.org/presentationml/2006/main" matchingName="11_Title Slide_Yale Blue">
  <p:cSld name="11_Title Slide_Yale Blue">
    <p:spTree>
      <p:nvGrpSpPr>
        <p:cNvPr id="1" name="Shape 14924"/>
        <p:cNvGrpSpPr/>
        <p:nvPr/>
      </p:nvGrpSpPr>
      <p:grpSpPr>
        <a:xfrm>
          <a:off x="0" y="0"/>
          <a:ext cx="0" cy="0"/>
          <a:chOff x="0" y="0"/>
          <a:chExt cx="0" cy="0"/>
        </a:xfrm>
      </p:grpSpPr>
      <p:sp>
        <p:nvSpPr>
          <p:cNvPr id="14925" name="Google Shape;14925;p1739"/>
          <p:cNvSpPr txBox="1">
            <a:spLocks noGrp="1"/>
          </p:cNvSpPr>
          <p:nvPr>
            <p:ph type="body" idx="1"/>
          </p:nvPr>
        </p:nvSpPr>
        <p:spPr>
          <a:xfrm>
            <a:off x="2826556" y="5400858"/>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26" name="Google Shape;14926;p1739"/>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5"/>
              <a:buFont typeface="Verdana"/>
              <a:buNone/>
              <a:defRPr sz="5335"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927" name="Google Shape;14927;p173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4928" name="Google Shape;14928;p17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929" name="Google Shape;14929;p17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4930" name="Google Shape;14930;p1739"/>
          <p:cNvSpPr/>
          <p:nvPr/>
        </p:nvSpPr>
        <p:spPr>
          <a:xfrm rot="10800000">
            <a:off x="2"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4931" name="Google Shape;14931;p1739"/>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4932" name="Google Shape;14932;p1739"/>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933" name="Google Shape;14933;p1739"/>
          <p:cNvPicPr preferRelativeResize="0"/>
          <p:nvPr/>
        </p:nvPicPr>
        <p:blipFill rotWithShape="1">
          <a:blip r:embed="rId2">
            <a:alphaModFix/>
          </a:blip>
          <a:srcRect/>
          <a:stretch/>
        </p:blipFill>
        <p:spPr>
          <a:xfrm>
            <a:off x="2829837" y="4178331"/>
            <a:ext cx="4395959" cy="1140163"/>
          </a:xfrm>
          <a:prstGeom prst="rect">
            <a:avLst/>
          </a:prstGeom>
          <a:noFill/>
          <a:ln>
            <a:noFill/>
          </a:ln>
        </p:spPr>
      </p:pic>
    </p:spTree>
  </p:cSld>
  <p:clrMapOvr>
    <a:masterClrMapping/>
  </p:clrMapOvr>
</p:sldLayout>
</file>

<file path=ppt/slideLayouts/slideLayout1488.xml><?xml version="1.0" encoding="utf-8"?>
<p:sldLayout xmlns:a="http://schemas.openxmlformats.org/drawingml/2006/main" xmlns:r="http://schemas.openxmlformats.org/officeDocument/2006/relationships" xmlns:p="http://schemas.openxmlformats.org/presentationml/2006/main" matchingName="11_Title Slide_Yale Blue">
  <p:cSld name="11_Title Slide_Yale Blue 2">
    <p:spTree>
      <p:nvGrpSpPr>
        <p:cNvPr id="1" name="Shape 14934"/>
        <p:cNvGrpSpPr/>
        <p:nvPr/>
      </p:nvGrpSpPr>
      <p:grpSpPr>
        <a:xfrm>
          <a:off x="0" y="0"/>
          <a:ext cx="0" cy="0"/>
          <a:chOff x="0" y="0"/>
          <a:chExt cx="0" cy="0"/>
        </a:xfrm>
      </p:grpSpPr>
      <p:sp>
        <p:nvSpPr>
          <p:cNvPr id="14935" name="Google Shape;14935;p1740"/>
          <p:cNvSpPr txBox="1">
            <a:spLocks noGrp="1"/>
          </p:cNvSpPr>
          <p:nvPr>
            <p:ph type="body" idx="1"/>
          </p:nvPr>
        </p:nvSpPr>
        <p:spPr>
          <a:xfrm>
            <a:off x="2826556" y="5400858"/>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36" name="Google Shape;14936;p1740"/>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5"/>
              <a:buFont typeface="Verdana"/>
              <a:buNone/>
              <a:defRPr sz="5335"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937" name="Google Shape;14937;p174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4938" name="Google Shape;14938;p17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939" name="Google Shape;14939;p17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4940" name="Google Shape;14940;p1740"/>
          <p:cNvSpPr/>
          <p:nvPr/>
        </p:nvSpPr>
        <p:spPr>
          <a:xfrm rot="10800000">
            <a:off x="2"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4941" name="Google Shape;14941;p1740"/>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4942" name="Google Shape;14942;p1740"/>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943" name="Google Shape;14943;p1740"/>
          <p:cNvPicPr preferRelativeResize="0"/>
          <p:nvPr/>
        </p:nvPicPr>
        <p:blipFill rotWithShape="1">
          <a:blip r:embed="rId2">
            <a:alphaModFix/>
          </a:blip>
          <a:srcRect/>
          <a:stretch/>
        </p:blipFill>
        <p:spPr>
          <a:xfrm>
            <a:off x="2829837" y="4178331"/>
            <a:ext cx="4395959" cy="1140163"/>
          </a:xfrm>
          <a:prstGeom prst="rect">
            <a:avLst/>
          </a:prstGeom>
          <a:noFill/>
          <a:ln>
            <a:noFill/>
          </a:ln>
        </p:spPr>
      </p:pic>
    </p:spTree>
  </p:cSld>
  <p:clrMapOvr>
    <a:masterClrMapping/>
  </p:clrMapOvr>
</p:sldLayout>
</file>

<file path=ppt/slideLayouts/slideLayout1489.xml><?xml version="1.0" encoding="utf-8"?>
<p:sldLayout xmlns:a="http://schemas.openxmlformats.org/drawingml/2006/main" xmlns:r="http://schemas.openxmlformats.org/officeDocument/2006/relationships" xmlns:p="http://schemas.openxmlformats.org/presentationml/2006/main" matchingName="4_Title and Bullets Layout">
  <p:cSld name="4_Title and Bullets Layout">
    <p:spTree>
      <p:nvGrpSpPr>
        <p:cNvPr id="1" name="Shape 14944"/>
        <p:cNvGrpSpPr/>
        <p:nvPr/>
      </p:nvGrpSpPr>
      <p:grpSpPr>
        <a:xfrm>
          <a:off x="0" y="0"/>
          <a:ext cx="0" cy="0"/>
          <a:chOff x="0" y="0"/>
          <a:chExt cx="0" cy="0"/>
        </a:xfrm>
      </p:grpSpPr>
      <p:sp>
        <p:nvSpPr>
          <p:cNvPr id="14945" name="Google Shape;14945;p1741"/>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946" name="Google Shape;14946;p1741"/>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947" name="Google Shape;14947;p1741"/>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948" name="Google Shape;14948;p1741"/>
          <p:cNvSpPr txBox="1">
            <a:spLocks noGrp="1"/>
          </p:cNvSpPr>
          <p:nvPr>
            <p:ph type="body" idx="1"/>
          </p:nvPr>
        </p:nvSpPr>
        <p:spPr>
          <a:xfrm>
            <a:off x="848786"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949" name="Google Shape;14949;p174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1466"/>
        <p:cNvGrpSpPr/>
        <p:nvPr/>
      </p:nvGrpSpPr>
      <p:grpSpPr>
        <a:xfrm>
          <a:off x="0" y="0"/>
          <a:ext cx="0" cy="0"/>
          <a:chOff x="0" y="0"/>
          <a:chExt cx="0" cy="0"/>
        </a:xfrm>
      </p:grpSpPr>
      <p:sp>
        <p:nvSpPr>
          <p:cNvPr id="1467" name="Google Shape;1467;p244"/>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68" name="Google Shape;1468;p244"/>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469" name="Google Shape;1469;p244"/>
          <p:cNvSpPr txBox="1">
            <a:spLocks noGrp="1"/>
          </p:cNvSpPr>
          <p:nvPr>
            <p:ph type="body" idx="1"/>
          </p:nvPr>
        </p:nvSpPr>
        <p:spPr>
          <a:xfrm>
            <a:off x="508540" y="1707787"/>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70" name="Google Shape;1470;p244"/>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471" name="Google Shape;1471;p244"/>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72" name="Google Shape;1472;p244"/>
          <p:cNvSpPr txBox="1">
            <a:spLocks noGrp="1"/>
          </p:cNvSpPr>
          <p:nvPr>
            <p:ph type="body" idx="2"/>
          </p:nvPr>
        </p:nvSpPr>
        <p:spPr>
          <a:xfrm>
            <a:off x="332187" y="953348"/>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73" name="Google Shape;1473;p244"/>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474" name="Google Shape;1474;p244"/>
          <p:cNvSpPr txBox="1">
            <a:spLocks noGrp="1"/>
          </p:cNvSpPr>
          <p:nvPr>
            <p:ph type="sldNum" idx="12"/>
          </p:nvPr>
        </p:nvSpPr>
        <p:spPr>
          <a:xfrm>
            <a:off x="11202595" y="6454537"/>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475" name="Google Shape;1475;p244"/>
          <p:cNvPicPr preferRelativeResize="0"/>
          <p:nvPr/>
        </p:nvPicPr>
        <p:blipFill rotWithShape="1">
          <a:blip r:embed="rId2">
            <a:alphaModFix/>
          </a:blip>
          <a:srcRect/>
          <a:stretch/>
        </p:blipFill>
        <p:spPr>
          <a:xfrm>
            <a:off x="9596465" y="6492242"/>
            <a:ext cx="1606135" cy="229239"/>
          </a:xfrm>
          <a:prstGeom prst="rect">
            <a:avLst/>
          </a:prstGeom>
          <a:noFill/>
          <a:ln>
            <a:noFill/>
          </a:ln>
        </p:spPr>
      </p:pic>
    </p:spTree>
  </p:cSld>
  <p:clrMapOvr>
    <a:masterClrMapping/>
  </p:clrMapOvr>
</p:sldLayout>
</file>

<file path=ppt/slideLayouts/slideLayout1490.xml><?xml version="1.0" encoding="utf-8"?>
<p:sldLayout xmlns:a="http://schemas.openxmlformats.org/drawingml/2006/main" xmlns:r="http://schemas.openxmlformats.org/officeDocument/2006/relationships" xmlns:p="http://schemas.openxmlformats.org/presentationml/2006/main" matchingName="23_Title and Content">
  <p:cSld name="23_Title and Content">
    <p:spTree>
      <p:nvGrpSpPr>
        <p:cNvPr id="1" name="Shape 14950"/>
        <p:cNvGrpSpPr/>
        <p:nvPr/>
      </p:nvGrpSpPr>
      <p:grpSpPr>
        <a:xfrm>
          <a:off x="0" y="0"/>
          <a:ext cx="0" cy="0"/>
          <a:chOff x="0" y="0"/>
          <a:chExt cx="0" cy="0"/>
        </a:xfrm>
      </p:grpSpPr>
      <p:sp>
        <p:nvSpPr>
          <p:cNvPr id="14951" name="Google Shape;14951;p1742"/>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4952" name="Google Shape;14952;p174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4953" name="Google Shape;14953;p1742"/>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954" name="Google Shape;14954;p1742"/>
          <p:cNvSpPr txBox="1">
            <a:spLocks noGrp="1"/>
          </p:cNvSpPr>
          <p:nvPr>
            <p:ph type="title"/>
          </p:nvPr>
        </p:nvSpPr>
        <p:spPr>
          <a:xfrm>
            <a:off x="848991"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955" name="Google Shape;14955;p1742"/>
          <p:cNvSpPr txBox="1">
            <a:spLocks noGrp="1"/>
          </p:cNvSpPr>
          <p:nvPr>
            <p:ph type="body" idx="1"/>
          </p:nvPr>
        </p:nvSpPr>
        <p:spPr>
          <a:xfrm>
            <a:off x="848991"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491.xml><?xml version="1.0" encoding="utf-8"?>
<p:sldLayout xmlns:a="http://schemas.openxmlformats.org/drawingml/2006/main" xmlns:r="http://schemas.openxmlformats.org/officeDocument/2006/relationships" xmlns:p="http://schemas.openxmlformats.org/presentationml/2006/main" matchingName="4_Two Section | Picture and Copy Layout">
  <p:cSld name="4_Two Section | Picture and Copy Layout">
    <p:spTree>
      <p:nvGrpSpPr>
        <p:cNvPr id="1" name="Shape 14956"/>
        <p:cNvGrpSpPr/>
        <p:nvPr/>
      </p:nvGrpSpPr>
      <p:grpSpPr>
        <a:xfrm>
          <a:off x="0" y="0"/>
          <a:ext cx="0" cy="0"/>
          <a:chOff x="0" y="0"/>
          <a:chExt cx="0" cy="0"/>
        </a:xfrm>
      </p:grpSpPr>
      <p:sp>
        <p:nvSpPr>
          <p:cNvPr id="14957" name="Google Shape;14957;p1743"/>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958" name="Google Shape;14958;p1743"/>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959" name="Google Shape;14959;p1743"/>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60" name="Google Shape;14960;p1743"/>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61" name="Google Shape;14961;p1743"/>
          <p:cNvSpPr txBox="1">
            <a:spLocks noGrp="1"/>
          </p:cNvSpPr>
          <p:nvPr>
            <p:ph type="title"/>
          </p:nvPr>
        </p:nvSpPr>
        <p:spPr>
          <a:xfrm>
            <a:off x="5549397"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962" name="Google Shape;14962;p174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92.xml><?xml version="1.0" encoding="utf-8"?>
<p:sldLayout xmlns:a="http://schemas.openxmlformats.org/drawingml/2006/main" xmlns:r="http://schemas.openxmlformats.org/officeDocument/2006/relationships" xmlns:p="http://schemas.openxmlformats.org/presentationml/2006/main" matchingName="11_Title Slide_Yale Blue">
  <p:cSld name="11_Title Slide_Yale Blue 3">
    <p:spTree>
      <p:nvGrpSpPr>
        <p:cNvPr id="1" name="Shape 14963"/>
        <p:cNvGrpSpPr/>
        <p:nvPr/>
      </p:nvGrpSpPr>
      <p:grpSpPr>
        <a:xfrm>
          <a:off x="0" y="0"/>
          <a:ext cx="0" cy="0"/>
          <a:chOff x="0" y="0"/>
          <a:chExt cx="0" cy="0"/>
        </a:xfrm>
      </p:grpSpPr>
      <p:sp>
        <p:nvSpPr>
          <p:cNvPr id="14964" name="Google Shape;14964;p1744"/>
          <p:cNvSpPr txBox="1">
            <a:spLocks noGrp="1"/>
          </p:cNvSpPr>
          <p:nvPr>
            <p:ph type="body" idx="1"/>
          </p:nvPr>
        </p:nvSpPr>
        <p:spPr>
          <a:xfrm>
            <a:off x="2826556" y="5400858"/>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65" name="Google Shape;14965;p1744"/>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5"/>
              <a:buFont typeface="Verdana"/>
              <a:buNone/>
              <a:defRPr sz="5335"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966" name="Google Shape;14966;p174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4967" name="Google Shape;14967;p17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968" name="Google Shape;14968;p17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4969" name="Google Shape;14969;p1744"/>
          <p:cNvSpPr/>
          <p:nvPr/>
        </p:nvSpPr>
        <p:spPr>
          <a:xfrm rot="10800000">
            <a:off x="2"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4970" name="Google Shape;14970;p1744"/>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4971" name="Google Shape;14971;p1744"/>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972" name="Google Shape;14972;p1744"/>
          <p:cNvPicPr preferRelativeResize="0"/>
          <p:nvPr/>
        </p:nvPicPr>
        <p:blipFill rotWithShape="1">
          <a:blip r:embed="rId2">
            <a:alphaModFix/>
          </a:blip>
          <a:srcRect/>
          <a:stretch/>
        </p:blipFill>
        <p:spPr>
          <a:xfrm>
            <a:off x="2829837" y="4178331"/>
            <a:ext cx="4395959" cy="1140163"/>
          </a:xfrm>
          <a:prstGeom prst="rect">
            <a:avLst/>
          </a:prstGeom>
          <a:noFill/>
          <a:ln>
            <a:noFill/>
          </a:ln>
        </p:spPr>
      </p:pic>
    </p:spTree>
  </p:cSld>
  <p:clrMapOvr>
    <a:masterClrMapping/>
  </p:clrMapOvr>
</p:sldLayout>
</file>

<file path=ppt/slideLayouts/slideLayout1493.xml><?xml version="1.0" encoding="utf-8"?>
<p:sldLayout xmlns:a="http://schemas.openxmlformats.org/drawingml/2006/main" xmlns:r="http://schemas.openxmlformats.org/officeDocument/2006/relationships" xmlns:p="http://schemas.openxmlformats.org/presentationml/2006/main" matchingName="4_Title and Bullets Layout">
  <p:cSld name="4_Title and Bullets Layout 2">
    <p:spTree>
      <p:nvGrpSpPr>
        <p:cNvPr id="1" name="Shape 14973"/>
        <p:cNvGrpSpPr/>
        <p:nvPr/>
      </p:nvGrpSpPr>
      <p:grpSpPr>
        <a:xfrm>
          <a:off x="0" y="0"/>
          <a:ext cx="0" cy="0"/>
          <a:chOff x="0" y="0"/>
          <a:chExt cx="0" cy="0"/>
        </a:xfrm>
      </p:grpSpPr>
      <p:sp>
        <p:nvSpPr>
          <p:cNvPr id="14974" name="Google Shape;14974;p1745"/>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975" name="Google Shape;14975;p1745"/>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976" name="Google Shape;14976;p1745"/>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977" name="Google Shape;14977;p1745"/>
          <p:cNvSpPr txBox="1">
            <a:spLocks noGrp="1"/>
          </p:cNvSpPr>
          <p:nvPr>
            <p:ph type="body" idx="1"/>
          </p:nvPr>
        </p:nvSpPr>
        <p:spPr>
          <a:xfrm>
            <a:off x="848786"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978" name="Google Shape;14978;p174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94.xml><?xml version="1.0" encoding="utf-8"?>
<p:sldLayout xmlns:a="http://schemas.openxmlformats.org/drawingml/2006/main" xmlns:r="http://schemas.openxmlformats.org/officeDocument/2006/relationships" xmlns:p="http://schemas.openxmlformats.org/presentationml/2006/main" matchingName="23_Title and Content">
  <p:cSld name="23_Title and Content 2">
    <p:spTree>
      <p:nvGrpSpPr>
        <p:cNvPr id="1" name="Shape 14979"/>
        <p:cNvGrpSpPr/>
        <p:nvPr/>
      </p:nvGrpSpPr>
      <p:grpSpPr>
        <a:xfrm>
          <a:off x="0" y="0"/>
          <a:ext cx="0" cy="0"/>
          <a:chOff x="0" y="0"/>
          <a:chExt cx="0" cy="0"/>
        </a:xfrm>
      </p:grpSpPr>
      <p:sp>
        <p:nvSpPr>
          <p:cNvPr id="14980" name="Google Shape;14980;p1746"/>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4981" name="Google Shape;14981;p174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4982" name="Google Shape;14982;p1746"/>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983" name="Google Shape;14983;p1746"/>
          <p:cNvSpPr txBox="1">
            <a:spLocks noGrp="1"/>
          </p:cNvSpPr>
          <p:nvPr>
            <p:ph type="title"/>
          </p:nvPr>
        </p:nvSpPr>
        <p:spPr>
          <a:xfrm>
            <a:off x="848991"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984" name="Google Shape;14984;p1746"/>
          <p:cNvSpPr txBox="1">
            <a:spLocks noGrp="1"/>
          </p:cNvSpPr>
          <p:nvPr>
            <p:ph type="body" idx="1"/>
          </p:nvPr>
        </p:nvSpPr>
        <p:spPr>
          <a:xfrm>
            <a:off x="848991"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495.xml><?xml version="1.0" encoding="utf-8"?>
<p:sldLayout xmlns:a="http://schemas.openxmlformats.org/drawingml/2006/main" xmlns:r="http://schemas.openxmlformats.org/officeDocument/2006/relationships" xmlns:p="http://schemas.openxmlformats.org/presentationml/2006/main" matchingName="4_Two Section | Picture and Copy Layout">
  <p:cSld name="4_Two Section | Picture and Copy Layout 2">
    <p:spTree>
      <p:nvGrpSpPr>
        <p:cNvPr id="1" name="Shape 14985"/>
        <p:cNvGrpSpPr/>
        <p:nvPr/>
      </p:nvGrpSpPr>
      <p:grpSpPr>
        <a:xfrm>
          <a:off x="0" y="0"/>
          <a:ext cx="0" cy="0"/>
          <a:chOff x="0" y="0"/>
          <a:chExt cx="0" cy="0"/>
        </a:xfrm>
      </p:grpSpPr>
      <p:sp>
        <p:nvSpPr>
          <p:cNvPr id="14986" name="Google Shape;14986;p1747"/>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987" name="Google Shape;14987;p1747"/>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988" name="Google Shape;14988;p1747"/>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89" name="Google Shape;14989;p1747"/>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90" name="Google Shape;14990;p1747"/>
          <p:cNvSpPr txBox="1">
            <a:spLocks noGrp="1"/>
          </p:cNvSpPr>
          <p:nvPr>
            <p:ph type="title"/>
          </p:nvPr>
        </p:nvSpPr>
        <p:spPr>
          <a:xfrm>
            <a:off x="5549397"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991" name="Google Shape;14991;p174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96.xml><?xml version="1.0" encoding="utf-8"?>
<p:sldLayout xmlns:a="http://schemas.openxmlformats.org/drawingml/2006/main" xmlns:r="http://schemas.openxmlformats.org/officeDocument/2006/relationships" xmlns:p="http://schemas.openxmlformats.org/presentationml/2006/main" matchingName="5_Title and Bullets Layout">
  <p:cSld name="5_Title and Bullets Layout">
    <p:spTree>
      <p:nvGrpSpPr>
        <p:cNvPr id="1" name="Shape 14992"/>
        <p:cNvGrpSpPr/>
        <p:nvPr/>
      </p:nvGrpSpPr>
      <p:grpSpPr>
        <a:xfrm>
          <a:off x="0" y="0"/>
          <a:ext cx="0" cy="0"/>
          <a:chOff x="0" y="0"/>
          <a:chExt cx="0" cy="0"/>
        </a:xfrm>
      </p:grpSpPr>
      <p:sp>
        <p:nvSpPr>
          <p:cNvPr id="14993" name="Google Shape;14993;p1748"/>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994" name="Google Shape;14994;p1748"/>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995" name="Google Shape;14995;p1748"/>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996" name="Google Shape;14996;p1748"/>
          <p:cNvSpPr txBox="1">
            <a:spLocks noGrp="1"/>
          </p:cNvSpPr>
          <p:nvPr>
            <p:ph type="body" idx="1"/>
          </p:nvPr>
        </p:nvSpPr>
        <p:spPr>
          <a:xfrm>
            <a:off x="848786"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997" name="Google Shape;14997;p174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97.xml><?xml version="1.0" encoding="utf-8"?>
<p:sldLayout xmlns:a="http://schemas.openxmlformats.org/drawingml/2006/main" xmlns:r="http://schemas.openxmlformats.org/officeDocument/2006/relationships" xmlns:p="http://schemas.openxmlformats.org/presentationml/2006/main" matchingName="24_Title and Content">
  <p:cSld name="24_Title and Content">
    <p:spTree>
      <p:nvGrpSpPr>
        <p:cNvPr id="1" name="Shape 14998"/>
        <p:cNvGrpSpPr/>
        <p:nvPr/>
      </p:nvGrpSpPr>
      <p:grpSpPr>
        <a:xfrm>
          <a:off x="0" y="0"/>
          <a:ext cx="0" cy="0"/>
          <a:chOff x="0" y="0"/>
          <a:chExt cx="0" cy="0"/>
        </a:xfrm>
      </p:grpSpPr>
      <p:sp>
        <p:nvSpPr>
          <p:cNvPr id="14999" name="Google Shape;14999;p1749"/>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5000" name="Google Shape;15000;p174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5001" name="Google Shape;15001;p1749"/>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002" name="Google Shape;15002;p1749"/>
          <p:cNvSpPr txBox="1">
            <a:spLocks noGrp="1"/>
          </p:cNvSpPr>
          <p:nvPr>
            <p:ph type="title"/>
          </p:nvPr>
        </p:nvSpPr>
        <p:spPr>
          <a:xfrm>
            <a:off x="848991"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003" name="Google Shape;15003;p1749"/>
          <p:cNvSpPr txBox="1">
            <a:spLocks noGrp="1"/>
          </p:cNvSpPr>
          <p:nvPr>
            <p:ph type="body" idx="1"/>
          </p:nvPr>
        </p:nvSpPr>
        <p:spPr>
          <a:xfrm>
            <a:off x="848991"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498.xml><?xml version="1.0" encoding="utf-8"?>
<p:sldLayout xmlns:a="http://schemas.openxmlformats.org/drawingml/2006/main" xmlns:r="http://schemas.openxmlformats.org/officeDocument/2006/relationships" xmlns:p="http://schemas.openxmlformats.org/presentationml/2006/main" matchingName="5_Two Section | Picture and Copy Layout">
  <p:cSld name="5_Two Section | Picture and Copy Layout">
    <p:spTree>
      <p:nvGrpSpPr>
        <p:cNvPr id="1" name="Shape 15004"/>
        <p:cNvGrpSpPr/>
        <p:nvPr/>
      </p:nvGrpSpPr>
      <p:grpSpPr>
        <a:xfrm>
          <a:off x="0" y="0"/>
          <a:ext cx="0" cy="0"/>
          <a:chOff x="0" y="0"/>
          <a:chExt cx="0" cy="0"/>
        </a:xfrm>
      </p:grpSpPr>
      <p:sp>
        <p:nvSpPr>
          <p:cNvPr id="15005" name="Google Shape;15005;p1750"/>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006" name="Google Shape;15006;p1750"/>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007" name="Google Shape;15007;p1750"/>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008" name="Google Shape;15008;p1750"/>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009" name="Google Shape;15009;p1750"/>
          <p:cNvSpPr txBox="1">
            <a:spLocks noGrp="1"/>
          </p:cNvSpPr>
          <p:nvPr>
            <p:ph type="title"/>
          </p:nvPr>
        </p:nvSpPr>
        <p:spPr>
          <a:xfrm>
            <a:off x="5549397"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010" name="Google Shape;15010;p175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99.xml><?xml version="1.0" encoding="utf-8"?>
<p:sldLayout xmlns:a="http://schemas.openxmlformats.org/drawingml/2006/main" xmlns:r="http://schemas.openxmlformats.org/officeDocument/2006/relationships" xmlns:p="http://schemas.openxmlformats.org/presentationml/2006/main" matchingName="13_Title Slide_Yale Blue">
  <p:cSld name="13_Title Slide_Yale Blue">
    <p:spTree>
      <p:nvGrpSpPr>
        <p:cNvPr id="1" name="Shape 15011"/>
        <p:cNvGrpSpPr/>
        <p:nvPr/>
      </p:nvGrpSpPr>
      <p:grpSpPr>
        <a:xfrm>
          <a:off x="0" y="0"/>
          <a:ext cx="0" cy="0"/>
          <a:chOff x="0" y="0"/>
          <a:chExt cx="0" cy="0"/>
        </a:xfrm>
      </p:grpSpPr>
      <p:sp>
        <p:nvSpPr>
          <p:cNvPr id="15012" name="Google Shape;15012;p1751"/>
          <p:cNvSpPr txBox="1">
            <a:spLocks noGrp="1"/>
          </p:cNvSpPr>
          <p:nvPr>
            <p:ph type="body" idx="1"/>
          </p:nvPr>
        </p:nvSpPr>
        <p:spPr>
          <a:xfrm>
            <a:off x="2826556" y="5400858"/>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013" name="Google Shape;15013;p1751"/>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5"/>
              <a:buFont typeface="Verdana"/>
              <a:buNone/>
              <a:defRPr sz="5335"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014" name="Google Shape;15014;p175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5015" name="Google Shape;15015;p17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016" name="Google Shape;15016;p17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5017" name="Google Shape;15017;p1751"/>
          <p:cNvSpPr/>
          <p:nvPr/>
        </p:nvSpPr>
        <p:spPr>
          <a:xfrm rot="10800000">
            <a:off x="2"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5018" name="Google Shape;15018;p1751"/>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5019" name="Google Shape;15019;p1751"/>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020" name="Google Shape;15020;p1751"/>
          <p:cNvPicPr preferRelativeResize="0"/>
          <p:nvPr/>
        </p:nvPicPr>
        <p:blipFill rotWithShape="1">
          <a:blip r:embed="rId2">
            <a:alphaModFix/>
          </a:blip>
          <a:srcRect/>
          <a:stretch/>
        </p:blipFill>
        <p:spPr>
          <a:xfrm>
            <a:off x="2829837" y="4178331"/>
            <a:ext cx="4395959" cy="1140163"/>
          </a:xfrm>
          <a:prstGeom prst="rect">
            <a:avLst/>
          </a:prstGeom>
          <a:noFill/>
          <a:ln>
            <a:noFill/>
          </a:ln>
        </p:spPr>
      </p:pic>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47"/>
        <p:cNvGrpSpPr/>
        <p:nvPr/>
      </p:nvGrpSpPr>
      <p:grpSpPr>
        <a:xfrm>
          <a:off x="0" y="0"/>
          <a:ext cx="0" cy="0"/>
          <a:chOff x="0" y="0"/>
          <a:chExt cx="0" cy="0"/>
        </a:xfrm>
      </p:grpSpPr>
      <p:sp>
        <p:nvSpPr>
          <p:cNvPr id="148" name="Google Shape;148;p11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9" name="Google Shape;149;p11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0" name="Google Shape;150;p110"/>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 name="Google Shape;151;p110"/>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2" name="Google Shape;152;p1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 name="Google Shape;153;p1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4" name="Google Shape;154;p110"/>
          <p:cNvGrpSpPr/>
          <p:nvPr/>
        </p:nvGrpSpPr>
        <p:grpSpPr>
          <a:xfrm>
            <a:off x="7191544" y="1"/>
            <a:ext cx="5000459" cy="1425992"/>
            <a:chOff x="7191542" y="1"/>
            <a:chExt cx="5000459" cy="1425992"/>
          </a:xfrm>
        </p:grpSpPr>
        <p:pic>
          <p:nvPicPr>
            <p:cNvPr id="155" name="Google Shape;155;p1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 name="Google Shape;156;p110"/>
            <p:cNvGrpSpPr/>
            <p:nvPr/>
          </p:nvGrpSpPr>
          <p:grpSpPr>
            <a:xfrm>
              <a:off x="7191542" y="1"/>
              <a:ext cx="5000459" cy="1425992"/>
              <a:chOff x="7186272" y="0"/>
              <a:chExt cx="5005729" cy="1427495"/>
            </a:xfrm>
          </p:grpSpPr>
          <p:sp>
            <p:nvSpPr>
              <p:cNvPr id="157" name="Google Shape;157;p1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8" name="Google Shape;158;p1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9" name="Google Shape;159;p110"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Title and Content">
  <p:cSld name="36_Title and Content">
    <p:spTree>
      <p:nvGrpSpPr>
        <p:cNvPr id="1" name="Shape 1476"/>
        <p:cNvGrpSpPr/>
        <p:nvPr/>
      </p:nvGrpSpPr>
      <p:grpSpPr>
        <a:xfrm>
          <a:off x="0" y="0"/>
          <a:ext cx="0" cy="0"/>
          <a:chOff x="0" y="0"/>
          <a:chExt cx="0" cy="0"/>
        </a:xfrm>
      </p:grpSpPr>
      <p:grpSp>
        <p:nvGrpSpPr>
          <p:cNvPr id="1477" name="Google Shape;1477;p245"/>
          <p:cNvGrpSpPr/>
          <p:nvPr/>
        </p:nvGrpSpPr>
        <p:grpSpPr>
          <a:xfrm>
            <a:off x="7191545" y="1"/>
            <a:ext cx="5000459" cy="1425992"/>
            <a:chOff x="7191542" y="1"/>
            <a:chExt cx="5000459" cy="1425992"/>
          </a:xfrm>
        </p:grpSpPr>
        <p:pic>
          <p:nvPicPr>
            <p:cNvPr id="1478" name="Google Shape;1478;p2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79" name="Google Shape;1479;p245"/>
            <p:cNvGrpSpPr/>
            <p:nvPr/>
          </p:nvGrpSpPr>
          <p:grpSpPr>
            <a:xfrm>
              <a:off x="7191542" y="1"/>
              <a:ext cx="5000459" cy="1425992"/>
              <a:chOff x="7186272" y="0"/>
              <a:chExt cx="5005729" cy="1427495"/>
            </a:xfrm>
          </p:grpSpPr>
          <p:sp>
            <p:nvSpPr>
              <p:cNvPr id="1480" name="Google Shape;1480;p2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81" name="Google Shape;1481;p2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82" name="Google Shape;1482;p245"/>
          <p:cNvSpPr txBox="1">
            <a:spLocks noGrp="1"/>
          </p:cNvSpPr>
          <p:nvPr>
            <p:ph type="title"/>
          </p:nvPr>
        </p:nvSpPr>
        <p:spPr>
          <a:xfrm>
            <a:off x="609600" y="365128"/>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83" name="Google Shape;1483;p245"/>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4" name="Google Shape;1484;p245"/>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85" name="Google Shape;1485;p2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86" name="Google Shape;1486;p245"/>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1500.xml><?xml version="1.0" encoding="utf-8"?>
<p:sldLayout xmlns:a="http://schemas.openxmlformats.org/drawingml/2006/main" xmlns:r="http://schemas.openxmlformats.org/officeDocument/2006/relationships" xmlns:p="http://schemas.openxmlformats.org/presentationml/2006/main" matchingName="6_Title and Bullets Layout">
  <p:cSld name="6_Title and Bullets Layout">
    <p:spTree>
      <p:nvGrpSpPr>
        <p:cNvPr id="1" name="Shape 15021"/>
        <p:cNvGrpSpPr/>
        <p:nvPr/>
      </p:nvGrpSpPr>
      <p:grpSpPr>
        <a:xfrm>
          <a:off x="0" y="0"/>
          <a:ext cx="0" cy="0"/>
          <a:chOff x="0" y="0"/>
          <a:chExt cx="0" cy="0"/>
        </a:xfrm>
      </p:grpSpPr>
      <p:sp>
        <p:nvSpPr>
          <p:cNvPr id="15022" name="Google Shape;15022;p1752"/>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023" name="Google Shape;15023;p1752"/>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024" name="Google Shape;15024;p1752"/>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025" name="Google Shape;15025;p1752"/>
          <p:cNvSpPr txBox="1">
            <a:spLocks noGrp="1"/>
          </p:cNvSpPr>
          <p:nvPr>
            <p:ph type="body" idx="1"/>
          </p:nvPr>
        </p:nvSpPr>
        <p:spPr>
          <a:xfrm>
            <a:off x="848786"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026" name="Google Shape;15026;p175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01.xml><?xml version="1.0" encoding="utf-8"?>
<p:sldLayout xmlns:a="http://schemas.openxmlformats.org/drawingml/2006/main" xmlns:r="http://schemas.openxmlformats.org/officeDocument/2006/relationships" xmlns:p="http://schemas.openxmlformats.org/presentationml/2006/main" matchingName="25_Title and Content">
  <p:cSld name="25_Title and Content">
    <p:spTree>
      <p:nvGrpSpPr>
        <p:cNvPr id="1" name="Shape 15027"/>
        <p:cNvGrpSpPr/>
        <p:nvPr/>
      </p:nvGrpSpPr>
      <p:grpSpPr>
        <a:xfrm>
          <a:off x="0" y="0"/>
          <a:ext cx="0" cy="0"/>
          <a:chOff x="0" y="0"/>
          <a:chExt cx="0" cy="0"/>
        </a:xfrm>
      </p:grpSpPr>
      <p:sp>
        <p:nvSpPr>
          <p:cNvPr id="15028" name="Google Shape;15028;p1753"/>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5029" name="Google Shape;15029;p175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5030" name="Google Shape;15030;p1753"/>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031" name="Google Shape;15031;p1753"/>
          <p:cNvSpPr txBox="1">
            <a:spLocks noGrp="1"/>
          </p:cNvSpPr>
          <p:nvPr>
            <p:ph type="title"/>
          </p:nvPr>
        </p:nvSpPr>
        <p:spPr>
          <a:xfrm>
            <a:off x="848991"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032" name="Google Shape;15032;p1753"/>
          <p:cNvSpPr txBox="1">
            <a:spLocks noGrp="1"/>
          </p:cNvSpPr>
          <p:nvPr>
            <p:ph type="body" idx="1"/>
          </p:nvPr>
        </p:nvSpPr>
        <p:spPr>
          <a:xfrm>
            <a:off x="848991"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502.xml><?xml version="1.0" encoding="utf-8"?>
<p:sldLayout xmlns:a="http://schemas.openxmlformats.org/drawingml/2006/main" xmlns:r="http://schemas.openxmlformats.org/officeDocument/2006/relationships" xmlns:p="http://schemas.openxmlformats.org/presentationml/2006/main" matchingName="6_Two Section | Picture and Copy Layout">
  <p:cSld name="6_Two Section | Picture and Copy Layout">
    <p:spTree>
      <p:nvGrpSpPr>
        <p:cNvPr id="1" name="Shape 15033"/>
        <p:cNvGrpSpPr/>
        <p:nvPr/>
      </p:nvGrpSpPr>
      <p:grpSpPr>
        <a:xfrm>
          <a:off x="0" y="0"/>
          <a:ext cx="0" cy="0"/>
          <a:chOff x="0" y="0"/>
          <a:chExt cx="0" cy="0"/>
        </a:xfrm>
      </p:grpSpPr>
      <p:sp>
        <p:nvSpPr>
          <p:cNvPr id="15034" name="Google Shape;15034;p1754"/>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035" name="Google Shape;15035;p1754"/>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036" name="Google Shape;15036;p1754"/>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037" name="Google Shape;15037;p1754"/>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038" name="Google Shape;15038;p1754"/>
          <p:cNvSpPr txBox="1">
            <a:spLocks noGrp="1"/>
          </p:cNvSpPr>
          <p:nvPr>
            <p:ph type="title"/>
          </p:nvPr>
        </p:nvSpPr>
        <p:spPr>
          <a:xfrm>
            <a:off x="5549397"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039" name="Google Shape;15039;p175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03.xml><?xml version="1.0" encoding="utf-8"?>
<p:sldLayout xmlns:a="http://schemas.openxmlformats.org/drawingml/2006/main" xmlns:r="http://schemas.openxmlformats.org/officeDocument/2006/relationships" xmlns:p="http://schemas.openxmlformats.org/presentationml/2006/main" matchingName="18_Cover">
  <p:cSld name="18_Cover">
    <p:spTree>
      <p:nvGrpSpPr>
        <p:cNvPr id="1" name="Shape 15040"/>
        <p:cNvGrpSpPr/>
        <p:nvPr/>
      </p:nvGrpSpPr>
      <p:grpSpPr>
        <a:xfrm>
          <a:off x="0" y="0"/>
          <a:ext cx="0" cy="0"/>
          <a:chOff x="0" y="0"/>
          <a:chExt cx="0" cy="0"/>
        </a:xfrm>
      </p:grpSpPr>
      <p:sp>
        <p:nvSpPr>
          <p:cNvPr id="15041" name="Google Shape;15041;p1755"/>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042" name="Google Shape;15042;p1755"/>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043" name="Google Shape;15043;p1755"/>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044" name="Google Shape;15044;p1755"/>
          <p:cNvSpPr>
            <a:spLocks noGrp="1"/>
          </p:cNvSpPr>
          <p:nvPr>
            <p:ph type="pic" idx="2"/>
          </p:nvPr>
        </p:nvSpPr>
        <p:spPr>
          <a:xfrm>
            <a:off x="7118685" y="233915"/>
            <a:ext cx="5073316" cy="5943600"/>
          </a:xfrm>
          <a:prstGeom prst="rect">
            <a:avLst/>
          </a:prstGeom>
          <a:noFill/>
          <a:ln>
            <a:noFill/>
          </a:ln>
        </p:spPr>
      </p:sp>
      <p:grpSp>
        <p:nvGrpSpPr>
          <p:cNvPr id="15045" name="Google Shape;15045;p1755"/>
          <p:cNvGrpSpPr/>
          <p:nvPr/>
        </p:nvGrpSpPr>
        <p:grpSpPr>
          <a:xfrm>
            <a:off x="0" y="5020350"/>
            <a:ext cx="12192000" cy="1837653"/>
            <a:chOff x="0" y="5020348"/>
            <a:chExt cx="12192000" cy="1837653"/>
          </a:xfrm>
        </p:grpSpPr>
        <p:sp>
          <p:nvSpPr>
            <p:cNvPr id="15046" name="Google Shape;15046;p175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047" name="Google Shape;15047;p175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5048" name="Google Shape;15048;p175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504.xml><?xml version="1.0" encoding="utf-8"?>
<p:sldLayout xmlns:a="http://schemas.openxmlformats.org/drawingml/2006/main" xmlns:r="http://schemas.openxmlformats.org/officeDocument/2006/relationships" xmlns:p="http://schemas.openxmlformats.org/presentationml/2006/main" matchingName="18_Divider">
  <p:cSld name="18_Divider">
    <p:bg>
      <p:bgPr>
        <a:solidFill>
          <a:schemeClr val="lt2"/>
        </a:solidFill>
        <a:effectLst/>
      </p:bgPr>
    </p:bg>
    <p:spTree>
      <p:nvGrpSpPr>
        <p:cNvPr id="1" name="Shape 15049"/>
        <p:cNvGrpSpPr/>
        <p:nvPr/>
      </p:nvGrpSpPr>
      <p:grpSpPr>
        <a:xfrm>
          <a:off x="0" y="0"/>
          <a:ext cx="0" cy="0"/>
          <a:chOff x="0" y="0"/>
          <a:chExt cx="0" cy="0"/>
        </a:xfrm>
      </p:grpSpPr>
      <p:grpSp>
        <p:nvGrpSpPr>
          <p:cNvPr id="15050" name="Google Shape;15050;p1756"/>
          <p:cNvGrpSpPr/>
          <p:nvPr/>
        </p:nvGrpSpPr>
        <p:grpSpPr>
          <a:xfrm>
            <a:off x="0" y="5020348"/>
            <a:ext cx="12192000" cy="1837653"/>
            <a:chOff x="0" y="5020347"/>
            <a:chExt cx="12192000" cy="1837653"/>
          </a:xfrm>
        </p:grpSpPr>
        <p:sp>
          <p:nvSpPr>
            <p:cNvPr id="15051" name="Google Shape;15051;p175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052" name="Google Shape;15052;p175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053" name="Google Shape;15053;p175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5054" name="Google Shape;15054;p175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055" name="Google Shape;15055;p1756"/>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056" name="Google Shape;15056;p1756"/>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505.xml><?xml version="1.0" encoding="utf-8"?>
<p:sldLayout xmlns:a="http://schemas.openxmlformats.org/drawingml/2006/main" xmlns:r="http://schemas.openxmlformats.org/officeDocument/2006/relationships" xmlns:p="http://schemas.openxmlformats.org/presentationml/2006/main" matchingName="2_Title Slide">
  <p:cSld name="2_Title Slide">
    <p:spTree>
      <p:nvGrpSpPr>
        <p:cNvPr id="1" name="Shape 15057"/>
        <p:cNvGrpSpPr/>
        <p:nvPr/>
      </p:nvGrpSpPr>
      <p:grpSpPr>
        <a:xfrm>
          <a:off x="0" y="0"/>
          <a:ext cx="0" cy="0"/>
          <a:chOff x="0" y="0"/>
          <a:chExt cx="0" cy="0"/>
        </a:xfrm>
      </p:grpSpPr>
      <p:sp>
        <p:nvSpPr>
          <p:cNvPr id="15058" name="Google Shape;15058;p1757"/>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059" name="Google Shape;15059;p1757"/>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060" name="Google Shape;15060;p175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5061" name="Google Shape;15061;p17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062" name="Google Shape;15062;p17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50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p:spTree>
      <p:nvGrpSpPr>
        <p:cNvPr id="1" name="Shape 15063"/>
        <p:cNvGrpSpPr/>
        <p:nvPr/>
      </p:nvGrpSpPr>
      <p:grpSpPr>
        <a:xfrm>
          <a:off x="0" y="0"/>
          <a:ext cx="0" cy="0"/>
          <a:chOff x="0" y="0"/>
          <a:chExt cx="0" cy="0"/>
        </a:xfrm>
      </p:grpSpPr>
      <p:sp>
        <p:nvSpPr>
          <p:cNvPr id="15064" name="Google Shape;15064;p1758"/>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065" name="Google Shape;15065;p1758"/>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066" name="Google Shape;15066;p175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5067" name="Google Shape;15067;p17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068" name="Google Shape;15068;p17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5069" name="Google Shape;15069;p1758"/>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5070" name="Google Shape;15070;p1758"/>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5071" name="Google Shape;15071;p1758"/>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072" name="Google Shape;15072;p1758"/>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507.xml><?xml version="1.0" encoding="utf-8"?>
<p:sldLayout xmlns:a="http://schemas.openxmlformats.org/drawingml/2006/main" xmlns:r="http://schemas.openxmlformats.org/officeDocument/2006/relationships" xmlns:p="http://schemas.openxmlformats.org/presentationml/2006/main" matchingName="4_Title Slide_Yale Blue">
  <p:cSld name="4_Title Slide_Yale Blue 2">
    <p:spTree>
      <p:nvGrpSpPr>
        <p:cNvPr id="1" name="Shape 15073"/>
        <p:cNvGrpSpPr/>
        <p:nvPr/>
      </p:nvGrpSpPr>
      <p:grpSpPr>
        <a:xfrm>
          <a:off x="0" y="0"/>
          <a:ext cx="0" cy="0"/>
          <a:chOff x="0" y="0"/>
          <a:chExt cx="0" cy="0"/>
        </a:xfrm>
      </p:grpSpPr>
      <p:sp>
        <p:nvSpPr>
          <p:cNvPr id="15074" name="Google Shape;15074;p1759"/>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075" name="Google Shape;15075;p1759"/>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076" name="Google Shape;15076;p175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5077" name="Google Shape;15077;p17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078" name="Google Shape;15078;p17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5079" name="Google Shape;15079;p1759"/>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5080" name="Google Shape;15080;p1759"/>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5081" name="Google Shape;15081;p1759"/>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082" name="Google Shape;15082;p1759"/>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50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p:spTree>
      <p:nvGrpSpPr>
        <p:cNvPr id="1" name="Shape 15083"/>
        <p:cNvGrpSpPr/>
        <p:nvPr/>
      </p:nvGrpSpPr>
      <p:grpSpPr>
        <a:xfrm>
          <a:off x="0" y="0"/>
          <a:ext cx="0" cy="0"/>
          <a:chOff x="0" y="0"/>
          <a:chExt cx="0" cy="0"/>
        </a:xfrm>
      </p:grpSpPr>
      <p:sp>
        <p:nvSpPr>
          <p:cNvPr id="15084" name="Google Shape;15084;p1760"/>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085" name="Google Shape;15085;p1760"/>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086" name="Google Shape;15086;p176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087" name="Google Shape;15087;p1760"/>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088" name="Google Shape;15088;p176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09.xml><?xml version="1.0" encoding="utf-8"?>
<p:sldLayout xmlns:a="http://schemas.openxmlformats.org/drawingml/2006/main" xmlns:r="http://schemas.openxmlformats.org/officeDocument/2006/relationships" xmlns:p="http://schemas.openxmlformats.org/presentationml/2006/main" matchingName="19_Title and Content">
  <p:cSld name="19_Title and Content 2">
    <p:spTree>
      <p:nvGrpSpPr>
        <p:cNvPr id="1" name="Shape 15089"/>
        <p:cNvGrpSpPr/>
        <p:nvPr/>
      </p:nvGrpSpPr>
      <p:grpSpPr>
        <a:xfrm>
          <a:off x="0" y="0"/>
          <a:ext cx="0" cy="0"/>
          <a:chOff x="0" y="0"/>
          <a:chExt cx="0" cy="0"/>
        </a:xfrm>
      </p:grpSpPr>
      <p:sp>
        <p:nvSpPr>
          <p:cNvPr id="15090" name="Google Shape;15090;p1761"/>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5091" name="Google Shape;15091;p176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5092" name="Google Shape;15092;p176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093" name="Google Shape;15093;p1761"/>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094" name="Google Shape;15094;p1761"/>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1487"/>
        <p:cNvGrpSpPr/>
        <p:nvPr/>
      </p:nvGrpSpPr>
      <p:grpSpPr>
        <a:xfrm>
          <a:off x="0" y="0"/>
          <a:ext cx="0" cy="0"/>
          <a:chOff x="0" y="0"/>
          <a:chExt cx="0" cy="0"/>
        </a:xfrm>
      </p:grpSpPr>
      <p:sp>
        <p:nvSpPr>
          <p:cNvPr id="1488" name="Google Shape;1488;p246"/>
          <p:cNvSpPr txBox="1">
            <a:spLocks noGrp="1"/>
          </p:cNvSpPr>
          <p:nvPr>
            <p:ph type="body" idx="1"/>
          </p:nvPr>
        </p:nvSpPr>
        <p:spPr>
          <a:xfrm>
            <a:off x="457202" y="1146259"/>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89" name="Google Shape;1489;p24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90" name="Google Shape;1490;p246"/>
          <p:cNvGrpSpPr/>
          <p:nvPr/>
        </p:nvGrpSpPr>
        <p:grpSpPr>
          <a:xfrm>
            <a:off x="0" y="5379429"/>
            <a:ext cx="2807368" cy="753891"/>
            <a:chOff x="0" y="5379426"/>
            <a:chExt cx="2807368" cy="753891"/>
          </a:xfrm>
        </p:grpSpPr>
        <p:sp>
          <p:nvSpPr>
            <p:cNvPr id="1491" name="Google Shape;1491;p24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92" name="Google Shape;1492;p24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493" name="Google Shape;1493;p246"/>
          <p:cNvSpPr>
            <a:spLocks noGrp="1"/>
          </p:cNvSpPr>
          <p:nvPr>
            <p:ph type="pic" idx="2"/>
          </p:nvPr>
        </p:nvSpPr>
        <p:spPr>
          <a:xfrm>
            <a:off x="2807368" y="457203"/>
            <a:ext cx="8915400" cy="5943599"/>
          </a:xfrm>
          <a:prstGeom prst="rect">
            <a:avLst/>
          </a:prstGeom>
          <a:noFill/>
          <a:ln>
            <a:noFill/>
          </a:ln>
        </p:spPr>
      </p:sp>
      <p:pic>
        <p:nvPicPr>
          <p:cNvPr id="1494" name="Google Shape;1494;p246"/>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151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p:spTree>
      <p:nvGrpSpPr>
        <p:cNvPr id="1" name="Shape 15095"/>
        <p:cNvGrpSpPr/>
        <p:nvPr/>
      </p:nvGrpSpPr>
      <p:grpSpPr>
        <a:xfrm>
          <a:off x="0" y="0"/>
          <a:ext cx="0" cy="0"/>
          <a:chOff x="0" y="0"/>
          <a:chExt cx="0" cy="0"/>
        </a:xfrm>
      </p:grpSpPr>
      <p:sp>
        <p:nvSpPr>
          <p:cNvPr id="15096" name="Google Shape;15096;p1762"/>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097" name="Google Shape;15097;p1762"/>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098" name="Google Shape;15098;p1762"/>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099" name="Google Shape;15099;p1762"/>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00" name="Google Shape;15100;p1762"/>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101" name="Google Shape;15101;p176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11.xml><?xml version="1.0" encoding="utf-8"?>
<p:sldLayout xmlns:a="http://schemas.openxmlformats.org/drawingml/2006/main" xmlns:r="http://schemas.openxmlformats.org/officeDocument/2006/relationships" xmlns:p="http://schemas.openxmlformats.org/presentationml/2006/main" matchingName="5_Title Slide_Yale Blue">
  <p:cSld name="5_Title Slide_Yale Blue 2">
    <p:spTree>
      <p:nvGrpSpPr>
        <p:cNvPr id="1" name="Shape 15102"/>
        <p:cNvGrpSpPr/>
        <p:nvPr/>
      </p:nvGrpSpPr>
      <p:grpSpPr>
        <a:xfrm>
          <a:off x="0" y="0"/>
          <a:ext cx="0" cy="0"/>
          <a:chOff x="0" y="0"/>
          <a:chExt cx="0" cy="0"/>
        </a:xfrm>
      </p:grpSpPr>
      <p:sp>
        <p:nvSpPr>
          <p:cNvPr id="15103" name="Google Shape;15103;p1763"/>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04" name="Google Shape;15104;p1763"/>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05" name="Google Shape;15105;p176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5106" name="Google Shape;15106;p17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07" name="Google Shape;15107;p17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5108" name="Google Shape;15108;p1763"/>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5109" name="Google Shape;15109;p1763"/>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5110" name="Google Shape;15110;p1763"/>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111" name="Google Shape;15111;p1763"/>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512.xml><?xml version="1.0" encoding="utf-8"?>
<p:sldLayout xmlns:a="http://schemas.openxmlformats.org/drawingml/2006/main" xmlns:r="http://schemas.openxmlformats.org/officeDocument/2006/relationships" xmlns:p="http://schemas.openxmlformats.org/presentationml/2006/main" matchingName="1_Title and Bullets Layout">
  <p:cSld name="1_Title and Bullets Layout 2">
    <p:spTree>
      <p:nvGrpSpPr>
        <p:cNvPr id="1" name="Shape 15112"/>
        <p:cNvGrpSpPr/>
        <p:nvPr/>
      </p:nvGrpSpPr>
      <p:grpSpPr>
        <a:xfrm>
          <a:off x="0" y="0"/>
          <a:ext cx="0" cy="0"/>
          <a:chOff x="0" y="0"/>
          <a:chExt cx="0" cy="0"/>
        </a:xfrm>
      </p:grpSpPr>
      <p:sp>
        <p:nvSpPr>
          <p:cNvPr id="15113" name="Google Shape;15113;p1764"/>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14" name="Google Shape;15114;p1764"/>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115" name="Google Shape;15115;p1764"/>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116" name="Google Shape;15116;p1764"/>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117" name="Google Shape;15117;p176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13.xml><?xml version="1.0" encoding="utf-8"?>
<p:sldLayout xmlns:a="http://schemas.openxmlformats.org/drawingml/2006/main" xmlns:r="http://schemas.openxmlformats.org/officeDocument/2006/relationships" xmlns:p="http://schemas.openxmlformats.org/presentationml/2006/main" matchingName="20_Title and Content">
  <p:cSld name="20_Title and Content 2">
    <p:spTree>
      <p:nvGrpSpPr>
        <p:cNvPr id="1" name="Shape 15118"/>
        <p:cNvGrpSpPr/>
        <p:nvPr/>
      </p:nvGrpSpPr>
      <p:grpSpPr>
        <a:xfrm>
          <a:off x="0" y="0"/>
          <a:ext cx="0" cy="0"/>
          <a:chOff x="0" y="0"/>
          <a:chExt cx="0" cy="0"/>
        </a:xfrm>
      </p:grpSpPr>
      <p:sp>
        <p:nvSpPr>
          <p:cNvPr id="15119" name="Google Shape;15119;p1765"/>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5120" name="Google Shape;15120;p176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5121" name="Google Shape;15121;p1765"/>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122" name="Google Shape;15122;p1765"/>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23" name="Google Shape;15123;p1765"/>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514.xml><?xml version="1.0" encoding="utf-8"?>
<p:sldLayout xmlns:a="http://schemas.openxmlformats.org/drawingml/2006/main" xmlns:r="http://schemas.openxmlformats.org/officeDocument/2006/relationships" xmlns:p="http://schemas.openxmlformats.org/presentationml/2006/main" matchingName="1_Two Section | Picture and Copy Layout">
  <p:cSld name="1_Two Section | Picture and Copy Layout 2">
    <p:spTree>
      <p:nvGrpSpPr>
        <p:cNvPr id="1" name="Shape 15124"/>
        <p:cNvGrpSpPr/>
        <p:nvPr/>
      </p:nvGrpSpPr>
      <p:grpSpPr>
        <a:xfrm>
          <a:off x="0" y="0"/>
          <a:ext cx="0" cy="0"/>
          <a:chOff x="0" y="0"/>
          <a:chExt cx="0" cy="0"/>
        </a:xfrm>
      </p:grpSpPr>
      <p:sp>
        <p:nvSpPr>
          <p:cNvPr id="15125" name="Google Shape;15125;p1766"/>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126" name="Google Shape;15126;p1766"/>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127" name="Google Shape;15127;p1766"/>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28" name="Google Shape;15128;p1766"/>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29" name="Google Shape;15129;p1766"/>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130" name="Google Shape;15130;p176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15.xml><?xml version="1.0" encoding="utf-8"?>
<p:sldLayout xmlns:a="http://schemas.openxmlformats.org/drawingml/2006/main" xmlns:r="http://schemas.openxmlformats.org/officeDocument/2006/relationships" xmlns:p="http://schemas.openxmlformats.org/presentationml/2006/main" matchingName="6_Title Slide_Yale Blue">
  <p:cSld name="6_Title Slide_Yale Blue 2">
    <p:spTree>
      <p:nvGrpSpPr>
        <p:cNvPr id="1" name="Shape 15131"/>
        <p:cNvGrpSpPr/>
        <p:nvPr/>
      </p:nvGrpSpPr>
      <p:grpSpPr>
        <a:xfrm>
          <a:off x="0" y="0"/>
          <a:ext cx="0" cy="0"/>
          <a:chOff x="0" y="0"/>
          <a:chExt cx="0" cy="0"/>
        </a:xfrm>
      </p:grpSpPr>
      <p:sp>
        <p:nvSpPr>
          <p:cNvPr id="15132" name="Google Shape;15132;p1767"/>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33" name="Google Shape;15133;p1767"/>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34" name="Google Shape;15134;p176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5135" name="Google Shape;15135;p17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36" name="Google Shape;15136;p17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5137" name="Google Shape;15137;p1767"/>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5138" name="Google Shape;15138;p1767"/>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5139" name="Google Shape;15139;p1767"/>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140" name="Google Shape;15140;p1767"/>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516.xml><?xml version="1.0" encoding="utf-8"?>
<p:sldLayout xmlns:a="http://schemas.openxmlformats.org/drawingml/2006/main" xmlns:r="http://schemas.openxmlformats.org/officeDocument/2006/relationships" xmlns:p="http://schemas.openxmlformats.org/presentationml/2006/main" matchingName="7_Title Slide_Yale Blue">
  <p:cSld name="7_Title Slide_Yale Blue 2">
    <p:spTree>
      <p:nvGrpSpPr>
        <p:cNvPr id="1" name="Shape 15141"/>
        <p:cNvGrpSpPr/>
        <p:nvPr/>
      </p:nvGrpSpPr>
      <p:grpSpPr>
        <a:xfrm>
          <a:off x="0" y="0"/>
          <a:ext cx="0" cy="0"/>
          <a:chOff x="0" y="0"/>
          <a:chExt cx="0" cy="0"/>
        </a:xfrm>
      </p:grpSpPr>
      <p:sp>
        <p:nvSpPr>
          <p:cNvPr id="15142" name="Google Shape;15142;p1768"/>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43" name="Google Shape;15143;p1768"/>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44" name="Google Shape;15144;p176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5145" name="Google Shape;15145;p17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46" name="Google Shape;15146;p17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5147" name="Google Shape;15147;p1768"/>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5148" name="Google Shape;15148;p1768"/>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5149" name="Google Shape;15149;p1768"/>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150" name="Google Shape;15150;p1768"/>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517.xml><?xml version="1.0" encoding="utf-8"?>
<p:sldLayout xmlns:a="http://schemas.openxmlformats.org/drawingml/2006/main" xmlns:r="http://schemas.openxmlformats.org/officeDocument/2006/relationships" xmlns:p="http://schemas.openxmlformats.org/presentationml/2006/main" matchingName="8_Title Slide_Yale Blue">
  <p:cSld name="8_Title Slide_Yale Blue 2">
    <p:spTree>
      <p:nvGrpSpPr>
        <p:cNvPr id="1" name="Shape 15151"/>
        <p:cNvGrpSpPr/>
        <p:nvPr/>
      </p:nvGrpSpPr>
      <p:grpSpPr>
        <a:xfrm>
          <a:off x="0" y="0"/>
          <a:ext cx="0" cy="0"/>
          <a:chOff x="0" y="0"/>
          <a:chExt cx="0" cy="0"/>
        </a:xfrm>
      </p:grpSpPr>
      <p:sp>
        <p:nvSpPr>
          <p:cNvPr id="15152" name="Google Shape;15152;p1769"/>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53" name="Google Shape;15153;p1769"/>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54" name="Google Shape;15154;p176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5155" name="Google Shape;15155;p17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56" name="Google Shape;15156;p17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5157" name="Google Shape;15157;p1769"/>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5158" name="Google Shape;15158;p1769"/>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5159" name="Google Shape;15159;p1769"/>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160" name="Google Shape;15160;p1769"/>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518.xml><?xml version="1.0" encoding="utf-8"?>
<p:sldLayout xmlns:a="http://schemas.openxmlformats.org/drawingml/2006/main" xmlns:r="http://schemas.openxmlformats.org/officeDocument/2006/relationships" xmlns:p="http://schemas.openxmlformats.org/presentationml/2006/main" matchingName="2_Title and Bullets Layout">
  <p:cSld name="2_Title and Bullets Layout 2">
    <p:spTree>
      <p:nvGrpSpPr>
        <p:cNvPr id="1" name="Shape 15161"/>
        <p:cNvGrpSpPr/>
        <p:nvPr/>
      </p:nvGrpSpPr>
      <p:grpSpPr>
        <a:xfrm>
          <a:off x="0" y="0"/>
          <a:ext cx="0" cy="0"/>
          <a:chOff x="0" y="0"/>
          <a:chExt cx="0" cy="0"/>
        </a:xfrm>
      </p:grpSpPr>
      <p:sp>
        <p:nvSpPr>
          <p:cNvPr id="15162" name="Google Shape;15162;p1770"/>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63" name="Google Shape;15163;p1770"/>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164" name="Google Shape;15164;p177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165" name="Google Shape;15165;p1770"/>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166" name="Google Shape;15166;p177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19.xml><?xml version="1.0" encoding="utf-8"?>
<p:sldLayout xmlns:a="http://schemas.openxmlformats.org/drawingml/2006/main" xmlns:r="http://schemas.openxmlformats.org/officeDocument/2006/relationships" xmlns:p="http://schemas.openxmlformats.org/presentationml/2006/main" matchingName="21_Title and Content">
  <p:cSld name="21_Title and Content 2">
    <p:spTree>
      <p:nvGrpSpPr>
        <p:cNvPr id="1" name="Shape 15167"/>
        <p:cNvGrpSpPr/>
        <p:nvPr/>
      </p:nvGrpSpPr>
      <p:grpSpPr>
        <a:xfrm>
          <a:off x="0" y="0"/>
          <a:ext cx="0" cy="0"/>
          <a:chOff x="0" y="0"/>
          <a:chExt cx="0" cy="0"/>
        </a:xfrm>
      </p:grpSpPr>
      <p:sp>
        <p:nvSpPr>
          <p:cNvPr id="15168" name="Google Shape;15168;p1771"/>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5169" name="Google Shape;15169;p177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5170" name="Google Shape;15170;p177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171" name="Google Shape;15171;p1771"/>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72" name="Google Shape;15172;p1771"/>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Photo Slide">
  <p:cSld name="21_Photo Slide 2">
    <p:spTree>
      <p:nvGrpSpPr>
        <p:cNvPr id="1" name="Shape 1495"/>
        <p:cNvGrpSpPr/>
        <p:nvPr/>
      </p:nvGrpSpPr>
      <p:grpSpPr>
        <a:xfrm>
          <a:off x="0" y="0"/>
          <a:ext cx="0" cy="0"/>
          <a:chOff x="0" y="0"/>
          <a:chExt cx="0" cy="0"/>
        </a:xfrm>
      </p:grpSpPr>
      <p:sp>
        <p:nvSpPr>
          <p:cNvPr id="1496" name="Google Shape;1496;p247"/>
          <p:cNvSpPr txBox="1">
            <a:spLocks noGrp="1"/>
          </p:cNvSpPr>
          <p:nvPr>
            <p:ph type="body" idx="1"/>
          </p:nvPr>
        </p:nvSpPr>
        <p:spPr>
          <a:xfrm>
            <a:off x="457202" y="1146259"/>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97" name="Google Shape;1497;p24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98" name="Google Shape;1498;p247"/>
          <p:cNvGrpSpPr/>
          <p:nvPr/>
        </p:nvGrpSpPr>
        <p:grpSpPr>
          <a:xfrm>
            <a:off x="0" y="5379429"/>
            <a:ext cx="2807368" cy="753891"/>
            <a:chOff x="0" y="5379426"/>
            <a:chExt cx="2807368" cy="753891"/>
          </a:xfrm>
        </p:grpSpPr>
        <p:sp>
          <p:nvSpPr>
            <p:cNvPr id="1499" name="Google Shape;1499;p24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00" name="Google Shape;1500;p24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501" name="Google Shape;1501;p247"/>
          <p:cNvSpPr>
            <a:spLocks noGrp="1"/>
          </p:cNvSpPr>
          <p:nvPr>
            <p:ph type="pic" idx="2"/>
          </p:nvPr>
        </p:nvSpPr>
        <p:spPr>
          <a:xfrm>
            <a:off x="2807368" y="457203"/>
            <a:ext cx="8915400" cy="5943599"/>
          </a:xfrm>
          <a:prstGeom prst="rect">
            <a:avLst/>
          </a:prstGeom>
          <a:noFill/>
          <a:ln>
            <a:noFill/>
          </a:ln>
        </p:spPr>
      </p:sp>
      <p:pic>
        <p:nvPicPr>
          <p:cNvPr id="1502" name="Google Shape;1502;p247"/>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1520.xml><?xml version="1.0" encoding="utf-8"?>
<p:sldLayout xmlns:a="http://schemas.openxmlformats.org/drawingml/2006/main" xmlns:r="http://schemas.openxmlformats.org/officeDocument/2006/relationships" xmlns:p="http://schemas.openxmlformats.org/presentationml/2006/main" matchingName="2_Two Section | Picture and Copy Layout">
  <p:cSld name="2_Two Section | Picture and Copy Layout 2">
    <p:spTree>
      <p:nvGrpSpPr>
        <p:cNvPr id="1" name="Shape 15173"/>
        <p:cNvGrpSpPr/>
        <p:nvPr/>
      </p:nvGrpSpPr>
      <p:grpSpPr>
        <a:xfrm>
          <a:off x="0" y="0"/>
          <a:ext cx="0" cy="0"/>
          <a:chOff x="0" y="0"/>
          <a:chExt cx="0" cy="0"/>
        </a:xfrm>
      </p:grpSpPr>
      <p:sp>
        <p:nvSpPr>
          <p:cNvPr id="15174" name="Google Shape;15174;p1772"/>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175" name="Google Shape;15175;p1772"/>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176" name="Google Shape;15176;p1772"/>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77" name="Google Shape;15177;p1772"/>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78" name="Google Shape;15178;p1772"/>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179" name="Google Shape;15179;p177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21.xml><?xml version="1.0" encoding="utf-8"?>
<p:sldLayout xmlns:a="http://schemas.openxmlformats.org/drawingml/2006/main" xmlns:r="http://schemas.openxmlformats.org/officeDocument/2006/relationships" xmlns:p="http://schemas.openxmlformats.org/presentationml/2006/main" matchingName="9_Title Slide_Yale Blue">
  <p:cSld name="9_Title Slide_Yale Blue 2">
    <p:spTree>
      <p:nvGrpSpPr>
        <p:cNvPr id="1" name="Shape 15180"/>
        <p:cNvGrpSpPr/>
        <p:nvPr/>
      </p:nvGrpSpPr>
      <p:grpSpPr>
        <a:xfrm>
          <a:off x="0" y="0"/>
          <a:ext cx="0" cy="0"/>
          <a:chOff x="0" y="0"/>
          <a:chExt cx="0" cy="0"/>
        </a:xfrm>
      </p:grpSpPr>
      <p:sp>
        <p:nvSpPr>
          <p:cNvPr id="15181" name="Google Shape;15181;p1773"/>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82" name="Google Shape;15182;p1773"/>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83" name="Google Shape;15183;p177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5184" name="Google Shape;15184;p17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85" name="Google Shape;15185;p17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5186" name="Google Shape;15186;p1773"/>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5187" name="Google Shape;15187;p1773"/>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5188" name="Google Shape;15188;p1773"/>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189" name="Google Shape;15189;p1773"/>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522.xml><?xml version="1.0" encoding="utf-8"?>
<p:sldLayout xmlns:a="http://schemas.openxmlformats.org/drawingml/2006/main" xmlns:r="http://schemas.openxmlformats.org/officeDocument/2006/relationships" xmlns:p="http://schemas.openxmlformats.org/presentationml/2006/main" matchingName="3_Title and Bullets Layout">
  <p:cSld name="3_Title and Bullets Layout 2">
    <p:spTree>
      <p:nvGrpSpPr>
        <p:cNvPr id="1" name="Shape 15190"/>
        <p:cNvGrpSpPr/>
        <p:nvPr/>
      </p:nvGrpSpPr>
      <p:grpSpPr>
        <a:xfrm>
          <a:off x="0" y="0"/>
          <a:ext cx="0" cy="0"/>
          <a:chOff x="0" y="0"/>
          <a:chExt cx="0" cy="0"/>
        </a:xfrm>
      </p:grpSpPr>
      <p:sp>
        <p:nvSpPr>
          <p:cNvPr id="15191" name="Google Shape;15191;p1774"/>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92" name="Google Shape;15192;p1774"/>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193" name="Google Shape;15193;p1774"/>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194" name="Google Shape;15194;p1774"/>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195" name="Google Shape;15195;p177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23.xml><?xml version="1.0" encoding="utf-8"?>
<p:sldLayout xmlns:a="http://schemas.openxmlformats.org/drawingml/2006/main" xmlns:r="http://schemas.openxmlformats.org/officeDocument/2006/relationships" xmlns:p="http://schemas.openxmlformats.org/presentationml/2006/main" matchingName="22_Title and Content">
  <p:cSld name="22_Title and Content 2">
    <p:spTree>
      <p:nvGrpSpPr>
        <p:cNvPr id="1" name="Shape 15196"/>
        <p:cNvGrpSpPr/>
        <p:nvPr/>
      </p:nvGrpSpPr>
      <p:grpSpPr>
        <a:xfrm>
          <a:off x="0" y="0"/>
          <a:ext cx="0" cy="0"/>
          <a:chOff x="0" y="0"/>
          <a:chExt cx="0" cy="0"/>
        </a:xfrm>
      </p:grpSpPr>
      <p:sp>
        <p:nvSpPr>
          <p:cNvPr id="15197" name="Google Shape;15197;p1775"/>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5198" name="Google Shape;15198;p177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5199" name="Google Shape;15199;p1775"/>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200" name="Google Shape;15200;p1775"/>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201" name="Google Shape;15201;p1775"/>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524.xml><?xml version="1.0" encoding="utf-8"?>
<p:sldLayout xmlns:a="http://schemas.openxmlformats.org/drawingml/2006/main" xmlns:r="http://schemas.openxmlformats.org/officeDocument/2006/relationships" xmlns:p="http://schemas.openxmlformats.org/presentationml/2006/main" matchingName="3_Two Section | Picture and Copy Layout">
  <p:cSld name="3_Two Section | Picture and Copy Layout 2">
    <p:spTree>
      <p:nvGrpSpPr>
        <p:cNvPr id="1" name="Shape 15202"/>
        <p:cNvGrpSpPr/>
        <p:nvPr/>
      </p:nvGrpSpPr>
      <p:grpSpPr>
        <a:xfrm>
          <a:off x="0" y="0"/>
          <a:ext cx="0" cy="0"/>
          <a:chOff x="0" y="0"/>
          <a:chExt cx="0" cy="0"/>
        </a:xfrm>
      </p:grpSpPr>
      <p:sp>
        <p:nvSpPr>
          <p:cNvPr id="15203" name="Google Shape;15203;p1776"/>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204" name="Google Shape;15204;p1776"/>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205" name="Google Shape;15205;p1776"/>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06" name="Google Shape;15206;p1776"/>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07" name="Google Shape;15207;p1776"/>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208" name="Google Shape;15208;p177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25.xml><?xml version="1.0" encoding="utf-8"?>
<p:sldLayout xmlns:a="http://schemas.openxmlformats.org/drawingml/2006/main" xmlns:r="http://schemas.openxmlformats.org/officeDocument/2006/relationships" xmlns:p="http://schemas.openxmlformats.org/presentationml/2006/main" matchingName="10_Title Slide_Yale Blue">
  <p:cSld name="10_Title Slide_Yale Blue 2">
    <p:spTree>
      <p:nvGrpSpPr>
        <p:cNvPr id="1" name="Shape 15209"/>
        <p:cNvGrpSpPr/>
        <p:nvPr/>
      </p:nvGrpSpPr>
      <p:grpSpPr>
        <a:xfrm>
          <a:off x="0" y="0"/>
          <a:ext cx="0" cy="0"/>
          <a:chOff x="0" y="0"/>
          <a:chExt cx="0" cy="0"/>
        </a:xfrm>
      </p:grpSpPr>
      <p:sp>
        <p:nvSpPr>
          <p:cNvPr id="15210" name="Google Shape;15210;p1777"/>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11" name="Google Shape;15211;p1777"/>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212" name="Google Shape;15212;p177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5213" name="Google Shape;15213;p17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214" name="Google Shape;15214;p17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5215" name="Google Shape;15215;p1777"/>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5216" name="Google Shape;15216;p1777"/>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5217" name="Google Shape;15217;p1777"/>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218" name="Google Shape;15218;p1777"/>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526.xml><?xml version="1.0" encoding="utf-8"?>
<p:sldLayout xmlns:a="http://schemas.openxmlformats.org/drawingml/2006/main" xmlns:r="http://schemas.openxmlformats.org/officeDocument/2006/relationships" xmlns:p="http://schemas.openxmlformats.org/presentationml/2006/main" matchingName="11_Title Slide_Yale Blue">
  <p:cSld name="11_Title Slide_Yale Blue 4">
    <p:spTree>
      <p:nvGrpSpPr>
        <p:cNvPr id="1" name="Shape 15219"/>
        <p:cNvGrpSpPr/>
        <p:nvPr/>
      </p:nvGrpSpPr>
      <p:grpSpPr>
        <a:xfrm>
          <a:off x="0" y="0"/>
          <a:ext cx="0" cy="0"/>
          <a:chOff x="0" y="0"/>
          <a:chExt cx="0" cy="0"/>
        </a:xfrm>
      </p:grpSpPr>
      <p:sp>
        <p:nvSpPr>
          <p:cNvPr id="15220" name="Google Shape;15220;p1778"/>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21" name="Google Shape;15221;p1778"/>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222" name="Google Shape;15222;p177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5223" name="Google Shape;15223;p17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224" name="Google Shape;15224;p17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5225" name="Google Shape;15225;p1778"/>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5226" name="Google Shape;15226;p1778"/>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5227" name="Google Shape;15227;p1778"/>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228" name="Google Shape;15228;p1778"/>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527.xml><?xml version="1.0" encoding="utf-8"?>
<p:sldLayout xmlns:a="http://schemas.openxmlformats.org/drawingml/2006/main" xmlns:r="http://schemas.openxmlformats.org/officeDocument/2006/relationships" xmlns:p="http://schemas.openxmlformats.org/presentationml/2006/main" matchingName="4_Title and Bullets Layout">
  <p:cSld name="4_Title and Bullets Layout 3">
    <p:spTree>
      <p:nvGrpSpPr>
        <p:cNvPr id="1" name="Shape 15229"/>
        <p:cNvGrpSpPr/>
        <p:nvPr/>
      </p:nvGrpSpPr>
      <p:grpSpPr>
        <a:xfrm>
          <a:off x="0" y="0"/>
          <a:ext cx="0" cy="0"/>
          <a:chOff x="0" y="0"/>
          <a:chExt cx="0" cy="0"/>
        </a:xfrm>
      </p:grpSpPr>
      <p:sp>
        <p:nvSpPr>
          <p:cNvPr id="15230" name="Google Shape;15230;p1779"/>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231" name="Google Shape;15231;p1779"/>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232" name="Google Shape;15232;p1779"/>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233" name="Google Shape;15233;p1779"/>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234" name="Google Shape;15234;p177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28.xml><?xml version="1.0" encoding="utf-8"?>
<p:sldLayout xmlns:a="http://schemas.openxmlformats.org/drawingml/2006/main" xmlns:r="http://schemas.openxmlformats.org/officeDocument/2006/relationships" xmlns:p="http://schemas.openxmlformats.org/presentationml/2006/main" matchingName="23_Title and Content">
  <p:cSld name="23_Title and Content 3">
    <p:spTree>
      <p:nvGrpSpPr>
        <p:cNvPr id="1" name="Shape 15235"/>
        <p:cNvGrpSpPr/>
        <p:nvPr/>
      </p:nvGrpSpPr>
      <p:grpSpPr>
        <a:xfrm>
          <a:off x="0" y="0"/>
          <a:ext cx="0" cy="0"/>
          <a:chOff x="0" y="0"/>
          <a:chExt cx="0" cy="0"/>
        </a:xfrm>
      </p:grpSpPr>
      <p:sp>
        <p:nvSpPr>
          <p:cNvPr id="15236" name="Google Shape;15236;p1780"/>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5237" name="Google Shape;15237;p178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5238" name="Google Shape;15238;p178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239" name="Google Shape;15239;p1780"/>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240" name="Google Shape;15240;p1780"/>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529.xml><?xml version="1.0" encoding="utf-8"?>
<p:sldLayout xmlns:a="http://schemas.openxmlformats.org/drawingml/2006/main" xmlns:r="http://schemas.openxmlformats.org/officeDocument/2006/relationships" xmlns:p="http://schemas.openxmlformats.org/presentationml/2006/main" matchingName="4_Two Section | Picture and Copy Layout">
  <p:cSld name="4_Two Section | Picture and Copy Layout 3">
    <p:spTree>
      <p:nvGrpSpPr>
        <p:cNvPr id="1" name="Shape 15241"/>
        <p:cNvGrpSpPr/>
        <p:nvPr/>
      </p:nvGrpSpPr>
      <p:grpSpPr>
        <a:xfrm>
          <a:off x="0" y="0"/>
          <a:ext cx="0" cy="0"/>
          <a:chOff x="0" y="0"/>
          <a:chExt cx="0" cy="0"/>
        </a:xfrm>
      </p:grpSpPr>
      <p:sp>
        <p:nvSpPr>
          <p:cNvPr id="15242" name="Google Shape;15242;p1781"/>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243" name="Google Shape;15243;p178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244" name="Google Shape;15244;p1781"/>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45" name="Google Shape;15245;p1781"/>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46" name="Google Shape;15246;p1781"/>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247" name="Google Shape;15247;p178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10_Title and Bullets Layout">
  <p:cSld name="10_Title and Bullets Layout">
    <p:spTree>
      <p:nvGrpSpPr>
        <p:cNvPr id="1" name="Shape 1503"/>
        <p:cNvGrpSpPr/>
        <p:nvPr/>
      </p:nvGrpSpPr>
      <p:grpSpPr>
        <a:xfrm>
          <a:off x="0" y="0"/>
          <a:ext cx="0" cy="0"/>
          <a:chOff x="0" y="0"/>
          <a:chExt cx="0" cy="0"/>
        </a:xfrm>
      </p:grpSpPr>
      <p:sp>
        <p:nvSpPr>
          <p:cNvPr id="1504" name="Google Shape;1504;p248"/>
          <p:cNvSpPr txBox="1">
            <a:spLocks noGrp="1"/>
          </p:cNvSpPr>
          <p:nvPr>
            <p:ph type="title"/>
          </p:nvPr>
        </p:nvSpPr>
        <p:spPr>
          <a:xfrm>
            <a:off x="848992" y="753071"/>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05" name="Google Shape;1505;p248"/>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506" name="Google Shape;1506;p248"/>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507" name="Google Shape;1507;p248"/>
          <p:cNvSpPr txBox="1">
            <a:spLocks noGrp="1"/>
          </p:cNvSpPr>
          <p:nvPr>
            <p:ph type="body" idx="1"/>
          </p:nvPr>
        </p:nvSpPr>
        <p:spPr>
          <a:xfrm>
            <a:off x="848787"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08" name="Google Shape;1508;p24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30.xml><?xml version="1.0" encoding="utf-8"?>
<p:sldLayout xmlns:a="http://schemas.openxmlformats.org/drawingml/2006/main" xmlns:r="http://schemas.openxmlformats.org/officeDocument/2006/relationships" xmlns:p="http://schemas.openxmlformats.org/presentationml/2006/main" matchingName="4_Title and Bullets Layout">
  <p:cSld name="4_Title and Bullets Layout 4">
    <p:spTree>
      <p:nvGrpSpPr>
        <p:cNvPr id="1" name="Shape 15248"/>
        <p:cNvGrpSpPr/>
        <p:nvPr/>
      </p:nvGrpSpPr>
      <p:grpSpPr>
        <a:xfrm>
          <a:off x="0" y="0"/>
          <a:ext cx="0" cy="0"/>
          <a:chOff x="0" y="0"/>
          <a:chExt cx="0" cy="0"/>
        </a:xfrm>
      </p:grpSpPr>
      <p:sp>
        <p:nvSpPr>
          <p:cNvPr id="15249" name="Google Shape;15249;p1782"/>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250" name="Google Shape;15250;p1782"/>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251" name="Google Shape;15251;p1782"/>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252" name="Google Shape;15252;p1782"/>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253" name="Google Shape;15253;p178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31.xml><?xml version="1.0" encoding="utf-8"?>
<p:sldLayout xmlns:a="http://schemas.openxmlformats.org/drawingml/2006/main" xmlns:r="http://schemas.openxmlformats.org/officeDocument/2006/relationships" xmlns:p="http://schemas.openxmlformats.org/presentationml/2006/main" matchingName="23_Title and Content">
  <p:cSld name="23_Title and Content 4">
    <p:spTree>
      <p:nvGrpSpPr>
        <p:cNvPr id="1" name="Shape 15254"/>
        <p:cNvGrpSpPr/>
        <p:nvPr/>
      </p:nvGrpSpPr>
      <p:grpSpPr>
        <a:xfrm>
          <a:off x="0" y="0"/>
          <a:ext cx="0" cy="0"/>
          <a:chOff x="0" y="0"/>
          <a:chExt cx="0" cy="0"/>
        </a:xfrm>
      </p:grpSpPr>
      <p:sp>
        <p:nvSpPr>
          <p:cNvPr id="15255" name="Google Shape;15255;p1783"/>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5256" name="Google Shape;15256;p178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5257" name="Google Shape;15257;p1783"/>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258" name="Google Shape;15258;p1783"/>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259" name="Google Shape;15259;p1783"/>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532.xml><?xml version="1.0" encoding="utf-8"?>
<p:sldLayout xmlns:a="http://schemas.openxmlformats.org/drawingml/2006/main" xmlns:r="http://schemas.openxmlformats.org/officeDocument/2006/relationships" xmlns:p="http://schemas.openxmlformats.org/presentationml/2006/main" matchingName="4_Two Section | Picture and Copy Layout">
  <p:cSld name="4_Two Section | Picture and Copy Layout 4">
    <p:spTree>
      <p:nvGrpSpPr>
        <p:cNvPr id="1" name="Shape 15260"/>
        <p:cNvGrpSpPr/>
        <p:nvPr/>
      </p:nvGrpSpPr>
      <p:grpSpPr>
        <a:xfrm>
          <a:off x="0" y="0"/>
          <a:ext cx="0" cy="0"/>
          <a:chOff x="0" y="0"/>
          <a:chExt cx="0" cy="0"/>
        </a:xfrm>
      </p:grpSpPr>
      <p:sp>
        <p:nvSpPr>
          <p:cNvPr id="15261" name="Google Shape;15261;p1784"/>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262" name="Google Shape;15262;p1784"/>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263" name="Google Shape;15263;p1784"/>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64" name="Google Shape;15264;p1784"/>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65" name="Google Shape;15265;p1784"/>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266" name="Google Shape;15266;p178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33.xml><?xml version="1.0" encoding="utf-8"?>
<p:sldLayout xmlns:a="http://schemas.openxmlformats.org/drawingml/2006/main" xmlns:r="http://schemas.openxmlformats.org/officeDocument/2006/relationships" xmlns:p="http://schemas.openxmlformats.org/presentationml/2006/main" matchingName="11_Title Slide_Yale Blue">
  <p:cSld name="11_Title Slide_Yale Blue 5">
    <p:spTree>
      <p:nvGrpSpPr>
        <p:cNvPr id="1" name="Shape 15267"/>
        <p:cNvGrpSpPr/>
        <p:nvPr/>
      </p:nvGrpSpPr>
      <p:grpSpPr>
        <a:xfrm>
          <a:off x="0" y="0"/>
          <a:ext cx="0" cy="0"/>
          <a:chOff x="0" y="0"/>
          <a:chExt cx="0" cy="0"/>
        </a:xfrm>
      </p:grpSpPr>
      <p:sp>
        <p:nvSpPr>
          <p:cNvPr id="15268" name="Google Shape;15268;p1785"/>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69" name="Google Shape;15269;p1785"/>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270" name="Google Shape;15270;p178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5271" name="Google Shape;15271;p17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272" name="Google Shape;15272;p17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5273" name="Google Shape;15273;p1785"/>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5274" name="Google Shape;15274;p1785"/>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5275" name="Google Shape;15275;p1785"/>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276" name="Google Shape;15276;p1785"/>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534.xml><?xml version="1.0" encoding="utf-8"?>
<p:sldLayout xmlns:a="http://schemas.openxmlformats.org/drawingml/2006/main" xmlns:r="http://schemas.openxmlformats.org/officeDocument/2006/relationships" xmlns:p="http://schemas.openxmlformats.org/presentationml/2006/main" matchingName="5_Title and Bullets Layout">
  <p:cSld name="5_Title and Bullets Layout 2">
    <p:spTree>
      <p:nvGrpSpPr>
        <p:cNvPr id="1" name="Shape 15277"/>
        <p:cNvGrpSpPr/>
        <p:nvPr/>
      </p:nvGrpSpPr>
      <p:grpSpPr>
        <a:xfrm>
          <a:off x="0" y="0"/>
          <a:ext cx="0" cy="0"/>
          <a:chOff x="0" y="0"/>
          <a:chExt cx="0" cy="0"/>
        </a:xfrm>
      </p:grpSpPr>
      <p:sp>
        <p:nvSpPr>
          <p:cNvPr id="15278" name="Google Shape;15278;p1786"/>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279" name="Google Shape;15279;p1786"/>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280" name="Google Shape;15280;p1786"/>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281" name="Google Shape;15281;p1786"/>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282" name="Google Shape;15282;p178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35.xml><?xml version="1.0" encoding="utf-8"?>
<p:sldLayout xmlns:a="http://schemas.openxmlformats.org/drawingml/2006/main" xmlns:r="http://schemas.openxmlformats.org/officeDocument/2006/relationships" xmlns:p="http://schemas.openxmlformats.org/presentationml/2006/main" matchingName="24_Title and Content">
  <p:cSld name="24_Title and Content 2">
    <p:spTree>
      <p:nvGrpSpPr>
        <p:cNvPr id="1" name="Shape 15283"/>
        <p:cNvGrpSpPr/>
        <p:nvPr/>
      </p:nvGrpSpPr>
      <p:grpSpPr>
        <a:xfrm>
          <a:off x="0" y="0"/>
          <a:ext cx="0" cy="0"/>
          <a:chOff x="0" y="0"/>
          <a:chExt cx="0" cy="0"/>
        </a:xfrm>
      </p:grpSpPr>
      <p:sp>
        <p:nvSpPr>
          <p:cNvPr id="15284" name="Google Shape;15284;p1787"/>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5285" name="Google Shape;15285;p1787"/>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5286" name="Google Shape;15286;p1787"/>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287" name="Google Shape;15287;p1787"/>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288" name="Google Shape;15288;p1787"/>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536.xml><?xml version="1.0" encoding="utf-8"?>
<p:sldLayout xmlns:a="http://schemas.openxmlformats.org/drawingml/2006/main" xmlns:r="http://schemas.openxmlformats.org/officeDocument/2006/relationships" xmlns:p="http://schemas.openxmlformats.org/presentationml/2006/main" matchingName="5_Two Section | Picture and Copy Layout">
  <p:cSld name="5_Two Section | Picture and Copy Layout 2">
    <p:spTree>
      <p:nvGrpSpPr>
        <p:cNvPr id="1" name="Shape 15289"/>
        <p:cNvGrpSpPr/>
        <p:nvPr/>
      </p:nvGrpSpPr>
      <p:grpSpPr>
        <a:xfrm>
          <a:off x="0" y="0"/>
          <a:ext cx="0" cy="0"/>
          <a:chOff x="0" y="0"/>
          <a:chExt cx="0" cy="0"/>
        </a:xfrm>
      </p:grpSpPr>
      <p:sp>
        <p:nvSpPr>
          <p:cNvPr id="15290" name="Google Shape;15290;p1788"/>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291" name="Google Shape;15291;p1788"/>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292" name="Google Shape;15292;p1788"/>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93" name="Google Shape;15293;p1788"/>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94" name="Google Shape;15294;p1788"/>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295" name="Google Shape;15295;p178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37.xml><?xml version="1.0" encoding="utf-8"?>
<p:sldLayout xmlns:a="http://schemas.openxmlformats.org/drawingml/2006/main" xmlns:r="http://schemas.openxmlformats.org/officeDocument/2006/relationships" xmlns:p="http://schemas.openxmlformats.org/presentationml/2006/main" matchingName="7_Title and Bullets Layout">
  <p:cSld name="7_Title and Bullets Layout">
    <p:spTree>
      <p:nvGrpSpPr>
        <p:cNvPr id="1" name="Shape 15296"/>
        <p:cNvGrpSpPr/>
        <p:nvPr/>
      </p:nvGrpSpPr>
      <p:grpSpPr>
        <a:xfrm>
          <a:off x="0" y="0"/>
          <a:ext cx="0" cy="0"/>
          <a:chOff x="0" y="0"/>
          <a:chExt cx="0" cy="0"/>
        </a:xfrm>
      </p:grpSpPr>
      <p:sp>
        <p:nvSpPr>
          <p:cNvPr id="15297" name="Google Shape;15297;p1789"/>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298" name="Google Shape;15298;p1789"/>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299" name="Google Shape;15299;p1789"/>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300" name="Google Shape;15300;p1789"/>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301" name="Google Shape;15301;p178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38.xml><?xml version="1.0" encoding="utf-8"?>
<p:sldLayout xmlns:a="http://schemas.openxmlformats.org/drawingml/2006/main" xmlns:r="http://schemas.openxmlformats.org/officeDocument/2006/relationships" xmlns:p="http://schemas.openxmlformats.org/presentationml/2006/main" matchingName="26_Title and Content">
  <p:cSld name="26_Title and Content">
    <p:spTree>
      <p:nvGrpSpPr>
        <p:cNvPr id="1" name="Shape 15302"/>
        <p:cNvGrpSpPr/>
        <p:nvPr/>
      </p:nvGrpSpPr>
      <p:grpSpPr>
        <a:xfrm>
          <a:off x="0" y="0"/>
          <a:ext cx="0" cy="0"/>
          <a:chOff x="0" y="0"/>
          <a:chExt cx="0" cy="0"/>
        </a:xfrm>
      </p:grpSpPr>
      <p:sp>
        <p:nvSpPr>
          <p:cNvPr id="15303" name="Google Shape;15303;p1790"/>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5304" name="Google Shape;15304;p179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5305" name="Google Shape;15305;p179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306" name="Google Shape;15306;p1790"/>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307" name="Google Shape;15307;p1790"/>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539.xml><?xml version="1.0" encoding="utf-8"?>
<p:sldLayout xmlns:a="http://schemas.openxmlformats.org/drawingml/2006/main" xmlns:r="http://schemas.openxmlformats.org/officeDocument/2006/relationships" xmlns:p="http://schemas.openxmlformats.org/presentationml/2006/main" matchingName="7_Two Section | Picture and Copy Layout">
  <p:cSld name="7_Two Section | Picture and Copy Layout">
    <p:spTree>
      <p:nvGrpSpPr>
        <p:cNvPr id="1" name="Shape 15308"/>
        <p:cNvGrpSpPr/>
        <p:nvPr/>
      </p:nvGrpSpPr>
      <p:grpSpPr>
        <a:xfrm>
          <a:off x="0" y="0"/>
          <a:ext cx="0" cy="0"/>
          <a:chOff x="0" y="0"/>
          <a:chExt cx="0" cy="0"/>
        </a:xfrm>
      </p:grpSpPr>
      <p:sp>
        <p:nvSpPr>
          <p:cNvPr id="15309" name="Google Shape;15309;p1791"/>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310" name="Google Shape;15310;p179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311" name="Google Shape;15311;p1791"/>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12" name="Google Shape;15312;p1791"/>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13" name="Google Shape;15313;p1791"/>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314" name="Google Shape;15314;p179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36_Title and Content">
  <p:cSld name="36_Title and Content 2">
    <p:spTree>
      <p:nvGrpSpPr>
        <p:cNvPr id="1" name="Shape 1509"/>
        <p:cNvGrpSpPr/>
        <p:nvPr/>
      </p:nvGrpSpPr>
      <p:grpSpPr>
        <a:xfrm>
          <a:off x="0" y="0"/>
          <a:ext cx="0" cy="0"/>
          <a:chOff x="0" y="0"/>
          <a:chExt cx="0" cy="0"/>
        </a:xfrm>
      </p:grpSpPr>
      <p:sp>
        <p:nvSpPr>
          <p:cNvPr id="1510" name="Google Shape;1510;p249"/>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511" name="Google Shape;1511;p24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512" name="Google Shape;1512;p249"/>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513" name="Google Shape;1513;p249"/>
          <p:cNvSpPr txBox="1">
            <a:spLocks noGrp="1"/>
          </p:cNvSpPr>
          <p:nvPr>
            <p:ph type="title"/>
          </p:nvPr>
        </p:nvSpPr>
        <p:spPr>
          <a:xfrm>
            <a:off x="848992" y="776082"/>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4" name="Google Shape;1514;p249"/>
          <p:cNvSpPr txBox="1">
            <a:spLocks noGrp="1"/>
          </p:cNvSpPr>
          <p:nvPr>
            <p:ph type="body" idx="1"/>
          </p:nvPr>
        </p:nvSpPr>
        <p:spPr>
          <a:xfrm>
            <a:off x="848992" y="1637857"/>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540.xml><?xml version="1.0" encoding="utf-8"?>
<p:sldLayout xmlns:a="http://schemas.openxmlformats.org/drawingml/2006/main" xmlns:r="http://schemas.openxmlformats.org/officeDocument/2006/relationships" xmlns:p="http://schemas.openxmlformats.org/presentationml/2006/main" matchingName="57_Quotation">
  <p:cSld name="57_Quotation">
    <p:spTree>
      <p:nvGrpSpPr>
        <p:cNvPr id="1" name="Shape 15315"/>
        <p:cNvGrpSpPr/>
        <p:nvPr/>
      </p:nvGrpSpPr>
      <p:grpSpPr>
        <a:xfrm>
          <a:off x="0" y="0"/>
          <a:ext cx="0" cy="0"/>
          <a:chOff x="0" y="0"/>
          <a:chExt cx="0" cy="0"/>
        </a:xfrm>
      </p:grpSpPr>
      <p:sp>
        <p:nvSpPr>
          <p:cNvPr id="15316" name="Google Shape;15316;p179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317" name="Google Shape;15317;p179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318" name="Google Shape;15318;p179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19" name="Google Shape;15319;p17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320" name="Google Shape;15320;p17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21" name="Google Shape;15321;p17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322" name="Google Shape;15322;p1792"/>
          <p:cNvGrpSpPr/>
          <p:nvPr/>
        </p:nvGrpSpPr>
        <p:grpSpPr>
          <a:xfrm>
            <a:off x="7191542" y="1"/>
            <a:ext cx="5000459" cy="1425992"/>
            <a:chOff x="7191542" y="1"/>
            <a:chExt cx="5000459" cy="1425992"/>
          </a:xfrm>
        </p:grpSpPr>
        <p:pic>
          <p:nvPicPr>
            <p:cNvPr id="15323" name="Google Shape;15323;p17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24" name="Google Shape;15324;p1792"/>
            <p:cNvGrpSpPr/>
            <p:nvPr/>
          </p:nvGrpSpPr>
          <p:grpSpPr>
            <a:xfrm>
              <a:off x="7191542" y="1"/>
              <a:ext cx="5000459" cy="1425992"/>
              <a:chOff x="7186272" y="0"/>
              <a:chExt cx="5005729" cy="1427495"/>
            </a:xfrm>
          </p:grpSpPr>
          <p:sp>
            <p:nvSpPr>
              <p:cNvPr id="15325" name="Google Shape;15325;p17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26" name="Google Shape;15326;p17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5327" name="Google Shape;15327;p179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41.xml><?xml version="1.0" encoding="utf-8"?>
<p:sldLayout xmlns:a="http://schemas.openxmlformats.org/drawingml/2006/main" xmlns:r="http://schemas.openxmlformats.org/officeDocument/2006/relationships" xmlns:p="http://schemas.openxmlformats.org/presentationml/2006/main" matchingName="2_Quotation">
  <p:cSld name="2_Quotation 4">
    <p:spTree>
      <p:nvGrpSpPr>
        <p:cNvPr id="1" name="Shape 15328"/>
        <p:cNvGrpSpPr/>
        <p:nvPr/>
      </p:nvGrpSpPr>
      <p:grpSpPr>
        <a:xfrm>
          <a:off x="0" y="0"/>
          <a:ext cx="0" cy="0"/>
          <a:chOff x="0" y="0"/>
          <a:chExt cx="0" cy="0"/>
        </a:xfrm>
      </p:grpSpPr>
      <p:sp>
        <p:nvSpPr>
          <p:cNvPr id="15329" name="Google Shape;15329;p179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330" name="Google Shape;15330;p179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331" name="Google Shape;15331;p17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32" name="Google Shape;15332;p17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333" name="Google Shape;15333;p17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34" name="Google Shape;15334;p17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335" name="Google Shape;15335;p1793"/>
          <p:cNvGrpSpPr/>
          <p:nvPr/>
        </p:nvGrpSpPr>
        <p:grpSpPr>
          <a:xfrm>
            <a:off x="7191542" y="1"/>
            <a:ext cx="5000459" cy="1425992"/>
            <a:chOff x="7191542" y="1"/>
            <a:chExt cx="5000459" cy="1425992"/>
          </a:xfrm>
        </p:grpSpPr>
        <p:pic>
          <p:nvPicPr>
            <p:cNvPr id="15336" name="Google Shape;15336;p17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37" name="Google Shape;15337;p1793"/>
            <p:cNvGrpSpPr/>
            <p:nvPr/>
          </p:nvGrpSpPr>
          <p:grpSpPr>
            <a:xfrm>
              <a:off x="7191542" y="1"/>
              <a:ext cx="5000459" cy="1425992"/>
              <a:chOff x="7186272" y="0"/>
              <a:chExt cx="5005729" cy="1427495"/>
            </a:xfrm>
          </p:grpSpPr>
          <p:sp>
            <p:nvSpPr>
              <p:cNvPr id="15338" name="Google Shape;15338;p17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39" name="Google Shape;15339;p17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5340" name="Google Shape;15340;p179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42.xml><?xml version="1.0" encoding="utf-8"?>
<p:sldLayout xmlns:a="http://schemas.openxmlformats.org/drawingml/2006/main" xmlns:r="http://schemas.openxmlformats.org/officeDocument/2006/relationships" xmlns:p="http://schemas.openxmlformats.org/presentationml/2006/main" matchingName="2_Quotation">
  <p:cSld name="2_Quotation 5">
    <p:spTree>
      <p:nvGrpSpPr>
        <p:cNvPr id="1" name="Shape 15341"/>
        <p:cNvGrpSpPr/>
        <p:nvPr/>
      </p:nvGrpSpPr>
      <p:grpSpPr>
        <a:xfrm>
          <a:off x="0" y="0"/>
          <a:ext cx="0" cy="0"/>
          <a:chOff x="0" y="0"/>
          <a:chExt cx="0" cy="0"/>
        </a:xfrm>
      </p:grpSpPr>
      <p:sp>
        <p:nvSpPr>
          <p:cNvPr id="15342" name="Google Shape;15342;p179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343" name="Google Shape;15343;p179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344" name="Google Shape;15344;p179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45" name="Google Shape;15345;p17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346" name="Google Shape;15346;p17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47" name="Google Shape;15347;p17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348" name="Google Shape;15348;p1794"/>
          <p:cNvGrpSpPr/>
          <p:nvPr/>
        </p:nvGrpSpPr>
        <p:grpSpPr>
          <a:xfrm>
            <a:off x="7191542" y="1"/>
            <a:ext cx="5000459" cy="1425992"/>
            <a:chOff x="7191542" y="1"/>
            <a:chExt cx="5000459" cy="1425992"/>
          </a:xfrm>
        </p:grpSpPr>
        <p:pic>
          <p:nvPicPr>
            <p:cNvPr id="15349" name="Google Shape;15349;p17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50" name="Google Shape;15350;p1794"/>
            <p:cNvGrpSpPr/>
            <p:nvPr/>
          </p:nvGrpSpPr>
          <p:grpSpPr>
            <a:xfrm>
              <a:off x="7191542" y="1"/>
              <a:ext cx="5000459" cy="1425992"/>
              <a:chOff x="7186272" y="0"/>
              <a:chExt cx="5005729" cy="1427495"/>
            </a:xfrm>
          </p:grpSpPr>
          <p:sp>
            <p:nvSpPr>
              <p:cNvPr id="15351" name="Google Shape;15351;p17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52" name="Google Shape;15352;p17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5353" name="Google Shape;15353;p179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43.xml><?xml version="1.0" encoding="utf-8"?>
<p:sldLayout xmlns:a="http://schemas.openxmlformats.org/drawingml/2006/main" xmlns:r="http://schemas.openxmlformats.org/officeDocument/2006/relationships" xmlns:p="http://schemas.openxmlformats.org/presentationml/2006/main" matchingName="3_Quotation">
  <p:cSld name="3_Quotation 4">
    <p:spTree>
      <p:nvGrpSpPr>
        <p:cNvPr id="1" name="Shape 15354"/>
        <p:cNvGrpSpPr/>
        <p:nvPr/>
      </p:nvGrpSpPr>
      <p:grpSpPr>
        <a:xfrm>
          <a:off x="0" y="0"/>
          <a:ext cx="0" cy="0"/>
          <a:chOff x="0" y="0"/>
          <a:chExt cx="0" cy="0"/>
        </a:xfrm>
      </p:grpSpPr>
      <p:sp>
        <p:nvSpPr>
          <p:cNvPr id="15355" name="Google Shape;15355;p179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356" name="Google Shape;15356;p179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357" name="Google Shape;15357;p179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58" name="Google Shape;15358;p17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359" name="Google Shape;15359;p17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60" name="Google Shape;15360;p17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361" name="Google Shape;15361;p1795"/>
          <p:cNvGrpSpPr/>
          <p:nvPr/>
        </p:nvGrpSpPr>
        <p:grpSpPr>
          <a:xfrm>
            <a:off x="7191542" y="1"/>
            <a:ext cx="5000459" cy="1425992"/>
            <a:chOff x="7191542" y="1"/>
            <a:chExt cx="5000459" cy="1425992"/>
          </a:xfrm>
        </p:grpSpPr>
        <p:pic>
          <p:nvPicPr>
            <p:cNvPr id="15362" name="Google Shape;15362;p17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63" name="Google Shape;15363;p1795"/>
            <p:cNvGrpSpPr/>
            <p:nvPr/>
          </p:nvGrpSpPr>
          <p:grpSpPr>
            <a:xfrm>
              <a:off x="7191542" y="1"/>
              <a:ext cx="5000459" cy="1425992"/>
              <a:chOff x="7186272" y="0"/>
              <a:chExt cx="5005729" cy="1427495"/>
            </a:xfrm>
          </p:grpSpPr>
          <p:sp>
            <p:nvSpPr>
              <p:cNvPr id="15364" name="Google Shape;15364;p17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65" name="Google Shape;15365;p17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5366" name="Google Shape;15366;p179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44.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15367"/>
        <p:cNvGrpSpPr/>
        <p:nvPr/>
      </p:nvGrpSpPr>
      <p:grpSpPr>
        <a:xfrm>
          <a:off x="0" y="0"/>
          <a:ext cx="0" cy="0"/>
          <a:chOff x="0" y="0"/>
          <a:chExt cx="0" cy="0"/>
        </a:xfrm>
      </p:grpSpPr>
      <p:sp>
        <p:nvSpPr>
          <p:cNvPr id="15368" name="Google Shape;15368;p179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369" name="Google Shape;15369;p179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370" name="Google Shape;15370;p179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71" name="Google Shape;15371;p17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372" name="Google Shape;15372;p17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73" name="Google Shape;15373;p17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374" name="Google Shape;15374;p1796"/>
          <p:cNvGrpSpPr/>
          <p:nvPr/>
        </p:nvGrpSpPr>
        <p:grpSpPr>
          <a:xfrm>
            <a:off x="7191542" y="1"/>
            <a:ext cx="5000459" cy="1425992"/>
            <a:chOff x="7191542" y="1"/>
            <a:chExt cx="5000459" cy="1425992"/>
          </a:xfrm>
        </p:grpSpPr>
        <p:pic>
          <p:nvPicPr>
            <p:cNvPr id="15375" name="Google Shape;15375;p17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76" name="Google Shape;15376;p1796"/>
            <p:cNvGrpSpPr/>
            <p:nvPr/>
          </p:nvGrpSpPr>
          <p:grpSpPr>
            <a:xfrm>
              <a:off x="7191542" y="1"/>
              <a:ext cx="5000459" cy="1425992"/>
              <a:chOff x="7186272" y="0"/>
              <a:chExt cx="5005729" cy="1427495"/>
            </a:xfrm>
          </p:grpSpPr>
          <p:sp>
            <p:nvSpPr>
              <p:cNvPr id="15377" name="Google Shape;15377;p17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78" name="Google Shape;15378;p17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5379" name="Google Shape;15379;p179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45.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15380"/>
        <p:cNvGrpSpPr/>
        <p:nvPr/>
      </p:nvGrpSpPr>
      <p:grpSpPr>
        <a:xfrm>
          <a:off x="0" y="0"/>
          <a:ext cx="0" cy="0"/>
          <a:chOff x="0" y="0"/>
          <a:chExt cx="0" cy="0"/>
        </a:xfrm>
      </p:grpSpPr>
      <p:sp>
        <p:nvSpPr>
          <p:cNvPr id="15381" name="Google Shape;15381;p179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382" name="Google Shape;15382;p179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383" name="Google Shape;15383;p179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84" name="Google Shape;15384;p17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385" name="Google Shape;15385;p17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86" name="Google Shape;15386;p17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387" name="Google Shape;15387;p1797"/>
          <p:cNvGrpSpPr/>
          <p:nvPr/>
        </p:nvGrpSpPr>
        <p:grpSpPr>
          <a:xfrm>
            <a:off x="7191542" y="1"/>
            <a:ext cx="5000459" cy="1425992"/>
            <a:chOff x="7191542" y="1"/>
            <a:chExt cx="5000459" cy="1425992"/>
          </a:xfrm>
        </p:grpSpPr>
        <p:pic>
          <p:nvPicPr>
            <p:cNvPr id="15388" name="Google Shape;15388;p17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89" name="Google Shape;15389;p1797"/>
            <p:cNvGrpSpPr/>
            <p:nvPr/>
          </p:nvGrpSpPr>
          <p:grpSpPr>
            <a:xfrm>
              <a:off x="7191542" y="1"/>
              <a:ext cx="5000459" cy="1425992"/>
              <a:chOff x="7186272" y="0"/>
              <a:chExt cx="5005729" cy="1427495"/>
            </a:xfrm>
          </p:grpSpPr>
          <p:sp>
            <p:nvSpPr>
              <p:cNvPr id="15390" name="Google Shape;15390;p17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91" name="Google Shape;15391;p17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5392" name="Google Shape;15392;p179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46.xml><?xml version="1.0" encoding="utf-8"?>
<p:sldLayout xmlns:a="http://schemas.openxmlformats.org/drawingml/2006/main" xmlns:r="http://schemas.openxmlformats.org/officeDocument/2006/relationships" xmlns:p="http://schemas.openxmlformats.org/presentationml/2006/main" matchingName="13_Title Slide_Yale Blue">
  <p:cSld name="13_Title Slide_Yale Blue 2">
    <p:spTree>
      <p:nvGrpSpPr>
        <p:cNvPr id="1" name="Shape 15393"/>
        <p:cNvGrpSpPr/>
        <p:nvPr/>
      </p:nvGrpSpPr>
      <p:grpSpPr>
        <a:xfrm>
          <a:off x="0" y="0"/>
          <a:ext cx="0" cy="0"/>
          <a:chOff x="0" y="0"/>
          <a:chExt cx="0" cy="0"/>
        </a:xfrm>
      </p:grpSpPr>
      <p:sp>
        <p:nvSpPr>
          <p:cNvPr id="15394" name="Google Shape;15394;p1798"/>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95" name="Google Shape;15395;p1798"/>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396" name="Google Shape;15396;p179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5397" name="Google Shape;15397;p17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398" name="Google Shape;15398;p17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5399" name="Google Shape;15399;p1798"/>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5400" name="Google Shape;15400;p1798"/>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5401" name="Google Shape;15401;p1798"/>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402" name="Google Shape;15402;p1798"/>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547.xml><?xml version="1.0" encoding="utf-8"?>
<p:sldLayout xmlns:a="http://schemas.openxmlformats.org/drawingml/2006/main" xmlns:r="http://schemas.openxmlformats.org/officeDocument/2006/relationships" xmlns:p="http://schemas.openxmlformats.org/presentationml/2006/main" matchingName="Photo Slide">
  <p:cSld name="Photo Slide 8">
    <p:spTree>
      <p:nvGrpSpPr>
        <p:cNvPr id="1" name="Shape 15403"/>
        <p:cNvGrpSpPr/>
        <p:nvPr/>
      </p:nvGrpSpPr>
      <p:grpSpPr>
        <a:xfrm>
          <a:off x="0" y="0"/>
          <a:ext cx="0" cy="0"/>
          <a:chOff x="0" y="0"/>
          <a:chExt cx="0" cy="0"/>
        </a:xfrm>
      </p:grpSpPr>
      <p:sp>
        <p:nvSpPr>
          <p:cNvPr id="15404" name="Google Shape;15404;p179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405" name="Google Shape;15405;p179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406" name="Google Shape;15406;p1799"/>
          <p:cNvGrpSpPr/>
          <p:nvPr/>
        </p:nvGrpSpPr>
        <p:grpSpPr>
          <a:xfrm>
            <a:off x="0" y="5379426"/>
            <a:ext cx="2807368" cy="753891"/>
            <a:chOff x="0" y="5379426"/>
            <a:chExt cx="2807368" cy="753891"/>
          </a:xfrm>
        </p:grpSpPr>
        <p:sp>
          <p:nvSpPr>
            <p:cNvPr id="15407" name="Google Shape;15407;p179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408" name="Google Shape;15408;p179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5409" name="Google Shape;15409;p1799"/>
          <p:cNvSpPr>
            <a:spLocks noGrp="1"/>
          </p:cNvSpPr>
          <p:nvPr>
            <p:ph type="pic" idx="2"/>
          </p:nvPr>
        </p:nvSpPr>
        <p:spPr>
          <a:xfrm>
            <a:off x="2807368" y="457202"/>
            <a:ext cx="8915400" cy="5943598"/>
          </a:xfrm>
          <a:prstGeom prst="rect">
            <a:avLst/>
          </a:prstGeom>
          <a:noFill/>
          <a:ln>
            <a:noFill/>
          </a:ln>
        </p:spPr>
      </p:sp>
      <p:pic>
        <p:nvPicPr>
          <p:cNvPr id="15410" name="Google Shape;15410;p179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548.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15411"/>
        <p:cNvGrpSpPr/>
        <p:nvPr/>
      </p:nvGrpSpPr>
      <p:grpSpPr>
        <a:xfrm>
          <a:off x="0" y="0"/>
          <a:ext cx="0" cy="0"/>
          <a:chOff x="0" y="0"/>
          <a:chExt cx="0" cy="0"/>
        </a:xfrm>
      </p:grpSpPr>
      <p:sp>
        <p:nvSpPr>
          <p:cNvPr id="15412" name="Google Shape;15412;p180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413" name="Google Shape;15413;p180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414" name="Google Shape;15414;p180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15" name="Google Shape;15415;p18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416" name="Google Shape;15416;p18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17" name="Google Shape;15417;p18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418" name="Google Shape;15418;p1800"/>
          <p:cNvGrpSpPr/>
          <p:nvPr/>
        </p:nvGrpSpPr>
        <p:grpSpPr>
          <a:xfrm>
            <a:off x="7191542" y="1"/>
            <a:ext cx="5000459" cy="1425992"/>
            <a:chOff x="7191542" y="1"/>
            <a:chExt cx="5000459" cy="1425992"/>
          </a:xfrm>
        </p:grpSpPr>
        <p:pic>
          <p:nvPicPr>
            <p:cNvPr id="15419" name="Google Shape;15419;p18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420" name="Google Shape;15420;p1800"/>
            <p:cNvGrpSpPr/>
            <p:nvPr/>
          </p:nvGrpSpPr>
          <p:grpSpPr>
            <a:xfrm>
              <a:off x="7191542" y="1"/>
              <a:ext cx="5000459" cy="1425992"/>
              <a:chOff x="7186272" y="0"/>
              <a:chExt cx="5005729" cy="1427495"/>
            </a:xfrm>
          </p:grpSpPr>
          <p:sp>
            <p:nvSpPr>
              <p:cNvPr id="15421" name="Google Shape;15421;p18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22" name="Google Shape;15422;p18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5423" name="Google Shape;15423;p180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49.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15424"/>
        <p:cNvGrpSpPr/>
        <p:nvPr/>
      </p:nvGrpSpPr>
      <p:grpSpPr>
        <a:xfrm>
          <a:off x="0" y="0"/>
          <a:ext cx="0" cy="0"/>
          <a:chOff x="0" y="0"/>
          <a:chExt cx="0" cy="0"/>
        </a:xfrm>
      </p:grpSpPr>
      <p:sp>
        <p:nvSpPr>
          <p:cNvPr id="15425" name="Google Shape;15425;p180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426" name="Google Shape;15426;p180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427" name="Google Shape;15427;p180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28" name="Google Shape;15428;p18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429" name="Google Shape;15429;p18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30" name="Google Shape;15430;p18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431" name="Google Shape;15431;p1801"/>
          <p:cNvGrpSpPr/>
          <p:nvPr/>
        </p:nvGrpSpPr>
        <p:grpSpPr>
          <a:xfrm>
            <a:off x="7191542" y="1"/>
            <a:ext cx="5000459" cy="1425992"/>
            <a:chOff x="7191542" y="1"/>
            <a:chExt cx="5000459" cy="1425992"/>
          </a:xfrm>
        </p:grpSpPr>
        <p:pic>
          <p:nvPicPr>
            <p:cNvPr id="15432" name="Google Shape;15432;p18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433" name="Google Shape;15433;p1801"/>
            <p:cNvGrpSpPr/>
            <p:nvPr/>
          </p:nvGrpSpPr>
          <p:grpSpPr>
            <a:xfrm>
              <a:off x="7191542" y="1"/>
              <a:ext cx="5000459" cy="1425992"/>
              <a:chOff x="7186272" y="0"/>
              <a:chExt cx="5005729" cy="1427495"/>
            </a:xfrm>
          </p:grpSpPr>
          <p:sp>
            <p:nvSpPr>
              <p:cNvPr id="15434" name="Google Shape;15434;p18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35" name="Google Shape;15435;p18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5436" name="Google Shape;15436;p180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10_Two Section | Picture and Copy Layout">
  <p:cSld name="10_Two Section | Picture and Copy Layout">
    <p:spTree>
      <p:nvGrpSpPr>
        <p:cNvPr id="1" name="Shape 1515"/>
        <p:cNvGrpSpPr/>
        <p:nvPr/>
      </p:nvGrpSpPr>
      <p:grpSpPr>
        <a:xfrm>
          <a:off x="0" y="0"/>
          <a:ext cx="0" cy="0"/>
          <a:chOff x="0" y="0"/>
          <a:chExt cx="0" cy="0"/>
        </a:xfrm>
      </p:grpSpPr>
      <p:sp>
        <p:nvSpPr>
          <p:cNvPr id="1516" name="Google Shape;1516;p250"/>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517" name="Google Shape;1517;p250"/>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518" name="Google Shape;1518;p250"/>
          <p:cNvSpPr txBox="1">
            <a:spLocks noGrp="1"/>
          </p:cNvSpPr>
          <p:nvPr>
            <p:ph type="body" idx="1"/>
          </p:nvPr>
        </p:nvSpPr>
        <p:spPr>
          <a:xfrm>
            <a:off x="1186832" y="1294456"/>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9" name="Google Shape;1519;p250"/>
          <p:cNvSpPr txBox="1">
            <a:spLocks noGrp="1"/>
          </p:cNvSpPr>
          <p:nvPr>
            <p:ph type="body" idx="2"/>
          </p:nvPr>
        </p:nvSpPr>
        <p:spPr>
          <a:xfrm>
            <a:off x="5549398"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0" name="Google Shape;1520;p250"/>
          <p:cNvSpPr txBox="1">
            <a:spLocks noGrp="1"/>
          </p:cNvSpPr>
          <p:nvPr>
            <p:ph type="title"/>
          </p:nvPr>
        </p:nvSpPr>
        <p:spPr>
          <a:xfrm>
            <a:off x="5549398" y="1123753"/>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521" name="Google Shape;1521;p25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50.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15437"/>
        <p:cNvGrpSpPr/>
        <p:nvPr/>
      </p:nvGrpSpPr>
      <p:grpSpPr>
        <a:xfrm>
          <a:off x="0" y="0"/>
          <a:ext cx="0" cy="0"/>
          <a:chOff x="0" y="0"/>
          <a:chExt cx="0" cy="0"/>
        </a:xfrm>
      </p:grpSpPr>
      <p:sp>
        <p:nvSpPr>
          <p:cNvPr id="15438" name="Google Shape;15438;p18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439" name="Google Shape;15439;p18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440" name="Google Shape;15440;p18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41" name="Google Shape;15441;p18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442" name="Google Shape;15442;p18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43" name="Google Shape;15443;p18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444" name="Google Shape;15444;p1802"/>
          <p:cNvGrpSpPr/>
          <p:nvPr/>
        </p:nvGrpSpPr>
        <p:grpSpPr>
          <a:xfrm>
            <a:off x="7191542" y="1"/>
            <a:ext cx="5000459" cy="1425992"/>
            <a:chOff x="7191542" y="1"/>
            <a:chExt cx="5000459" cy="1425992"/>
          </a:xfrm>
        </p:grpSpPr>
        <p:pic>
          <p:nvPicPr>
            <p:cNvPr id="15445" name="Google Shape;15445;p18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446" name="Google Shape;15446;p1802"/>
            <p:cNvGrpSpPr/>
            <p:nvPr/>
          </p:nvGrpSpPr>
          <p:grpSpPr>
            <a:xfrm>
              <a:off x="7191542" y="1"/>
              <a:ext cx="5000459" cy="1425992"/>
              <a:chOff x="7186272" y="0"/>
              <a:chExt cx="5005729" cy="1427495"/>
            </a:xfrm>
          </p:grpSpPr>
          <p:sp>
            <p:nvSpPr>
              <p:cNvPr id="15447" name="Google Shape;15447;p18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48" name="Google Shape;15448;p18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5449" name="Google Shape;15449;p180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51.xml><?xml version="1.0" encoding="utf-8"?>
<p:sldLayout xmlns:a="http://schemas.openxmlformats.org/drawingml/2006/main" xmlns:r="http://schemas.openxmlformats.org/officeDocument/2006/relationships" xmlns:p="http://schemas.openxmlformats.org/presentationml/2006/main" matchingName="22_Cover">
  <p:cSld name="22_Cover">
    <p:spTree>
      <p:nvGrpSpPr>
        <p:cNvPr id="1" name="Shape 15450"/>
        <p:cNvGrpSpPr/>
        <p:nvPr/>
      </p:nvGrpSpPr>
      <p:grpSpPr>
        <a:xfrm>
          <a:off x="0" y="0"/>
          <a:ext cx="0" cy="0"/>
          <a:chOff x="0" y="0"/>
          <a:chExt cx="0" cy="0"/>
        </a:xfrm>
      </p:grpSpPr>
      <p:sp>
        <p:nvSpPr>
          <p:cNvPr id="15451" name="Google Shape;15451;p180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452" name="Google Shape;15452;p180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453" name="Google Shape;15453;p180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454" name="Google Shape;15454;p1803"/>
          <p:cNvSpPr>
            <a:spLocks noGrp="1"/>
          </p:cNvSpPr>
          <p:nvPr>
            <p:ph type="pic" idx="2"/>
          </p:nvPr>
        </p:nvSpPr>
        <p:spPr>
          <a:xfrm>
            <a:off x="7118684" y="233915"/>
            <a:ext cx="5073316" cy="5943600"/>
          </a:xfrm>
          <a:prstGeom prst="rect">
            <a:avLst/>
          </a:prstGeom>
          <a:noFill/>
          <a:ln>
            <a:noFill/>
          </a:ln>
        </p:spPr>
      </p:sp>
      <p:grpSp>
        <p:nvGrpSpPr>
          <p:cNvPr id="15455" name="Google Shape;15455;p1803"/>
          <p:cNvGrpSpPr/>
          <p:nvPr/>
        </p:nvGrpSpPr>
        <p:grpSpPr>
          <a:xfrm>
            <a:off x="0" y="5020348"/>
            <a:ext cx="12192000" cy="1837653"/>
            <a:chOff x="0" y="5020348"/>
            <a:chExt cx="12192000" cy="1837653"/>
          </a:xfrm>
        </p:grpSpPr>
        <p:sp>
          <p:nvSpPr>
            <p:cNvPr id="15456" name="Google Shape;15456;p180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457" name="Google Shape;15457;p180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5458" name="Google Shape;15458;p180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552.xml><?xml version="1.0" encoding="utf-8"?>
<p:sldLayout xmlns:a="http://schemas.openxmlformats.org/drawingml/2006/main" xmlns:r="http://schemas.openxmlformats.org/officeDocument/2006/relationships" xmlns:p="http://schemas.openxmlformats.org/presentationml/2006/main" matchingName="22_Divider">
  <p:cSld name="22_Divider 2">
    <p:bg>
      <p:bgPr>
        <a:solidFill>
          <a:schemeClr val="lt2"/>
        </a:solidFill>
        <a:effectLst/>
      </p:bgPr>
    </p:bg>
    <p:spTree>
      <p:nvGrpSpPr>
        <p:cNvPr id="1" name="Shape 15459"/>
        <p:cNvGrpSpPr/>
        <p:nvPr/>
      </p:nvGrpSpPr>
      <p:grpSpPr>
        <a:xfrm>
          <a:off x="0" y="0"/>
          <a:ext cx="0" cy="0"/>
          <a:chOff x="0" y="0"/>
          <a:chExt cx="0" cy="0"/>
        </a:xfrm>
      </p:grpSpPr>
      <p:grpSp>
        <p:nvGrpSpPr>
          <p:cNvPr id="15460" name="Google Shape;15460;p1206"/>
          <p:cNvGrpSpPr/>
          <p:nvPr/>
        </p:nvGrpSpPr>
        <p:grpSpPr>
          <a:xfrm>
            <a:off x="0" y="5020347"/>
            <a:ext cx="12192000" cy="1837653"/>
            <a:chOff x="0" y="5020347"/>
            <a:chExt cx="12192000" cy="1837653"/>
          </a:xfrm>
        </p:grpSpPr>
        <p:sp>
          <p:nvSpPr>
            <p:cNvPr id="15461" name="Google Shape;15461;p120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462" name="Google Shape;15462;p120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463" name="Google Shape;15463;p120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5464" name="Google Shape;15464;p120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465" name="Google Shape;15465;p120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466" name="Google Shape;15466;p120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553.xml><?xml version="1.0" encoding="utf-8"?>
<p:sldLayout xmlns:a="http://schemas.openxmlformats.org/drawingml/2006/main" xmlns:r="http://schemas.openxmlformats.org/officeDocument/2006/relationships" xmlns:p="http://schemas.openxmlformats.org/presentationml/2006/main" matchingName="Cover">
  <p:cSld name="Cover 12">
    <p:spTree>
      <p:nvGrpSpPr>
        <p:cNvPr id="1" name="Shape 15467"/>
        <p:cNvGrpSpPr/>
        <p:nvPr/>
      </p:nvGrpSpPr>
      <p:grpSpPr>
        <a:xfrm>
          <a:off x="0" y="0"/>
          <a:ext cx="0" cy="0"/>
          <a:chOff x="0" y="0"/>
          <a:chExt cx="0" cy="0"/>
        </a:xfrm>
      </p:grpSpPr>
      <p:sp>
        <p:nvSpPr>
          <p:cNvPr id="15468" name="Google Shape;15468;p180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469" name="Google Shape;15469;p180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470" name="Google Shape;15470;p180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471" name="Google Shape;15471;p1804"/>
          <p:cNvSpPr>
            <a:spLocks noGrp="1"/>
          </p:cNvSpPr>
          <p:nvPr>
            <p:ph type="pic" idx="2"/>
          </p:nvPr>
        </p:nvSpPr>
        <p:spPr>
          <a:xfrm>
            <a:off x="7118684" y="233915"/>
            <a:ext cx="5073316" cy="5943600"/>
          </a:xfrm>
          <a:prstGeom prst="rect">
            <a:avLst/>
          </a:prstGeom>
          <a:noFill/>
          <a:ln>
            <a:noFill/>
          </a:ln>
        </p:spPr>
      </p:sp>
      <p:grpSp>
        <p:nvGrpSpPr>
          <p:cNvPr id="15472" name="Google Shape;15472;p1804"/>
          <p:cNvGrpSpPr/>
          <p:nvPr/>
        </p:nvGrpSpPr>
        <p:grpSpPr>
          <a:xfrm>
            <a:off x="0" y="5020348"/>
            <a:ext cx="12192000" cy="1837653"/>
            <a:chOff x="0" y="5020348"/>
            <a:chExt cx="12192000" cy="1837653"/>
          </a:xfrm>
        </p:grpSpPr>
        <p:sp>
          <p:nvSpPr>
            <p:cNvPr id="15473" name="Google Shape;15473;p18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474" name="Google Shape;15474;p180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5475" name="Google Shape;15475;p180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554.xml><?xml version="1.0" encoding="utf-8"?>
<p:sldLayout xmlns:a="http://schemas.openxmlformats.org/drawingml/2006/main" xmlns:r="http://schemas.openxmlformats.org/officeDocument/2006/relationships" xmlns:p="http://schemas.openxmlformats.org/presentationml/2006/main" matchingName="Divider">
  <p:cSld name="Divider 13">
    <p:bg>
      <p:bgPr>
        <a:solidFill>
          <a:schemeClr val="lt2"/>
        </a:solidFill>
        <a:effectLst/>
      </p:bgPr>
    </p:bg>
    <p:spTree>
      <p:nvGrpSpPr>
        <p:cNvPr id="1" name="Shape 15476"/>
        <p:cNvGrpSpPr/>
        <p:nvPr/>
      </p:nvGrpSpPr>
      <p:grpSpPr>
        <a:xfrm>
          <a:off x="0" y="0"/>
          <a:ext cx="0" cy="0"/>
          <a:chOff x="0" y="0"/>
          <a:chExt cx="0" cy="0"/>
        </a:xfrm>
      </p:grpSpPr>
      <p:grpSp>
        <p:nvGrpSpPr>
          <p:cNvPr id="15477" name="Google Shape;15477;p1805"/>
          <p:cNvGrpSpPr/>
          <p:nvPr/>
        </p:nvGrpSpPr>
        <p:grpSpPr>
          <a:xfrm>
            <a:off x="0" y="5020347"/>
            <a:ext cx="12192000" cy="1837653"/>
            <a:chOff x="0" y="5020347"/>
            <a:chExt cx="12192000" cy="1837653"/>
          </a:xfrm>
        </p:grpSpPr>
        <p:sp>
          <p:nvSpPr>
            <p:cNvPr id="15478" name="Google Shape;15478;p180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479" name="Google Shape;15479;p180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480" name="Google Shape;15480;p180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5481" name="Google Shape;15481;p180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482" name="Google Shape;15482;p180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483" name="Google Shape;15483;p180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555.xml><?xml version="1.0" encoding="utf-8"?>
<p:sldLayout xmlns:a="http://schemas.openxmlformats.org/drawingml/2006/main" xmlns:r="http://schemas.openxmlformats.org/officeDocument/2006/relationships" xmlns:p="http://schemas.openxmlformats.org/presentationml/2006/main" matchingName="Photo Slide">
  <p:cSld name="Photo Slide 9">
    <p:spTree>
      <p:nvGrpSpPr>
        <p:cNvPr id="1" name="Shape 15484"/>
        <p:cNvGrpSpPr/>
        <p:nvPr/>
      </p:nvGrpSpPr>
      <p:grpSpPr>
        <a:xfrm>
          <a:off x="0" y="0"/>
          <a:ext cx="0" cy="0"/>
          <a:chOff x="0" y="0"/>
          <a:chExt cx="0" cy="0"/>
        </a:xfrm>
      </p:grpSpPr>
      <p:sp>
        <p:nvSpPr>
          <p:cNvPr id="15485" name="Google Shape;15485;p180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486" name="Google Shape;15486;p180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487" name="Google Shape;15487;p1806"/>
          <p:cNvGrpSpPr/>
          <p:nvPr/>
        </p:nvGrpSpPr>
        <p:grpSpPr>
          <a:xfrm>
            <a:off x="0" y="5379426"/>
            <a:ext cx="2807368" cy="753891"/>
            <a:chOff x="0" y="5379426"/>
            <a:chExt cx="2807368" cy="753891"/>
          </a:xfrm>
        </p:grpSpPr>
        <p:sp>
          <p:nvSpPr>
            <p:cNvPr id="15488" name="Google Shape;15488;p180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489" name="Google Shape;15489;p180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5490" name="Google Shape;15490;p1806"/>
          <p:cNvSpPr>
            <a:spLocks noGrp="1"/>
          </p:cNvSpPr>
          <p:nvPr>
            <p:ph type="pic" idx="2"/>
          </p:nvPr>
        </p:nvSpPr>
        <p:spPr>
          <a:xfrm>
            <a:off x="2807368" y="457202"/>
            <a:ext cx="8915400" cy="5943598"/>
          </a:xfrm>
          <a:prstGeom prst="rect">
            <a:avLst/>
          </a:prstGeom>
          <a:noFill/>
          <a:ln>
            <a:noFill/>
          </a:ln>
        </p:spPr>
      </p:sp>
      <p:pic>
        <p:nvPicPr>
          <p:cNvPr id="15491" name="Google Shape;15491;p180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556.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15492"/>
        <p:cNvGrpSpPr/>
        <p:nvPr/>
      </p:nvGrpSpPr>
      <p:grpSpPr>
        <a:xfrm>
          <a:off x="0" y="0"/>
          <a:ext cx="0" cy="0"/>
          <a:chOff x="0" y="0"/>
          <a:chExt cx="0" cy="0"/>
        </a:xfrm>
      </p:grpSpPr>
      <p:sp>
        <p:nvSpPr>
          <p:cNvPr id="15493" name="Google Shape;15493;p18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494" name="Google Shape;15494;p18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495" name="Google Shape;15495;p18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96" name="Google Shape;15496;p18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497" name="Google Shape;15497;p18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98" name="Google Shape;15498;p18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499" name="Google Shape;15499;p1807"/>
          <p:cNvGrpSpPr/>
          <p:nvPr/>
        </p:nvGrpSpPr>
        <p:grpSpPr>
          <a:xfrm>
            <a:off x="7191542" y="1"/>
            <a:ext cx="5000459" cy="1425992"/>
            <a:chOff x="7191542" y="1"/>
            <a:chExt cx="5000459" cy="1425992"/>
          </a:xfrm>
        </p:grpSpPr>
        <p:pic>
          <p:nvPicPr>
            <p:cNvPr id="15500" name="Google Shape;15500;p18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501" name="Google Shape;15501;p1807"/>
            <p:cNvGrpSpPr/>
            <p:nvPr/>
          </p:nvGrpSpPr>
          <p:grpSpPr>
            <a:xfrm>
              <a:off x="7191542" y="1"/>
              <a:ext cx="5000459" cy="1425992"/>
              <a:chOff x="7186272" y="0"/>
              <a:chExt cx="5005729" cy="1427495"/>
            </a:xfrm>
          </p:grpSpPr>
          <p:sp>
            <p:nvSpPr>
              <p:cNvPr id="15502" name="Google Shape;15502;p18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03" name="Google Shape;15503;p18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5504" name="Google Shape;15504;p180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57.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15505"/>
        <p:cNvGrpSpPr/>
        <p:nvPr/>
      </p:nvGrpSpPr>
      <p:grpSpPr>
        <a:xfrm>
          <a:off x="0" y="0"/>
          <a:ext cx="0" cy="0"/>
          <a:chOff x="0" y="0"/>
          <a:chExt cx="0" cy="0"/>
        </a:xfrm>
      </p:grpSpPr>
      <p:sp>
        <p:nvSpPr>
          <p:cNvPr id="15506" name="Google Shape;15506;p180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507" name="Google Shape;15507;p180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508" name="Google Shape;15508;p180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09" name="Google Shape;15509;p18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510" name="Google Shape;15510;p18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11" name="Google Shape;15511;p18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512" name="Google Shape;15512;p1808"/>
          <p:cNvGrpSpPr/>
          <p:nvPr/>
        </p:nvGrpSpPr>
        <p:grpSpPr>
          <a:xfrm>
            <a:off x="7191542" y="1"/>
            <a:ext cx="5000459" cy="1425992"/>
            <a:chOff x="7191542" y="1"/>
            <a:chExt cx="5000459" cy="1425992"/>
          </a:xfrm>
        </p:grpSpPr>
        <p:pic>
          <p:nvPicPr>
            <p:cNvPr id="15513" name="Google Shape;15513;p18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514" name="Google Shape;15514;p1808"/>
            <p:cNvGrpSpPr/>
            <p:nvPr/>
          </p:nvGrpSpPr>
          <p:grpSpPr>
            <a:xfrm>
              <a:off x="7191542" y="1"/>
              <a:ext cx="5000459" cy="1425992"/>
              <a:chOff x="7186272" y="0"/>
              <a:chExt cx="5005729" cy="1427495"/>
            </a:xfrm>
          </p:grpSpPr>
          <p:sp>
            <p:nvSpPr>
              <p:cNvPr id="15515" name="Google Shape;15515;p18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16" name="Google Shape;15516;p18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5517" name="Google Shape;15517;p180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58.xml><?xml version="1.0" encoding="utf-8"?>
<p:sldLayout xmlns:a="http://schemas.openxmlformats.org/drawingml/2006/main" xmlns:r="http://schemas.openxmlformats.org/officeDocument/2006/relationships" xmlns:p="http://schemas.openxmlformats.org/presentationml/2006/main" matchingName="2_Quotation">
  <p:cSld name="2_Quotation 6">
    <p:spTree>
      <p:nvGrpSpPr>
        <p:cNvPr id="1" name="Shape 15518"/>
        <p:cNvGrpSpPr/>
        <p:nvPr/>
      </p:nvGrpSpPr>
      <p:grpSpPr>
        <a:xfrm>
          <a:off x="0" y="0"/>
          <a:ext cx="0" cy="0"/>
          <a:chOff x="0" y="0"/>
          <a:chExt cx="0" cy="0"/>
        </a:xfrm>
      </p:grpSpPr>
      <p:sp>
        <p:nvSpPr>
          <p:cNvPr id="15519" name="Google Shape;15519;p180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520" name="Google Shape;15520;p180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521" name="Google Shape;15521;p180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22" name="Google Shape;15522;p180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523" name="Google Shape;15523;p18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24" name="Google Shape;15524;p18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525" name="Google Shape;15525;p1809"/>
          <p:cNvGrpSpPr/>
          <p:nvPr/>
        </p:nvGrpSpPr>
        <p:grpSpPr>
          <a:xfrm>
            <a:off x="7191542" y="1"/>
            <a:ext cx="5000459" cy="1425992"/>
            <a:chOff x="7191542" y="1"/>
            <a:chExt cx="5000459" cy="1425992"/>
          </a:xfrm>
        </p:grpSpPr>
        <p:pic>
          <p:nvPicPr>
            <p:cNvPr id="15526" name="Google Shape;15526;p18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527" name="Google Shape;15527;p1809"/>
            <p:cNvGrpSpPr/>
            <p:nvPr/>
          </p:nvGrpSpPr>
          <p:grpSpPr>
            <a:xfrm>
              <a:off x="7191542" y="1"/>
              <a:ext cx="5000459" cy="1425992"/>
              <a:chOff x="7186272" y="0"/>
              <a:chExt cx="5005729" cy="1427495"/>
            </a:xfrm>
          </p:grpSpPr>
          <p:sp>
            <p:nvSpPr>
              <p:cNvPr id="15528" name="Google Shape;15528;p18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29" name="Google Shape;15529;p18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5530" name="Google Shape;15530;p180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59.xml><?xml version="1.0" encoding="utf-8"?>
<p:sldLayout xmlns:a="http://schemas.openxmlformats.org/drawingml/2006/main" xmlns:r="http://schemas.openxmlformats.org/officeDocument/2006/relationships" xmlns:p="http://schemas.openxmlformats.org/presentationml/2006/main" matchingName="3_Quotation">
  <p:cSld name="3_Quotation 5">
    <p:spTree>
      <p:nvGrpSpPr>
        <p:cNvPr id="1" name="Shape 15531"/>
        <p:cNvGrpSpPr/>
        <p:nvPr/>
      </p:nvGrpSpPr>
      <p:grpSpPr>
        <a:xfrm>
          <a:off x="0" y="0"/>
          <a:ext cx="0" cy="0"/>
          <a:chOff x="0" y="0"/>
          <a:chExt cx="0" cy="0"/>
        </a:xfrm>
      </p:grpSpPr>
      <p:sp>
        <p:nvSpPr>
          <p:cNvPr id="15532" name="Google Shape;15532;p181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533" name="Google Shape;15533;p181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534" name="Google Shape;15534;p181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35" name="Google Shape;15535;p18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536" name="Google Shape;15536;p18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37" name="Google Shape;15537;p18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538" name="Google Shape;15538;p1810"/>
          <p:cNvGrpSpPr/>
          <p:nvPr/>
        </p:nvGrpSpPr>
        <p:grpSpPr>
          <a:xfrm>
            <a:off x="7191542" y="1"/>
            <a:ext cx="5000459" cy="1425992"/>
            <a:chOff x="7191542" y="1"/>
            <a:chExt cx="5000459" cy="1425992"/>
          </a:xfrm>
        </p:grpSpPr>
        <p:pic>
          <p:nvPicPr>
            <p:cNvPr id="15539" name="Google Shape;15539;p18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540" name="Google Shape;15540;p1810"/>
            <p:cNvGrpSpPr/>
            <p:nvPr/>
          </p:nvGrpSpPr>
          <p:grpSpPr>
            <a:xfrm>
              <a:off x="7191542" y="1"/>
              <a:ext cx="5000459" cy="1425992"/>
              <a:chOff x="7186272" y="0"/>
              <a:chExt cx="5005729" cy="1427495"/>
            </a:xfrm>
          </p:grpSpPr>
          <p:sp>
            <p:nvSpPr>
              <p:cNvPr id="15541" name="Google Shape;15541;p18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42" name="Google Shape;15542;p18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5543" name="Google Shape;15543;p181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Photo Slide">
  <p:cSld name="21_Photo Slide 3">
    <p:spTree>
      <p:nvGrpSpPr>
        <p:cNvPr id="1" name="Shape 1522"/>
        <p:cNvGrpSpPr/>
        <p:nvPr/>
      </p:nvGrpSpPr>
      <p:grpSpPr>
        <a:xfrm>
          <a:off x="0" y="0"/>
          <a:ext cx="0" cy="0"/>
          <a:chOff x="0" y="0"/>
          <a:chExt cx="0" cy="0"/>
        </a:xfrm>
      </p:grpSpPr>
      <p:sp>
        <p:nvSpPr>
          <p:cNvPr id="1523" name="Google Shape;1523;p251"/>
          <p:cNvSpPr txBox="1">
            <a:spLocks noGrp="1"/>
          </p:cNvSpPr>
          <p:nvPr>
            <p:ph type="body" idx="1"/>
          </p:nvPr>
        </p:nvSpPr>
        <p:spPr>
          <a:xfrm>
            <a:off x="457202" y="1146259"/>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24" name="Google Shape;1524;p25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25" name="Google Shape;1525;p251"/>
          <p:cNvGrpSpPr/>
          <p:nvPr/>
        </p:nvGrpSpPr>
        <p:grpSpPr>
          <a:xfrm>
            <a:off x="0" y="5379429"/>
            <a:ext cx="2807368" cy="753891"/>
            <a:chOff x="0" y="5379426"/>
            <a:chExt cx="2807368" cy="753891"/>
          </a:xfrm>
        </p:grpSpPr>
        <p:sp>
          <p:nvSpPr>
            <p:cNvPr id="1526" name="Google Shape;1526;p25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27" name="Google Shape;1527;p25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528" name="Google Shape;1528;p251"/>
          <p:cNvSpPr>
            <a:spLocks noGrp="1"/>
          </p:cNvSpPr>
          <p:nvPr>
            <p:ph type="pic" idx="2"/>
          </p:nvPr>
        </p:nvSpPr>
        <p:spPr>
          <a:xfrm>
            <a:off x="2807368" y="457203"/>
            <a:ext cx="8915400" cy="5943599"/>
          </a:xfrm>
          <a:prstGeom prst="rect">
            <a:avLst/>
          </a:prstGeom>
          <a:noFill/>
          <a:ln>
            <a:noFill/>
          </a:ln>
        </p:spPr>
      </p:sp>
      <p:pic>
        <p:nvPicPr>
          <p:cNvPr id="1529" name="Google Shape;1529;p251"/>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1560.xml><?xml version="1.0" encoding="utf-8"?>
<p:sldLayout xmlns:a="http://schemas.openxmlformats.org/drawingml/2006/main" xmlns:r="http://schemas.openxmlformats.org/officeDocument/2006/relationships" xmlns:p="http://schemas.openxmlformats.org/presentationml/2006/main" matchingName="Two Content">
  <p:cSld name="Two Content 5">
    <p:spTree>
      <p:nvGrpSpPr>
        <p:cNvPr id="1" name="Shape 15544"/>
        <p:cNvGrpSpPr/>
        <p:nvPr/>
      </p:nvGrpSpPr>
      <p:grpSpPr>
        <a:xfrm>
          <a:off x="0" y="0"/>
          <a:ext cx="0" cy="0"/>
          <a:chOff x="0" y="0"/>
          <a:chExt cx="0" cy="0"/>
        </a:xfrm>
      </p:grpSpPr>
      <p:sp>
        <p:nvSpPr>
          <p:cNvPr id="15545" name="Google Shape;15545;p18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546" name="Google Shape;15546;p181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547" name="Google Shape;15547;p1811"/>
          <p:cNvGrpSpPr/>
          <p:nvPr/>
        </p:nvGrpSpPr>
        <p:grpSpPr>
          <a:xfrm>
            <a:off x="7191542" y="1"/>
            <a:ext cx="5000459" cy="1425992"/>
            <a:chOff x="7191542" y="1"/>
            <a:chExt cx="5000459" cy="1425992"/>
          </a:xfrm>
        </p:grpSpPr>
        <p:pic>
          <p:nvPicPr>
            <p:cNvPr id="15548" name="Google Shape;15548;p18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549" name="Google Shape;15549;p1811"/>
            <p:cNvGrpSpPr/>
            <p:nvPr/>
          </p:nvGrpSpPr>
          <p:grpSpPr>
            <a:xfrm>
              <a:off x="7191542" y="1"/>
              <a:ext cx="5000459" cy="1425992"/>
              <a:chOff x="7186272" y="0"/>
              <a:chExt cx="5005729" cy="1427495"/>
            </a:xfrm>
          </p:grpSpPr>
          <p:sp>
            <p:nvSpPr>
              <p:cNvPr id="15550" name="Google Shape;15550;p18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51" name="Google Shape;15551;p18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5552" name="Google Shape;15552;p181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53" name="Google Shape;15553;p181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554" name="Google Shape;15554;p18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55" name="Google Shape;15555;p18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61.xml><?xml version="1.0" encoding="utf-8"?>
<p:sldLayout xmlns:a="http://schemas.openxmlformats.org/drawingml/2006/main" xmlns:r="http://schemas.openxmlformats.org/officeDocument/2006/relationships" xmlns:p="http://schemas.openxmlformats.org/presentationml/2006/main" matchingName="22_Photo Slide">
  <p:cSld name="22_Photo Slide">
    <p:spTree>
      <p:nvGrpSpPr>
        <p:cNvPr id="1" name="Shape 15556"/>
        <p:cNvGrpSpPr/>
        <p:nvPr/>
      </p:nvGrpSpPr>
      <p:grpSpPr>
        <a:xfrm>
          <a:off x="0" y="0"/>
          <a:ext cx="0" cy="0"/>
          <a:chOff x="0" y="0"/>
          <a:chExt cx="0" cy="0"/>
        </a:xfrm>
      </p:grpSpPr>
      <p:sp>
        <p:nvSpPr>
          <p:cNvPr id="15557" name="Google Shape;15557;p181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558" name="Google Shape;15558;p181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559" name="Google Shape;15559;p1812"/>
          <p:cNvGrpSpPr/>
          <p:nvPr/>
        </p:nvGrpSpPr>
        <p:grpSpPr>
          <a:xfrm>
            <a:off x="0" y="5379426"/>
            <a:ext cx="2807368" cy="753891"/>
            <a:chOff x="0" y="5379426"/>
            <a:chExt cx="2807368" cy="753891"/>
          </a:xfrm>
        </p:grpSpPr>
        <p:sp>
          <p:nvSpPr>
            <p:cNvPr id="15560" name="Google Shape;15560;p181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561" name="Google Shape;15561;p181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5562" name="Google Shape;15562;p1812"/>
          <p:cNvSpPr>
            <a:spLocks noGrp="1"/>
          </p:cNvSpPr>
          <p:nvPr>
            <p:ph type="pic" idx="2"/>
          </p:nvPr>
        </p:nvSpPr>
        <p:spPr>
          <a:xfrm>
            <a:off x="2807368" y="457202"/>
            <a:ext cx="8915400" cy="5943598"/>
          </a:xfrm>
          <a:prstGeom prst="rect">
            <a:avLst/>
          </a:prstGeom>
          <a:noFill/>
          <a:ln>
            <a:noFill/>
          </a:ln>
        </p:spPr>
      </p:sp>
      <p:pic>
        <p:nvPicPr>
          <p:cNvPr id="15563" name="Google Shape;15563;p181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562.xml><?xml version="1.0" encoding="utf-8"?>
<p:sldLayout xmlns:a="http://schemas.openxmlformats.org/drawingml/2006/main" xmlns:r="http://schemas.openxmlformats.org/officeDocument/2006/relationships" xmlns:p="http://schemas.openxmlformats.org/presentationml/2006/main" matchingName="Comparison">
  <p:cSld name="Comparison 16">
    <p:spTree>
      <p:nvGrpSpPr>
        <p:cNvPr id="1" name="Shape 15564"/>
        <p:cNvGrpSpPr/>
        <p:nvPr/>
      </p:nvGrpSpPr>
      <p:grpSpPr>
        <a:xfrm>
          <a:off x="0" y="0"/>
          <a:ext cx="0" cy="0"/>
          <a:chOff x="0" y="0"/>
          <a:chExt cx="0" cy="0"/>
        </a:xfrm>
      </p:grpSpPr>
      <p:grpSp>
        <p:nvGrpSpPr>
          <p:cNvPr id="15565" name="Google Shape;15565;p1813"/>
          <p:cNvGrpSpPr/>
          <p:nvPr/>
        </p:nvGrpSpPr>
        <p:grpSpPr>
          <a:xfrm>
            <a:off x="7191542" y="1"/>
            <a:ext cx="5000459" cy="1425992"/>
            <a:chOff x="7191542" y="1"/>
            <a:chExt cx="5000459" cy="1425992"/>
          </a:xfrm>
        </p:grpSpPr>
        <p:pic>
          <p:nvPicPr>
            <p:cNvPr id="15566" name="Google Shape;15566;p18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567" name="Google Shape;15567;p1813"/>
            <p:cNvGrpSpPr/>
            <p:nvPr/>
          </p:nvGrpSpPr>
          <p:grpSpPr>
            <a:xfrm>
              <a:off x="7191542" y="1"/>
              <a:ext cx="5000459" cy="1425992"/>
              <a:chOff x="7186272" y="0"/>
              <a:chExt cx="5005729" cy="1427495"/>
            </a:xfrm>
          </p:grpSpPr>
          <p:sp>
            <p:nvSpPr>
              <p:cNvPr id="15568" name="Google Shape;15568;p18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69" name="Google Shape;15569;p18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5570" name="Google Shape;15570;p18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571" name="Google Shape;15571;p181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572" name="Google Shape;15572;p181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73" name="Google Shape;15573;p181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574" name="Google Shape;15574;p181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75" name="Google Shape;15575;p18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576" name="Google Shape;15576;p18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77" name="Google Shape;15577;p18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63.xml><?xml version="1.0" encoding="utf-8"?>
<p:sldLayout xmlns:a="http://schemas.openxmlformats.org/drawingml/2006/main" xmlns:r="http://schemas.openxmlformats.org/officeDocument/2006/relationships" xmlns:p="http://schemas.openxmlformats.org/presentationml/2006/main" matchingName="61_Quotation">
  <p:cSld name="61_Quotation">
    <p:spTree>
      <p:nvGrpSpPr>
        <p:cNvPr id="1" name="Shape 15578"/>
        <p:cNvGrpSpPr/>
        <p:nvPr/>
      </p:nvGrpSpPr>
      <p:grpSpPr>
        <a:xfrm>
          <a:off x="0" y="0"/>
          <a:ext cx="0" cy="0"/>
          <a:chOff x="0" y="0"/>
          <a:chExt cx="0" cy="0"/>
        </a:xfrm>
      </p:grpSpPr>
      <p:sp>
        <p:nvSpPr>
          <p:cNvPr id="15579" name="Google Shape;15579;p181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580" name="Google Shape;15580;p181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581" name="Google Shape;15581;p18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82" name="Google Shape;15582;p181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583" name="Google Shape;15583;p18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84" name="Google Shape;15584;p18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585" name="Google Shape;15585;p1814"/>
          <p:cNvGrpSpPr/>
          <p:nvPr/>
        </p:nvGrpSpPr>
        <p:grpSpPr>
          <a:xfrm>
            <a:off x="7191543" y="1"/>
            <a:ext cx="5000459" cy="1425992"/>
            <a:chOff x="7191542" y="1"/>
            <a:chExt cx="5000459" cy="1425992"/>
          </a:xfrm>
        </p:grpSpPr>
        <p:pic>
          <p:nvPicPr>
            <p:cNvPr id="15586" name="Google Shape;15586;p18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587" name="Google Shape;15587;p1814"/>
            <p:cNvGrpSpPr/>
            <p:nvPr/>
          </p:nvGrpSpPr>
          <p:grpSpPr>
            <a:xfrm>
              <a:off x="7191542" y="1"/>
              <a:ext cx="5000459" cy="1425992"/>
              <a:chOff x="7186272" y="0"/>
              <a:chExt cx="5005729" cy="1427495"/>
            </a:xfrm>
          </p:grpSpPr>
          <p:sp>
            <p:nvSpPr>
              <p:cNvPr id="15588" name="Google Shape;15588;p18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589" name="Google Shape;15589;p18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5590" name="Google Shape;15590;p181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64.xml><?xml version="1.0" encoding="utf-8"?>
<p:sldLayout xmlns:a="http://schemas.openxmlformats.org/drawingml/2006/main" xmlns:r="http://schemas.openxmlformats.org/officeDocument/2006/relationships" xmlns:p="http://schemas.openxmlformats.org/presentationml/2006/main" matchingName="Title Only">
  <p:cSld name="Title Only 5">
    <p:spTree>
      <p:nvGrpSpPr>
        <p:cNvPr id="1" name="Shape 15591"/>
        <p:cNvGrpSpPr/>
        <p:nvPr/>
      </p:nvGrpSpPr>
      <p:grpSpPr>
        <a:xfrm>
          <a:off x="0" y="0"/>
          <a:ext cx="0" cy="0"/>
          <a:chOff x="0" y="0"/>
          <a:chExt cx="0" cy="0"/>
        </a:xfrm>
      </p:grpSpPr>
      <p:grpSp>
        <p:nvGrpSpPr>
          <p:cNvPr id="15592" name="Google Shape;15592;p1815"/>
          <p:cNvGrpSpPr/>
          <p:nvPr/>
        </p:nvGrpSpPr>
        <p:grpSpPr>
          <a:xfrm>
            <a:off x="7191542" y="1"/>
            <a:ext cx="5000459" cy="1425992"/>
            <a:chOff x="7191542" y="1"/>
            <a:chExt cx="5000459" cy="1425992"/>
          </a:xfrm>
        </p:grpSpPr>
        <p:pic>
          <p:nvPicPr>
            <p:cNvPr id="15593" name="Google Shape;15593;p18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594" name="Google Shape;15594;p1815"/>
            <p:cNvGrpSpPr/>
            <p:nvPr/>
          </p:nvGrpSpPr>
          <p:grpSpPr>
            <a:xfrm>
              <a:off x="7191542" y="1"/>
              <a:ext cx="5000459" cy="1425992"/>
              <a:chOff x="7186272" y="0"/>
              <a:chExt cx="5005729" cy="1427495"/>
            </a:xfrm>
          </p:grpSpPr>
          <p:sp>
            <p:nvSpPr>
              <p:cNvPr id="15595" name="Google Shape;15595;p18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96" name="Google Shape;15596;p18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5597" name="Google Shape;15597;p18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598" name="Google Shape;15598;p18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599" name="Google Shape;15599;p18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00" name="Google Shape;15600;p18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65.xml><?xml version="1.0" encoding="utf-8"?>
<p:sldLayout xmlns:a="http://schemas.openxmlformats.org/drawingml/2006/main" xmlns:r="http://schemas.openxmlformats.org/officeDocument/2006/relationships" xmlns:p="http://schemas.openxmlformats.org/presentationml/2006/main" matchingName="10_End">
  <p:cSld name="10_End">
    <p:spTree>
      <p:nvGrpSpPr>
        <p:cNvPr id="1" name="Shape 15601"/>
        <p:cNvGrpSpPr/>
        <p:nvPr/>
      </p:nvGrpSpPr>
      <p:grpSpPr>
        <a:xfrm>
          <a:off x="0" y="0"/>
          <a:ext cx="0" cy="0"/>
          <a:chOff x="0" y="0"/>
          <a:chExt cx="0" cy="0"/>
        </a:xfrm>
      </p:grpSpPr>
      <p:grpSp>
        <p:nvGrpSpPr>
          <p:cNvPr id="15602" name="Google Shape;15602;p1816"/>
          <p:cNvGrpSpPr/>
          <p:nvPr/>
        </p:nvGrpSpPr>
        <p:grpSpPr>
          <a:xfrm>
            <a:off x="0" y="0"/>
            <a:ext cx="12192000" cy="2148830"/>
            <a:chOff x="0" y="0"/>
            <a:chExt cx="12192000" cy="2148830"/>
          </a:xfrm>
        </p:grpSpPr>
        <p:sp>
          <p:nvSpPr>
            <p:cNvPr id="15603" name="Google Shape;15603;p181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04" name="Google Shape;15604;p181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5605" name="Google Shape;15605;p181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606" name="Google Shape;15606;p181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07" name="Google Shape;15607;p181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608" name="Google Shape;15608;p181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5609" name="Google Shape;15609;p181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566.xml><?xml version="1.0" encoding="utf-8"?>
<p:sldLayout xmlns:a="http://schemas.openxmlformats.org/drawingml/2006/main" xmlns:r="http://schemas.openxmlformats.org/officeDocument/2006/relationships" xmlns:p="http://schemas.openxmlformats.org/presentationml/2006/main" matchingName="4_Quotation">
  <p:cSld name="4_Quotation 6">
    <p:spTree>
      <p:nvGrpSpPr>
        <p:cNvPr id="1" name="Shape 15610"/>
        <p:cNvGrpSpPr/>
        <p:nvPr/>
      </p:nvGrpSpPr>
      <p:grpSpPr>
        <a:xfrm>
          <a:off x="0" y="0"/>
          <a:ext cx="0" cy="0"/>
          <a:chOff x="0" y="0"/>
          <a:chExt cx="0" cy="0"/>
        </a:xfrm>
      </p:grpSpPr>
      <p:sp>
        <p:nvSpPr>
          <p:cNvPr id="15611" name="Google Shape;15611;p18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612" name="Google Shape;15612;p18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613" name="Google Shape;15613;p18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14" name="Google Shape;15614;p18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615" name="Google Shape;15615;p18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16" name="Google Shape;15616;p18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617" name="Google Shape;15617;p1817"/>
          <p:cNvGrpSpPr/>
          <p:nvPr/>
        </p:nvGrpSpPr>
        <p:grpSpPr>
          <a:xfrm>
            <a:off x="7191542" y="1"/>
            <a:ext cx="5000459" cy="1425992"/>
            <a:chOff x="7191542" y="1"/>
            <a:chExt cx="5000459" cy="1425992"/>
          </a:xfrm>
        </p:grpSpPr>
        <p:pic>
          <p:nvPicPr>
            <p:cNvPr id="15618" name="Google Shape;15618;p18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19" name="Google Shape;15619;p1817"/>
            <p:cNvGrpSpPr/>
            <p:nvPr/>
          </p:nvGrpSpPr>
          <p:grpSpPr>
            <a:xfrm>
              <a:off x="7191542" y="1"/>
              <a:ext cx="5000459" cy="1425992"/>
              <a:chOff x="7186272" y="0"/>
              <a:chExt cx="5005729" cy="1427495"/>
            </a:xfrm>
          </p:grpSpPr>
          <p:sp>
            <p:nvSpPr>
              <p:cNvPr id="15620" name="Google Shape;15620;p18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21" name="Google Shape;15621;p18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5622" name="Google Shape;15622;p181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67.xml><?xml version="1.0" encoding="utf-8"?>
<p:sldLayout xmlns:a="http://schemas.openxmlformats.org/drawingml/2006/main" xmlns:r="http://schemas.openxmlformats.org/officeDocument/2006/relationships" xmlns:p="http://schemas.openxmlformats.org/presentationml/2006/main" matchingName="66_Quotation">
  <p:cSld name="66_Quotation">
    <p:spTree>
      <p:nvGrpSpPr>
        <p:cNvPr id="1" name="Shape 15623"/>
        <p:cNvGrpSpPr/>
        <p:nvPr/>
      </p:nvGrpSpPr>
      <p:grpSpPr>
        <a:xfrm>
          <a:off x="0" y="0"/>
          <a:ext cx="0" cy="0"/>
          <a:chOff x="0" y="0"/>
          <a:chExt cx="0" cy="0"/>
        </a:xfrm>
      </p:grpSpPr>
      <p:sp>
        <p:nvSpPr>
          <p:cNvPr id="15624" name="Google Shape;15624;p18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625" name="Google Shape;15625;p18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626" name="Google Shape;15626;p18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27" name="Google Shape;15627;p18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628" name="Google Shape;15628;p18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29" name="Google Shape;15629;p18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630" name="Google Shape;15630;p1818"/>
          <p:cNvGrpSpPr/>
          <p:nvPr/>
        </p:nvGrpSpPr>
        <p:grpSpPr>
          <a:xfrm>
            <a:off x="7191542" y="1"/>
            <a:ext cx="5000459" cy="1425992"/>
            <a:chOff x="7191542" y="1"/>
            <a:chExt cx="5000459" cy="1425992"/>
          </a:xfrm>
        </p:grpSpPr>
        <p:pic>
          <p:nvPicPr>
            <p:cNvPr id="15631" name="Google Shape;15631;p18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32" name="Google Shape;15632;p1818"/>
            <p:cNvGrpSpPr/>
            <p:nvPr/>
          </p:nvGrpSpPr>
          <p:grpSpPr>
            <a:xfrm>
              <a:off x="7191542" y="1"/>
              <a:ext cx="5000459" cy="1425992"/>
              <a:chOff x="7186272" y="0"/>
              <a:chExt cx="5005729" cy="1427495"/>
            </a:xfrm>
          </p:grpSpPr>
          <p:sp>
            <p:nvSpPr>
              <p:cNvPr id="15633" name="Google Shape;15633;p18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34" name="Google Shape;15634;p18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5635" name="Google Shape;15635;p181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68.xml><?xml version="1.0" encoding="utf-8"?>
<p:sldLayout xmlns:a="http://schemas.openxmlformats.org/drawingml/2006/main" xmlns:r="http://schemas.openxmlformats.org/officeDocument/2006/relationships" xmlns:p="http://schemas.openxmlformats.org/presentationml/2006/main" matchingName="12_Cover">
  <p:cSld name="12_Cover 2">
    <p:spTree>
      <p:nvGrpSpPr>
        <p:cNvPr id="1" name="Shape 15636"/>
        <p:cNvGrpSpPr/>
        <p:nvPr/>
      </p:nvGrpSpPr>
      <p:grpSpPr>
        <a:xfrm>
          <a:off x="0" y="0"/>
          <a:ext cx="0" cy="0"/>
          <a:chOff x="0" y="0"/>
          <a:chExt cx="0" cy="0"/>
        </a:xfrm>
      </p:grpSpPr>
      <p:sp>
        <p:nvSpPr>
          <p:cNvPr id="15637" name="Google Shape;15637;p181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638" name="Google Shape;15638;p181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639" name="Google Shape;15639;p181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640" name="Google Shape;15640;p1819"/>
          <p:cNvSpPr>
            <a:spLocks noGrp="1"/>
          </p:cNvSpPr>
          <p:nvPr>
            <p:ph type="pic" idx="2"/>
          </p:nvPr>
        </p:nvSpPr>
        <p:spPr>
          <a:xfrm>
            <a:off x="7118684" y="233915"/>
            <a:ext cx="5073316" cy="5943600"/>
          </a:xfrm>
          <a:prstGeom prst="rect">
            <a:avLst/>
          </a:prstGeom>
          <a:noFill/>
          <a:ln>
            <a:noFill/>
          </a:ln>
        </p:spPr>
      </p:sp>
      <p:grpSp>
        <p:nvGrpSpPr>
          <p:cNvPr id="15641" name="Google Shape;15641;p1819"/>
          <p:cNvGrpSpPr/>
          <p:nvPr/>
        </p:nvGrpSpPr>
        <p:grpSpPr>
          <a:xfrm>
            <a:off x="0" y="5020348"/>
            <a:ext cx="12192000" cy="1837653"/>
            <a:chOff x="0" y="5020348"/>
            <a:chExt cx="12192000" cy="1837653"/>
          </a:xfrm>
        </p:grpSpPr>
        <p:sp>
          <p:nvSpPr>
            <p:cNvPr id="15642" name="Google Shape;15642;p181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643" name="Google Shape;15643;p181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5644" name="Google Shape;15644;p181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569.xml><?xml version="1.0" encoding="utf-8"?>
<p:sldLayout xmlns:a="http://schemas.openxmlformats.org/drawingml/2006/main" xmlns:r="http://schemas.openxmlformats.org/officeDocument/2006/relationships" xmlns:p="http://schemas.openxmlformats.org/presentationml/2006/main" matchingName="12_Divider">
  <p:cSld name="12_Divider 2">
    <p:bg>
      <p:bgPr>
        <a:solidFill>
          <a:schemeClr val="lt2"/>
        </a:solidFill>
        <a:effectLst/>
      </p:bgPr>
    </p:bg>
    <p:spTree>
      <p:nvGrpSpPr>
        <p:cNvPr id="1" name="Shape 15645"/>
        <p:cNvGrpSpPr/>
        <p:nvPr/>
      </p:nvGrpSpPr>
      <p:grpSpPr>
        <a:xfrm>
          <a:off x="0" y="0"/>
          <a:ext cx="0" cy="0"/>
          <a:chOff x="0" y="0"/>
          <a:chExt cx="0" cy="0"/>
        </a:xfrm>
      </p:grpSpPr>
      <p:grpSp>
        <p:nvGrpSpPr>
          <p:cNvPr id="15646" name="Google Shape;15646;p1820"/>
          <p:cNvGrpSpPr/>
          <p:nvPr/>
        </p:nvGrpSpPr>
        <p:grpSpPr>
          <a:xfrm>
            <a:off x="0" y="5020347"/>
            <a:ext cx="12192000" cy="1837653"/>
            <a:chOff x="0" y="5020347"/>
            <a:chExt cx="12192000" cy="1837653"/>
          </a:xfrm>
        </p:grpSpPr>
        <p:sp>
          <p:nvSpPr>
            <p:cNvPr id="15647" name="Google Shape;15647;p182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648" name="Google Shape;15648;p182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649" name="Google Shape;15649;p182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5650" name="Google Shape;15650;p182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651" name="Google Shape;15651;p182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652" name="Google Shape;15652;p182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matchingName="3_EVERYDAY - CONTENT ONLY">
  <p:cSld name="3_EVERYDAY - CONTENT ONLY">
    <p:spTree>
      <p:nvGrpSpPr>
        <p:cNvPr id="1" name="Shape 1530"/>
        <p:cNvGrpSpPr/>
        <p:nvPr/>
      </p:nvGrpSpPr>
      <p:grpSpPr>
        <a:xfrm>
          <a:off x="0" y="0"/>
          <a:ext cx="0" cy="0"/>
          <a:chOff x="0" y="0"/>
          <a:chExt cx="0" cy="0"/>
        </a:xfrm>
      </p:grpSpPr>
      <p:sp>
        <p:nvSpPr>
          <p:cNvPr id="1531" name="Google Shape;1531;p252"/>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32" name="Google Shape;1532;p252"/>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533" name="Google Shape;1533;p252"/>
          <p:cNvSpPr txBox="1">
            <a:spLocks noGrp="1"/>
          </p:cNvSpPr>
          <p:nvPr>
            <p:ph type="body" idx="1"/>
          </p:nvPr>
        </p:nvSpPr>
        <p:spPr>
          <a:xfrm>
            <a:off x="508540" y="1707787"/>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4" name="Google Shape;1534;p252"/>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535" name="Google Shape;1535;p252"/>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36" name="Google Shape;1536;p252"/>
          <p:cNvSpPr txBox="1">
            <a:spLocks noGrp="1"/>
          </p:cNvSpPr>
          <p:nvPr>
            <p:ph type="body" idx="2"/>
          </p:nvPr>
        </p:nvSpPr>
        <p:spPr>
          <a:xfrm>
            <a:off x="332187" y="953348"/>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37" name="Google Shape;1537;p252"/>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538" name="Google Shape;1538;p252"/>
          <p:cNvSpPr txBox="1">
            <a:spLocks noGrp="1"/>
          </p:cNvSpPr>
          <p:nvPr>
            <p:ph type="sldNum" idx="12"/>
          </p:nvPr>
        </p:nvSpPr>
        <p:spPr>
          <a:xfrm>
            <a:off x="11202595" y="6454537"/>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539" name="Google Shape;1539;p252"/>
          <p:cNvPicPr preferRelativeResize="0"/>
          <p:nvPr/>
        </p:nvPicPr>
        <p:blipFill rotWithShape="1">
          <a:blip r:embed="rId2">
            <a:alphaModFix/>
          </a:blip>
          <a:srcRect/>
          <a:stretch/>
        </p:blipFill>
        <p:spPr>
          <a:xfrm>
            <a:off x="9596465" y="6492242"/>
            <a:ext cx="1606135" cy="229239"/>
          </a:xfrm>
          <a:prstGeom prst="rect">
            <a:avLst/>
          </a:prstGeom>
          <a:noFill/>
          <a:ln>
            <a:noFill/>
          </a:ln>
        </p:spPr>
      </p:pic>
    </p:spTree>
  </p:cSld>
  <p:clrMapOvr>
    <a:masterClrMapping/>
  </p:clrMapOvr>
</p:sldLayout>
</file>

<file path=ppt/slideLayouts/slideLayout1570.xml><?xml version="1.0" encoding="utf-8"?>
<p:sldLayout xmlns:a="http://schemas.openxmlformats.org/drawingml/2006/main" xmlns:r="http://schemas.openxmlformats.org/officeDocument/2006/relationships" xmlns:p="http://schemas.openxmlformats.org/presentationml/2006/main" matchingName="12_Photo Slide">
  <p:cSld name="12_Photo Slide">
    <p:spTree>
      <p:nvGrpSpPr>
        <p:cNvPr id="1" name="Shape 15653"/>
        <p:cNvGrpSpPr/>
        <p:nvPr/>
      </p:nvGrpSpPr>
      <p:grpSpPr>
        <a:xfrm>
          <a:off x="0" y="0"/>
          <a:ext cx="0" cy="0"/>
          <a:chOff x="0" y="0"/>
          <a:chExt cx="0" cy="0"/>
        </a:xfrm>
      </p:grpSpPr>
      <p:sp>
        <p:nvSpPr>
          <p:cNvPr id="15654" name="Google Shape;15654;p182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655" name="Google Shape;15655;p182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656" name="Google Shape;15656;p1821"/>
          <p:cNvGrpSpPr/>
          <p:nvPr/>
        </p:nvGrpSpPr>
        <p:grpSpPr>
          <a:xfrm>
            <a:off x="0" y="5379426"/>
            <a:ext cx="2807368" cy="753891"/>
            <a:chOff x="0" y="5379426"/>
            <a:chExt cx="2807368" cy="753891"/>
          </a:xfrm>
        </p:grpSpPr>
        <p:sp>
          <p:nvSpPr>
            <p:cNvPr id="15657" name="Google Shape;15657;p182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658" name="Google Shape;15658;p182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5659" name="Google Shape;15659;p1821"/>
          <p:cNvSpPr>
            <a:spLocks noGrp="1"/>
          </p:cNvSpPr>
          <p:nvPr>
            <p:ph type="pic" idx="2"/>
          </p:nvPr>
        </p:nvSpPr>
        <p:spPr>
          <a:xfrm>
            <a:off x="2807368" y="457202"/>
            <a:ext cx="8915400" cy="5943598"/>
          </a:xfrm>
          <a:prstGeom prst="rect">
            <a:avLst/>
          </a:prstGeom>
          <a:noFill/>
          <a:ln>
            <a:noFill/>
          </a:ln>
        </p:spPr>
      </p:sp>
      <p:pic>
        <p:nvPicPr>
          <p:cNvPr id="15660" name="Google Shape;15660;p182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571.xml><?xml version="1.0" encoding="utf-8"?>
<p:sldLayout xmlns:a="http://schemas.openxmlformats.org/drawingml/2006/main" xmlns:r="http://schemas.openxmlformats.org/officeDocument/2006/relationships" xmlns:p="http://schemas.openxmlformats.org/presentationml/2006/main" matchingName="Blank">
  <p:cSld name="Blank 5">
    <p:spTree>
      <p:nvGrpSpPr>
        <p:cNvPr id="1" name="Shape 15661"/>
        <p:cNvGrpSpPr/>
        <p:nvPr/>
      </p:nvGrpSpPr>
      <p:grpSpPr>
        <a:xfrm>
          <a:off x="0" y="0"/>
          <a:ext cx="0" cy="0"/>
          <a:chOff x="0" y="0"/>
          <a:chExt cx="0" cy="0"/>
        </a:xfrm>
      </p:grpSpPr>
      <p:sp>
        <p:nvSpPr>
          <p:cNvPr id="15662" name="Google Shape;15662;p18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663" name="Google Shape;15663;p18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64" name="Google Shape;15664;p18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665" name="Google Shape;15665;p1822"/>
          <p:cNvGrpSpPr/>
          <p:nvPr/>
        </p:nvGrpSpPr>
        <p:grpSpPr>
          <a:xfrm>
            <a:off x="7191542" y="1"/>
            <a:ext cx="5000459" cy="1425992"/>
            <a:chOff x="7191542" y="1"/>
            <a:chExt cx="5000459" cy="1425992"/>
          </a:xfrm>
        </p:grpSpPr>
        <p:pic>
          <p:nvPicPr>
            <p:cNvPr id="15666" name="Google Shape;15666;p18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67" name="Google Shape;15667;p1822"/>
            <p:cNvGrpSpPr/>
            <p:nvPr/>
          </p:nvGrpSpPr>
          <p:grpSpPr>
            <a:xfrm>
              <a:off x="7191542" y="1"/>
              <a:ext cx="5000459" cy="1425992"/>
              <a:chOff x="7186272" y="0"/>
              <a:chExt cx="5005729" cy="1427495"/>
            </a:xfrm>
          </p:grpSpPr>
          <p:sp>
            <p:nvSpPr>
              <p:cNvPr id="15668" name="Google Shape;15668;p18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69" name="Google Shape;15669;p18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572.xml><?xml version="1.0" encoding="utf-8"?>
<p:sldLayout xmlns:a="http://schemas.openxmlformats.org/drawingml/2006/main" xmlns:r="http://schemas.openxmlformats.org/officeDocument/2006/relationships" xmlns:p="http://schemas.openxmlformats.org/presentationml/2006/main" matchingName="2_Quotation">
  <p:cSld name="2_Quotation 7">
    <p:spTree>
      <p:nvGrpSpPr>
        <p:cNvPr id="1" name="Shape 15670"/>
        <p:cNvGrpSpPr/>
        <p:nvPr/>
      </p:nvGrpSpPr>
      <p:grpSpPr>
        <a:xfrm>
          <a:off x="0" y="0"/>
          <a:ext cx="0" cy="0"/>
          <a:chOff x="0" y="0"/>
          <a:chExt cx="0" cy="0"/>
        </a:xfrm>
      </p:grpSpPr>
      <p:sp>
        <p:nvSpPr>
          <p:cNvPr id="15671" name="Google Shape;15671;p182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672" name="Google Shape;15672;p182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673" name="Google Shape;15673;p182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74" name="Google Shape;15674;p18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675" name="Google Shape;15675;p18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76" name="Google Shape;15676;p18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677" name="Google Shape;15677;p1823"/>
          <p:cNvGrpSpPr/>
          <p:nvPr/>
        </p:nvGrpSpPr>
        <p:grpSpPr>
          <a:xfrm>
            <a:off x="7191542" y="1"/>
            <a:ext cx="5000459" cy="1425992"/>
            <a:chOff x="7191542" y="1"/>
            <a:chExt cx="5000459" cy="1425992"/>
          </a:xfrm>
        </p:grpSpPr>
        <p:pic>
          <p:nvPicPr>
            <p:cNvPr id="15678" name="Google Shape;15678;p18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79" name="Google Shape;15679;p1823"/>
            <p:cNvGrpSpPr/>
            <p:nvPr/>
          </p:nvGrpSpPr>
          <p:grpSpPr>
            <a:xfrm>
              <a:off x="7191542" y="1"/>
              <a:ext cx="5000459" cy="1425992"/>
              <a:chOff x="7186272" y="0"/>
              <a:chExt cx="5005729" cy="1427495"/>
            </a:xfrm>
          </p:grpSpPr>
          <p:sp>
            <p:nvSpPr>
              <p:cNvPr id="15680" name="Google Shape;15680;p18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81" name="Google Shape;15681;p18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5682" name="Google Shape;15682;p182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73.xml><?xml version="1.0" encoding="utf-8"?>
<p:sldLayout xmlns:a="http://schemas.openxmlformats.org/drawingml/2006/main" xmlns:r="http://schemas.openxmlformats.org/officeDocument/2006/relationships" xmlns:p="http://schemas.openxmlformats.org/presentationml/2006/main" matchingName="3_Quotation">
  <p:cSld name="3_Quotation 6">
    <p:spTree>
      <p:nvGrpSpPr>
        <p:cNvPr id="1" name="Shape 15683"/>
        <p:cNvGrpSpPr/>
        <p:nvPr/>
      </p:nvGrpSpPr>
      <p:grpSpPr>
        <a:xfrm>
          <a:off x="0" y="0"/>
          <a:ext cx="0" cy="0"/>
          <a:chOff x="0" y="0"/>
          <a:chExt cx="0" cy="0"/>
        </a:xfrm>
      </p:grpSpPr>
      <p:sp>
        <p:nvSpPr>
          <p:cNvPr id="15684" name="Google Shape;15684;p182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685" name="Google Shape;15685;p182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686" name="Google Shape;15686;p182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87" name="Google Shape;15687;p18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688" name="Google Shape;15688;p18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89" name="Google Shape;15689;p18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690" name="Google Shape;15690;p1824"/>
          <p:cNvGrpSpPr/>
          <p:nvPr/>
        </p:nvGrpSpPr>
        <p:grpSpPr>
          <a:xfrm>
            <a:off x="7191542" y="1"/>
            <a:ext cx="5000459" cy="1425992"/>
            <a:chOff x="7191542" y="1"/>
            <a:chExt cx="5000459" cy="1425992"/>
          </a:xfrm>
        </p:grpSpPr>
        <p:pic>
          <p:nvPicPr>
            <p:cNvPr id="15691" name="Google Shape;15691;p18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92" name="Google Shape;15692;p1824"/>
            <p:cNvGrpSpPr/>
            <p:nvPr/>
          </p:nvGrpSpPr>
          <p:grpSpPr>
            <a:xfrm>
              <a:off x="7191542" y="1"/>
              <a:ext cx="5000459" cy="1425992"/>
              <a:chOff x="7186272" y="0"/>
              <a:chExt cx="5005729" cy="1427495"/>
            </a:xfrm>
          </p:grpSpPr>
          <p:sp>
            <p:nvSpPr>
              <p:cNvPr id="15693" name="Google Shape;15693;p18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94" name="Google Shape;15694;p18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5695" name="Google Shape;15695;p182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74.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15696"/>
        <p:cNvGrpSpPr/>
        <p:nvPr/>
      </p:nvGrpSpPr>
      <p:grpSpPr>
        <a:xfrm>
          <a:off x="0" y="0"/>
          <a:ext cx="0" cy="0"/>
          <a:chOff x="0" y="0"/>
          <a:chExt cx="0" cy="0"/>
        </a:xfrm>
      </p:grpSpPr>
      <p:sp>
        <p:nvSpPr>
          <p:cNvPr id="15697" name="Google Shape;15697;p182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698" name="Google Shape;15698;p182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699" name="Google Shape;15699;p182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700" name="Google Shape;15700;p1825"/>
          <p:cNvSpPr>
            <a:spLocks noGrp="1"/>
          </p:cNvSpPr>
          <p:nvPr>
            <p:ph type="pic" idx="2"/>
          </p:nvPr>
        </p:nvSpPr>
        <p:spPr>
          <a:xfrm>
            <a:off x="7118684" y="233915"/>
            <a:ext cx="5073316" cy="5943600"/>
          </a:xfrm>
          <a:prstGeom prst="rect">
            <a:avLst/>
          </a:prstGeom>
          <a:noFill/>
          <a:ln>
            <a:noFill/>
          </a:ln>
        </p:spPr>
      </p:sp>
      <p:grpSp>
        <p:nvGrpSpPr>
          <p:cNvPr id="15701" name="Google Shape;15701;p1825"/>
          <p:cNvGrpSpPr/>
          <p:nvPr/>
        </p:nvGrpSpPr>
        <p:grpSpPr>
          <a:xfrm>
            <a:off x="0" y="5020348"/>
            <a:ext cx="12192000" cy="1837653"/>
            <a:chOff x="0" y="5020348"/>
            <a:chExt cx="12192000" cy="1837653"/>
          </a:xfrm>
        </p:grpSpPr>
        <p:sp>
          <p:nvSpPr>
            <p:cNvPr id="15702" name="Google Shape;15702;p182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703" name="Google Shape;15703;p182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5704" name="Google Shape;15704;p182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575.xml><?xml version="1.0" encoding="utf-8"?>
<p:sldLayout xmlns:a="http://schemas.openxmlformats.org/drawingml/2006/main" xmlns:r="http://schemas.openxmlformats.org/officeDocument/2006/relationships" xmlns:p="http://schemas.openxmlformats.org/presentationml/2006/main" matchingName="Divider">
  <p:cSld name="Divider 14">
    <p:bg>
      <p:bgPr>
        <a:solidFill>
          <a:schemeClr val="lt2"/>
        </a:solidFill>
        <a:effectLst/>
      </p:bgPr>
    </p:bg>
    <p:spTree>
      <p:nvGrpSpPr>
        <p:cNvPr id="1" name="Shape 15705"/>
        <p:cNvGrpSpPr/>
        <p:nvPr/>
      </p:nvGrpSpPr>
      <p:grpSpPr>
        <a:xfrm>
          <a:off x="0" y="0"/>
          <a:ext cx="0" cy="0"/>
          <a:chOff x="0" y="0"/>
          <a:chExt cx="0" cy="0"/>
        </a:xfrm>
      </p:grpSpPr>
      <p:grpSp>
        <p:nvGrpSpPr>
          <p:cNvPr id="15706" name="Google Shape;15706;p1826"/>
          <p:cNvGrpSpPr/>
          <p:nvPr/>
        </p:nvGrpSpPr>
        <p:grpSpPr>
          <a:xfrm>
            <a:off x="0" y="5020347"/>
            <a:ext cx="12192000" cy="1837653"/>
            <a:chOff x="0" y="5020347"/>
            <a:chExt cx="12192000" cy="1837653"/>
          </a:xfrm>
        </p:grpSpPr>
        <p:sp>
          <p:nvSpPr>
            <p:cNvPr id="15707" name="Google Shape;15707;p182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708" name="Google Shape;15708;p182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709" name="Google Shape;15709;p182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5710" name="Google Shape;15710;p182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711" name="Google Shape;15711;p182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712" name="Google Shape;15712;p182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576.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15713"/>
        <p:cNvGrpSpPr/>
        <p:nvPr/>
      </p:nvGrpSpPr>
      <p:grpSpPr>
        <a:xfrm>
          <a:off x="0" y="0"/>
          <a:ext cx="0" cy="0"/>
          <a:chOff x="0" y="0"/>
          <a:chExt cx="0" cy="0"/>
        </a:xfrm>
      </p:grpSpPr>
      <p:sp>
        <p:nvSpPr>
          <p:cNvPr id="15714" name="Google Shape;15714;p182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715" name="Google Shape;15715;p182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716" name="Google Shape;15716;p18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717" name="Google Shape;15717;p18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718" name="Google Shape;15718;p18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719" name="Google Shape;15719;p18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720" name="Google Shape;15720;p1827"/>
          <p:cNvGrpSpPr/>
          <p:nvPr/>
        </p:nvGrpSpPr>
        <p:grpSpPr>
          <a:xfrm>
            <a:off x="7191542" y="1"/>
            <a:ext cx="5000459" cy="1425992"/>
            <a:chOff x="7191542" y="1"/>
            <a:chExt cx="5000459" cy="1425992"/>
          </a:xfrm>
        </p:grpSpPr>
        <p:pic>
          <p:nvPicPr>
            <p:cNvPr id="15721" name="Google Shape;15721;p18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722" name="Google Shape;15722;p1827"/>
            <p:cNvGrpSpPr/>
            <p:nvPr/>
          </p:nvGrpSpPr>
          <p:grpSpPr>
            <a:xfrm>
              <a:off x="7191542" y="1"/>
              <a:ext cx="5000459" cy="1425992"/>
              <a:chOff x="7186272" y="0"/>
              <a:chExt cx="5005729" cy="1427495"/>
            </a:xfrm>
          </p:grpSpPr>
          <p:sp>
            <p:nvSpPr>
              <p:cNvPr id="15723" name="Google Shape;15723;p18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24" name="Google Shape;15724;p18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5725" name="Google Shape;15725;p182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77.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15726"/>
        <p:cNvGrpSpPr/>
        <p:nvPr/>
      </p:nvGrpSpPr>
      <p:grpSpPr>
        <a:xfrm>
          <a:off x="0" y="0"/>
          <a:ext cx="0" cy="0"/>
          <a:chOff x="0" y="0"/>
          <a:chExt cx="0" cy="0"/>
        </a:xfrm>
      </p:grpSpPr>
      <p:sp>
        <p:nvSpPr>
          <p:cNvPr id="15727" name="Google Shape;15727;p182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728" name="Google Shape;15728;p182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729" name="Google Shape;15729;p1828"/>
          <p:cNvGrpSpPr/>
          <p:nvPr/>
        </p:nvGrpSpPr>
        <p:grpSpPr>
          <a:xfrm>
            <a:off x="0" y="5379426"/>
            <a:ext cx="2807368" cy="753891"/>
            <a:chOff x="0" y="5379426"/>
            <a:chExt cx="2807368" cy="753891"/>
          </a:xfrm>
        </p:grpSpPr>
        <p:sp>
          <p:nvSpPr>
            <p:cNvPr id="15730" name="Google Shape;15730;p182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731" name="Google Shape;15731;p182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5732" name="Google Shape;15732;p1828"/>
          <p:cNvSpPr>
            <a:spLocks noGrp="1"/>
          </p:cNvSpPr>
          <p:nvPr>
            <p:ph type="pic" idx="2"/>
          </p:nvPr>
        </p:nvSpPr>
        <p:spPr>
          <a:xfrm>
            <a:off x="2807368" y="457202"/>
            <a:ext cx="8915400" cy="5943598"/>
          </a:xfrm>
          <a:prstGeom prst="rect">
            <a:avLst/>
          </a:prstGeom>
          <a:noFill/>
          <a:ln>
            <a:noFill/>
          </a:ln>
        </p:spPr>
      </p:sp>
      <p:pic>
        <p:nvPicPr>
          <p:cNvPr id="15733" name="Google Shape;15733;p182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578.xml><?xml version="1.0" encoding="utf-8"?>
<p:sldLayout xmlns:a="http://schemas.openxmlformats.org/drawingml/2006/main" xmlns:r="http://schemas.openxmlformats.org/officeDocument/2006/relationships" xmlns:p="http://schemas.openxmlformats.org/presentationml/2006/main" matchingName="Quotation">
  <p:cSld name="Quotation 21">
    <p:spTree>
      <p:nvGrpSpPr>
        <p:cNvPr id="1" name="Shape 15734"/>
        <p:cNvGrpSpPr/>
        <p:nvPr/>
      </p:nvGrpSpPr>
      <p:grpSpPr>
        <a:xfrm>
          <a:off x="0" y="0"/>
          <a:ext cx="0" cy="0"/>
          <a:chOff x="0" y="0"/>
          <a:chExt cx="0" cy="0"/>
        </a:xfrm>
      </p:grpSpPr>
      <p:sp>
        <p:nvSpPr>
          <p:cNvPr id="15735" name="Google Shape;15735;p107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736" name="Google Shape;15736;p107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737" name="Google Shape;15737;p107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738" name="Google Shape;15738;p10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739" name="Google Shape;15739;p10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740" name="Google Shape;15740;p10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741" name="Google Shape;15741;p1073"/>
          <p:cNvGrpSpPr/>
          <p:nvPr/>
        </p:nvGrpSpPr>
        <p:grpSpPr>
          <a:xfrm>
            <a:off x="7191542" y="1"/>
            <a:ext cx="5000459" cy="1425992"/>
            <a:chOff x="7191542" y="1"/>
            <a:chExt cx="5000459" cy="1425992"/>
          </a:xfrm>
        </p:grpSpPr>
        <p:pic>
          <p:nvPicPr>
            <p:cNvPr id="15742" name="Google Shape;15742;p10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743" name="Google Shape;15743;p1073"/>
            <p:cNvGrpSpPr/>
            <p:nvPr/>
          </p:nvGrpSpPr>
          <p:grpSpPr>
            <a:xfrm>
              <a:off x="7191542" y="1"/>
              <a:ext cx="5000459" cy="1425992"/>
              <a:chOff x="7186272" y="0"/>
              <a:chExt cx="5005729" cy="1427495"/>
            </a:xfrm>
          </p:grpSpPr>
          <p:sp>
            <p:nvSpPr>
              <p:cNvPr id="15744" name="Google Shape;15744;p10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45" name="Google Shape;15745;p10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5746" name="Google Shape;15746;p107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79.xml><?xml version="1.0" encoding="utf-8"?>
<p:sldLayout xmlns:a="http://schemas.openxmlformats.org/drawingml/2006/main" xmlns:r="http://schemas.openxmlformats.org/officeDocument/2006/relationships" xmlns:p="http://schemas.openxmlformats.org/presentationml/2006/main" matchingName="Quotation">
  <p:cSld name="Quotation 22">
    <p:spTree>
      <p:nvGrpSpPr>
        <p:cNvPr id="1" name="Shape 15747"/>
        <p:cNvGrpSpPr/>
        <p:nvPr/>
      </p:nvGrpSpPr>
      <p:grpSpPr>
        <a:xfrm>
          <a:off x="0" y="0"/>
          <a:ext cx="0" cy="0"/>
          <a:chOff x="0" y="0"/>
          <a:chExt cx="0" cy="0"/>
        </a:xfrm>
      </p:grpSpPr>
      <p:sp>
        <p:nvSpPr>
          <p:cNvPr id="15748" name="Google Shape;15748;p182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749" name="Google Shape;15749;p182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750" name="Google Shape;15750;p182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751" name="Google Shape;15751;p18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752" name="Google Shape;15752;p18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753" name="Google Shape;15753;p18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754" name="Google Shape;15754;p1829"/>
          <p:cNvGrpSpPr/>
          <p:nvPr/>
        </p:nvGrpSpPr>
        <p:grpSpPr>
          <a:xfrm>
            <a:off x="7191542" y="1"/>
            <a:ext cx="5000459" cy="1425992"/>
            <a:chOff x="7191542" y="1"/>
            <a:chExt cx="5000459" cy="1425992"/>
          </a:xfrm>
        </p:grpSpPr>
        <p:pic>
          <p:nvPicPr>
            <p:cNvPr id="15755" name="Google Shape;15755;p18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756" name="Google Shape;15756;p1829"/>
            <p:cNvGrpSpPr/>
            <p:nvPr/>
          </p:nvGrpSpPr>
          <p:grpSpPr>
            <a:xfrm>
              <a:off x="7191542" y="1"/>
              <a:ext cx="5000459" cy="1425992"/>
              <a:chOff x="7186272" y="0"/>
              <a:chExt cx="5005729" cy="1427495"/>
            </a:xfrm>
          </p:grpSpPr>
          <p:sp>
            <p:nvSpPr>
              <p:cNvPr id="15757" name="Google Shape;15757;p18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58" name="Google Shape;15758;p18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5759" name="Google Shape;15759;p182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21_Cover">
  <p:cSld name="21_Cover">
    <p:spTree>
      <p:nvGrpSpPr>
        <p:cNvPr id="1" name="Shape 1540"/>
        <p:cNvGrpSpPr/>
        <p:nvPr/>
      </p:nvGrpSpPr>
      <p:grpSpPr>
        <a:xfrm>
          <a:off x="0" y="0"/>
          <a:ext cx="0" cy="0"/>
          <a:chOff x="0" y="0"/>
          <a:chExt cx="0" cy="0"/>
        </a:xfrm>
      </p:grpSpPr>
      <p:sp>
        <p:nvSpPr>
          <p:cNvPr id="1541" name="Google Shape;1541;p253"/>
          <p:cNvSpPr/>
          <p:nvPr/>
        </p:nvSpPr>
        <p:spPr>
          <a:xfrm>
            <a:off x="902368" y="129441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42" name="Google Shape;1542;p253"/>
          <p:cNvSpPr txBox="1">
            <a:spLocks noGrp="1"/>
          </p:cNvSpPr>
          <p:nvPr>
            <p:ph type="ctrTitle"/>
          </p:nvPr>
        </p:nvSpPr>
        <p:spPr>
          <a:xfrm>
            <a:off x="1413314"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43" name="Google Shape;1543;p253"/>
          <p:cNvSpPr txBox="1">
            <a:spLocks noGrp="1"/>
          </p:cNvSpPr>
          <p:nvPr>
            <p:ph type="subTitle" idx="1"/>
          </p:nvPr>
        </p:nvSpPr>
        <p:spPr>
          <a:xfrm>
            <a:off x="1413314" y="376686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44" name="Google Shape;1544;p253"/>
          <p:cNvSpPr>
            <a:spLocks noGrp="1"/>
          </p:cNvSpPr>
          <p:nvPr>
            <p:ph type="pic" idx="2"/>
          </p:nvPr>
        </p:nvSpPr>
        <p:spPr>
          <a:xfrm>
            <a:off x="7118686" y="233915"/>
            <a:ext cx="5073316" cy="5943600"/>
          </a:xfrm>
          <a:prstGeom prst="rect">
            <a:avLst/>
          </a:prstGeom>
          <a:noFill/>
          <a:ln>
            <a:noFill/>
          </a:ln>
        </p:spPr>
      </p:sp>
      <p:grpSp>
        <p:nvGrpSpPr>
          <p:cNvPr id="1545" name="Google Shape;1545;p253"/>
          <p:cNvGrpSpPr/>
          <p:nvPr/>
        </p:nvGrpSpPr>
        <p:grpSpPr>
          <a:xfrm>
            <a:off x="0" y="5020351"/>
            <a:ext cx="12192000" cy="1837653"/>
            <a:chOff x="0" y="5020348"/>
            <a:chExt cx="12192000" cy="1837653"/>
          </a:xfrm>
        </p:grpSpPr>
        <p:sp>
          <p:nvSpPr>
            <p:cNvPr id="1546" name="Google Shape;1546;p2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47" name="Google Shape;1547;p25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48" name="Google Shape;1548;p25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580.xml><?xml version="1.0" encoding="utf-8"?>
<p:sldLayout xmlns:a="http://schemas.openxmlformats.org/drawingml/2006/main" xmlns:r="http://schemas.openxmlformats.org/officeDocument/2006/relationships" xmlns:p="http://schemas.openxmlformats.org/presentationml/2006/main" matchingName="Title and Content">
  <p:cSld name="Title and Content 7">
    <p:spTree>
      <p:nvGrpSpPr>
        <p:cNvPr id="1" name="Shape 15760"/>
        <p:cNvGrpSpPr/>
        <p:nvPr/>
      </p:nvGrpSpPr>
      <p:grpSpPr>
        <a:xfrm>
          <a:off x="0" y="0"/>
          <a:ext cx="0" cy="0"/>
          <a:chOff x="0" y="0"/>
          <a:chExt cx="0" cy="0"/>
        </a:xfrm>
      </p:grpSpPr>
      <p:grpSp>
        <p:nvGrpSpPr>
          <p:cNvPr id="15761" name="Google Shape;15761;p1830"/>
          <p:cNvGrpSpPr/>
          <p:nvPr/>
        </p:nvGrpSpPr>
        <p:grpSpPr>
          <a:xfrm>
            <a:off x="7191542" y="1"/>
            <a:ext cx="5000459" cy="1425992"/>
            <a:chOff x="7191542" y="1"/>
            <a:chExt cx="5000459" cy="1425992"/>
          </a:xfrm>
        </p:grpSpPr>
        <p:pic>
          <p:nvPicPr>
            <p:cNvPr id="15762" name="Google Shape;15762;p18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763" name="Google Shape;15763;p1830"/>
            <p:cNvGrpSpPr/>
            <p:nvPr/>
          </p:nvGrpSpPr>
          <p:grpSpPr>
            <a:xfrm>
              <a:off x="7191542" y="1"/>
              <a:ext cx="5000459" cy="1425992"/>
              <a:chOff x="7186272" y="0"/>
              <a:chExt cx="5005729" cy="1427495"/>
            </a:xfrm>
          </p:grpSpPr>
          <p:sp>
            <p:nvSpPr>
              <p:cNvPr id="15764" name="Google Shape;15764;p18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65" name="Google Shape;15765;p18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5766" name="Google Shape;15766;p18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767" name="Google Shape;15767;p183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768" name="Google Shape;15768;p18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769" name="Google Shape;15769;p18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770" name="Google Shape;15770;p18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81.xml><?xml version="1.0" encoding="utf-8"?>
<p:sldLayout xmlns:a="http://schemas.openxmlformats.org/drawingml/2006/main" xmlns:r="http://schemas.openxmlformats.org/officeDocument/2006/relationships" xmlns:p="http://schemas.openxmlformats.org/presentationml/2006/main" matchingName="Two Content">
  <p:cSld name="Two Content 6">
    <p:spTree>
      <p:nvGrpSpPr>
        <p:cNvPr id="1" name="Shape 15771"/>
        <p:cNvGrpSpPr/>
        <p:nvPr/>
      </p:nvGrpSpPr>
      <p:grpSpPr>
        <a:xfrm>
          <a:off x="0" y="0"/>
          <a:ext cx="0" cy="0"/>
          <a:chOff x="0" y="0"/>
          <a:chExt cx="0" cy="0"/>
        </a:xfrm>
      </p:grpSpPr>
      <p:sp>
        <p:nvSpPr>
          <p:cNvPr id="15772" name="Google Shape;15772;p183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773" name="Google Shape;15773;p183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774" name="Google Shape;15774;p1831"/>
          <p:cNvGrpSpPr/>
          <p:nvPr/>
        </p:nvGrpSpPr>
        <p:grpSpPr>
          <a:xfrm>
            <a:off x="7191542" y="1"/>
            <a:ext cx="5000459" cy="1425992"/>
            <a:chOff x="7191542" y="1"/>
            <a:chExt cx="5000459" cy="1425992"/>
          </a:xfrm>
        </p:grpSpPr>
        <p:pic>
          <p:nvPicPr>
            <p:cNvPr id="15775" name="Google Shape;15775;p18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776" name="Google Shape;15776;p1831"/>
            <p:cNvGrpSpPr/>
            <p:nvPr/>
          </p:nvGrpSpPr>
          <p:grpSpPr>
            <a:xfrm>
              <a:off x="7191542" y="1"/>
              <a:ext cx="5000459" cy="1425992"/>
              <a:chOff x="7186272" y="0"/>
              <a:chExt cx="5005729" cy="1427495"/>
            </a:xfrm>
          </p:grpSpPr>
          <p:sp>
            <p:nvSpPr>
              <p:cNvPr id="15777" name="Google Shape;15777;p18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78" name="Google Shape;15778;p18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5779" name="Google Shape;15779;p183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780" name="Google Shape;15780;p183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781" name="Google Shape;15781;p18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782" name="Google Shape;15782;p18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82.xml><?xml version="1.0" encoding="utf-8"?>
<p:sldLayout xmlns:a="http://schemas.openxmlformats.org/drawingml/2006/main" xmlns:r="http://schemas.openxmlformats.org/officeDocument/2006/relationships" xmlns:p="http://schemas.openxmlformats.org/presentationml/2006/main" matchingName="Comparison">
  <p:cSld name="Comparison 17">
    <p:spTree>
      <p:nvGrpSpPr>
        <p:cNvPr id="1" name="Shape 15783"/>
        <p:cNvGrpSpPr/>
        <p:nvPr/>
      </p:nvGrpSpPr>
      <p:grpSpPr>
        <a:xfrm>
          <a:off x="0" y="0"/>
          <a:ext cx="0" cy="0"/>
          <a:chOff x="0" y="0"/>
          <a:chExt cx="0" cy="0"/>
        </a:xfrm>
      </p:grpSpPr>
      <p:grpSp>
        <p:nvGrpSpPr>
          <p:cNvPr id="15784" name="Google Shape;15784;p1832"/>
          <p:cNvGrpSpPr/>
          <p:nvPr/>
        </p:nvGrpSpPr>
        <p:grpSpPr>
          <a:xfrm>
            <a:off x="7191542" y="1"/>
            <a:ext cx="5000459" cy="1425992"/>
            <a:chOff x="7191542" y="1"/>
            <a:chExt cx="5000459" cy="1425992"/>
          </a:xfrm>
        </p:grpSpPr>
        <p:pic>
          <p:nvPicPr>
            <p:cNvPr id="15785" name="Google Shape;15785;p18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786" name="Google Shape;15786;p1832"/>
            <p:cNvGrpSpPr/>
            <p:nvPr/>
          </p:nvGrpSpPr>
          <p:grpSpPr>
            <a:xfrm>
              <a:off x="7191542" y="1"/>
              <a:ext cx="5000459" cy="1425992"/>
              <a:chOff x="7186272" y="0"/>
              <a:chExt cx="5005729" cy="1427495"/>
            </a:xfrm>
          </p:grpSpPr>
          <p:sp>
            <p:nvSpPr>
              <p:cNvPr id="15787" name="Google Shape;15787;p18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88" name="Google Shape;15788;p18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5789" name="Google Shape;15789;p18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790" name="Google Shape;15790;p183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791" name="Google Shape;15791;p183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792" name="Google Shape;15792;p183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793" name="Google Shape;15793;p183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794" name="Google Shape;15794;p18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795" name="Google Shape;15795;p18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796" name="Google Shape;15796;p18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83.xml><?xml version="1.0" encoding="utf-8"?>
<p:sldLayout xmlns:a="http://schemas.openxmlformats.org/drawingml/2006/main" xmlns:r="http://schemas.openxmlformats.org/officeDocument/2006/relationships" xmlns:p="http://schemas.openxmlformats.org/presentationml/2006/main" matchingName="28_End">
  <p:cSld name="28_End">
    <p:spTree>
      <p:nvGrpSpPr>
        <p:cNvPr id="1" name="Shape 15797"/>
        <p:cNvGrpSpPr/>
        <p:nvPr/>
      </p:nvGrpSpPr>
      <p:grpSpPr>
        <a:xfrm>
          <a:off x="0" y="0"/>
          <a:ext cx="0" cy="0"/>
          <a:chOff x="0" y="0"/>
          <a:chExt cx="0" cy="0"/>
        </a:xfrm>
      </p:grpSpPr>
      <p:grpSp>
        <p:nvGrpSpPr>
          <p:cNvPr id="15798" name="Google Shape;15798;p1833"/>
          <p:cNvGrpSpPr/>
          <p:nvPr/>
        </p:nvGrpSpPr>
        <p:grpSpPr>
          <a:xfrm>
            <a:off x="0" y="0"/>
            <a:ext cx="12192000" cy="2148830"/>
            <a:chOff x="0" y="0"/>
            <a:chExt cx="12192000" cy="2148830"/>
          </a:xfrm>
        </p:grpSpPr>
        <p:sp>
          <p:nvSpPr>
            <p:cNvPr id="15799" name="Google Shape;15799;p183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00" name="Google Shape;15800;p183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5801" name="Google Shape;15801;p183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802" name="Google Shape;15802;p183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803" name="Google Shape;15803;p183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804" name="Google Shape;15804;p183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5805" name="Google Shape;15805;p183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584.xml><?xml version="1.0" encoding="utf-8"?>
<p:sldLayout xmlns:a="http://schemas.openxmlformats.org/drawingml/2006/main" xmlns:r="http://schemas.openxmlformats.org/officeDocument/2006/relationships" xmlns:p="http://schemas.openxmlformats.org/presentationml/2006/main" matchingName="Title Only">
  <p:cSld name="Title Only 6">
    <p:spTree>
      <p:nvGrpSpPr>
        <p:cNvPr id="1" name="Shape 15806"/>
        <p:cNvGrpSpPr/>
        <p:nvPr/>
      </p:nvGrpSpPr>
      <p:grpSpPr>
        <a:xfrm>
          <a:off x="0" y="0"/>
          <a:ext cx="0" cy="0"/>
          <a:chOff x="0" y="0"/>
          <a:chExt cx="0" cy="0"/>
        </a:xfrm>
      </p:grpSpPr>
      <p:grpSp>
        <p:nvGrpSpPr>
          <p:cNvPr id="15807" name="Google Shape;15807;p1834"/>
          <p:cNvGrpSpPr/>
          <p:nvPr/>
        </p:nvGrpSpPr>
        <p:grpSpPr>
          <a:xfrm>
            <a:off x="7191542" y="1"/>
            <a:ext cx="5000459" cy="1425992"/>
            <a:chOff x="7191542" y="1"/>
            <a:chExt cx="5000459" cy="1425992"/>
          </a:xfrm>
        </p:grpSpPr>
        <p:pic>
          <p:nvPicPr>
            <p:cNvPr id="15808" name="Google Shape;15808;p18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809" name="Google Shape;15809;p1834"/>
            <p:cNvGrpSpPr/>
            <p:nvPr/>
          </p:nvGrpSpPr>
          <p:grpSpPr>
            <a:xfrm>
              <a:off x="7191542" y="1"/>
              <a:ext cx="5000459" cy="1425992"/>
              <a:chOff x="7186272" y="0"/>
              <a:chExt cx="5005729" cy="1427495"/>
            </a:xfrm>
          </p:grpSpPr>
          <p:sp>
            <p:nvSpPr>
              <p:cNvPr id="15810" name="Google Shape;15810;p18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11" name="Google Shape;15811;p18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5812" name="Google Shape;15812;p18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813" name="Google Shape;15813;p18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814" name="Google Shape;15814;p18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815" name="Google Shape;15815;p18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85.xml><?xml version="1.0" encoding="utf-8"?>
<p:sldLayout xmlns:a="http://schemas.openxmlformats.org/drawingml/2006/main" xmlns:r="http://schemas.openxmlformats.org/officeDocument/2006/relationships" xmlns:p="http://schemas.openxmlformats.org/presentationml/2006/main" matchingName="81_Quotation">
  <p:cSld name="81_Quotation">
    <p:spTree>
      <p:nvGrpSpPr>
        <p:cNvPr id="1" name="Shape 15816"/>
        <p:cNvGrpSpPr/>
        <p:nvPr/>
      </p:nvGrpSpPr>
      <p:grpSpPr>
        <a:xfrm>
          <a:off x="0" y="0"/>
          <a:ext cx="0" cy="0"/>
          <a:chOff x="0" y="0"/>
          <a:chExt cx="0" cy="0"/>
        </a:xfrm>
      </p:grpSpPr>
      <p:sp>
        <p:nvSpPr>
          <p:cNvPr id="15817" name="Google Shape;15817;p183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818" name="Google Shape;15818;p183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819" name="Google Shape;15819;p183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820" name="Google Shape;15820;p18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821" name="Google Shape;15821;p18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822" name="Google Shape;15822;p18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823" name="Google Shape;15823;p1835"/>
          <p:cNvGrpSpPr/>
          <p:nvPr/>
        </p:nvGrpSpPr>
        <p:grpSpPr>
          <a:xfrm>
            <a:off x="7191542" y="1"/>
            <a:ext cx="5000459" cy="1425992"/>
            <a:chOff x="7191542" y="1"/>
            <a:chExt cx="5000459" cy="1425992"/>
          </a:xfrm>
        </p:grpSpPr>
        <p:pic>
          <p:nvPicPr>
            <p:cNvPr id="15824" name="Google Shape;15824;p18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825" name="Google Shape;15825;p1835"/>
            <p:cNvGrpSpPr/>
            <p:nvPr/>
          </p:nvGrpSpPr>
          <p:grpSpPr>
            <a:xfrm>
              <a:off x="7191542" y="1"/>
              <a:ext cx="5000459" cy="1425992"/>
              <a:chOff x="7186272" y="0"/>
              <a:chExt cx="5005729" cy="1427495"/>
            </a:xfrm>
          </p:grpSpPr>
          <p:sp>
            <p:nvSpPr>
              <p:cNvPr id="15826" name="Google Shape;15826;p18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27" name="Google Shape;15827;p18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5828" name="Google Shape;15828;p183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86.xml><?xml version="1.0" encoding="utf-8"?>
<p:sldLayout xmlns:a="http://schemas.openxmlformats.org/drawingml/2006/main" xmlns:r="http://schemas.openxmlformats.org/officeDocument/2006/relationships" xmlns:p="http://schemas.openxmlformats.org/presentationml/2006/main" matchingName="Blank">
  <p:cSld name="Blank 6">
    <p:spTree>
      <p:nvGrpSpPr>
        <p:cNvPr id="1" name="Shape 15829"/>
        <p:cNvGrpSpPr/>
        <p:nvPr/>
      </p:nvGrpSpPr>
      <p:grpSpPr>
        <a:xfrm>
          <a:off x="0" y="0"/>
          <a:ext cx="0" cy="0"/>
          <a:chOff x="0" y="0"/>
          <a:chExt cx="0" cy="0"/>
        </a:xfrm>
      </p:grpSpPr>
      <p:sp>
        <p:nvSpPr>
          <p:cNvPr id="15830" name="Google Shape;15830;p18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831" name="Google Shape;15831;p18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832" name="Google Shape;15832;p18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833" name="Google Shape;15833;p1836"/>
          <p:cNvGrpSpPr/>
          <p:nvPr/>
        </p:nvGrpSpPr>
        <p:grpSpPr>
          <a:xfrm>
            <a:off x="7191542" y="1"/>
            <a:ext cx="5000459" cy="1425992"/>
            <a:chOff x="7191542" y="1"/>
            <a:chExt cx="5000459" cy="1425992"/>
          </a:xfrm>
        </p:grpSpPr>
        <p:pic>
          <p:nvPicPr>
            <p:cNvPr id="15834" name="Google Shape;15834;p18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835" name="Google Shape;15835;p1836"/>
            <p:cNvGrpSpPr/>
            <p:nvPr/>
          </p:nvGrpSpPr>
          <p:grpSpPr>
            <a:xfrm>
              <a:off x="7191542" y="1"/>
              <a:ext cx="5000459" cy="1425992"/>
              <a:chOff x="7186272" y="0"/>
              <a:chExt cx="5005729" cy="1427495"/>
            </a:xfrm>
          </p:grpSpPr>
          <p:sp>
            <p:nvSpPr>
              <p:cNvPr id="15836" name="Google Shape;15836;p18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37" name="Google Shape;15837;p18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587.xml><?xml version="1.0" encoding="utf-8"?>
<p:sldLayout xmlns:a="http://schemas.openxmlformats.org/drawingml/2006/main" xmlns:r="http://schemas.openxmlformats.org/officeDocument/2006/relationships" xmlns:p="http://schemas.openxmlformats.org/presentationml/2006/main" matchingName="76_Quotation">
  <p:cSld name="76_Quotation">
    <p:spTree>
      <p:nvGrpSpPr>
        <p:cNvPr id="1" name="Shape 15838"/>
        <p:cNvGrpSpPr/>
        <p:nvPr/>
      </p:nvGrpSpPr>
      <p:grpSpPr>
        <a:xfrm>
          <a:off x="0" y="0"/>
          <a:ext cx="0" cy="0"/>
          <a:chOff x="0" y="0"/>
          <a:chExt cx="0" cy="0"/>
        </a:xfrm>
      </p:grpSpPr>
      <p:sp>
        <p:nvSpPr>
          <p:cNvPr id="15839" name="Google Shape;15839;p183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840" name="Google Shape;15840;p183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841" name="Google Shape;15841;p183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842" name="Google Shape;15842;p18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843" name="Google Shape;15843;p18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844" name="Google Shape;15844;p18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845" name="Google Shape;15845;p1837"/>
          <p:cNvGrpSpPr/>
          <p:nvPr/>
        </p:nvGrpSpPr>
        <p:grpSpPr>
          <a:xfrm>
            <a:off x="7191542" y="1"/>
            <a:ext cx="5000459" cy="1425992"/>
            <a:chOff x="7191542" y="1"/>
            <a:chExt cx="5000459" cy="1425992"/>
          </a:xfrm>
        </p:grpSpPr>
        <p:pic>
          <p:nvPicPr>
            <p:cNvPr id="15846" name="Google Shape;15846;p18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847" name="Google Shape;15847;p1837"/>
            <p:cNvGrpSpPr/>
            <p:nvPr/>
          </p:nvGrpSpPr>
          <p:grpSpPr>
            <a:xfrm>
              <a:off x="7191542" y="1"/>
              <a:ext cx="5000459" cy="1425992"/>
              <a:chOff x="7186272" y="0"/>
              <a:chExt cx="5005729" cy="1427495"/>
            </a:xfrm>
          </p:grpSpPr>
          <p:sp>
            <p:nvSpPr>
              <p:cNvPr id="15848" name="Google Shape;15848;p18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49" name="Google Shape;15849;p18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5850" name="Google Shape;15850;p183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88.xml><?xml version="1.0" encoding="utf-8"?>
<p:sldLayout xmlns:a="http://schemas.openxmlformats.org/drawingml/2006/main" xmlns:r="http://schemas.openxmlformats.org/officeDocument/2006/relationships" xmlns:p="http://schemas.openxmlformats.org/presentationml/2006/main" matchingName="Divider">
  <p:cSld name="Divider 15">
    <p:bg>
      <p:bgPr>
        <a:solidFill>
          <a:schemeClr val="lt2"/>
        </a:solidFill>
        <a:effectLst/>
      </p:bgPr>
    </p:bg>
    <p:spTree>
      <p:nvGrpSpPr>
        <p:cNvPr id="1" name="Shape 15851"/>
        <p:cNvGrpSpPr/>
        <p:nvPr/>
      </p:nvGrpSpPr>
      <p:grpSpPr>
        <a:xfrm>
          <a:off x="0" y="0"/>
          <a:ext cx="0" cy="0"/>
          <a:chOff x="0" y="0"/>
          <a:chExt cx="0" cy="0"/>
        </a:xfrm>
      </p:grpSpPr>
      <p:grpSp>
        <p:nvGrpSpPr>
          <p:cNvPr id="15852" name="Google Shape;15852;p1838"/>
          <p:cNvGrpSpPr/>
          <p:nvPr/>
        </p:nvGrpSpPr>
        <p:grpSpPr>
          <a:xfrm>
            <a:off x="0" y="5020347"/>
            <a:ext cx="12192000" cy="1837653"/>
            <a:chOff x="0" y="5020347"/>
            <a:chExt cx="12192000" cy="1837653"/>
          </a:xfrm>
        </p:grpSpPr>
        <p:sp>
          <p:nvSpPr>
            <p:cNvPr id="15853" name="Google Shape;15853;p183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854" name="Google Shape;15854;p183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855" name="Google Shape;15855;p183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5856" name="Google Shape;15856;p183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857" name="Google Shape;15857;p183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858" name="Google Shape;15858;p183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589.xml><?xml version="1.0" encoding="utf-8"?>
<p:sldLayout xmlns:a="http://schemas.openxmlformats.org/drawingml/2006/main" xmlns:r="http://schemas.openxmlformats.org/officeDocument/2006/relationships" xmlns:p="http://schemas.openxmlformats.org/presentationml/2006/main" matchingName="Photo Slide">
  <p:cSld name="Photo Slide 11">
    <p:spTree>
      <p:nvGrpSpPr>
        <p:cNvPr id="1" name="Shape 15859"/>
        <p:cNvGrpSpPr/>
        <p:nvPr/>
      </p:nvGrpSpPr>
      <p:grpSpPr>
        <a:xfrm>
          <a:off x="0" y="0"/>
          <a:ext cx="0" cy="0"/>
          <a:chOff x="0" y="0"/>
          <a:chExt cx="0" cy="0"/>
        </a:xfrm>
      </p:grpSpPr>
      <p:sp>
        <p:nvSpPr>
          <p:cNvPr id="15860" name="Google Shape;15860;p183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861" name="Google Shape;15861;p183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862" name="Google Shape;15862;p1839"/>
          <p:cNvGrpSpPr/>
          <p:nvPr/>
        </p:nvGrpSpPr>
        <p:grpSpPr>
          <a:xfrm>
            <a:off x="0" y="5379426"/>
            <a:ext cx="2807368" cy="753891"/>
            <a:chOff x="0" y="5379426"/>
            <a:chExt cx="2807368" cy="753891"/>
          </a:xfrm>
        </p:grpSpPr>
        <p:sp>
          <p:nvSpPr>
            <p:cNvPr id="15863" name="Google Shape;15863;p183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864" name="Google Shape;15864;p183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5865" name="Google Shape;15865;p1839"/>
          <p:cNvSpPr>
            <a:spLocks noGrp="1"/>
          </p:cNvSpPr>
          <p:nvPr>
            <p:ph type="pic" idx="2"/>
          </p:nvPr>
        </p:nvSpPr>
        <p:spPr>
          <a:xfrm>
            <a:off x="2807368" y="457202"/>
            <a:ext cx="8915400" cy="5943598"/>
          </a:xfrm>
          <a:prstGeom prst="rect">
            <a:avLst/>
          </a:prstGeom>
          <a:noFill/>
          <a:ln>
            <a:noFill/>
          </a:ln>
        </p:spPr>
      </p:sp>
      <p:pic>
        <p:nvPicPr>
          <p:cNvPr id="15866" name="Google Shape;15866;p183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21_Divider">
  <p:cSld name="21_Divider">
    <p:bg>
      <p:bgPr>
        <a:solidFill>
          <a:schemeClr val="lt2"/>
        </a:solidFill>
        <a:effectLst/>
      </p:bgPr>
    </p:bg>
    <p:spTree>
      <p:nvGrpSpPr>
        <p:cNvPr id="1" name="Shape 1549"/>
        <p:cNvGrpSpPr/>
        <p:nvPr/>
      </p:nvGrpSpPr>
      <p:grpSpPr>
        <a:xfrm>
          <a:off x="0" y="0"/>
          <a:ext cx="0" cy="0"/>
          <a:chOff x="0" y="0"/>
          <a:chExt cx="0" cy="0"/>
        </a:xfrm>
      </p:grpSpPr>
      <p:grpSp>
        <p:nvGrpSpPr>
          <p:cNvPr id="1550" name="Google Shape;1550;p254"/>
          <p:cNvGrpSpPr/>
          <p:nvPr/>
        </p:nvGrpSpPr>
        <p:grpSpPr>
          <a:xfrm>
            <a:off x="0" y="5020348"/>
            <a:ext cx="12192000" cy="1837653"/>
            <a:chOff x="0" y="5020347"/>
            <a:chExt cx="12192000" cy="1837653"/>
          </a:xfrm>
        </p:grpSpPr>
        <p:sp>
          <p:nvSpPr>
            <p:cNvPr id="1551" name="Google Shape;1551;p25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52" name="Google Shape;1552;p25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53" name="Google Shape;1553;p25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54" name="Google Shape;1554;p25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55" name="Google Shape;1555;p254"/>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56" name="Google Shape;1556;p254"/>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590.xml><?xml version="1.0" encoding="utf-8"?>
<p:sldLayout xmlns:a="http://schemas.openxmlformats.org/drawingml/2006/main" xmlns:r="http://schemas.openxmlformats.org/officeDocument/2006/relationships" xmlns:p="http://schemas.openxmlformats.org/presentationml/2006/main" matchingName="Quotation">
  <p:cSld name="Quotation 23">
    <p:spTree>
      <p:nvGrpSpPr>
        <p:cNvPr id="1" name="Shape 15867"/>
        <p:cNvGrpSpPr/>
        <p:nvPr/>
      </p:nvGrpSpPr>
      <p:grpSpPr>
        <a:xfrm>
          <a:off x="0" y="0"/>
          <a:ext cx="0" cy="0"/>
          <a:chOff x="0" y="0"/>
          <a:chExt cx="0" cy="0"/>
        </a:xfrm>
      </p:grpSpPr>
      <p:sp>
        <p:nvSpPr>
          <p:cNvPr id="15868" name="Google Shape;15868;p184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869" name="Google Shape;15869;p184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870" name="Google Shape;15870;p184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871" name="Google Shape;15871;p18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872" name="Google Shape;15872;p18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873" name="Google Shape;15873;p18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874" name="Google Shape;15874;p1840"/>
          <p:cNvGrpSpPr/>
          <p:nvPr/>
        </p:nvGrpSpPr>
        <p:grpSpPr>
          <a:xfrm>
            <a:off x="7191542" y="1"/>
            <a:ext cx="5000459" cy="1425992"/>
            <a:chOff x="7191542" y="1"/>
            <a:chExt cx="5000459" cy="1425992"/>
          </a:xfrm>
        </p:grpSpPr>
        <p:pic>
          <p:nvPicPr>
            <p:cNvPr id="15875" name="Google Shape;15875;p18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876" name="Google Shape;15876;p1840"/>
            <p:cNvGrpSpPr/>
            <p:nvPr/>
          </p:nvGrpSpPr>
          <p:grpSpPr>
            <a:xfrm>
              <a:off x="7191542" y="1"/>
              <a:ext cx="5000459" cy="1425992"/>
              <a:chOff x="7186272" y="0"/>
              <a:chExt cx="5005729" cy="1427495"/>
            </a:xfrm>
          </p:grpSpPr>
          <p:sp>
            <p:nvSpPr>
              <p:cNvPr id="15877" name="Google Shape;15877;p18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78" name="Google Shape;15878;p18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5879" name="Google Shape;15879;p184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91.xml><?xml version="1.0" encoding="utf-8"?>
<p:sldLayout xmlns:a="http://schemas.openxmlformats.org/drawingml/2006/main" xmlns:r="http://schemas.openxmlformats.org/officeDocument/2006/relationships" xmlns:p="http://schemas.openxmlformats.org/presentationml/2006/main" matchingName="Quotation">
  <p:cSld name="Quotation 24">
    <p:spTree>
      <p:nvGrpSpPr>
        <p:cNvPr id="1" name="Shape 15880"/>
        <p:cNvGrpSpPr/>
        <p:nvPr/>
      </p:nvGrpSpPr>
      <p:grpSpPr>
        <a:xfrm>
          <a:off x="0" y="0"/>
          <a:ext cx="0" cy="0"/>
          <a:chOff x="0" y="0"/>
          <a:chExt cx="0" cy="0"/>
        </a:xfrm>
      </p:grpSpPr>
      <p:sp>
        <p:nvSpPr>
          <p:cNvPr id="15881" name="Google Shape;15881;p184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882" name="Google Shape;15882;p184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883" name="Google Shape;15883;p184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884" name="Google Shape;15884;p18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885" name="Google Shape;15885;p18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886" name="Google Shape;15886;p18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887" name="Google Shape;15887;p1841"/>
          <p:cNvGrpSpPr/>
          <p:nvPr/>
        </p:nvGrpSpPr>
        <p:grpSpPr>
          <a:xfrm>
            <a:off x="7191542" y="1"/>
            <a:ext cx="5000459" cy="1425992"/>
            <a:chOff x="7191542" y="1"/>
            <a:chExt cx="5000459" cy="1425992"/>
          </a:xfrm>
        </p:grpSpPr>
        <p:pic>
          <p:nvPicPr>
            <p:cNvPr id="15888" name="Google Shape;15888;p18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889" name="Google Shape;15889;p1841"/>
            <p:cNvGrpSpPr/>
            <p:nvPr/>
          </p:nvGrpSpPr>
          <p:grpSpPr>
            <a:xfrm>
              <a:off x="7191542" y="1"/>
              <a:ext cx="5000459" cy="1425992"/>
              <a:chOff x="7186272" y="0"/>
              <a:chExt cx="5005729" cy="1427495"/>
            </a:xfrm>
          </p:grpSpPr>
          <p:sp>
            <p:nvSpPr>
              <p:cNvPr id="15890" name="Google Shape;15890;p18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91" name="Google Shape;15891;p18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5892" name="Google Shape;15892;p184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92.xml><?xml version="1.0" encoding="utf-8"?>
<p:sldLayout xmlns:a="http://schemas.openxmlformats.org/drawingml/2006/main" xmlns:r="http://schemas.openxmlformats.org/officeDocument/2006/relationships" xmlns:p="http://schemas.openxmlformats.org/presentationml/2006/main" matchingName="Quotation">
  <p:cSld name="Quotation 25">
    <p:spTree>
      <p:nvGrpSpPr>
        <p:cNvPr id="1" name="Shape 15893"/>
        <p:cNvGrpSpPr/>
        <p:nvPr/>
      </p:nvGrpSpPr>
      <p:grpSpPr>
        <a:xfrm>
          <a:off x="0" y="0"/>
          <a:ext cx="0" cy="0"/>
          <a:chOff x="0" y="0"/>
          <a:chExt cx="0" cy="0"/>
        </a:xfrm>
      </p:grpSpPr>
      <p:sp>
        <p:nvSpPr>
          <p:cNvPr id="15894" name="Google Shape;15894;p184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895" name="Google Shape;15895;p184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896" name="Google Shape;15896;p184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897" name="Google Shape;15897;p18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898" name="Google Shape;15898;p18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899" name="Google Shape;15899;p18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900" name="Google Shape;15900;p1842"/>
          <p:cNvGrpSpPr/>
          <p:nvPr/>
        </p:nvGrpSpPr>
        <p:grpSpPr>
          <a:xfrm>
            <a:off x="7191542" y="1"/>
            <a:ext cx="5000459" cy="1425992"/>
            <a:chOff x="7191542" y="1"/>
            <a:chExt cx="5000459" cy="1425992"/>
          </a:xfrm>
        </p:grpSpPr>
        <p:pic>
          <p:nvPicPr>
            <p:cNvPr id="15901" name="Google Shape;15901;p18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902" name="Google Shape;15902;p1842"/>
            <p:cNvGrpSpPr/>
            <p:nvPr/>
          </p:nvGrpSpPr>
          <p:grpSpPr>
            <a:xfrm>
              <a:off x="7191542" y="1"/>
              <a:ext cx="5000459" cy="1425992"/>
              <a:chOff x="7186272" y="0"/>
              <a:chExt cx="5005729" cy="1427495"/>
            </a:xfrm>
          </p:grpSpPr>
          <p:sp>
            <p:nvSpPr>
              <p:cNvPr id="15903" name="Google Shape;15903;p18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04" name="Google Shape;15904;p18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5905" name="Google Shape;15905;p184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93.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15906"/>
        <p:cNvGrpSpPr/>
        <p:nvPr/>
      </p:nvGrpSpPr>
      <p:grpSpPr>
        <a:xfrm>
          <a:off x="0" y="0"/>
          <a:ext cx="0" cy="0"/>
          <a:chOff x="0" y="0"/>
          <a:chExt cx="0" cy="0"/>
        </a:xfrm>
      </p:grpSpPr>
      <p:grpSp>
        <p:nvGrpSpPr>
          <p:cNvPr id="15907" name="Google Shape;15907;p1843"/>
          <p:cNvGrpSpPr/>
          <p:nvPr/>
        </p:nvGrpSpPr>
        <p:grpSpPr>
          <a:xfrm>
            <a:off x="7191542" y="1"/>
            <a:ext cx="5000459" cy="1425992"/>
            <a:chOff x="7191542" y="1"/>
            <a:chExt cx="5000459" cy="1425992"/>
          </a:xfrm>
        </p:grpSpPr>
        <p:pic>
          <p:nvPicPr>
            <p:cNvPr id="15908" name="Google Shape;15908;p18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909" name="Google Shape;15909;p1843"/>
            <p:cNvGrpSpPr/>
            <p:nvPr/>
          </p:nvGrpSpPr>
          <p:grpSpPr>
            <a:xfrm>
              <a:off x="7191542" y="1"/>
              <a:ext cx="5000459" cy="1425992"/>
              <a:chOff x="7186272" y="0"/>
              <a:chExt cx="5005729" cy="1427495"/>
            </a:xfrm>
          </p:grpSpPr>
          <p:sp>
            <p:nvSpPr>
              <p:cNvPr id="15910" name="Google Shape;15910;p18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11" name="Google Shape;15911;p18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5912" name="Google Shape;15912;p18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13" name="Google Shape;15913;p184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14" name="Google Shape;15914;p18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915" name="Google Shape;15915;p18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916" name="Google Shape;15916;p18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94.xml><?xml version="1.0" encoding="utf-8"?>
<p:sldLayout xmlns:a="http://schemas.openxmlformats.org/drawingml/2006/main" xmlns:r="http://schemas.openxmlformats.org/officeDocument/2006/relationships" xmlns:p="http://schemas.openxmlformats.org/presentationml/2006/main" matchingName="Quotation">
  <p:cSld name="Quotation 26">
    <p:spTree>
      <p:nvGrpSpPr>
        <p:cNvPr id="1" name="Shape 15917"/>
        <p:cNvGrpSpPr/>
        <p:nvPr/>
      </p:nvGrpSpPr>
      <p:grpSpPr>
        <a:xfrm>
          <a:off x="0" y="0"/>
          <a:ext cx="0" cy="0"/>
          <a:chOff x="0" y="0"/>
          <a:chExt cx="0" cy="0"/>
        </a:xfrm>
      </p:grpSpPr>
      <p:sp>
        <p:nvSpPr>
          <p:cNvPr id="15918" name="Google Shape;15918;p18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919" name="Google Shape;15919;p18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20" name="Google Shape;15920;p18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21" name="Google Shape;15921;p18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922" name="Google Shape;15922;p18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923" name="Google Shape;15923;p18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924" name="Google Shape;15924;p1844"/>
          <p:cNvGrpSpPr/>
          <p:nvPr/>
        </p:nvGrpSpPr>
        <p:grpSpPr>
          <a:xfrm>
            <a:off x="7191542" y="1"/>
            <a:ext cx="5000459" cy="1425992"/>
            <a:chOff x="7191542" y="1"/>
            <a:chExt cx="5000459" cy="1425992"/>
          </a:xfrm>
        </p:grpSpPr>
        <p:pic>
          <p:nvPicPr>
            <p:cNvPr id="15925" name="Google Shape;15925;p18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926" name="Google Shape;15926;p1844"/>
            <p:cNvGrpSpPr/>
            <p:nvPr/>
          </p:nvGrpSpPr>
          <p:grpSpPr>
            <a:xfrm>
              <a:off x="7191542" y="1"/>
              <a:ext cx="5000459" cy="1425992"/>
              <a:chOff x="7186272" y="0"/>
              <a:chExt cx="5005729" cy="1427495"/>
            </a:xfrm>
          </p:grpSpPr>
          <p:sp>
            <p:nvSpPr>
              <p:cNvPr id="15927" name="Google Shape;15927;p18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28" name="Google Shape;15928;p18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5929" name="Google Shape;15929;p184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95.xml><?xml version="1.0" encoding="utf-8"?>
<p:sldLayout xmlns:a="http://schemas.openxmlformats.org/drawingml/2006/main" xmlns:r="http://schemas.openxmlformats.org/officeDocument/2006/relationships" xmlns:p="http://schemas.openxmlformats.org/presentationml/2006/main" matchingName="Two Content">
  <p:cSld name="Two Content 7">
    <p:spTree>
      <p:nvGrpSpPr>
        <p:cNvPr id="1" name="Shape 15930"/>
        <p:cNvGrpSpPr/>
        <p:nvPr/>
      </p:nvGrpSpPr>
      <p:grpSpPr>
        <a:xfrm>
          <a:off x="0" y="0"/>
          <a:ext cx="0" cy="0"/>
          <a:chOff x="0" y="0"/>
          <a:chExt cx="0" cy="0"/>
        </a:xfrm>
      </p:grpSpPr>
      <p:sp>
        <p:nvSpPr>
          <p:cNvPr id="15931" name="Google Shape;15931;p18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32" name="Google Shape;15932;p184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933" name="Google Shape;15933;p1845"/>
          <p:cNvGrpSpPr/>
          <p:nvPr/>
        </p:nvGrpSpPr>
        <p:grpSpPr>
          <a:xfrm>
            <a:off x="7191542" y="1"/>
            <a:ext cx="5000459" cy="1425992"/>
            <a:chOff x="7191542" y="1"/>
            <a:chExt cx="5000459" cy="1425992"/>
          </a:xfrm>
        </p:grpSpPr>
        <p:pic>
          <p:nvPicPr>
            <p:cNvPr id="15934" name="Google Shape;15934;p18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935" name="Google Shape;15935;p1845"/>
            <p:cNvGrpSpPr/>
            <p:nvPr/>
          </p:nvGrpSpPr>
          <p:grpSpPr>
            <a:xfrm>
              <a:off x="7191542" y="1"/>
              <a:ext cx="5000459" cy="1425992"/>
              <a:chOff x="7186272" y="0"/>
              <a:chExt cx="5005729" cy="1427495"/>
            </a:xfrm>
          </p:grpSpPr>
          <p:sp>
            <p:nvSpPr>
              <p:cNvPr id="15936" name="Google Shape;15936;p18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37" name="Google Shape;15937;p18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5938" name="Google Shape;15938;p184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39" name="Google Shape;15939;p184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940" name="Google Shape;15940;p18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941" name="Google Shape;15941;p18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96.xml><?xml version="1.0" encoding="utf-8"?>
<p:sldLayout xmlns:a="http://schemas.openxmlformats.org/drawingml/2006/main" xmlns:r="http://schemas.openxmlformats.org/officeDocument/2006/relationships" xmlns:p="http://schemas.openxmlformats.org/presentationml/2006/main" matchingName="Comparison">
  <p:cSld name="Comparison 18">
    <p:spTree>
      <p:nvGrpSpPr>
        <p:cNvPr id="1" name="Shape 15942"/>
        <p:cNvGrpSpPr/>
        <p:nvPr/>
      </p:nvGrpSpPr>
      <p:grpSpPr>
        <a:xfrm>
          <a:off x="0" y="0"/>
          <a:ext cx="0" cy="0"/>
          <a:chOff x="0" y="0"/>
          <a:chExt cx="0" cy="0"/>
        </a:xfrm>
      </p:grpSpPr>
      <p:grpSp>
        <p:nvGrpSpPr>
          <p:cNvPr id="15943" name="Google Shape;15943;p1846"/>
          <p:cNvGrpSpPr/>
          <p:nvPr/>
        </p:nvGrpSpPr>
        <p:grpSpPr>
          <a:xfrm>
            <a:off x="7191542" y="1"/>
            <a:ext cx="5000459" cy="1425992"/>
            <a:chOff x="7191542" y="1"/>
            <a:chExt cx="5000459" cy="1425992"/>
          </a:xfrm>
        </p:grpSpPr>
        <p:pic>
          <p:nvPicPr>
            <p:cNvPr id="15944" name="Google Shape;15944;p18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945" name="Google Shape;15945;p1846"/>
            <p:cNvGrpSpPr/>
            <p:nvPr/>
          </p:nvGrpSpPr>
          <p:grpSpPr>
            <a:xfrm>
              <a:off x="7191542" y="1"/>
              <a:ext cx="5000459" cy="1425992"/>
              <a:chOff x="7186272" y="0"/>
              <a:chExt cx="5005729" cy="1427495"/>
            </a:xfrm>
          </p:grpSpPr>
          <p:sp>
            <p:nvSpPr>
              <p:cNvPr id="15946" name="Google Shape;15946;p18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47" name="Google Shape;15947;p18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5948" name="Google Shape;15948;p18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49" name="Google Shape;15949;p184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950" name="Google Shape;15950;p184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51" name="Google Shape;15951;p184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952" name="Google Shape;15952;p184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53" name="Google Shape;15953;p18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954" name="Google Shape;15954;p18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955" name="Google Shape;15955;p18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97.xml><?xml version="1.0" encoding="utf-8"?>
<p:sldLayout xmlns:a="http://schemas.openxmlformats.org/drawingml/2006/main" xmlns:r="http://schemas.openxmlformats.org/officeDocument/2006/relationships" xmlns:p="http://schemas.openxmlformats.org/presentationml/2006/main" matchingName="Title Only">
  <p:cSld name="Title Only 7">
    <p:spTree>
      <p:nvGrpSpPr>
        <p:cNvPr id="1" name="Shape 15956"/>
        <p:cNvGrpSpPr/>
        <p:nvPr/>
      </p:nvGrpSpPr>
      <p:grpSpPr>
        <a:xfrm>
          <a:off x="0" y="0"/>
          <a:ext cx="0" cy="0"/>
          <a:chOff x="0" y="0"/>
          <a:chExt cx="0" cy="0"/>
        </a:xfrm>
      </p:grpSpPr>
      <p:grpSp>
        <p:nvGrpSpPr>
          <p:cNvPr id="15957" name="Google Shape;15957;p1847"/>
          <p:cNvGrpSpPr/>
          <p:nvPr/>
        </p:nvGrpSpPr>
        <p:grpSpPr>
          <a:xfrm>
            <a:off x="7191542" y="1"/>
            <a:ext cx="5000459" cy="1425992"/>
            <a:chOff x="7191542" y="1"/>
            <a:chExt cx="5000459" cy="1425992"/>
          </a:xfrm>
        </p:grpSpPr>
        <p:pic>
          <p:nvPicPr>
            <p:cNvPr id="15958" name="Google Shape;15958;p18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959" name="Google Shape;15959;p1847"/>
            <p:cNvGrpSpPr/>
            <p:nvPr/>
          </p:nvGrpSpPr>
          <p:grpSpPr>
            <a:xfrm>
              <a:off x="7191542" y="1"/>
              <a:ext cx="5000459" cy="1425992"/>
              <a:chOff x="7186272" y="0"/>
              <a:chExt cx="5005729" cy="1427495"/>
            </a:xfrm>
          </p:grpSpPr>
          <p:sp>
            <p:nvSpPr>
              <p:cNvPr id="15960" name="Google Shape;15960;p18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61" name="Google Shape;15961;p18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5962" name="Google Shape;15962;p18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63" name="Google Shape;15963;p18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964" name="Google Shape;15964;p18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965" name="Google Shape;15965;p18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98.xml><?xml version="1.0" encoding="utf-8"?>
<p:sldLayout xmlns:a="http://schemas.openxmlformats.org/drawingml/2006/main" xmlns:r="http://schemas.openxmlformats.org/officeDocument/2006/relationships" xmlns:p="http://schemas.openxmlformats.org/presentationml/2006/main" matchingName="16_End">
  <p:cSld name="16_End">
    <p:spTree>
      <p:nvGrpSpPr>
        <p:cNvPr id="1" name="Shape 15966"/>
        <p:cNvGrpSpPr/>
        <p:nvPr/>
      </p:nvGrpSpPr>
      <p:grpSpPr>
        <a:xfrm>
          <a:off x="0" y="0"/>
          <a:ext cx="0" cy="0"/>
          <a:chOff x="0" y="0"/>
          <a:chExt cx="0" cy="0"/>
        </a:xfrm>
      </p:grpSpPr>
      <p:grpSp>
        <p:nvGrpSpPr>
          <p:cNvPr id="15967" name="Google Shape;15967;p1848"/>
          <p:cNvGrpSpPr/>
          <p:nvPr/>
        </p:nvGrpSpPr>
        <p:grpSpPr>
          <a:xfrm>
            <a:off x="0" y="0"/>
            <a:ext cx="12192000" cy="2148830"/>
            <a:chOff x="0" y="0"/>
            <a:chExt cx="12192000" cy="2148830"/>
          </a:xfrm>
        </p:grpSpPr>
        <p:sp>
          <p:nvSpPr>
            <p:cNvPr id="15968" name="Google Shape;15968;p184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69" name="Google Shape;15969;p184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5970" name="Google Shape;15970;p184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971" name="Google Shape;15971;p184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72" name="Google Shape;15972;p184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973" name="Google Shape;15973;p184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5974" name="Google Shape;15974;p184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599.xml><?xml version="1.0" encoding="utf-8"?>
<p:sldLayout xmlns:a="http://schemas.openxmlformats.org/drawingml/2006/main" xmlns:r="http://schemas.openxmlformats.org/officeDocument/2006/relationships" xmlns:p="http://schemas.openxmlformats.org/presentationml/2006/main" matchingName="Quotation">
  <p:cSld name="Quotation 27">
    <p:spTree>
      <p:nvGrpSpPr>
        <p:cNvPr id="1" name="Shape 15975"/>
        <p:cNvGrpSpPr/>
        <p:nvPr/>
      </p:nvGrpSpPr>
      <p:grpSpPr>
        <a:xfrm>
          <a:off x="0" y="0"/>
          <a:ext cx="0" cy="0"/>
          <a:chOff x="0" y="0"/>
          <a:chExt cx="0" cy="0"/>
        </a:xfrm>
      </p:grpSpPr>
      <p:sp>
        <p:nvSpPr>
          <p:cNvPr id="15976" name="Google Shape;15976;p184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977" name="Google Shape;15977;p184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78" name="Google Shape;15978;p184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79" name="Google Shape;15979;p18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980" name="Google Shape;15980;p18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981" name="Google Shape;15981;p18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982" name="Google Shape;15982;p1849"/>
          <p:cNvGrpSpPr/>
          <p:nvPr/>
        </p:nvGrpSpPr>
        <p:grpSpPr>
          <a:xfrm>
            <a:off x="7191542" y="1"/>
            <a:ext cx="5000459" cy="1425992"/>
            <a:chOff x="7191542" y="1"/>
            <a:chExt cx="5000459" cy="1425992"/>
          </a:xfrm>
        </p:grpSpPr>
        <p:pic>
          <p:nvPicPr>
            <p:cNvPr id="15983" name="Google Shape;15983;p18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984" name="Google Shape;15984;p1849"/>
            <p:cNvGrpSpPr/>
            <p:nvPr/>
          </p:nvGrpSpPr>
          <p:grpSpPr>
            <a:xfrm>
              <a:off x="7191542" y="1"/>
              <a:ext cx="5000459" cy="1425992"/>
              <a:chOff x="7186272" y="0"/>
              <a:chExt cx="5005729" cy="1427495"/>
            </a:xfrm>
          </p:grpSpPr>
          <p:sp>
            <p:nvSpPr>
              <p:cNvPr id="15985" name="Google Shape;15985;p18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86" name="Google Shape;15986;p18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5987" name="Google Shape;15987;p184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Divider">
  <p:cSld name="Divider 3">
    <p:bg>
      <p:bgPr>
        <a:solidFill>
          <a:schemeClr val="lt2"/>
        </a:solidFill>
        <a:effectLst/>
      </p:bgPr>
    </p:bg>
    <p:spTree>
      <p:nvGrpSpPr>
        <p:cNvPr id="1" name="Shape 160"/>
        <p:cNvGrpSpPr/>
        <p:nvPr/>
      </p:nvGrpSpPr>
      <p:grpSpPr>
        <a:xfrm>
          <a:off x="0" y="0"/>
          <a:ext cx="0" cy="0"/>
          <a:chOff x="0" y="0"/>
          <a:chExt cx="0" cy="0"/>
        </a:xfrm>
      </p:grpSpPr>
      <p:grpSp>
        <p:nvGrpSpPr>
          <p:cNvPr id="161" name="Google Shape;161;p111"/>
          <p:cNvGrpSpPr/>
          <p:nvPr/>
        </p:nvGrpSpPr>
        <p:grpSpPr>
          <a:xfrm>
            <a:off x="0" y="5020348"/>
            <a:ext cx="12192000" cy="1837653"/>
            <a:chOff x="0" y="5020347"/>
            <a:chExt cx="12192000" cy="1837653"/>
          </a:xfrm>
        </p:grpSpPr>
        <p:sp>
          <p:nvSpPr>
            <p:cNvPr id="162" name="Google Shape;162;p11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3" name="Google Shape;163;p11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4" name="Google Shape;164;p11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65" name="Google Shape;165;p11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66" name="Google Shape;166;p111"/>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7" name="Google Shape;167;p111"/>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matchingName="1_Table of Content">
  <p:cSld name="1_Table of Content 3">
    <p:spTree>
      <p:nvGrpSpPr>
        <p:cNvPr id="1" name="Shape 1557"/>
        <p:cNvGrpSpPr/>
        <p:nvPr/>
      </p:nvGrpSpPr>
      <p:grpSpPr>
        <a:xfrm>
          <a:off x="0" y="0"/>
          <a:ext cx="0" cy="0"/>
          <a:chOff x="0" y="0"/>
          <a:chExt cx="0" cy="0"/>
        </a:xfrm>
      </p:grpSpPr>
      <p:sp>
        <p:nvSpPr>
          <p:cNvPr id="1558" name="Google Shape;1558;p255"/>
          <p:cNvSpPr/>
          <p:nvPr/>
        </p:nvSpPr>
        <p:spPr>
          <a:xfrm>
            <a:off x="-10584" y="6620935"/>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559" name="Google Shape;1559;p255"/>
          <p:cNvSpPr txBox="1">
            <a:spLocks noGrp="1"/>
          </p:cNvSpPr>
          <p:nvPr>
            <p:ph type="title"/>
          </p:nvPr>
        </p:nvSpPr>
        <p:spPr>
          <a:xfrm>
            <a:off x="218116" y="224842"/>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60" name="Google Shape;1560;p255"/>
          <p:cNvSpPr txBox="1">
            <a:spLocks noGrp="1"/>
          </p:cNvSpPr>
          <p:nvPr>
            <p:ph type="body" idx="1"/>
          </p:nvPr>
        </p:nvSpPr>
        <p:spPr>
          <a:xfrm>
            <a:off x="218116" y="917199"/>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1" name="Google Shape;1561;p255"/>
          <p:cNvSpPr txBox="1">
            <a:spLocks noGrp="1"/>
          </p:cNvSpPr>
          <p:nvPr>
            <p:ph type="body" idx="2"/>
          </p:nvPr>
        </p:nvSpPr>
        <p:spPr>
          <a:xfrm>
            <a:off x="3858939" y="5969004"/>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2" name="Google Shape;1562;p2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563" name="Google Shape;1563;p255"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3" y="5969002"/>
            <a:ext cx="3704343" cy="651933"/>
          </a:xfrm>
          <a:prstGeom prst="rect">
            <a:avLst/>
          </a:prstGeom>
          <a:noFill/>
          <a:ln>
            <a:noFill/>
          </a:ln>
        </p:spPr>
      </p:pic>
    </p:spTree>
  </p:cSld>
  <p:clrMapOvr>
    <a:masterClrMapping/>
  </p:clrMapOvr>
</p:sldLayout>
</file>

<file path=ppt/slideLayouts/slideLayout1600.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15988"/>
        <p:cNvGrpSpPr/>
        <p:nvPr/>
      </p:nvGrpSpPr>
      <p:grpSpPr>
        <a:xfrm>
          <a:off x="0" y="0"/>
          <a:ext cx="0" cy="0"/>
          <a:chOff x="0" y="0"/>
          <a:chExt cx="0" cy="0"/>
        </a:xfrm>
      </p:grpSpPr>
      <p:sp>
        <p:nvSpPr>
          <p:cNvPr id="15989" name="Google Shape;15989;p18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990" name="Google Shape;15990;p18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991" name="Google Shape;15991;p18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992" name="Google Shape;15992;p1850"/>
          <p:cNvGrpSpPr/>
          <p:nvPr/>
        </p:nvGrpSpPr>
        <p:grpSpPr>
          <a:xfrm>
            <a:off x="7191542" y="1"/>
            <a:ext cx="5000459" cy="1425992"/>
            <a:chOff x="7191542" y="1"/>
            <a:chExt cx="5000459" cy="1425992"/>
          </a:xfrm>
        </p:grpSpPr>
        <p:pic>
          <p:nvPicPr>
            <p:cNvPr id="15993" name="Google Shape;15993;p18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994" name="Google Shape;15994;p1850"/>
            <p:cNvGrpSpPr/>
            <p:nvPr/>
          </p:nvGrpSpPr>
          <p:grpSpPr>
            <a:xfrm>
              <a:off x="7191542" y="1"/>
              <a:ext cx="5000459" cy="1425992"/>
              <a:chOff x="7186272" y="0"/>
              <a:chExt cx="5005729" cy="1427495"/>
            </a:xfrm>
          </p:grpSpPr>
          <p:sp>
            <p:nvSpPr>
              <p:cNvPr id="15995" name="Google Shape;15995;p18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96" name="Google Shape;15996;p18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601.xml><?xml version="1.0" encoding="utf-8"?>
<p:sldLayout xmlns:a="http://schemas.openxmlformats.org/drawingml/2006/main" xmlns:r="http://schemas.openxmlformats.org/officeDocument/2006/relationships" xmlns:p="http://schemas.openxmlformats.org/presentationml/2006/main" matchingName="20_Cover">
  <p:cSld name="20_Cover">
    <p:spTree>
      <p:nvGrpSpPr>
        <p:cNvPr id="1" name="Shape 15997"/>
        <p:cNvGrpSpPr/>
        <p:nvPr/>
      </p:nvGrpSpPr>
      <p:grpSpPr>
        <a:xfrm>
          <a:off x="0" y="0"/>
          <a:ext cx="0" cy="0"/>
          <a:chOff x="0" y="0"/>
          <a:chExt cx="0" cy="0"/>
        </a:xfrm>
      </p:grpSpPr>
      <p:sp>
        <p:nvSpPr>
          <p:cNvPr id="15998" name="Google Shape;15998;p185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5999" name="Google Shape;15999;p185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00" name="Google Shape;16000;p185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6001" name="Google Shape;16001;p1851"/>
          <p:cNvSpPr>
            <a:spLocks noGrp="1"/>
          </p:cNvSpPr>
          <p:nvPr>
            <p:ph type="pic" idx="2"/>
          </p:nvPr>
        </p:nvSpPr>
        <p:spPr>
          <a:xfrm>
            <a:off x="7118684" y="233915"/>
            <a:ext cx="5073316" cy="5943600"/>
          </a:xfrm>
          <a:prstGeom prst="rect">
            <a:avLst/>
          </a:prstGeom>
          <a:noFill/>
          <a:ln>
            <a:noFill/>
          </a:ln>
        </p:spPr>
      </p:sp>
      <p:grpSp>
        <p:nvGrpSpPr>
          <p:cNvPr id="16002" name="Google Shape;16002;p1851"/>
          <p:cNvGrpSpPr/>
          <p:nvPr/>
        </p:nvGrpSpPr>
        <p:grpSpPr>
          <a:xfrm>
            <a:off x="0" y="5020348"/>
            <a:ext cx="12192000" cy="1837653"/>
            <a:chOff x="0" y="5020348"/>
            <a:chExt cx="12192000" cy="1837653"/>
          </a:xfrm>
        </p:grpSpPr>
        <p:sp>
          <p:nvSpPr>
            <p:cNvPr id="16003" name="Google Shape;16003;p185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004" name="Google Shape;16004;p185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6005" name="Google Shape;16005;p185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602.xml><?xml version="1.0" encoding="utf-8"?>
<p:sldLayout xmlns:a="http://schemas.openxmlformats.org/drawingml/2006/main" xmlns:r="http://schemas.openxmlformats.org/officeDocument/2006/relationships" xmlns:p="http://schemas.openxmlformats.org/presentationml/2006/main" matchingName="20_Divider">
  <p:cSld name="20_Divider">
    <p:bg>
      <p:bgPr>
        <a:solidFill>
          <a:schemeClr val="lt2"/>
        </a:solidFill>
        <a:effectLst/>
      </p:bgPr>
    </p:bg>
    <p:spTree>
      <p:nvGrpSpPr>
        <p:cNvPr id="1" name="Shape 16006"/>
        <p:cNvGrpSpPr/>
        <p:nvPr/>
      </p:nvGrpSpPr>
      <p:grpSpPr>
        <a:xfrm>
          <a:off x="0" y="0"/>
          <a:ext cx="0" cy="0"/>
          <a:chOff x="0" y="0"/>
          <a:chExt cx="0" cy="0"/>
        </a:xfrm>
      </p:grpSpPr>
      <p:grpSp>
        <p:nvGrpSpPr>
          <p:cNvPr id="16007" name="Google Shape;16007;p1852"/>
          <p:cNvGrpSpPr/>
          <p:nvPr/>
        </p:nvGrpSpPr>
        <p:grpSpPr>
          <a:xfrm>
            <a:off x="0" y="5020347"/>
            <a:ext cx="12192000" cy="1837653"/>
            <a:chOff x="0" y="5020347"/>
            <a:chExt cx="12192000" cy="1837653"/>
          </a:xfrm>
        </p:grpSpPr>
        <p:sp>
          <p:nvSpPr>
            <p:cNvPr id="16008" name="Google Shape;16008;p185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009" name="Google Shape;16009;p185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010" name="Google Shape;16010;p185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6011" name="Google Shape;16011;p185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6012" name="Google Shape;16012;p185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13" name="Google Shape;16013;p185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603.xml><?xml version="1.0" encoding="utf-8"?>
<p:sldLayout xmlns:a="http://schemas.openxmlformats.org/drawingml/2006/main" xmlns:r="http://schemas.openxmlformats.org/officeDocument/2006/relationships" xmlns:p="http://schemas.openxmlformats.org/presentationml/2006/main" matchingName="Quotation">
  <p:cSld name="Quotation 28">
    <p:spTree>
      <p:nvGrpSpPr>
        <p:cNvPr id="1" name="Shape 16014"/>
        <p:cNvGrpSpPr/>
        <p:nvPr/>
      </p:nvGrpSpPr>
      <p:grpSpPr>
        <a:xfrm>
          <a:off x="0" y="0"/>
          <a:ext cx="0" cy="0"/>
          <a:chOff x="0" y="0"/>
          <a:chExt cx="0" cy="0"/>
        </a:xfrm>
      </p:grpSpPr>
      <p:sp>
        <p:nvSpPr>
          <p:cNvPr id="16015" name="Google Shape;16015;p185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016" name="Google Shape;16016;p185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17" name="Google Shape;16017;p185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18" name="Google Shape;16018;p18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019" name="Google Shape;16019;p18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020" name="Google Shape;16020;p18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021" name="Google Shape;16021;p1853"/>
          <p:cNvGrpSpPr/>
          <p:nvPr/>
        </p:nvGrpSpPr>
        <p:grpSpPr>
          <a:xfrm>
            <a:off x="7191542" y="1"/>
            <a:ext cx="5000459" cy="1425992"/>
            <a:chOff x="7191542" y="1"/>
            <a:chExt cx="5000459" cy="1425992"/>
          </a:xfrm>
        </p:grpSpPr>
        <p:pic>
          <p:nvPicPr>
            <p:cNvPr id="16022" name="Google Shape;16022;p18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023" name="Google Shape;16023;p1853"/>
            <p:cNvGrpSpPr/>
            <p:nvPr/>
          </p:nvGrpSpPr>
          <p:grpSpPr>
            <a:xfrm>
              <a:off x="7191542" y="1"/>
              <a:ext cx="5000459" cy="1425992"/>
              <a:chOff x="7186272" y="0"/>
              <a:chExt cx="5005729" cy="1427495"/>
            </a:xfrm>
          </p:grpSpPr>
          <p:sp>
            <p:nvSpPr>
              <p:cNvPr id="16024" name="Google Shape;16024;p18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25" name="Google Shape;16025;p18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026" name="Google Shape;16026;p185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04.xml><?xml version="1.0" encoding="utf-8"?>
<p:sldLayout xmlns:a="http://schemas.openxmlformats.org/drawingml/2006/main" xmlns:r="http://schemas.openxmlformats.org/officeDocument/2006/relationships" xmlns:p="http://schemas.openxmlformats.org/presentationml/2006/main" matchingName="78_Quotation">
  <p:cSld name="78_Quotation">
    <p:spTree>
      <p:nvGrpSpPr>
        <p:cNvPr id="1" name="Shape 16027"/>
        <p:cNvGrpSpPr/>
        <p:nvPr/>
      </p:nvGrpSpPr>
      <p:grpSpPr>
        <a:xfrm>
          <a:off x="0" y="0"/>
          <a:ext cx="0" cy="0"/>
          <a:chOff x="0" y="0"/>
          <a:chExt cx="0" cy="0"/>
        </a:xfrm>
      </p:grpSpPr>
      <p:sp>
        <p:nvSpPr>
          <p:cNvPr id="16028" name="Google Shape;16028;p185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029" name="Google Shape;16029;p185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30" name="Google Shape;16030;p185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31" name="Google Shape;16031;p18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032" name="Google Shape;16032;p18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033" name="Google Shape;16033;p18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034" name="Google Shape;16034;p1854"/>
          <p:cNvGrpSpPr/>
          <p:nvPr/>
        </p:nvGrpSpPr>
        <p:grpSpPr>
          <a:xfrm>
            <a:off x="7191542" y="1"/>
            <a:ext cx="5000459" cy="1425992"/>
            <a:chOff x="7191542" y="1"/>
            <a:chExt cx="5000459" cy="1425992"/>
          </a:xfrm>
        </p:grpSpPr>
        <p:pic>
          <p:nvPicPr>
            <p:cNvPr id="16035" name="Google Shape;16035;p18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036" name="Google Shape;16036;p1854"/>
            <p:cNvGrpSpPr/>
            <p:nvPr/>
          </p:nvGrpSpPr>
          <p:grpSpPr>
            <a:xfrm>
              <a:off x="7191542" y="1"/>
              <a:ext cx="5000459" cy="1425992"/>
              <a:chOff x="7186272" y="0"/>
              <a:chExt cx="5005729" cy="1427495"/>
            </a:xfrm>
          </p:grpSpPr>
          <p:sp>
            <p:nvSpPr>
              <p:cNvPr id="16037" name="Google Shape;16037;p18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38" name="Google Shape;16038;p18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039" name="Google Shape;16039;p185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05.xml><?xml version="1.0" encoding="utf-8"?>
<p:sldLayout xmlns:a="http://schemas.openxmlformats.org/drawingml/2006/main" xmlns:r="http://schemas.openxmlformats.org/officeDocument/2006/relationships" xmlns:p="http://schemas.openxmlformats.org/presentationml/2006/main" matchingName="Quotation">
  <p:cSld name="Quotation 29">
    <p:spTree>
      <p:nvGrpSpPr>
        <p:cNvPr id="1" name="Shape 16040"/>
        <p:cNvGrpSpPr/>
        <p:nvPr/>
      </p:nvGrpSpPr>
      <p:grpSpPr>
        <a:xfrm>
          <a:off x="0" y="0"/>
          <a:ext cx="0" cy="0"/>
          <a:chOff x="0" y="0"/>
          <a:chExt cx="0" cy="0"/>
        </a:xfrm>
      </p:grpSpPr>
      <p:sp>
        <p:nvSpPr>
          <p:cNvPr id="16041" name="Google Shape;16041;p185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042" name="Google Shape;16042;p185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43" name="Google Shape;16043;p18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44" name="Google Shape;16044;p18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045" name="Google Shape;16045;p18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046" name="Google Shape;16046;p18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047" name="Google Shape;16047;p1855"/>
          <p:cNvGrpSpPr/>
          <p:nvPr/>
        </p:nvGrpSpPr>
        <p:grpSpPr>
          <a:xfrm>
            <a:off x="7191542" y="1"/>
            <a:ext cx="5000459" cy="1425992"/>
            <a:chOff x="7191542" y="1"/>
            <a:chExt cx="5000459" cy="1425992"/>
          </a:xfrm>
        </p:grpSpPr>
        <p:pic>
          <p:nvPicPr>
            <p:cNvPr id="16048" name="Google Shape;16048;p18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049" name="Google Shape;16049;p1855"/>
            <p:cNvGrpSpPr/>
            <p:nvPr/>
          </p:nvGrpSpPr>
          <p:grpSpPr>
            <a:xfrm>
              <a:off x="7191542" y="1"/>
              <a:ext cx="5000459" cy="1425992"/>
              <a:chOff x="7186272" y="0"/>
              <a:chExt cx="5005729" cy="1427495"/>
            </a:xfrm>
          </p:grpSpPr>
          <p:sp>
            <p:nvSpPr>
              <p:cNvPr id="16050" name="Google Shape;16050;p18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51" name="Google Shape;16051;p18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052" name="Google Shape;16052;p185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06.xml><?xml version="1.0" encoding="utf-8"?>
<p:sldLayout xmlns:a="http://schemas.openxmlformats.org/drawingml/2006/main" xmlns:r="http://schemas.openxmlformats.org/officeDocument/2006/relationships" xmlns:p="http://schemas.openxmlformats.org/presentationml/2006/main" matchingName="Title and Content">
  <p:cSld name="Title and Content 9">
    <p:spTree>
      <p:nvGrpSpPr>
        <p:cNvPr id="1" name="Shape 16053"/>
        <p:cNvGrpSpPr/>
        <p:nvPr/>
      </p:nvGrpSpPr>
      <p:grpSpPr>
        <a:xfrm>
          <a:off x="0" y="0"/>
          <a:ext cx="0" cy="0"/>
          <a:chOff x="0" y="0"/>
          <a:chExt cx="0" cy="0"/>
        </a:xfrm>
      </p:grpSpPr>
      <p:grpSp>
        <p:nvGrpSpPr>
          <p:cNvPr id="16054" name="Google Shape;16054;p1856"/>
          <p:cNvGrpSpPr/>
          <p:nvPr/>
        </p:nvGrpSpPr>
        <p:grpSpPr>
          <a:xfrm>
            <a:off x="7191542" y="1"/>
            <a:ext cx="5000459" cy="1425992"/>
            <a:chOff x="7191542" y="1"/>
            <a:chExt cx="5000459" cy="1425992"/>
          </a:xfrm>
        </p:grpSpPr>
        <p:pic>
          <p:nvPicPr>
            <p:cNvPr id="16055" name="Google Shape;16055;p18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056" name="Google Shape;16056;p1856"/>
            <p:cNvGrpSpPr/>
            <p:nvPr/>
          </p:nvGrpSpPr>
          <p:grpSpPr>
            <a:xfrm>
              <a:off x="7191542" y="1"/>
              <a:ext cx="5000459" cy="1425992"/>
              <a:chOff x="7186272" y="0"/>
              <a:chExt cx="5005729" cy="1427495"/>
            </a:xfrm>
          </p:grpSpPr>
          <p:sp>
            <p:nvSpPr>
              <p:cNvPr id="16057" name="Google Shape;16057;p18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58" name="Google Shape;16058;p18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059" name="Google Shape;16059;p185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60" name="Google Shape;16060;p185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61" name="Google Shape;16061;p18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062" name="Google Shape;16062;p18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063" name="Google Shape;16063;p18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07.xml><?xml version="1.0" encoding="utf-8"?>
<p:sldLayout xmlns:a="http://schemas.openxmlformats.org/drawingml/2006/main" xmlns:r="http://schemas.openxmlformats.org/officeDocument/2006/relationships" xmlns:p="http://schemas.openxmlformats.org/presentationml/2006/main" matchingName="Two Content">
  <p:cSld name="Two Content 8">
    <p:spTree>
      <p:nvGrpSpPr>
        <p:cNvPr id="1" name="Shape 16064"/>
        <p:cNvGrpSpPr/>
        <p:nvPr/>
      </p:nvGrpSpPr>
      <p:grpSpPr>
        <a:xfrm>
          <a:off x="0" y="0"/>
          <a:ext cx="0" cy="0"/>
          <a:chOff x="0" y="0"/>
          <a:chExt cx="0" cy="0"/>
        </a:xfrm>
      </p:grpSpPr>
      <p:sp>
        <p:nvSpPr>
          <p:cNvPr id="16065" name="Google Shape;16065;p18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66" name="Google Shape;16066;p185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6067" name="Google Shape;16067;p1857"/>
          <p:cNvGrpSpPr/>
          <p:nvPr/>
        </p:nvGrpSpPr>
        <p:grpSpPr>
          <a:xfrm>
            <a:off x="7191542" y="1"/>
            <a:ext cx="5000459" cy="1425992"/>
            <a:chOff x="7191542" y="1"/>
            <a:chExt cx="5000459" cy="1425992"/>
          </a:xfrm>
        </p:grpSpPr>
        <p:pic>
          <p:nvPicPr>
            <p:cNvPr id="16068" name="Google Shape;16068;p18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069" name="Google Shape;16069;p1857"/>
            <p:cNvGrpSpPr/>
            <p:nvPr/>
          </p:nvGrpSpPr>
          <p:grpSpPr>
            <a:xfrm>
              <a:off x="7191542" y="1"/>
              <a:ext cx="5000459" cy="1425992"/>
              <a:chOff x="7186272" y="0"/>
              <a:chExt cx="5005729" cy="1427495"/>
            </a:xfrm>
          </p:grpSpPr>
          <p:sp>
            <p:nvSpPr>
              <p:cNvPr id="16070" name="Google Shape;16070;p18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71" name="Google Shape;16071;p18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072" name="Google Shape;16072;p185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73" name="Google Shape;16073;p185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074" name="Google Shape;16074;p18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075" name="Google Shape;16075;p18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08.xml><?xml version="1.0" encoding="utf-8"?>
<p:sldLayout xmlns:a="http://schemas.openxmlformats.org/drawingml/2006/main" xmlns:r="http://schemas.openxmlformats.org/officeDocument/2006/relationships" xmlns:p="http://schemas.openxmlformats.org/presentationml/2006/main" matchingName="Comparison">
  <p:cSld name="Comparison 19">
    <p:spTree>
      <p:nvGrpSpPr>
        <p:cNvPr id="1" name="Shape 16076"/>
        <p:cNvGrpSpPr/>
        <p:nvPr/>
      </p:nvGrpSpPr>
      <p:grpSpPr>
        <a:xfrm>
          <a:off x="0" y="0"/>
          <a:ext cx="0" cy="0"/>
          <a:chOff x="0" y="0"/>
          <a:chExt cx="0" cy="0"/>
        </a:xfrm>
      </p:grpSpPr>
      <p:grpSp>
        <p:nvGrpSpPr>
          <p:cNvPr id="16077" name="Google Shape;16077;p1858"/>
          <p:cNvGrpSpPr/>
          <p:nvPr/>
        </p:nvGrpSpPr>
        <p:grpSpPr>
          <a:xfrm>
            <a:off x="7191542" y="1"/>
            <a:ext cx="5000459" cy="1425992"/>
            <a:chOff x="7191542" y="1"/>
            <a:chExt cx="5000459" cy="1425992"/>
          </a:xfrm>
        </p:grpSpPr>
        <p:pic>
          <p:nvPicPr>
            <p:cNvPr id="16078" name="Google Shape;16078;p18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079" name="Google Shape;16079;p1858"/>
            <p:cNvGrpSpPr/>
            <p:nvPr/>
          </p:nvGrpSpPr>
          <p:grpSpPr>
            <a:xfrm>
              <a:off x="7191542" y="1"/>
              <a:ext cx="5000459" cy="1425992"/>
              <a:chOff x="7186272" y="0"/>
              <a:chExt cx="5005729" cy="1427495"/>
            </a:xfrm>
          </p:grpSpPr>
          <p:sp>
            <p:nvSpPr>
              <p:cNvPr id="16080" name="Google Shape;16080;p18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81" name="Google Shape;16081;p18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082" name="Google Shape;16082;p18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83" name="Google Shape;16083;p185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084" name="Google Shape;16084;p185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85" name="Google Shape;16085;p185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086" name="Google Shape;16086;p185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87" name="Google Shape;16087;p18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088" name="Google Shape;16088;p18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089" name="Google Shape;16089;p18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09.xml><?xml version="1.0" encoding="utf-8"?>
<p:sldLayout xmlns:a="http://schemas.openxmlformats.org/drawingml/2006/main" xmlns:r="http://schemas.openxmlformats.org/officeDocument/2006/relationships" xmlns:p="http://schemas.openxmlformats.org/presentationml/2006/main" matchingName="19_Photo Slide">
  <p:cSld name="19_Photo Slide">
    <p:spTree>
      <p:nvGrpSpPr>
        <p:cNvPr id="1" name="Shape 16090"/>
        <p:cNvGrpSpPr/>
        <p:nvPr/>
      </p:nvGrpSpPr>
      <p:grpSpPr>
        <a:xfrm>
          <a:off x="0" y="0"/>
          <a:ext cx="0" cy="0"/>
          <a:chOff x="0" y="0"/>
          <a:chExt cx="0" cy="0"/>
        </a:xfrm>
      </p:grpSpPr>
      <p:sp>
        <p:nvSpPr>
          <p:cNvPr id="16091" name="Google Shape;16091;p185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6092" name="Google Shape;16092;p185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6093" name="Google Shape;16093;p1859"/>
          <p:cNvGrpSpPr/>
          <p:nvPr/>
        </p:nvGrpSpPr>
        <p:grpSpPr>
          <a:xfrm>
            <a:off x="0" y="5379426"/>
            <a:ext cx="2807368" cy="753891"/>
            <a:chOff x="0" y="5379426"/>
            <a:chExt cx="2807368" cy="753891"/>
          </a:xfrm>
        </p:grpSpPr>
        <p:sp>
          <p:nvSpPr>
            <p:cNvPr id="16094" name="Google Shape;16094;p185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095" name="Google Shape;16095;p185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6096" name="Google Shape;16096;p1859"/>
          <p:cNvSpPr>
            <a:spLocks noGrp="1"/>
          </p:cNvSpPr>
          <p:nvPr>
            <p:ph type="pic" idx="2"/>
          </p:nvPr>
        </p:nvSpPr>
        <p:spPr>
          <a:xfrm>
            <a:off x="2807368" y="457202"/>
            <a:ext cx="8915400" cy="5943598"/>
          </a:xfrm>
          <a:prstGeom prst="rect">
            <a:avLst/>
          </a:prstGeom>
          <a:noFill/>
          <a:ln>
            <a:noFill/>
          </a:ln>
        </p:spPr>
      </p:sp>
      <p:pic>
        <p:nvPicPr>
          <p:cNvPr id="16097" name="Google Shape;16097;p185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matchingName="1_Table of Content">
  <p:cSld name="1_Table of Content 4">
    <p:spTree>
      <p:nvGrpSpPr>
        <p:cNvPr id="1" name="Shape 1564"/>
        <p:cNvGrpSpPr/>
        <p:nvPr/>
      </p:nvGrpSpPr>
      <p:grpSpPr>
        <a:xfrm>
          <a:off x="0" y="0"/>
          <a:ext cx="0" cy="0"/>
          <a:chOff x="0" y="0"/>
          <a:chExt cx="0" cy="0"/>
        </a:xfrm>
      </p:grpSpPr>
      <p:sp>
        <p:nvSpPr>
          <p:cNvPr id="1565" name="Google Shape;1565;p256"/>
          <p:cNvSpPr/>
          <p:nvPr/>
        </p:nvSpPr>
        <p:spPr>
          <a:xfrm>
            <a:off x="-10584" y="6620935"/>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566" name="Google Shape;1566;p256"/>
          <p:cNvSpPr txBox="1">
            <a:spLocks noGrp="1"/>
          </p:cNvSpPr>
          <p:nvPr>
            <p:ph type="title"/>
          </p:nvPr>
        </p:nvSpPr>
        <p:spPr>
          <a:xfrm>
            <a:off x="218116" y="224842"/>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67" name="Google Shape;1567;p256"/>
          <p:cNvSpPr txBox="1">
            <a:spLocks noGrp="1"/>
          </p:cNvSpPr>
          <p:nvPr>
            <p:ph type="body" idx="1"/>
          </p:nvPr>
        </p:nvSpPr>
        <p:spPr>
          <a:xfrm>
            <a:off x="218116" y="917199"/>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8" name="Google Shape;1568;p256"/>
          <p:cNvSpPr txBox="1">
            <a:spLocks noGrp="1"/>
          </p:cNvSpPr>
          <p:nvPr>
            <p:ph type="body" idx="2"/>
          </p:nvPr>
        </p:nvSpPr>
        <p:spPr>
          <a:xfrm>
            <a:off x="3858939" y="5969004"/>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9" name="Google Shape;1569;p2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570" name="Google Shape;1570;p256"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3" y="5969002"/>
            <a:ext cx="3704343" cy="651933"/>
          </a:xfrm>
          <a:prstGeom prst="rect">
            <a:avLst/>
          </a:prstGeom>
          <a:noFill/>
          <a:ln>
            <a:noFill/>
          </a:ln>
        </p:spPr>
      </p:pic>
    </p:spTree>
  </p:cSld>
  <p:clrMapOvr>
    <a:masterClrMapping/>
  </p:clrMapOvr>
</p:sldLayout>
</file>

<file path=ppt/slideLayouts/slideLayout1610.xml><?xml version="1.0" encoding="utf-8"?>
<p:sldLayout xmlns:a="http://schemas.openxmlformats.org/drawingml/2006/main" xmlns:r="http://schemas.openxmlformats.org/officeDocument/2006/relationships" xmlns:p="http://schemas.openxmlformats.org/presentationml/2006/main" matchingName="19_End">
  <p:cSld name="19_End">
    <p:spTree>
      <p:nvGrpSpPr>
        <p:cNvPr id="1" name="Shape 16098"/>
        <p:cNvGrpSpPr/>
        <p:nvPr/>
      </p:nvGrpSpPr>
      <p:grpSpPr>
        <a:xfrm>
          <a:off x="0" y="0"/>
          <a:ext cx="0" cy="0"/>
          <a:chOff x="0" y="0"/>
          <a:chExt cx="0" cy="0"/>
        </a:xfrm>
      </p:grpSpPr>
      <p:grpSp>
        <p:nvGrpSpPr>
          <p:cNvPr id="16099" name="Google Shape;16099;p63"/>
          <p:cNvGrpSpPr/>
          <p:nvPr/>
        </p:nvGrpSpPr>
        <p:grpSpPr>
          <a:xfrm>
            <a:off x="0" y="0"/>
            <a:ext cx="12192000" cy="2148830"/>
            <a:chOff x="0" y="0"/>
            <a:chExt cx="12192000" cy="2148830"/>
          </a:xfrm>
        </p:grpSpPr>
        <p:sp>
          <p:nvSpPr>
            <p:cNvPr id="16100" name="Google Shape;16100;p6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01" name="Google Shape;16101;p6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6102" name="Google Shape;16102;p6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103" name="Google Shape;16103;p6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04" name="Google Shape;16104;p6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105" name="Google Shape;16105;p6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6106" name="Google Shape;16106;p6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611.xml><?xml version="1.0" encoding="utf-8"?>
<p:sldLayout xmlns:a="http://schemas.openxmlformats.org/drawingml/2006/main" xmlns:r="http://schemas.openxmlformats.org/officeDocument/2006/relationships" xmlns:p="http://schemas.openxmlformats.org/presentationml/2006/main" matchingName="Blank">
  <p:cSld name="Blank 8">
    <p:spTree>
      <p:nvGrpSpPr>
        <p:cNvPr id="1" name="Shape 16107"/>
        <p:cNvGrpSpPr/>
        <p:nvPr/>
      </p:nvGrpSpPr>
      <p:grpSpPr>
        <a:xfrm>
          <a:off x="0" y="0"/>
          <a:ext cx="0" cy="0"/>
          <a:chOff x="0" y="0"/>
          <a:chExt cx="0" cy="0"/>
        </a:xfrm>
      </p:grpSpPr>
      <p:sp>
        <p:nvSpPr>
          <p:cNvPr id="16108" name="Google Shape;16108;p18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109" name="Google Shape;16109;p18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110" name="Google Shape;16110;p18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111" name="Google Shape;16111;p1860"/>
          <p:cNvGrpSpPr/>
          <p:nvPr/>
        </p:nvGrpSpPr>
        <p:grpSpPr>
          <a:xfrm>
            <a:off x="7191542" y="1"/>
            <a:ext cx="5000459" cy="1425992"/>
            <a:chOff x="7191542" y="1"/>
            <a:chExt cx="5000459" cy="1425992"/>
          </a:xfrm>
        </p:grpSpPr>
        <p:pic>
          <p:nvPicPr>
            <p:cNvPr id="16112" name="Google Shape;16112;p18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113" name="Google Shape;16113;p1860"/>
            <p:cNvGrpSpPr/>
            <p:nvPr/>
          </p:nvGrpSpPr>
          <p:grpSpPr>
            <a:xfrm>
              <a:off x="7191542" y="1"/>
              <a:ext cx="5000459" cy="1425992"/>
              <a:chOff x="7186272" y="0"/>
              <a:chExt cx="5005729" cy="1427495"/>
            </a:xfrm>
          </p:grpSpPr>
          <p:sp>
            <p:nvSpPr>
              <p:cNvPr id="16114" name="Google Shape;16114;p18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15" name="Google Shape;16115;p18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612.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16116"/>
        <p:cNvGrpSpPr/>
        <p:nvPr/>
      </p:nvGrpSpPr>
      <p:grpSpPr>
        <a:xfrm>
          <a:off x="0" y="0"/>
          <a:ext cx="0" cy="0"/>
          <a:chOff x="0" y="0"/>
          <a:chExt cx="0" cy="0"/>
        </a:xfrm>
      </p:grpSpPr>
      <p:grpSp>
        <p:nvGrpSpPr>
          <p:cNvPr id="16117" name="Google Shape;16117;p1861"/>
          <p:cNvGrpSpPr/>
          <p:nvPr/>
        </p:nvGrpSpPr>
        <p:grpSpPr>
          <a:xfrm>
            <a:off x="7191542" y="1"/>
            <a:ext cx="5000459" cy="1425992"/>
            <a:chOff x="7191542" y="1"/>
            <a:chExt cx="5000459" cy="1425992"/>
          </a:xfrm>
        </p:grpSpPr>
        <p:pic>
          <p:nvPicPr>
            <p:cNvPr id="16118" name="Google Shape;16118;p18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119" name="Google Shape;16119;p1861"/>
            <p:cNvGrpSpPr/>
            <p:nvPr/>
          </p:nvGrpSpPr>
          <p:grpSpPr>
            <a:xfrm>
              <a:off x="7191542" y="1"/>
              <a:ext cx="5000459" cy="1425992"/>
              <a:chOff x="7186272" y="0"/>
              <a:chExt cx="5005729" cy="1427495"/>
            </a:xfrm>
          </p:grpSpPr>
          <p:sp>
            <p:nvSpPr>
              <p:cNvPr id="16120" name="Google Shape;16120;p18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21" name="Google Shape;16121;p18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122" name="Google Shape;16122;p186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123" name="Google Shape;16123;p18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124" name="Google Shape;16124;p18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125" name="Google Shape;16125;p18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13.xml><?xml version="1.0" encoding="utf-8"?>
<p:sldLayout xmlns:a="http://schemas.openxmlformats.org/drawingml/2006/main" xmlns:r="http://schemas.openxmlformats.org/officeDocument/2006/relationships" xmlns:p="http://schemas.openxmlformats.org/presentationml/2006/main" matchingName="79_Quotation">
  <p:cSld name="79_Quotation">
    <p:spTree>
      <p:nvGrpSpPr>
        <p:cNvPr id="1" name="Shape 16126"/>
        <p:cNvGrpSpPr/>
        <p:nvPr/>
      </p:nvGrpSpPr>
      <p:grpSpPr>
        <a:xfrm>
          <a:off x="0" y="0"/>
          <a:ext cx="0" cy="0"/>
          <a:chOff x="0" y="0"/>
          <a:chExt cx="0" cy="0"/>
        </a:xfrm>
      </p:grpSpPr>
      <p:sp>
        <p:nvSpPr>
          <p:cNvPr id="16127" name="Google Shape;16127;p186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128" name="Google Shape;16128;p186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129" name="Google Shape;16129;p186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30" name="Google Shape;16130;p18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131" name="Google Shape;16131;p18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132" name="Google Shape;16132;p18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133" name="Google Shape;16133;p1862"/>
          <p:cNvGrpSpPr/>
          <p:nvPr/>
        </p:nvGrpSpPr>
        <p:grpSpPr>
          <a:xfrm>
            <a:off x="7191542" y="1"/>
            <a:ext cx="5000459" cy="1425992"/>
            <a:chOff x="7191542" y="1"/>
            <a:chExt cx="5000459" cy="1425992"/>
          </a:xfrm>
        </p:grpSpPr>
        <p:pic>
          <p:nvPicPr>
            <p:cNvPr id="16134" name="Google Shape;16134;p18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135" name="Google Shape;16135;p1862"/>
            <p:cNvGrpSpPr/>
            <p:nvPr/>
          </p:nvGrpSpPr>
          <p:grpSpPr>
            <a:xfrm>
              <a:off x="7191542" y="1"/>
              <a:ext cx="5000459" cy="1425992"/>
              <a:chOff x="7186272" y="0"/>
              <a:chExt cx="5005729" cy="1427495"/>
            </a:xfrm>
          </p:grpSpPr>
          <p:sp>
            <p:nvSpPr>
              <p:cNvPr id="16136" name="Google Shape;16136;p18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37" name="Google Shape;16137;p18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138" name="Google Shape;16138;p186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14.xml><?xml version="1.0" encoding="utf-8"?>
<p:sldLayout xmlns:a="http://schemas.openxmlformats.org/drawingml/2006/main" xmlns:r="http://schemas.openxmlformats.org/officeDocument/2006/relationships" xmlns:p="http://schemas.openxmlformats.org/presentationml/2006/main" matchingName="Quotation">
  <p:cSld name="Quotation 30">
    <p:spTree>
      <p:nvGrpSpPr>
        <p:cNvPr id="1" name="Shape 16139"/>
        <p:cNvGrpSpPr/>
        <p:nvPr/>
      </p:nvGrpSpPr>
      <p:grpSpPr>
        <a:xfrm>
          <a:off x="0" y="0"/>
          <a:ext cx="0" cy="0"/>
          <a:chOff x="0" y="0"/>
          <a:chExt cx="0" cy="0"/>
        </a:xfrm>
      </p:grpSpPr>
      <p:sp>
        <p:nvSpPr>
          <p:cNvPr id="16140" name="Google Shape;16140;p186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141" name="Google Shape;16141;p186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142" name="Google Shape;16142;p186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43" name="Google Shape;16143;p18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144" name="Google Shape;16144;p18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145" name="Google Shape;16145;p18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146" name="Google Shape;16146;p1863"/>
          <p:cNvGrpSpPr/>
          <p:nvPr/>
        </p:nvGrpSpPr>
        <p:grpSpPr>
          <a:xfrm>
            <a:off x="7191542" y="1"/>
            <a:ext cx="5000459" cy="1425992"/>
            <a:chOff x="7191542" y="1"/>
            <a:chExt cx="5000459" cy="1425992"/>
          </a:xfrm>
        </p:grpSpPr>
        <p:pic>
          <p:nvPicPr>
            <p:cNvPr id="16147" name="Google Shape;16147;p18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148" name="Google Shape;16148;p1863"/>
            <p:cNvGrpSpPr/>
            <p:nvPr/>
          </p:nvGrpSpPr>
          <p:grpSpPr>
            <a:xfrm>
              <a:off x="7191542" y="1"/>
              <a:ext cx="5000459" cy="1425992"/>
              <a:chOff x="7186272" y="0"/>
              <a:chExt cx="5005729" cy="1427495"/>
            </a:xfrm>
          </p:grpSpPr>
          <p:sp>
            <p:nvSpPr>
              <p:cNvPr id="16149" name="Google Shape;16149;p18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50" name="Google Shape;16150;p18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151" name="Google Shape;16151;p186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15.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16152"/>
        <p:cNvGrpSpPr/>
        <p:nvPr/>
      </p:nvGrpSpPr>
      <p:grpSpPr>
        <a:xfrm>
          <a:off x="0" y="0"/>
          <a:ext cx="0" cy="0"/>
          <a:chOff x="0" y="0"/>
          <a:chExt cx="0" cy="0"/>
        </a:xfrm>
      </p:grpSpPr>
      <p:sp>
        <p:nvSpPr>
          <p:cNvPr id="16153" name="Google Shape;16153;p10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154" name="Google Shape;16154;p10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155" name="Google Shape;16155;p10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6156" name="Google Shape;16156;p100"/>
          <p:cNvSpPr>
            <a:spLocks noGrp="1"/>
          </p:cNvSpPr>
          <p:nvPr>
            <p:ph type="pic" idx="2"/>
          </p:nvPr>
        </p:nvSpPr>
        <p:spPr>
          <a:xfrm>
            <a:off x="7118684" y="233915"/>
            <a:ext cx="5073316" cy="5943600"/>
          </a:xfrm>
          <a:prstGeom prst="rect">
            <a:avLst/>
          </a:prstGeom>
          <a:noFill/>
          <a:ln>
            <a:noFill/>
          </a:ln>
        </p:spPr>
      </p:sp>
      <p:grpSp>
        <p:nvGrpSpPr>
          <p:cNvPr id="16157" name="Google Shape;16157;p100"/>
          <p:cNvGrpSpPr/>
          <p:nvPr/>
        </p:nvGrpSpPr>
        <p:grpSpPr>
          <a:xfrm>
            <a:off x="0" y="5020348"/>
            <a:ext cx="12192000" cy="1837653"/>
            <a:chOff x="0" y="5020348"/>
            <a:chExt cx="12192000" cy="1837653"/>
          </a:xfrm>
        </p:grpSpPr>
        <p:sp>
          <p:nvSpPr>
            <p:cNvPr id="16158" name="Google Shape;16158;p10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159" name="Google Shape;16159;p10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6160" name="Google Shape;16160;p10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616.xml><?xml version="1.0" encoding="utf-8"?>
<p:sldLayout xmlns:a="http://schemas.openxmlformats.org/drawingml/2006/main" xmlns:r="http://schemas.openxmlformats.org/officeDocument/2006/relationships" xmlns:p="http://schemas.openxmlformats.org/presentationml/2006/main" matchingName="Divider">
  <p:cSld name="Divider 16">
    <p:bg>
      <p:bgPr>
        <a:solidFill>
          <a:schemeClr val="lt2"/>
        </a:solidFill>
        <a:effectLst/>
      </p:bgPr>
    </p:bg>
    <p:spTree>
      <p:nvGrpSpPr>
        <p:cNvPr id="1" name="Shape 16161"/>
        <p:cNvGrpSpPr/>
        <p:nvPr/>
      </p:nvGrpSpPr>
      <p:grpSpPr>
        <a:xfrm>
          <a:off x="0" y="0"/>
          <a:ext cx="0" cy="0"/>
          <a:chOff x="0" y="0"/>
          <a:chExt cx="0" cy="0"/>
        </a:xfrm>
      </p:grpSpPr>
      <p:grpSp>
        <p:nvGrpSpPr>
          <p:cNvPr id="16162" name="Google Shape;16162;p101"/>
          <p:cNvGrpSpPr/>
          <p:nvPr/>
        </p:nvGrpSpPr>
        <p:grpSpPr>
          <a:xfrm>
            <a:off x="0" y="5020347"/>
            <a:ext cx="12192000" cy="1837653"/>
            <a:chOff x="0" y="5020347"/>
            <a:chExt cx="12192000" cy="1837653"/>
          </a:xfrm>
        </p:grpSpPr>
        <p:sp>
          <p:nvSpPr>
            <p:cNvPr id="16163" name="Google Shape;16163;p10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164" name="Google Shape;16164;p10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165" name="Google Shape;16165;p10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6166" name="Google Shape;16166;p10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6167" name="Google Shape;16167;p10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168" name="Google Shape;16168;p10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617.xml><?xml version="1.0" encoding="utf-8"?>
<p:sldLayout xmlns:a="http://schemas.openxmlformats.org/drawingml/2006/main" xmlns:r="http://schemas.openxmlformats.org/officeDocument/2006/relationships" xmlns:p="http://schemas.openxmlformats.org/presentationml/2006/main" matchingName="Photo Slide">
  <p:cSld name="Photo Slide 12">
    <p:spTree>
      <p:nvGrpSpPr>
        <p:cNvPr id="1" name="Shape 16169"/>
        <p:cNvGrpSpPr/>
        <p:nvPr/>
      </p:nvGrpSpPr>
      <p:grpSpPr>
        <a:xfrm>
          <a:off x="0" y="0"/>
          <a:ext cx="0" cy="0"/>
          <a:chOff x="0" y="0"/>
          <a:chExt cx="0" cy="0"/>
        </a:xfrm>
      </p:grpSpPr>
      <p:sp>
        <p:nvSpPr>
          <p:cNvPr id="16170" name="Google Shape;16170;p10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6171" name="Google Shape;16171;p10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6172" name="Google Shape;16172;p102"/>
          <p:cNvGrpSpPr/>
          <p:nvPr/>
        </p:nvGrpSpPr>
        <p:grpSpPr>
          <a:xfrm>
            <a:off x="0" y="5379426"/>
            <a:ext cx="2807368" cy="753891"/>
            <a:chOff x="0" y="5379426"/>
            <a:chExt cx="2807368" cy="753891"/>
          </a:xfrm>
        </p:grpSpPr>
        <p:sp>
          <p:nvSpPr>
            <p:cNvPr id="16173" name="Google Shape;16173;p10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174" name="Google Shape;16174;p10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6175" name="Google Shape;16175;p102"/>
          <p:cNvSpPr>
            <a:spLocks noGrp="1"/>
          </p:cNvSpPr>
          <p:nvPr>
            <p:ph type="pic" idx="2"/>
          </p:nvPr>
        </p:nvSpPr>
        <p:spPr>
          <a:xfrm>
            <a:off x="2807368" y="457202"/>
            <a:ext cx="8915400" cy="5943598"/>
          </a:xfrm>
          <a:prstGeom prst="rect">
            <a:avLst/>
          </a:prstGeom>
          <a:noFill/>
          <a:ln>
            <a:noFill/>
          </a:ln>
        </p:spPr>
      </p:sp>
      <p:pic>
        <p:nvPicPr>
          <p:cNvPr id="16176" name="Google Shape;16176;p10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618.xml><?xml version="1.0" encoding="utf-8"?>
<p:sldLayout xmlns:a="http://schemas.openxmlformats.org/drawingml/2006/main" xmlns:r="http://schemas.openxmlformats.org/officeDocument/2006/relationships" xmlns:p="http://schemas.openxmlformats.org/presentationml/2006/main" matchingName="Quotation">
  <p:cSld name="Quotation 31">
    <p:spTree>
      <p:nvGrpSpPr>
        <p:cNvPr id="1" name="Shape 16177"/>
        <p:cNvGrpSpPr/>
        <p:nvPr/>
      </p:nvGrpSpPr>
      <p:grpSpPr>
        <a:xfrm>
          <a:off x="0" y="0"/>
          <a:ext cx="0" cy="0"/>
          <a:chOff x="0" y="0"/>
          <a:chExt cx="0" cy="0"/>
        </a:xfrm>
      </p:grpSpPr>
      <p:sp>
        <p:nvSpPr>
          <p:cNvPr id="16178" name="Google Shape;16178;p18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179" name="Google Shape;16179;p18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180" name="Google Shape;16180;p18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81" name="Google Shape;16181;p18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182" name="Google Shape;16182;p18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183" name="Google Shape;16183;p18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184" name="Google Shape;16184;p1864"/>
          <p:cNvGrpSpPr/>
          <p:nvPr/>
        </p:nvGrpSpPr>
        <p:grpSpPr>
          <a:xfrm>
            <a:off x="7191542" y="1"/>
            <a:ext cx="5000459" cy="1425992"/>
            <a:chOff x="7191542" y="1"/>
            <a:chExt cx="5000459" cy="1425992"/>
          </a:xfrm>
        </p:grpSpPr>
        <p:pic>
          <p:nvPicPr>
            <p:cNvPr id="16185" name="Google Shape;16185;p18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186" name="Google Shape;16186;p1864"/>
            <p:cNvGrpSpPr/>
            <p:nvPr/>
          </p:nvGrpSpPr>
          <p:grpSpPr>
            <a:xfrm>
              <a:off x="7191542" y="1"/>
              <a:ext cx="5000459" cy="1425992"/>
              <a:chOff x="7186272" y="0"/>
              <a:chExt cx="5005729" cy="1427495"/>
            </a:xfrm>
          </p:grpSpPr>
          <p:sp>
            <p:nvSpPr>
              <p:cNvPr id="16187" name="Google Shape;16187;p18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88" name="Google Shape;16188;p18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189" name="Google Shape;16189;p186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19.xml><?xml version="1.0" encoding="utf-8"?>
<p:sldLayout xmlns:a="http://schemas.openxmlformats.org/drawingml/2006/main" xmlns:r="http://schemas.openxmlformats.org/officeDocument/2006/relationships" xmlns:p="http://schemas.openxmlformats.org/presentationml/2006/main" matchingName="Quotation">
  <p:cSld name="Quotation 32">
    <p:spTree>
      <p:nvGrpSpPr>
        <p:cNvPr id="1" name="Shape 16190"/>
        <p:cNvGrpSpPr/>
        <p:nvPr/>
      </p:nvGrpSpPr>
      <p:grpSpPr>
        <a:xfrm>
          <a:off x="0" y="0"/>
          <a:ext cx="0" cy="0"/>
          <a:chOff x="0" y="0"/>
          <a:chExt cx="0" cy="0"/>
        </a:xfrm>
      </p:grpSpPr>
      <p:sp>
        <p:nvSpPr>
          <p:cNvPr id="16191" name="Google Shape;16191;p186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192" name="Google Shape;16192;p186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193" name="Google Shape;16193;p186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94" name="Google Shape;16194;p18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195" name="Google Shape;16195;p18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196" name="Google Shape;16196;p18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197" name="Google Shape;16197;p1865"/>
          <p:cNvGrpSpPr/>
          <p:nvPr/>
        </p:nvGrpSpPr>
        <p:grpSpPr>
          <a:xfrm>
            <a:off x="7191542" y="1"/>
            <a:ext cx="5000459" cy="1425992"/>
            <a:chOff x="7191542" y="1"/>
            <a:chExt cx="5000459" cy="1425992"/>
          </a:xfrm>
        </p:grpSpPr>
        <p:pic>
          <p:nvPicPr>
            <p:cNvPr id="16198" name="Google Shape;16198;p18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199" name="Google Shape;16199;p1865"/>
            <p:cNvGrpSpPr/>
            <p:nvPr/>
          </p:nvGrpSpPr>
          <p:grpSpPr>
            <a:xfrm>
              <a:off x="7191542" y="1"/>
              <a:ext cx="5000459" cy="1425992"/>
              <a:chOff x="7186272" y="0"/>
              <a:chExt cx="5005729" cy="1427495"/>
            </a:xfrm>
          </p:grpSpPr>
          <p:sp>
            <p:nvSpPr>
              <p:cNvPr id="16200" name="Google Shape;16200;p18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01" name="Google Shape;16201;p18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202" name="Google Shape;16202;p186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9_Breaker-4">
  <p:cSld name="9_Breaker-4">
    <p:spTree>
      <p:nvGrpSpPr>
        <p:cNvPr id="1" name="Shape 1571"/>
        <p:cNvGrpSpPr/>
        <p:nvPr/>
      </p:nvGrpSpPr>
      <p:grpSpPr>
        <a:xfrm>
          <a:off x="0" y="0"/>
          <a:ext cx="0" cy="0"/>
          <a:chOff x="0" y="0"/>
          <a:chExt cx="0" cy="0"/>
        </a:xfrm>
      </p:grpSpPr>
      <p:pic>
        <p:nvPicPr>
          <p:cNvPr id="1572" name="Google Shape;1572;p257"/>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573" name="Google Shape;1573;p257"/>
          <p:cNvPicPr preferRelativeResize="0"/>
          <p:nvPr/>
        </p:nvPicPr>
        <p:blipFill rotWithShape="1">
          <a:blip r:embed="rId3">
            <a:alphaModFix/>
          </a:blip>
          <a:srcRect/>
          <a:stretch/>
        </p:blipFill>
        <p:spPr>
          <a:xfrm>
            <a:off x="10425154" y="5894637"/>
            <a:ext cx="1312781" cy="562271"/>
          </a:xfrm>
          <a:prstGeom prst="rect">
            <a:avLst/>
          </a:prstGeom>
          <a:noFill/>
          <a:ln>
            <a:noFill/>
          </a:ln>
        </p:spPr>
      </p:pic>
      <p:sp>
        <p:nvSpPr>
          <p:cNvPr id="1574" name="Google Shape;1574;p257"/>
          <p:cNvSpPr txBox="1">
            <a:spLocks noGrp="1"/>
          </p:cNvSpPr>
          <p:nvPr>
            <p:ph type="body" idx="1"/>
          </p:nvPr>
        </p:nvSpPr>
        <p:spPr>
          <a:xfrm>
            <a:off x="7459667" y="3429000"/>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75" name="Google Shape;1575;p257"/>
          <p:cNvSpPr txBox="1">
            <a:spLocks noGrp="1"/>
          </p:cNvSpPr>
          <p:nvPr>
            <p:ph type="body" idx="2"/>
          </p:nvPr>
        </p:nvSpPr>
        <p:spPr>
          <a:xfrm>
            <a:off x="7459663" y="4775654"/>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620.xml><?xml version="1.0" encoding="utf-8"?>
<p:sldLayout xmlns:a="http://schemas.openxmlformats.org/drawingml/2006/main" xmlns:r="http://schemas.openxmlformats.org/officeDocument/2006/relationships" xmlns:p="http://schemas.openxmlformats.org/presentationml/2006/main" matchingName="Quotation">
  <p:cSld name="Quotation 33">
    <p:spTree>
      <p:nvGrpSpPr>
        <p:cNvPr id="1" name="Shape 16203"/>
        <p:cNvGrpSpPr/>
        <p:nvPr/>
      </p:nvGrpSpPr>
      <p:grpSpPr>
        <a:xfrm>
          <a:off x="0" y="0"/>
          <a:ext cx="0" cy="0"/>
          <a:chOff x="0" y="0"/>
          <a:chExt cx="0" cy="0"/>
        </a:xfrm>
      </p:grpSpPr>
      <p:sp>
        <p:nvSpPr>
          <p:cNvPr id="16204" name="Google Shape;16204;p18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205" name="Google Shape;16205;p18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06" name="Google Shape;16206;p18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07" name="Google Shape;16207;p18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208" name="Google Shape;16208;p18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209" name="Google Shape;16209;p18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210" name="Google Shape;16210;p1866"/>
          <p:cNvGrpSpPr/>
          <p:nvPr/>
        </p:nvGrpSpPr>
        <p:grpSpPr>
          <a:xfrm>
            <a:off x="7191542" y="1"/>
            <a:ext cx="5000459" cy="1425992"/>
            <a:chOff x="7191542" y="1"/>
            <a:chExt cx="5000459" cy="1425992"/>
          </a:xfrm>
        </p:grpSpPr>
        <p:pic>
          <p:nvPicPr>
            <p:cNvPr id="16211" name="Google Shape;16211;p18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212" name="Google Shape;16212;p1866"/>
            <p:cNvGrpSpPr/>
            <p:nvPr/>
          </p:nvGrpSpPr>
          <p:grpSpPr>
            <a:xfrm>
              <a:off x="7191542" y="1"/>
              <a:ext cx="5000459" cy="1425992"/>
              <a:chOff x="7186272" y="0"/>
              <a:chExt cx="5005729" cy="1427495"/>
            </a:xfrm>
          </p:grpSpPr>
          <p:sp>
            <p:nvSpPr>
              <p:cNvPr id="16213" name="Google Shape;16213;p18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14" name="Google Shape;16214;p18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215" name="Google Shape;16215;p186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21.xml><?xml version="1.0" encoding="utf-8"?>
<p:sldLayout xmlns:a="http://schemas.openxmlformats.org/drawingml/2006/main" xmlns:r="http://schemas.openxmlformats.org/officeDocument/2006/relationships" xmlns:p="http://schemas.openxmlformats.org/presentationml/2006/main" matchingName="Quotation">
  <p:cSld name="Quotation 34">
    <p:spTree>
      <p:nvGrpSpPr>
        <p:cNvPr id="1" name="Shape 16216"/>
        <p:cNvGrpSpPr/>
        <p:nvPr/>
      </p:nvGrpSpPr>
      <p:grpSpPr>
        <a:xfrm>
          <a:off x="0" y="0"/>
          <a:ext cx="0" cy="0"/>
          <a:chOff x="0" y="0"/>
          <a:chExt cx="0" cy="0"/>
        </a:xfrm>
      </p:grpSpPr>
      <p:sp>
        <p:nvSpPr>
          <p:cNvPr id="16217" name="Google Shape;16217;p186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218" name="Google Shape;16218;p186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19" name="Google Shape;16219;p186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20" name="Google Shape;16220;p18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221" name="Google Shape;16221;p18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222" name="Google Shape;16222;p18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223" name="Google Shape;16223;p1867"/>
          <p:cNvGrpSpPr/>
          <p:nvPr/>
        </p:nvGrpSpPr>
        <p:grpSpPr>
          <a:xfrm>
            <a:off x="7191542" y="1"/>
            <a:ext cx="5000459" cy="1425992"/>
            <a:chOff x="7191542" y="1"/>
            <a:chExt cx="5000459" cy="1425992"/>
          </a:xfrm>
        </p:grpSpPr>
        <p:pic>
          <p:nvPicPr>
            <p:cNvPr id="16224" name="Google Shape;16224;p18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225" name="Google Shape;16225;p1867"/>
            <p:cNvGrpSpPr/>
            <p:nvPr/>
          </p:nvGrpSpPr>
          <p:grpSpPr>
            <a:xfrm>
              <a:off x="7191542" y="1"/>
              <a:ext cx="5000459" cy="1425992"/>
              <a:chOff x="7186272" y="0"/>
              <a:chExt cx="5005729" cy="1427495"/>
            </a:xfrm>
          </p:grpSpPr>
          <p:sp>
            <p:nvSpPr>
              <p:cNvPr id="16226" name="Google Shape;16226;p18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27" name="Google Shape;16227;p18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228" name="Google Shape;16228;p186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22.xml><?xml version="1.0" encoding="utf-8"?>
<p:sldLayout xmlns:a="http://schemas.openxmlformats.org/drawingml/2006/main" xmlns:r="http://schemas.openxmlformats.org/officeDocument/2006/relationships" xmlns:p="http://schemas.openxmlformats.org/presentationml/2006/main" matchingName="Title and Content">
  <p:cSld name="Title and Content 10">
    <p:spTree>
      <p:nvGrpSpPr>
        <p:cNvPr id="1" name="Shape 16229"/>
        <p:cNvGrpSpPr/>
        <p:nvPr/>
      </p:nvGrpSpPr>
      <p:grpSpPr>
        <a:xfrm>
          <a:off x="0" y="0"/>
          <a:ext cx="0" cy="0"/>
          <a:chOff x="0" y="0"/>
          <a:chExt cx="0" cy="0"/>
        </a:xfrm>
      </p:grpSpPr>
      <p:grpSp>
        <p:nvGrpSpPr>
          <p:cNvPr id="16230" name="Google Shape;16230;p1868"/>
          <p:cNvGrpSpPr/>
          <p:nvPr/>
        </p:nvGrpSpPr>
        <p:grpSpPr>
          <a:xfrm>
            <a:off x="7191542" y="1"/>
            <a:ext cx="5000459" cy="1425992"/>
            <a:chOff x="7191542" y="1"/>
            <a:chExt cx="5000459" cy="1425992"/>
          </a:xfrm>
        </p:grpSpPr>
        <p:pic>
          <p:nvPicPr>
            <p:cNvPr id="16231" name="Google Shape;16231;p18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232" name="Google Shape;16232;p1868"/>
            <p:cNvGrpSpPr/>
            <p:nvPr/>
          </p:nvGrpSpPr>
          <p:grpSpPr>
            <a:xfrm>
              <a:off x="7191542" y="1"/>
              <a:ext cx="5000459" cy="1425992"/>
              <a:chOff x="7186272" y="0"/>
              <a:chExt cx="5005729" cy="1427495"/>
            </a:xfrm>
          </p:grpSpPr>
          <p:sp>
            <p:nvSpPr>
              <p:cNvPr id="16233" name="Google Shape;16233;p18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34" name="Google Shape;16234;p18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235" name="Google Shape;16235;p18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36" name="Google Shape;16236;p186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37" name="Google Shape;16237;p18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238" name="Google Shape;16238;p18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239" name="Google Shape;16239;p18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23.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16240"/>
        <p:cNvGrpSpPr/>
        <p:nvPr/>
      </p:nvGrpSpPr>
      <p:grpSpPr>
        <a:xfrm>
          <a:off x="0" y="0"/>
          <a:ext cx="0" cy="0"/>
          <a:chOff x="0" y="0"/>
          <a:chExt cx="0" cy="0"/>
        </a:xfrm>
      </p:grpSpPr>
      <p:sp>
        <p:nvSpPr>
          <p:cNvPr id="16241" name="Google Shape;16241;p1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42" name="Google Shape;16242;p10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6243" name="Google Shape;16243;p105"/>
          <p:cNvGrpSpPr/>
          <p:nvPr/>
        </p:nvGrpSpPr>
        <p:grpSpPr>
          <a:xfrm>
            <a:off x="7191542" y="1"/>
            <a:ext cx="5000459" cy="1425992"/>
            <a:chOff x="7191542" y="1"/>
            <a:chExt cx="5000459" cy="1425992"/>
          </a:xfrm>
        </p:grpSpPr>
        <p:pic>
          <p:nvPicPr>
            <p:cNvPr id="16244" name="Google Shape;16244;p1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245" name="Google Shape;16245;p105"/>
            <p:cNvGrpSpPr/>
            <p:nvPr/>
          </p:nvGrpSpPr>
          <p:grpSpPr>
            <a:xfrm>
              <a:off x="7191542" y="1"/>
              <a:ext cx="5000459" cy="1425992"/>
              <a:chOff x="7186272" y="0"/>
              <a:chExt cx="5005729" cy="1427495"/>
            </a:xfrm>
          </p:grpSpPr>
          <p:sp>
            <p:nvSpPr>
              <p:cNvPr id="16246" name="Google Shape;16246;p1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47" name="Google Shape;16247;p1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248" name="Google Shape;16248;p10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49" name="Google Shape;16249;p10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250" name="Google Shape;16250;p1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251" name="Google Shape;16251;p1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24.xml><?xml version="1.0" encoding="utf-8"?>
<p:sldLayout xmlns:a="http://schemas.openxmlformats.org/drawingml/2006/main" xmlns:r="http://schemas.openxmlformats.org/officeDocument/2006/relationships" xmlns:p="http://schemas.openxmlformats.org/presentationml/2006/main" matchingName="Comparison">
  <p:cSld name="Comparison 20">
    <p:spTree>
      <p:nvGrpSpPr>
        <p:cNvPr id="1" name="Shape 16252"/>
        <p:cNvGrpSpPr/>
        <p:nvPr/>
      </p:nvGrpSpPr>
      <p:grpSpPr>
        <a:xfrm>
          <a:off x="0" y="0"/>
          <a:ext cx="0" cy="0"/>
          <a:chOff x="0" y="0"/>
          <a:chExt cx="0" cy="0"/>
        </a:xfrm>
      </p:grpSpPr>
      <p:grpSp>
        <p:nvGrpSpPr>
          <p:cNvPr id="16253" name="Google Shape;16253;p106"/>
          <p:cNvGrpSpPr/>
          <p:nvPr/>
        </p:nvGrpSpPr>
        <p:grpSpPr>
          <a:xfrm>
            <a:off x="7191542" y="1"/>
            <a:ext cx="5000459" cy="1425992"/>
            <a:chOff x="7191542" y="1"/>
            <a:chExt cx="5000459" cy="1425992"/>
          </a:xfrm>
        </p:grpSpPr>
        <p:pic>
          <p:nvPicPr>
            <p:cNvPr id="16254" name="Google Shape;16254;p1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255" name="Google Shape;16255;p106"/>
            <p:cNvGrpSpPr/>
            <p:nvPr/>
          </p:nvGrpSpPr>
          <p:grpSpPr>
            <a:xfrm>
              <a:off x="7191542" y="1"/>
              <a:ext cx="5000459" cy="1425992"/>
              <a:chOff x="7186272" y="0"/>
              <a:chExt cx="5005729" cy="1427495"/>
            </a:xfrm>
          </p:grpSpPr>
          <p:sp>
            <p:nvSpPr>
              <p:cNvPr id="16256" name="Google Shape;16256;p1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57" name="Google Shape;16257;p1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258" name="Google Shape;16258;p1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59" name="Google Shape;16259;p10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260" name="Google Shape;16260;p10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61" name="Google Shape;16261;p10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262" name="Google Shape;16262;p10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63" name="Google Shape;16263;p1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264" name="Google Shape;16264;p1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265" name="Google Shape;16265;p1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25.xml><?xml version="1.0" encoding="utf-8"?>
<p:sldLayout xmlns:a="http://schemas.openxmlformats.org/drawingml/2006/main" xmlns:r="http://schemas.openxmlformats.org/officeDocument/2006/relationships" xmlns:p="http://schemas.openxmlformats.org/presentationml/2006/main" matchingName="Title Only">
  <p:cSld name="Title Only 9">
    <p:spTree>
      <p:nvGrpSpPr>
        <p:cNvPr id="1" name="Shape 16266"/>
        <p:cNvGrpSpPr/>
        <p:nvPr/>
      </p:nvGrpSpPr>
      <p:grpSpPr>
        <a:xfrm>
          <a:off x="0" y="0"/>
          <a:ext cx="0" cy="0"/>
          <a:chOff x="0" y="0"/>
          <a:chExt cx="0" cy="0"/>
        </a:xfrm>
      </p:grpSpPr>
      <p:grpSp>
        <p:nvGrpSpPr>
          <p:cNvPr id="16267" name="Google Shape;16267;p107"/>
          <p:cNvGrpSpPr/>
          <p:nvPr/>
        </p:nvGrpSpPr>
        <p:grpSpPr>
          <a:xfrm>
            <a:off x="7191542" y="1"/>
            <a:ext cx="5000459" cy="1425992"/>
            <a:chOff x="7191542" y="1"/>
            <a:chExt cx="5000459" cy="1425992"/>
          </a:xfrm>
        </p:grpSpPr>
        <p:pic>
          <p:nvPicPr>
            <p:cNvPr id="16268" name="Google Shape;16268;p1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269" name="Google Shape;16269;p107"/>
            <p:cNvGrpSpPr/>
            <p:nvPr/>
          </p:nvGrpSpPr>
          <p:grpSpPr>
            <a:xfrm>
              <a:off x="7191542" y="1"/>
              <a:ext cx="5000459" cy="1425992"/>
              <a:chOff x="7186272" y="0"/>
              <a:chExt cx="5005729" cy="1427495"/>
            </a:xfrm>
          </p:grpSpPr>
          <p:sp>
            <p:nvSpPr>
              <p:cNvPr id="16270" name="Google Shape;16270;p1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71" name="Google Shape;16271;p1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272" name="Google Shape;16272;p10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73" name="Google Shape;16273;p1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274" name="Google Shape;16274;p1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275" name="Google Shape;16275;p1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26.xml><?xml version="1.0" encoding="utf-8"?>
<p:sldLayout xmlns:a="http://schemas.openxmlformats.org/drawingml/2006/main" xmlns:r="http://schemas.openxmlformats.org/officeDocument/2006/relationships" xmlns:p="http://schemas.openxmlformats.org/presentationml/2006/main" matchingName="32_End">
  <p:cSld name="32_End">
    <p:spTree>
      <p:nvGrpSpPr>
        <p:cNvPr id="1" name="Shape 16276"/>
        <p:cNvGrpSpPr/>
        <p:nvPr/>
      </p:nvGrpSpPr>
      <p:grpSpPr>
        <a:xfrm>
          <a:off x="0" y="0"/>
          <a:ext cx="0" cy="0"/>
          <a:chOff x="0" y="0"/>
          <a:chExt cx="0" cy="0"/>
        </a:xfrm>
      </p:grpSpPr>
      <p:grpSp>
        <p:nvGrpSpPr>
          <p:cNvPr id="16277" name="Google Shape;16277;p1869"/>
          <p:cNvGrpSpPr/>
          <p:nvPr/>
        </p:nvGrpSpPr>
        <p:grpSpPr>
          <a:xfrm>
            <a:off x="0" y="0"/>
            <a:ext cx="12192000" cy="2148830"/>
            <a:chOff x="0" y="0"/>
            <a:chExt cx="12192000" cy="2148830"/>
          </a:xfrm>
        </p:grpSpPr>
        <p:sp>
          <p:nvSpPr>
            <p:cNvPr id="16278" name="Google Shape;16278;p186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79" name="Google Shape;16279;p186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6280" name="Google Shape;16280;p186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281" name="Google Shape;16281;p186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82" name="Google Shape;16282;p186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283" name="Google Shape;16283;p186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6284" name="Google Shape;16284;p186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627.xml><?xml version="1.0" encoding="utf-8"?>
<p:sldLayout xmlns:a="http://schemas.openxmlformats.org/drawingml/2006/main" xmlns:r="http://schemas.openxmlformats.org/officeDocument/2006/relationships" xmlns:p="http://schemas.openxmlformats.org/presentationml/2006/main" matchingName="Blank">
  <p:cSld name="Blank 9">
    <p:spTree>
      <p:nvGrpSpPr>
        <p:cNvPr id="1" name="Shape 16285"/>
        <p:cNvGrpSpPr/>
        <p:nvPr/>
      </p:nvGrpSpPr>
      <p:grpSpPr>
        <a:xfrm>
          <a:off x="0" y="0"/>
          <a:ext cx="0" cy="0"/>
          <a:chOff x="0" y="0"/>
          <a:chExt cx="0" cy="0"/>
        </a:xfrm>
      </p:grpSpPr>
      <p:sp>
        <p:nvSpPr>
          <p:cNvPr id="16286" name="Google Shape;16286;p18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287" name="Google Shape;16287;p18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288" name="Google Shape;16288;p18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289" name="Google Shape;16289;p1870"/>
          <p:cNvGrpSpPr/>
          <p:nvPr/>
        </p:nvGrpSpPr>
        <p:grpSpPr>
          <a:xfrm>
            <a:off x="7191542" y="1"/>
            <a:ext cx="5000459" cy="1425992"/>
            <a:chOff x="7191542" y="1"/>
            <a:chExt cx="5000459" cy="1425992"/>
          </a:xfrm>
        </p:grpSpPr>
        <p:pic>
          <p:nvPicPr>
            <p:cNvPr id="16290" name="Google Shape;16290;p18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291" name="Google Shape;16291;p1870"/>
            <p:cNvGrpSpPr/>
            <p:nvPr/>
          </p:nvGrpSpPr>
          <p:grpSpPr>
            <a:xfrm>
              <a:off x="7191542" y="1"/>
              <a:ext cx="5000459" cy="1425992"/>
              <a:chOff x="7186272" y="0"/>
              <a:chExt cx="5005729" cy="1427495"/>
            </a:xfrm>
          </p:grpSpPr>
          <p:sp>
            <p:nvSpPr>
              <p:cNvPr id="16292" name="Google Shape;16292;p18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93" name="Google Shape;16293;p18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628.xml><?xml version="1.0" encoding="utf-8"?>
<p:sldLayout xmlns:a="http://schemas.openxmlformats.org/drawingml/2006/main" xmlns:r="http://schemas.openxmlformats.org/officeDocument/2006/relationships" xmlns:p="http://schemas.openxmlformats.org/presentationml/2006/main" matchingName="86_Quotation">
  <p:cSld name="86_Quotation">
    <p:spTree>
      <p:nvGrpSpPr>
        <p:cNvPr id="1" name="Shape 16294"/>
        <p:cNvGrpSpPr/>
        <p:nvPr/>
      </p:nvGrpSpPr>
      <p:grpSpPr>
        <a:xfrm>
          <a:off x="0" y="0"/>
          <a:ext cx="0" cy="0"/>
          <a:chOff x="0" y="0"/>
          <a:chExt cx="0" cy="0"/>
        </a:xfrm>
      </p:grpSpPr>
      <p:sp>
        <p:nvSpPr>
          <p:cNvPr id="16295" name="Google Shape;16295;p187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296" name="Google Shape;16296;p187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97" name="Google Shape;16297;p187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98" name="Google Shape;16298;p18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299" name="Google Shape;16299;p18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300" name="Google Shape;16300;p18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301" name="Google Shape;16301;p1871"/>
          <p:cNvGrpSpPr/>
          <p:nvPr/>
        </p:nvGrpSpPr>
        <p:grpSpPr>
          <a:xfrm>
            <a:off x="7191542" y="1"/>
            <a:ext cx="5000459" cy="1425992"/>
            <a:chOff x="7191542" y="1"/>
            <a:chExt cx="5000459" cy="1425992"/>
          </a:xfrm>
        </p:grpSpPr>
        <p:pic>
          <p:nvPicPr>
            <p:cNvPr id="16302" name="Google Shape;16302;p18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303" name="Google Shape;16303;p1871"/>
            <p:cNvGrpSpPr/>
            <p:nvPr/>
          </p:nvGrpSpPr>
          <p:grpSpPr>
            <a:xfrm>
              <a:off x="7191542" y="1"/>
              <a:ext cx="5000459" cy="1425992"/>
              <a:chOff x="7186272" y="0"/>
              <a:chExt cx="5005729" cy="1427495"/>
            </a:xfrm>
          </p:grpSpPr>
          <p:sp>
            <p:nvSpPr>
              <p:cNvPr id="16304" name="Google Shape;16304;p18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05" name="Google Shape;16305;p18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306" name="Google Shape;16306;p187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29.xml><?xml version="1.0" encoding="utf-8"?>
<p:sldLayout xmlns:a="http://schemas.openxmlformats.org/drawingml/2006/main" xmlns:r="http://schemas.openxmlformats.org/officeDocument/2006/relationships" xmlns:p="http://schemas.openxmlformats.org/presentationml/2006/main" matchingName="87_Quotation">
  <p:cSld name="87_Quotation">
    <p:spTree>
      <p:nvGrpSpPr>
        <p:cNvPr id="1" name="Shape 16307"/>
        <p:cNvGrpSpPr/>
        <p:nvPr/>
      </p:nvGrpSpPr>
      <p:grpSpPr>
        <a:xfrm>
          <a:off x="0" y="0"/>
          <a:ext cx="0" cy="0"/>
          <a:chOff x="0" y="0"/>
          <a:chExt cx="0" cy="0"/>
        </a:xfrm>
      </p:grpSpPr>
      <p:sp>
        <p:nvSpPr>
          <p:cNvPr id="16308" name="Google Shape;16308;p18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309" name="Google Shape;16309;p18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10" name="Google Shape;16310;p18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11" name="Google Shape;16311;p18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312" name="Google Shape;16312;p18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313" name="Google Shape;16313;p18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314" name="Google Shape;16314;p1872"/>
          <p:cNvGrpSpPr/>
          <p:nvPr/>
        </p:nvGrpSpPr>
        <p:grpSpPr>
          <a:xfrm>
            <a:off x="7191542" y="1"/>
            <a:ext cx="5000459" cy="1425992"/>
            <a:chOff x="7191542" y="1"/>
            <a:chExt cx="5000459" cy="1425992"/>
          </a:xfrm>
        </p:grpSpPr>
        <p:pic>
          <p:nvPicPr>
            <p:cNvPr id="16315" name="Google Shape;16315;p18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316" name="Google Shape;16316;p1872"/>
            <p:cNvGrpSpPr/>
            <p:nvPr/>
          </p:nvGrpSpPr>
          <p:grpSpPr>
            <a:xfrm>
              <a:off x="7191542" y="1"/>
              <a:ext cx="5000459" cy="1425992"/>
              <a:chOff x="7186272" y="0"/>
              <a:chExt cx="5005729" cy="1427495"/>
            </a:xfrm>
          </p:grpSpPr>
          <p:sp>
            <p:nvSpPr>
              <p:cNvPr id="16317" name="Google Shape;16317;p18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18" name="Google Shape;16318;p18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319" name="Google Shape;16319;p187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matchingName="8_Table of Content">
  <p:cSld name="8_Table of Content">
    <p:spTree>
      <p:nvGrpSpPr>
        <p:cNvPr id="1" name="Shape 1576"/>
        <p:cNvGrpSpPr/>
        <p:nvPr/>
      </p:nvGrpSpPr>
      <p:grpSpPr>
        <a:xfrm>
          <a:off x="0" y="0"/>
          <a:ext cx="0" cy="0"/>
          <a:chOff x="0" y="0"/>
          <a:chExt cx="0" cy="0"/>
        </a:xfrm>
      </p:grpSpPr>
      <p:sp>
        <p:nvSpPr>
          <p:cNvPr id="1577" name="Google Shape;1577;p258"/>
          <p:cNvSpPr/>
          <p:nvPr/>
        </p:nvSpPr>
        <p:spPr>
          <a:xfrm>
            <a:off x="-10584" y="6620935"/>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578" name="Google Shape;1578;p258"/>
          <p:cNvSpPr txBox="1">
            <a:spLocks noGrp="1"/>
          </p:cNvSpPr>
          <p:nvPr>
            <p:ph type="title"/>
          </p:nvPr>
        </p:nvSpPr>
        <p:spPr>
          <a:xfrm>
            <a:off x="218116" y="224842"/>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79" name="Google Shape;1579;p258"/>
          <p:cNvSpPr txBox="1">
            <a:spLocks noGrp="1"/>
          </p:cNvSpPr>
          <p:nvPr>
            <p:ph type="body" idx="1"/>
          </p:nvPr>
        </p:nvSpPr>
        <p:spPr>
          <a:xfrm>
            <a:off x="218116" y="917199"/>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80" name="Google Shape;1580;p258"/>
          <p:cNvSpPr txBox="1">
            <a:spLocks noGrp="1"/>
          </p:cNvSpPr>
          <p:nvPr>
            <p:ph type="body" idx="2"/>
          </p:nvPr>
        </p:nvSpPr>
        <p:spPr>
          <a:xfrm>
            <a:off x="3858939" y="5969004"/>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81" name="Google Shape;1581;p2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582" name="Google Shape;1582;p258"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3" y="5969002"/>
            <a:ext cx="3704343" cy="651933"/>
          </a:xfrm>
          <a:prstGeom prst="rect">
            <a:avLst/>
          </a:prstGeom>
          <a:noFill/>
          <a:ln>
            <a:noFill/>
          </a:ln>
        </p:spPr>
      </p:pic>
    </p:spTree>
  </p:cSld>
  <p:clrMapOvr>
    <a:masterClrMapping/>
  </p:clrMapOvr>
</p:sldLayout>
</file>

<file path=ppt/slideLayouts/slideLayout1630.xml><?xml version="1.0" encoding="utf-8"?>
<p:sldLayout xmlns:a="http://schemas.openxmlformats.org/drawingml/2006/main" xmlns:r="http://schemas.openxmlformats.org/officeDocument/2006/relationships" xmlns:p="http://schemas.openxmlformats.org/presentationml/2006/main" matchingName="Quotation">
  <p:cSld name="Quotation 35">
    <p:spTree>
      <p:nvGrpSpPr>
        <p:cNvPr id="1" name="Shape 16320"/>
        <p:cNvGrpSpPr/>
        <p:nvPr/>
      </p:nvGrpSpPr>
      <p:grpSpPr>
        <a:xfrm>
          <a:off x="0" y="0"/>
          <a:ext cx="0" cy="0"/>
          <a:chOff x="0" y="0"/>
          <a:chExt cx="0" cy="0"/>
        </a:xfrm>
      </p:grpSpPr>
      <p:sp>
        <p:nvSpPr>
          <p:cNvPr id="16321" name="Google Shape;16321;p187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322" name="Google Shape;16322;p187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23" name="Google Shape;16323;p187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24" name="Google Shape;16324;p18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325" name="Google Shape;16325;p18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326" name="Google Shape;16326;p18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327" name="Google Shape;16327;p1873"/>
          <p:cNvGrpSpPr/>
          <p:nvPr/>
        </p:nvGrpSpPr>
        <p:grpSpPr>
          <a:xfrm>
            <a:off x="7191542" y="1"/>
            <a:ext cx="5000459" cy="1425992"/>
            <a:chOff x="7191542" y="1"/>
            <a:chExt cx="5000459" cy="1425992"/>
          </a:xfrm>
        </p:grpSpPr>
        <p:pic>
          <p:nvPicPr>
            <p:cNvPr id="16328" name="Google Shape;16328;p18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329" name="Google Shape;16329;p1873"/>
            <p:cNvGrpSpPr/>
            <p:nvPr/>
          </p:nvGrpSpPr>
          <p:grpSpPr>
            <a:xfrm>
              <a:off x="7191542" y="1"/>
              <a:ext cx="5000459" cy="1425992"/>
              <a:chOff x="7186272" y="0"/>
              <a:chExt cx="5005729" cy="1427495"/>
            </a:xfrm>
          </p:grpSpPr>
          <p:sp>
            <p:nvSpPr>
              <p:cNvPr id="16330" name="Google Shape;16330;p18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31" name="Google Shape;16331;p18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332" name="Google Shape;16332;p187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31.xml><?xml version="1.0" encoding="utf-8"?>
<p:sldLayout xmlns:a="http://schemas.openxmlformats.org/drawingml/2006/main" xmlns:r="http://schemas.openxmlformats.org/officeDocument/2006/relationships" xmlns:p="http://schemas.openxmlformats.org/presentationml/2006/main" matchingName="3_Quotation">
  <p:cSld name="3_Quotation 7">
    <p:spTree>
      <p:nvGrpSpPr>
        <p:cNvPr id="1" name="Shape 16333"/>
        <p:cNvGrpSpPr/>
        <p:nvPr/>
      </p:nvGrpSpPr>
      <p:grpSpPr>
        <a:xfrm>
          <a:off x="0" y="0"/>
          <a:ext cx="0" cy="0"/>
          <a:chOff x="0" y="0"/>
          <a:chExt cx="0" cy="0"/>
        </a:xfrm>
      </p:grpSpPr>
      <p:sp>
        <p:nvSpPr>
          <p:cNvPr id="16334" name="Google Shape;16334;p187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335" name="Google Shape;16335;p187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36" name="Google Shape;16336;p18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37" name="Google Shape;16337;p18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338" name="Google Shape;16338;p18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339" name="Google Shape;16339;p18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340" name="Google Shape;16340;p1874"/>
          <p:cNvGrpSpPr/>
          <p:nvPr/>
        </p:nvGrpSpPr>
        <p:grpSpPr>
          <a:xfrm>
            <a:off x="7191542" y="1"/>
            <a:ext cx="5000459" cy="1425992"/>
            <a:chOff x="7191542" y="1"/>
            <a:chExt cx="5000459" cy="1425992"/>
          </a:xfrm>
        </p:grpSpPr>
        <p:pic>
          <p:nvPicPr>
            <p:cNvPr id="16341" name="Google Shape;16341;p18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342" name="Google Shape;16342;p1874"/>
            <p:cNvGrpSpPr/>
            <p:nvPr/>
          </p:nvGrpSpPr>
          <p:grpSpPr>
            <a:xfrm>
              <a:off x="7191542" y="1"/>
              <a:ext cx="5000459" cy="1425992"/>
              <a:chOff x="7186272" y="0"/>
              <a:chExt cx="5005729" cy="1427495"/>
            </a:xfrm>
          </p:grpSpPr>
          <p:sp>
            <p:nvSpPr>
              <p:cNvPr id="16343" name="Google Shape;16343;p18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44" name="Google Shape;16344;p18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345" name="Google Shape;16345;p187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32.xml><?xml version="1.0" encoding="utf-8"?>
<p:sldLayout xmlns:a="http://schemas.openxmlformats.org/drawingml/2006/main" xmlns:r="http://schemas.openxmlformats.org/officeDocument/2006/relationships" xmlns:p="http://schemas.openxmlformats.org/presentationml/2006/main" matchingName="Quotation">
  <p:cSld name="Quotation 36">
    <p:spTree>
      <p:nvGrpSpPr>
        <p:cNvPr id="1" name="Shape 16346"/>
        <p:cNvGrpSpPr/>
        <p:nvPr/>
      </p:nvGrpSpPr>
      <p:grpSpPr>
        <a:xfrm>
          <a:off x="0" y="0"/>
          <a:ext cx="0" cy="0"/>
          <a:chOff x="0" y="0"/>
          <a:chExt cx="0" cy="0"/>
        </a:xfrm>
      </p:grpSpPr>
      <p:sp>
        <p:nvSpPr>
          <p:cNvPr id="16347" name="Google Shape;16347;p187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348" name="Google Shape;16348;p187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49" name="Google Shape;16349;p187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50" name="Google Shape;16350;p18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351" name="Google Shape;16351;p18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352" name="Google Shape;16352;p18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353" name="Google Shape;16353;p1875"/>
          <p:cNvGrpSpPr/>
          <p:nvPr/>
        </p:nvGrpSpPr>
        <p:grpSpPr>
          <a:xfrm>
            <a:off x="7191542" y="1"/>
            <a:ext cx="5000459" cy="1425992"/>
            <a:chOff x="7191542" y="1"/>
            <a:chExt cx="5000459" cy="1425992"/>
          </a:xfrm>
        </p:grpSpPr>
        <p:pic>
          <p:nvPicPr>
            <p:cNvPr id="16354" name="Google Shape;16354;p18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355" name="Google Shape;16355;p1875"/>
            <p:cNvGrpSpPr/>
            <p:nvPr/>
          </p:nvGrpSpPr>
          <p:grpSpPr>
            <a:xfrm>
              <a:off x="7191542" y="1"/>
              <a:ext cx="5000459" cy="1425992"/>
              <a:chOff x="7186272" y="0"/>
              <a:chExt cx="5005729" cy="1427495"/>
            </a:xfrm>
          </p:grpSpPr>
          <p:sp>
            <p:nvSpPr>
              <p:cNvPr id="16356" name="Google Shape;16356;p18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57" name="Google Shape;16357;p18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358" name="Google Shape;16358;p187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33.xml><?xml version="1.0" encoding="utf-8"?>
<p:sldLayout xmlns:a="http://schemas.openxmlformats.org/drawingml/2006/main" xmlns:r="http://schemas.openxmlformats.org/officeDocument/2006/relationships" xmlns:p="http://schemas.openxmlformats.org/presentationml/2006/main" matchingName="Cover B">
  <p:cSld name="Cover B 3">
    <p:spTree>
      <p:nvGrpSpPr>
        <p:cNvPr id="1" name="Shape 16359"/>
        <p:cNvGrpSpPr/>
        <p:nvPr/>
      </p:nvGrpSpPr>
      <p:grpSpPr>
        <a:xfrm>
          <a:off x="0" y="0"/>
          <a:ext cx="0" cy="0"/>
          <a:chOff x="0" y="0"/>
          <a:chExt cx="0" cy="0"/>
        </a:xfrm>
      </p:grpSpPr>
      <p:sp>
        <p:nvSpPr>
          <p:cNvPr id="16360" name="Google Shape;16360;p1876"/>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61" name="Google Shape;16361;p1876"/>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6362" name="Google Shape;16362;p1876"/>
          <p:cNvGrpSpPr/>
          <p:nvPr/>
        </p:nvGrpSpPr>
        <p:grpSpPr>
          <a:xfrm flipH="1">
            <a:off x="-1" y="1"/>
            <a:ext cx="6418725" cy="1509822"/>
            <a:chOff x="7522541" y="1"/>
            <a:chExt cx="4669459" cy="1098357"/>
          </a:xfrm>
        </p:grpSpPr>
        <p:sp>
          <p:nvSpPr>
            <p:cNvPr id="16363" name="Google Shape;16363;p1876"/>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64" name="Google Shape;16364;p1876"/>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pic>
        <p:nvPicPr>
          <p:cNvPr id="16365" name="Google Shape;16365;p1876"/>
          <p:cNvPicPr preferRelativeResize="0"/>
          <p:nvPr/>
        </p:nvPicPr>
        <p:blipFill rotWithShape="1">
          <a:blip r:embed="rId2">
            <a:alphaModFix/>
          </a:blip>
          <a:srcRect/>
          <a:stretch/>
        </p:blipFill>
        <p:spPr>
          <a:xfrm>
            <a:off x="513348" y="136525"/>
            <a:ext cx="1945206" cy="879974"/>
          </a:xfrm>
          <a:prstGeom prst="rect">
            <a:avLst/>
          </a:prstGeom>
          <a:noFill/>
          <a:ln>
            <a:noFill/>
          </a:ln>
        </p:spPr>
      </p:pic>
    </p:spTree>
  </p:cSld>
  <p:clrMapOvr>
    <a:masterClrMapping/>
  </p:clrMapOvr>
</p:sldLayout>
</file>

<file path=ppt/slideLayouts/slideLayout1634.xml><?xml version="1.0" encoding="utf-8"?>
<p:sldLayout xmlns:a="http://schemas.openxmlformats.org/drawingml/2006/main" xmlns:r="http://schemas.openxmlformats.org/officeDocument/2006/relationships" xmlns:p="http://schemas.openxmlformats.org/presentationml/2006/main" matchingName="4_Quotation">
  <p:cSld name="4_Quotation 7">
    <p:spTree>
      <p:nvGrpSpPr>
        <p:cNvPr id="1" name="Shape 16366"/>
        <p:cNvGrpSpPr/>
        <p:nvPr/>
      </p:nvGrpSpPr>
      <p:grpSpPr>
        <a:xfrm>
          <a:off x="0" y="0"/>
          <a:ext cx="0" cy="0"/>
          <a:chOff x="0" y="0"/>
          <a:chExt cx="0" cy="0"/>
        </a:xfrm>
      </p:grpSpPr>
      <p:sp>
        <p:nvSpPr>
          <p:cNvPr id="16367" name="Google Shape;16367;p187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368" name="Google Shape;16368;p187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69" name="Google Shape;16369;p187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70" name="Google Shape;16370;p18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371" name="Google Shape;16371;p18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372" name="Google Shape;16372;p18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373" name="Google Shape;16373;p1877"/>
          <p:cNvGrpSpPr/>
          <p:nvPr/>
        </p:nvGrpSpPr>
        <p:grpSpPr>
          <a:xfrm>
            <a:off x="7191542" y="1"/>
            <a:ext cx="5000459" cy="1425992"/>
            <a:chOff x="7191542" y="1"/>
            <a:chExt cx="5000459" cy="1425992"/>
          </a:xfrm>
        </p:grpSpPr>
        <p:pic>
          <p:nvPicPr>
            <p:cNvPr id="16374" name="Google Shape;16374;p18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375" name="Google Shape;16375;p1877"/>
            <p:cNvGrpSpPr/>
            <p:nvPr/>
          </p:nvGrpSpPr>
          <p:grpSpPr>
            <a:xfrm>
              <a:off x="7191542" y="1"/>
              <a:ext cx="5000459" cy="1425992"/>
              <a:chOff x="7186272" y="0"/>
              <a:chExt cx="5005729" cy="1427495"/>
            </a:xfrm>
          </p:grpSpPr>
          <p:sp>
            <p:nvSpPr>
              <p:cNvPr id="16376" name="Google Shape;16376;p18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77" name="Google Shape;16377;p18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378" name="Google Shape;16378;p187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35.xml><?xml version="1.0" encoding="utf-8"?>
<p:sldLayout xmlns:a="http://schemas.openxmlformats.org/drawingml/2006/main" xmlns:r="http://schemas.openxmlformats.org/officeDocument/2006/relationships" xmlns:p="http://schemas.openxmlformats.org/presentationml/2006/main" matchingName="Quotation">
  <p:cSld name="Quotation 37">
    <p:spTree>
      <p:nvGrpSpPr>
        <p:cNvPr id="1" name="Shape 16379"/>
        <p:cNvGrpSpPr/>
        <p:nvPr/>
      </p:nvGrpSpPr>
      <p:grpSpPr>
        <a:xfrm>
          <a:off x="0" y="0"/>
          <a:ext cx="0" cy="0"/>
          <a:chOff x="0" y="0"/>
          <a:chExt cx="0" cy="0"/>
        </a:xfrm>
      </p:grpSpPr>
      <p:sp>
        <p:nvSpPr>
          <p:cNvPr id="16380" name="Google Shape;16380;p18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381" name="Google Shape;16381;p18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82" name="Google Shape;16382;p18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83" name="Google Shape;16383;p18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384" name="Google Shape;16384;p18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385" name="Google Shape;16385;p18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386" name="Google Shape;16386;p1878"/>
          <p:cNvGrpSpPr/>
          <p:nvPr/>
        </p:nvGrpSpPr>
        <p:grpSpPr>
          <a:xfrm>
            <a:off x="7191542" y="1"/>
            <a:ext cx="5000459" cy="1425992"/>
            <a:chOff x="7191542" y="1"/>
            <a:chExt cx="5000459" cy="1425992"/>
          </a:xfrm>
        </p:grpSpPr>
        <p:pic>
          <p:nvPicPr>
            <p:cNvPr id="16387" name="Google Shape;16387;p18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388" name="Google Shape;16388;p1878"/>
            <p:cNvGrpSpPr/>
            <p:nvPr/>
          </p:nvGrpSpPr>
          <p:grpSpPr>
            <a:xfrm>
              <a:off x="7191542" y="1"/>
              <a:ext cx="5000459" cy="1425992"/>
              <a:chOff x="7186272" y="0"/>
              <a:chExt cx="5005729" cy="1427495"/>
            </a:xfrm>
          </p:grpSpPr>
          <p:sp>
            <p:nvSpPr>
              <p:cNvPr id="16389" name="Google Shape;16389;p18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90" name="Google Shape;16390;p18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391" name="Google Shape;16391;p187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36.xml><?xml version="1.0" encoding="utf-8"?>
<p:sldLayout xmlns:a="http://schemas.openxmlformats.org/drawingml/2006/main" xmlns:r="http://schemas.openxmlformats.org/officeDocument/2006/relationships" xmlns:p="http://schemas.openxmlformats.org/presentationml/2006/main" matchingName="Quotation">
  <p:cSld name="Quotation 38">
    <p:spTree>
      <p:nvGrpSpPr>
        <p:cNvPr id="1" name="Shape 16392"/>
        <p:cNvGrpSpPr/>
        <p:nvPr/>
      </p:nvGrpSpPr>
      <p:grpSpPr>
        <a:xfrm>
          <a:off x="0" y="0"/>
          <a:ext cx="0" cy="0"/>
          <a:chOff x="0" y="0"/>
          <a:chExt cx="0" cy="0"/>
        </a:xfrm>
      </p:grpSpPr>
      <p:sp>
        <p:nvSpPr>
          <p:cNvPr id="16393" name="Google Shape;16393;p187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394" name="Google Shape;16394;p187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95" name="Google Shape;16395;p187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96" name="Google Shape;16396;p18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397" name="Google Shape;16397;p18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398" name="Google Shape;16398;p18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399" name="Google Shape;16399;p1879"/>
          <p:cNvGrpSpPr/>
          <p:nvPr/>
        </p:nvGrpSpPr>
        <p:grpSpPr>
          <a:xfrm>
            <a:off x="7191542" y="1"/>
            <a:ext cx="5000459" cy="1425992"/>
            <a:chOff x="7191542" y="1"/>
            <a:chExt cx="5000459" cy="1425992"/>
          </a:xfrm>
        </p:grpSpPr>
        <p:pic>
          <p:nvPicPr>
            <p:cNvPr id="16400" name="Google Shape;16400;p18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401" name="Google Shape;16401;p1879"/>
            <p:cNvGrpSpPr/>
            <p:nvPr/>
          </p:nvGrpSpPr>
          <p:grpSpPr>
            <a:xfrm>
              <a:off x="7191542" y="1"/>
              <a:ext cx="5000459" cy="1425992"/>
              <a:chOff x="7186272" y="0"/>
              <a:chExt cx="5005729" cy="1427495"/>
            </a:xfrm>
          </p:grpSpPr>
          <p:sp>
            <p:nvSpPr>
              <p:cNvPr id="16402" name="Google Shape;16402;p18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03" name="Google Shape;16403;p18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404" name="Google Shape;16404;p187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37.xml><?xml version="1.0" encoding="utf-8"?>
<p:sldLayout xmlns:a="http://schemas.openxmlformats.org/drawingml/2006/main" xmlns:r="http://schemas.openxmlformats.org/officeDocument/2006/relationships" xmlns:p="http://schemas.openxmlformats.org/presentationml/2006/main" matchingName="Title and Content">
  <p:cSld name="Title and Content 11">
    <p:spTree>
      <p:nvGrpSpPr>
        <p:cNvPr id="1" name="Shape 16405"/>
        <p:cNvGrpSpPr/>
        <p:nvPr/>
      </p:nvGrpSpPr>
      <p:grpSpPr>
        <a:xfrm>
          <a:off x="0" y="0"/>
          <a:ext cx="0" cy="0"/>
          <a:chOff x="0" y="0"/>
          <a:chExt cx="0" cy="0"/>
        </a:xfrm>
      </p:grpSpPr>
      <p:grpSp>
        <p:nvGrpSpPr>
          <p:cNvPr id="16406" name="Google Shape;16406;p1880"/>
          <p:cNvGrpSpPr/>
          <p:nvPr/>
        </p:nvGrpSpPr>
        <p:grpSpPr>
          <a:xfrm>
            <a:off x="7191542" y="1"/>
            <a:ext cx="5000459" cy="1425992"/>
            <a:chOff x="7191542" y="1"/>
            <a:chExt cx="5000459" cy="1425992"/>
          </a:xfrm>
        </p:grpSpPr>
        <p:pic>
          <p:nvPicPr>
            <p:cNvPr id="16407" name="Google Shape;16407;p18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408" name="Google Shape;16408;p1880"/>
            <p:cNvGrpSpPr/>
            <p:nvPr/>
          </p:nvGrpSpPr>
          <p:grpSpPr>
            <a:xfrm>
              <a:off x="7191542" y="1"/>
              <a:ext cx="5000459" cy="1425992"/>
              <a:chOff x="7186272" y="0"/>
              <a:chExt cx="5005729" cy="1427495"/>
            </a:xfrm>
          </p:grpSpPr>
          <p:sp>
            <p:nvSpPr>
              <p:cNvPr id="16409" name="Google Shape;16409;p18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10" name="Google Shape;16410;p18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411" name="Google Shape;16411;p18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12" name="Google Shape;16412;p188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13" name="Google Shape;16413;p18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414" name="Google Shape;16414;p18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415" name="Google Shape;16415;p18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38.xml><?xml version="1.0" encoding="utf-8"?>
<p:sldLayout xmlns:a="http://schemas.openxmlformats.org/drawingml/2006/main" xmlns:r="http://schemas.openxmlformats.org/officeDocument/2006/relationships" xmlns:p="http://schemas.openxmlformats.org/presentationml/2006/main" matchingName="Two Content">
  <p:cSld name="Two Content 10">
    <p:spTree>
      <p:nvGrpSpPr>
        <p:cNvPr id="1" name="Shape 16416"/>
        <p:cNvGrpSpPr/>
        <p:nvPr/>
      </p:nvGrpSpPr>
      <p:grpSpPr>
        <a:xfrm>
          <a:off x="0" y="0"/>
          <a:ext cx="0" cy="0"/>
          <a:chOff x="0" y="0"/>
          <a:chExt cx="0" cy="0"/>
        </a:xfrm>
      </p:grpSpPr>
      <p:sp>
        <p:nvSpPr>
          <p:cNvPr id="16417" name="Google Shape;16417;p18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18" name="Google Shape;16418;p188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6419" name="Google Shape;16419;p1881"/>
          <p:cNvGrpSpPr/>
          <p:nvPr/>
        </p:nvGrpSpPr>
        <p:grpSpPr>
          <a:xfrm>
            <a:off x="7191542" y="1"/>
            <a:ext cx="5000459" cy="1425992"/>
            <a:chOff x="7191542" y="1"/>
            <a:chExt cx="5000459" cy="1425992"/>
          </a:xfrm>
        </p:grpSpPr>
        <p:pic>
          <p:nvPicPr>
            <p:cNvPr id="16420" name="Google Shape;16420;p18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421" name="Google Shape;16421;p1881"/>
            <p:cNvGrpSpPr/>
            <p:nvPr/>
          </p:nvGrpSpPr>
          <p:grpSpPr>
            <a:xfrm>
              <a:off x="7191542" y="1"/>
              <a:ext cx="5000459" cy="1425992"/>
              <a:chOff x="7186272" y="0"/>
              <a:chExt cx="5005729" cy="1427495"/>
            </a:xfrm>
          </p:grpSpPr>
          <p:sp>
            <p:nvSpPr>
              <p:cNvPr id="16422" name="Google Shape;16422;p18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23" name="Google Shape;16423;p18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424" name="Google Shape;16424;p188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25" name="Google Shape;16425;p188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426" name="Google Shape;16426;p18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427" name="Google Shape;16427;p18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39.xml><?xml version="1.0" encoding="utf-8"?>
<p:sldLayout xmlns:a="http://schemas.openxmlformats.org/drawingml/2006/main" xmlns:r="http://schemas.openxmlformats.org/officeDocument/2006/relationships" xmlns:p="http://schemas.openxmlformats.org/presentationml/2006/main" matchingName="Comparison">
  <p:cSld name="Comparison 21">
    <p:spTree>
      <p:nvGrpSpPr>
        <p:cNvPr id="1" name="Shape 16428"/>
        <p:cNvGrpSpPr/>
        <p:nvPr/>
      </p:nvGrpSpPr>
      <p:grpSpPr>
        <a:xfrm>
          <a:off x="0" y="0"/>
          <a:ext cx="0" cy="0"/>
          <a:chOff x="0" y="0"/>
          <a:chExt cx="0" cy="0"/>
        </a:xfrm>
      </p:grpSpPr>
      <p:grpSp>
        <p:nvGrpSpPr>
          <p:cNvPr id="16429" name="Google Shape;16429;p1882"/>
          <p:cNvGrpSpPr/>
          <p:nvPr/>
        </p:nvGrpSpPr>
        <p:grpSpPr>
          <a:xfrm>
            <a:off x="7191542" y="1"/>
            <a:ext cx="5000459" cy="1425992"/>
            <a:chOff x="7191542" y="1"/>
            <a:chExt cx="5000459" cy="1425992"/>
          </a:xfrm>
        </p:grpSpPr>
        <p:pic>
          <p:nvPicPr>
            <p:cNvPr id="16430" name="Google Shape;16430;p18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431" name="Google Shape;16431;p1882"/>
            <p:cNvGrpSpPr/>
            <p:nvPr/>
          </p:nvGrpSpPr>
          <p:grpSpPr>
            <a:xfrm>
              <a:off x="7191542" y="1"/>
              <a:ext cx="5000459" cy="1425992"/>
              <a:chOff x="7186272" y="0"/>
              <a:chExt cx="5005729" cy="1427495"/>
            </a:xfrm>
          </p:grpSpPr>
          <p:sp>
            <p:nvSpPr>
              <p:cNvPr id="16432" name="Google Shape;16432;p18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33" name="Google Shape;16433;p18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434" name="Google Shape;16434;p18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35" name="Google Shape;16435;p188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436" name="Google Shape;16436;p188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37" name="Google Shape;16437;p188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438" name="Google Shape;16438;p188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39" name="Google Shape;16439;p18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440" name="Google Shape;16440;p18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441" name="Google Shape;16441;p18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42_Title and Bullets Layout">
  <p:cSld name="42_Title and Bullets Layout">
    <p:spTree>
      <p:nvGrpSpPr>
        <p:cNvPr id="1" name="Shape 1583"/>
        <p:cNvGrpSpPr/>
        <p:nvPr/>
      </p:nvGrpSpPr>
      <p:grpSpPr>
        <a:xfrm>
          <a:off x="0" y="0"/>
          <a:ext cx="0" cy="0"/>
          <a:chOff x="0" y="0"/>
          <a:chExt cx="0" cy="0"/>
        </a:xfrm>
      </p:grpSpPr>
      <p:sp>
        <p:nvSpPr>
          <p:cNvPr id="1584" name="Google Shape;1584;p259"/>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85" name="Google Shape;1585;p259"/>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586" name="Google Shape;1586;p259"/>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587" name="Google Shape;1587;p259"/>
          <p:cNvSpPr txBox="1">
            <a:spLocks noGrp="1"/>
          </p:cNvSpPr>
          <p:nvPr>
            <p:ph type="body" idx="1"/>
          </p:nvPr>
        </p:nvSpPr>
        <p:spPr>
          <a:xfrm>
            <a:off x="848786"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88" name="Google Shape;1588;p25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640.xml><?xml version="1.0" encoding="utf-8"?>
<p:sldLayout xmlns:a="http://schemas.openxmlformats.org/drawingml/2006/main" xmlns:r="http://schemas.openxmlformats.org/officeDocument/2006/relationships" xmlns:p="http://schemas.openxmlformats.org/presentationml/2006/main" matchingName="Title Only">
  <p:cSld name="Title Only 10">
    <p:spTree>
      <p:nvGrpSpPr>
        <p:cNvPr id="1" name="Shape 16442"/>
        <p:cNvGrpSpPr/>
        <p:nvPr/>
      </p:nvGrpSpPr>
      <p:grpSpPr>
        <a:xfrm>
          <a:off x="0" y="0"/>
          <a:ext cx="0" cy="0"/>
          <a:chOff x="0" y="0"/>
          <a:chExt cx="0" cy="0"/>
        </a:xfrm>
      </p:grpSpPr>
      <p:grpSp>
        <p:nvGrpSpPr>
          <p:cNvPr id="16443" name="Google Shape;16443;p1883"/>
          <p:cNvGrpSpPr/>
          <p:nvPr/>
        </p:nvGrpSpPr>
        <p:grpSpPr>
          <a:xfrm>
            <a:off x="7191542" y="1"/>
            <a:ext cx="5000459" cy="1425992"/>
            <a:chOff x="7191542" y="1"/>
            <a:chExt cx="5000459" cy="1425992"/>
          </a:xfrm>
        </p:grpSpPr>
        <p:pic>
          <p:nvPicPr>
            <p:cNvPr id="16444" name="Google Shape;16444;p18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445" name="Google Shape;16445;p1883"/>
            <p:cNvGrpSpPr/>
            <p:nvPr/>
          </p:nvGrpSpPr>
          <p:grpSpPr>
            <a:xfrm>
              <a:off x="7191542" y="1"/>
              <a:ext cx="5000459" cy="1425992"/>
              <a:chOff x="7186272" y="0"/>
              <a:chExt cx="5005729" cy="1427495"/>
            </a:xfrm>
          </p:grpSpPr>
          <p:sp>
            <p:nvSpPr>
              <p:cNvPr id="16446" name="Google Shape;16446;p18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47" name="Google Shape;16447;p18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448" name="Google Shape;16448;p18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49" name="Google Shape;16449;p18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450" name="Google Shape;16450;p18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451" name="Google Shape;16451;p18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41.xml><?xml version="1.0" encoding="utf-8"?>
<p:sldLayout xmlns:a="http://schemas.openxmlformats.org/drawingml/2006/main" xmlns:r="http://schemas.openxmlformats.org/officeDocument/2006/relationships" xmlns:p="http://schemas.openxmlformats.org/presentationml/2006/main" matchingName="End">
  <p:cSld name="End 7">
    <p:spTree>
      <p:nvGrpSpPr>
        <p:cNvPr id="1" name="Shape 16452"/>
        <p:cNvGrpSpPr/>
        <p:nvPr/>
      </p:nvGrpSpPr>
      <p:grpSpPr>
        <a:xfrm>
          <a:off x="0" y="0"/>
          <a:ext cx="0" cy="0"/>
          <a:chOff x="0" y="0"/>
          <a:chExt cx="0" cy="0"/>
        </a:xfrm>
      </p:grpSpPr>
      <p:grpSp>
        <p:nvGrpSpPr>
          <p:cNvPr id="16453" name="Google Shape;16453;p1884"/>
          <p:cNvGrpSpPr/>
          <p:nvPr/>
        </p:nvGrpSpPr>
        <p:grpSpPr>
          <a:xfrm>
            <a:off x="0" y="0"/>
            <a:ext cx="12192000" cy="2148830"/>
            <a:chOff x="0" y="0"/>
            <a:chExt cx="12192000" cy="2148830"/>
          </a:xfrm>
        </p:grpSpPr>
        <p:sp>
          <p:nvSpPr>
            <p:cNvPr id="16454" name="Google Shape;16454;p188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55" name="Google Shape;16455;p188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6456" name="Google Shape;16456;p188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457" name="Google Shape;16457;p188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58" name="Google Shape;16458;p188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459" name="Google Shape;16459;p188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6460" name="Google Shape;16460;p188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642.xml><?xml version="1.0" encoding="utf-8"?>
<p:sldLayout xmlns:a="http://schemas.openxmlformats.org/drawingml/2006/main" xmlns:r="http://schemas.openxmlformats.org/officeDocument/2006/relationships" xmlns:p="http://schemas.openxmlformats.org/presentationml/2006/main" matchingName="Blank">
  <p:cSld name="Blank 10">
    <p:spTree>
      <p:nvGrpSpPr>
        <p:cNvPr id="1" name="Shape 16461"/>
        <p:cNvGrpSpPr/>
        <p:nvPr/>
      </p:nvGrpSpPr>
      <p:grpSpPr>
        <a:xfrm>
          <a:off x="0" y="0"/>
          <a:ext cx="0" cy="0"/>
          <a:chOff x="0" y="0"/>
          <a:chExt cx="0" cy="0"/>
        </a:xfrm>
      </p:grpSpPr>
      <p:sp>
        <p:nvSpPr>
          <p:cNvPr id="16462" name="Google Shape;16462;p18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463" name="Google Shape;16463;p18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464" name="Google Shape;16464;p18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465" name="Google Shape;16465;p1885"/>
          <p:cNvGrpSpPr/>
          <p:nvPr/>
        </p:nvGrpSpPr>
        <p:grpSpPr>
          <a:xfrm>
            <a:off x="7191542" y="1"/>
            <a:ext cx="5000459" cy="1425992"/>
            <a:chOff x="7191542" y="1"/>
            <a:chExt cx="5000459" cy="1425992"/>
          </a:xfrm>
        </p:grpSpPr>
        <p:pic>
          <p:nvPicPr>
            <p:cNvPr id="16466" name="Google Shape;16466;p18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467" name="Google Shape;16467;p1885"/>
            <p:cNvGrpSpPr/>
            <p:nvPr/>
          </p:nvGrpSpPr>
          <p:grpSpPr>
            <a:xfrm>
              <a:off x="7191542" y="1"/>
              <a:ext cx="5000459" cy="1425992"/>
              <a:chOff x="7186272" y="0"/>
              <a:chExt cx="5005729" cy="1427495"/>
            </a:xfrm>
          </p:grpSpPr>
          <p:sp>
            <p:nvSpPr>
              <p:cNvPr id="16468" name="Google Shape;16468;p18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69" name="Google Shape;16469;p18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643.xml><?xml version="1.0" encoding="utf-8"?>
<p:sldLayout xmlns:a="http://schemas.openxmlformats.org/drawingml/2006/main" xmlns:r="http://schemas.openxmlformats.org/officeDocument/2006/relationships" xmlns:p="http://schemas.openxmlformats.org/presentationml/2006/main" matchingName="2_Quotation">
  <p:cSld name="2_Quotation 8">
    <p:spTree>
      <p:nvGrpSpPr>
        <p:cNvPr id="1" name="Shape 16470"/>
        <p:cNvGrpSpPr/>
        <p:nvPr/>
      </p:nvGrpSpPr>
      <p:grpSpPr>
        <a:xfrm>
          <a:off x="0" y="0"/>
          <a:ext cx="0" cy="0"/>
          <a:chOff x="0" y="0"/>
          <a:chExt cx="0" cy="0"/>
        </a:xfrm>
      </p:grpSpPr>
      <p:sp>
        <p:nvSpPr>
          <p:cNvPr id="16471" name="Google Shape;16471;p188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472" name="Google Shape;16472;p188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73" name="Google Shape;16473;p18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74" name="Google Shape;16474;p18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475" name="Google Shape;16475;p18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476" name="Google Shape;16476;p18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477" name="Google Shape;16477;p1886"/>
          <p:cNvGrpSpPr/>
          <p:nvPr/>
        </p:nvGrpSpPr>
        <p:grpSpPr>
          <a:xfrm>
            <a:off x="7191542" y="1"/>
            <a:ext cx="5000459" cy="1425992"/>
            <a:chOff x="7191542" y="1"/>
            <a:chExt cx="5000459" cy="1425992"/>
          </a:xfrm>
        </p:grpSpPr>
        <p:pic>
          <p:nvPicPr>
            <p:cNvPr id="16478" name="Google Shape;16478;p18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479" name="Google Shape;16479;p1886"/>
            <p:cNvGrpSpPr/>
            <p:nvPr/>
          </p:nvGrpSpPr>
          <p:grpSpPr>
            <a:xfrm>
              <a:off x="7191542" y="1"/>
              <a:ext cx="5000459" cy="1425992"/>
              <a:chOff x="7186272" y="0"/>
              <a:chExt cx="5005729" cy="1427495"/>
            </a:xfrm>
          </p:grpSpPr>
          <p:sp>
            <p:nvSpPr>
              <p:cNvPr id="16480" name="Google Shape;16480;p18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81" name="Google Shape;16481;p18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482" name="Google Shape;16482;p188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44.xml><?xml version="1.0" encoding="utf-8"?>
<p:sldLayout xmlns:a="http://schemas.openxmlformats.org/drawingml/2006/main" xmlns:r="http://schemas.openxmlformats.org/officeDocument/2006/relationships" xmlns:p="http://schemas.openxmlformats.org/presentationml/2006/main" matchingName="Quotation">
  <p:cSld name="Quotation 39">
    <p:spTree>
      <p:nvGrpSpPr>
        <p:cNvPr id="1" name="Shape 16483"/>
        <p:cNvGrpSpPr/>
        <p:nvPr/>
      </p:nvGrpSpPr>
      <p:grpSpPr>
        <a:xfrm>
          <a:off x="0" y="0"/>
          <a:ext cx="0" cy="0"/>
          <a:chOff x="0" y="0"/>
          <a:chExt cx="0" cy="0"/>
        </a:xfrm>
      </p:grpSpPr>
      <p:sp>
        <p:nvSpPr>
          <p:cNvPr id="16484" name="Google Shape;16484;p188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485" name="Google Shape;16485;p188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86" name="Google Shape;16486;p188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87" name="Google Shape;16487;p18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488" name="Google Shape;16488;p18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489" name="Google Shape;16489;p18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490" name="Google Shape;16490;p1887"/>
          <p:cNvGrpSpPr/>
          <p:nvPr/>
        </p:nvGrpSpPr>
        <p:grpSpPr>
          <a:xfrm>
            <a:off x="7191542" y="1"/>
            <a:ext cx="5000459" cy="1425992"/>
            <a:chOff x="7191542" y="1"/>
            <a:chExt cx="5000459" cy="1425992"/>
          </a:xfrm>
        </p:grpSpPr>
        <p:pic>
          <p:nvPicPr>
            <p:cNvPr id="16491" name="Google Shape;16491;p18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492" name="Google Shape;16492;p1887"/>
            <p:cNvGrpSpPr/>
            <p:nvPr/>
          </p:nvGrpSpPr>
          <p:grpSpPr>
            <a:xfrm>
              <a:off x="7191542" y="1"/>
              <a:ext cx="5000459" cy="1425992"/>
              <a:chOff x="7186272" y="0"/>
              <a:chExt cx="5005729" cy="1427495"/>
            </a:xfrm>
          </p:grpSpPr>
          <p:sp>
            <p:nvSpPr>
              <p:cNvPr id="16493" name="Google Shape;16493;p18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94" name="Google Shape;16494;p18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495" name="Google Shape;16495;p188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45.xml><?xml version="1.0" encoding="utf-8"?>
<p:sldLayout xmlns:a="http://schemas.openxmlformats.org/drawingml/2006/main" xmlns:r="http://schemas.openxmlformats.org/officeDocument/2006/relationships" xmlns:p="http://schemas.openxmlformats.org/presentationml/2006/main" matchingName="Title and Content">
  <p:cSld name="Title and Content 12">
    <p:spTree>
      <p:nvGrpSpPr>
        <p:cNvPr id="1" name="Shape 16496"/>
        <p:cNvGrpSpPr/>
        <p:nvPr/>
      </p:nvGrpSpPr>
      <p:grpSpPr>
        <a:xfrm>
          <a:off x="0" y="0"/>
          <a:ext cx="0" cy="0"/>
          <a:chOff x="0" y="0"/>
          <a:chExt cx="0" cy="0"/>
        </a:xfrm>
      </p:grpSpPr>
      <p:grpSp>
        <p:nvGrpSpPr>
          <p:cNvPr id="16497" name="Google Shape;16497;p1888"/>
          <p:cNvGrpSpPr/>
          <p:nvPr/>
        </p:nvGrpSpPr>
        <p:grpSpPr>
          <a:xfrm>
            <a:off x="7191542" y="1"/>
            <a:ext cx="5000459" cy="1425992"/>
            <a:chOff x="7191542" y="1"/>
            <a:chExt cx="5000459" cy="1425992"/>
          </a:xfrm>
        </p:grpSpPr>
        <p:pic>
          <p:nvPicPr>
            <p:cNvPr id="16498" name="Google Shape;16498;p18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499" name="Google Shape;16499;p1888"/>
            <p:cNvGrpSpPr/>
            <p:nvPr/>
          </p:nvGrpSpPr>
          <p:grpSpPr>
            <a:xfrm>
              <a:off x="7191542" y="1"/>
              <a:ext cx="5000459" cy="1425992"/>
              <a:chOff x="7186272" y="0"/>
              <a:chExt cx="5005729" cy="1427495"/>
            </a:xfrm>
          </p:grpSpPr>
          <p:sp>
            <p:nvSpPr>
              <p:cNvPr id="16500" name="Google Shape;16500;p18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01" name="Google Shape;16501;p18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502" name="Google Shape;16502;p188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503" name="Google Shape;16503;p188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04" name="Google Shape;16504;p18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505" name="Google Shape;16505;p18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06" name="Google Shape;16506;p18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46.xml><?xml version="1.0" encoding="utf-8"?>
<p:sldLayout xmlns:a="http://schemas.openxmlformats.org/drawingml/2006/main" xmlns:r="http://schemas.openxmlformats.org/officeDocument/2006/relationships" xmlns:p="http://schemas.openxmlformats.org/presentationml/2006/main" matchingName="Two Content">
  <p:cSld name="Two Content 11">
    <p:spTree>
      <p:nvGrpSpPr>
        <p:cNvPr id="1" name="Shape 16507"/>
        <p:cNvGrpSpPr/>
        <p:nvPr/>
      </p:nvGrpSpPr>
      <p:grpSpPr>
        <a:xfrm>
          <a:off x="0" y="0"/>
          <a:ext cx="0" cy="0"/>
          <a:chOff x="0" y="0"/>
          <a:chExt cx="0" cy="0"/>
        </a:xfrm>
      </p:grpSpPr>
      <p:sp>
        <p:nvSpPr>
          <p:cNvPr id="16508" name="Google Shape;16508;p188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509" name="Google Shape;16509;p188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6510" name="Google Shape;16510;p1889"/>
          <p:cNvGrpSpPr/>
          <p:nvPr/>
        </p:nvGrpSpPr>
        <p:grpSpPr>
          <a:xfrm>
            <a:off x="7191542" y="1"/>
            <a:ext cx="5000459" cy="1425992"/>
            <a:chOff x="7191542" y="1"/>
            <a:chExt cx="5000459" cy="1425992"/>
          </a:xfrm>
        </p:grpSpPr>
        <p:pic>
          <p:nvPicPr>
            <p:cNvPr id="16511" name="Google Shape;16511;p18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512" name="Google Shape;16512;p1889"/>
            <p:cNvGrpSpPr/>
            <p:nvPr/>
          </p:nvGrpSpPr>
          <p:grpSpPr>
            <a:xfrm>
              <a:off x="7191542" y="1"/>
              <a:ext cx="5000459" cy="1425992"/>
              <a:chOff x="7186272" y="0"/>
              <a:chExt cx="5005729" cy="1427495"/>
            </a:xfrm>
          </p:grpSpPr>
          <p:sp>
            <p:nvSpPr>
              <p:cNvPr id="16513" name="Google Shape;16513;p18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14" name="Google Shape;16514;p18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515" name="Google Shape;16515;p188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16" name="Google Shape;16516;p188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517" name="Google Shape;16517;p18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18" name="Google Shape;16518;p18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47.xml><?xml version="1.0" encoding="utf-8"?>
<p:sldLayout xmlns:a="http://schemas.openxmlformats.org/drawingml/2006/main" xmlns:r="http://schemas.openxmlformats.org/officeDocument/2006/relationships" xmlns:p="http://schemas.openxmlformats.org/presentationml/2006/main" matchingName="Comparison">
  <p:cSld name="Comparison 22">
    <p:spTree>
      <p:nvGrpSpPr>
        <p:cNvPr id="1" name="Shape 16519"/>
        <p:cNvGrpSpPr/>
        <p:nvPr/>
      </p:nvGrpSpPr>
      <p:grpSpPr>
        <a:xfrm>
          <a:off x="0" y="0"/>
          <a:ext cx="0" cy="0"/>
          <a:chOff x="0" y="0"/>
          <a:chExt cx="0" cy="0"/>
        </a:xfrm>
      </p:grpSpPr>
      <p:grpSp>
        <p:nvGrpSpPr>
          <p:cNvPr id="16520" name="Google Shape;16520;p1890"/>
          <p:cNvGrpSpPr/>
          <p:nvPr/>
        </p:nvGrpSpPr>
        <p:grpSpPr>
          <a:xfrm>
            <a:off x="7191542" y="1"/>
            <a:ext cx="5000459" cy="1425992"/>
            <a:chOff x="7191542" y="1"/>
            <a:chExt cx="5000459" cy="1425992"/>
          </a:xfrm>
        </p:grpSpPr>
        <p:pic>
          <p:nvPicPr>
            <p:cNvPr id="16521" name="Google Shape;16521;p18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522" name="Google Shape;16522;p1890"/>
            <p:cNvGrpSpPr/>
            <p:nvPr/>
          </p:nvGrpSpPr>
          <p:grpSpPr>
            <a:xfrm>
              <a:off x="7191542" y="1"/>
              <a:ext cx="5000459" cy="1425992"/>
              <a:chOff x="7186272" y="0"/>
              <a:chExt cx="5005729" cy="1427495"/>
            </a:xfrm>
          </p:grpSpPr>
          <p:sp>
            <p:nvSpPr>
              <p:cNvPr id="16523" name="Google Shape;16523;p18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24" name="Google Shape;16524;p18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525" name="Google Shape;16525;p189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526" name="Google Shape;16526;p189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527" name="Google Shape;16527;p189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28" name="Google Shape;16528;p189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529" name="Google Shape;16529;p189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30" name="Google Shape;16530;p18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531" name="Google Shape;16531;p18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32" name="Google Shape;16532;p18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48.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16533"/>
        <p:cNvGrpSpPr/>
        <p:nvPr/>
      </p:nvGrpSpPr>
      <p:grpSpPr>
        <a:xfrm>
          <a:off x="0" y="0"/>
          <a:ext cx="0" cy="0"/>
          <a:chOff x="0" y="0"/>
          <a:chExt cx="0" cy="0"/>
        </a:xfrm>
      </p:grpSpPr>
      <p:grpSp>
        <p:nvGrpSpPr>
          <p:cNvPr id="16534" name="Google Shape;16534;p1891"/>
          <p:cNvGrpSpPr/>
          <p:nvPr/>
        </p:nvGrpSpPr>
        <p:grpSpPr>
          <a:xfrm>
            <a:off x="7191542" y="1"/>
            <a:ext cx="5000459" cy="1425992"/>
            <a:chOff x="7191542" y="1"/>
            <a:chExt cx="5000459" cy="1425992"/>
          </a:xfrm>
        </p:grpSpPr>
        <p:pic>
          <p:nvPicPr>
            <p:cNvPr id="16535" name="Google Shape;16535;p18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536" name="Google Shape;16536;p1891"/>
            <p:cNvGrpSpPr/>
            <p:nvPr/>
          </p:nvGrpSpPr>
          <p:grpSpPr>
            <a:xfrm>
              <a:off x="7191542" y="1"/>
              <a:ext cx="5000459" cy="1425992"/>
              <a:chOff x="7186272" y="0"/>
              <a:chExt cx="5005729" cy="1427495"/>
            </a:xfrm>
          </p:grpSpPr>
          <p:sp>
            <p:nvSpPr>
              <p:cNvPr id="16537" name="Google Shape;16537;p18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38" name="Google Shape;16538;p18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539" name="Google Shape;16539;p18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540" name="Google Shape;16540;p18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541" name="Google Shape;16541;p18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42" name="Google Shape;16542;p18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49.xml><?xml version="1.0" encoding="utf-8"?>
<p:sldLayout xmlns:a="http://schemas.openxmlformats.org/drawingml/2006/main" xmlns:r="http://schemas.openxmlformats.org/officeDocument/2006/relationships" xmlns:p="http://schemas.openxmlformats.org/presentationml/2006/main" matchingName="22_End">
  <p:cSld name="22_End">
    <p:spTree>
      <p:nvGrpSpPr>
        <p:cNvPr id="1" name="Shape 16543"/>
        <p:cNvGrpSpPr/>
        <p:nvPr/>
      </p:nvGrpSpPr>
      <p:grpSpPr>
        <a:xfrm>
          <a:off x="0" y="0"/>
          <a:ext cx="0" cy="0"/>
          <a:chOff x="0" y="0"/>
          <a:chExt cx="0" cy="0"/>
        </a:xfrm>
      </p:grpSpPr>
      <p:grpSp>
        <p:nvGrpSpPr>
          <p:cNvPr id="16544" name="Google Shape;16544;p1892"/>
          <p:cNvGrpSpPr/>
          <p:nvPr/>
        </p:nvGrpSpPr>
        <p:grpSpPr>
          <a:xfrm>
            <a:off x="0" y="0"/>
            <a:ext cx="12192000" cy="2148830"/>
            <a:chOff x="0" y="0"/>
            <a:chExt cx="12192000" cy="2148830"/>
          </a:xfrm>
        </p:grpSpPr>
        <p:sp>
          <p:nvSpPr>
            <p:cNvPr id="16545" name="Google Shape;16545;p189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46" name="Google Shape;16546;p189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6547" name="Google Shape;16547;p189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548" name="Google Shape;16548;p189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49" name="Google Shape;16549;p189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550" name="Google Shape;16550;p189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6551" name="Google Shape;16551;p189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87_Title and Content">
  <p:cSld name="87_Title and Content">
    <p:spTree>
      <p:nvGrpSpPr>
        <p:cNvPr id="1" name="Shape 1589"/>
        <p:cNvGrpSpPr/>
        <p:nvPr/>
      </p:nvGrpSpPr>
      <p:grpSpPr>
        <a:xfrm>
          <a:off x="0" y="0"/>
          <a:ext cx="0" cy="0"/>
          <a:chOff x="0" y="0"/>
          <a:chExt cx="0" cy="0"/>
        </a:xfrm>
      </p:grpSpPr>
      <p:sp>
        <p:nvSpPr>
          <p:cNvPr id="1590" name="Google Shape;1590;p260"/>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591" name="Google Shape;1591;p26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592" name="Google Shape;1592;p260"/>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593" name="Google Shape;1593;p260"/>
          <p:cNvSpPr txBox="1">
            <a:spLocks noGrp="1"/>
          </p:cNvSpPr>
          <p:nvPr>
            <p:ph type="title"/>
          </p:nvPr>
        </p:nvSpPr>
        <p:spPr>
          <a:xfrm>
            <a:off x="848991"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94" name="Google Shape;1594;p260"/>
          <p:cNvSpPr txBox="1">
            <a:spLocks noGrp="1"/>
          </p:cNvSpPr>
          <p:nvPr>
            <p:ph type="body" idx="1"/>
          </p:nvPr>
        </p:nvSpPr>
        <p:spPr>
          <a:xfrm>
            <a:off x="848991"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650.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16552"/>
        <p:cNvGrpSpPr/>
        <p:nvPr/>
      </p:nvGrpSpPr>
      <p:grpSpPr>
        <a:xfrm>
          <a:off x="0" y="0"/>
          <a:ext cx="0" cy="0"/>
          <a:chOff x="0" y="0"/>
          <a:chExt cx="0" cy="0"/>
        </a:xfrm>
      </p:grpSpPr>
      <p:sp>
        <p:nvSpPr>
          <p:cNvPr id="16553" name="Google Shape;16553;p18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554" name="Google Shape;16554;p18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55" name="Google Shape;16555;p18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556" name="Google Shape;16556;p1893"/>
          <p:cNvGrpSpPr/>
          <p:nvPr/>
        </p:nvGrpSpPr>
        <p:grpSpPr>
          <a:xfrm>
            <a:off x="7191542" y="1"/>
            <a:ext cx="5000459" cy="1425992"/>
            <a:chOff x="7191542" y="1"/>
            <a:chExt cx="5000459" cy="1425992"/>
          </a:xfrm>
        </p:grpSpPr>
        <p:pic>
          <p:nvPicPr>
            <p:cNvPr id="16557" name="Google Shape;16557;p18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558" name="Google Shape;16558;p1893"/>
            <p:cNvGrpSpPr/>
            <p:nvPr/>
          </p:nvGrpSpPr>
          <p:grpSpPr>
            <a:xfrm>
              <a:off x="7191542" y="1"/>
              <a:ext cx="5000459" cy="1425992"/>
              <a:chOff x="7186272" y="0"/>
              <a:chExt cx="5005729" cy="1427495"/>
            </a:xfrm>
          </p:grpSpPr>
          <p:sp>
            <p:nvSpPr>
              <p:cNvPr id="16559" name="Google Shape;16559;p18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60" name="Google Shape;16560;p18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651.xml><?xml version="1.0" encoding="utf-8"?>
<p:sldLayout xmlns:a="http://schemas.openxmlformats.org/drawingml/2006/main" xmlns:r="http://schemas.openxmlformats.org/officeDocument/2006/relationships" xmlns:p="http://schemas.openxmlformats.org/presentationml/2006/main" matchingName="23_Cover">
  <p:cSld name="23_Cover 2">
    <p:spTree>
      <p:nvGrpSpPr>
        <p:cNvPr id="1" name="Shape 16561"/>
        <p:cNvGrpSpPr/>
        <p:nvPr/>
      </p:nvGrpSpPr>
      <p:grpSpPr>
        <a:xfrm>
          <a:off x="0" y="0"/>
          <a:ext cx="0" cy="0"/>
          <a:chOff x="0" y="0"/>
          <a:chExt cx="0" cy="0"/>
        </a:xfrm>
      </p:grpSpPr>
      <p:sp>
        <p:nvSpPr>
          <p:cNvPr id="16562" name="Google Shape;16562;p6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563" name="Google Shape;16563;p6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564" name="Google Shape;16564;p6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6565" name="Google Shape;16565;p69"/>
          <p:cNvSpPr>
            <a:spLocks noGrp="1"/>
          </p:cNvSpPr>
          <p:nvPr>
            <p:ph type="pic" idx="2"/>
          </p:nvPr>
        </p:nvSpPr>
        <p:spPr>
          <a:xfrm>
            <a:off x="7118684" y="233915"/>
            <a:ext cx="5073316" cy="5943600"/>
          </a:xfrm>
          <a:prstGeom prst="rect">
            <a:avLst/>
          </a:prstGeom>
          <a:noFill/>
          <a:ln>
            <a:noFill/>
          </a:ln>
        </p:spPr>
      </p:sp>
      <p:grpSp>
        <p:nvGrpSpPr>
          <p:cNvPr id="16566" name="Google Shape;16566;p69"/>
          <p:cNvGrpSpPr/>
          <p:nvPr/>
        </p:nvGrpSpPr>
        <p:grpSpPr>
          <a:xfrm>
            <a:off x="0" y="5020348"/>
            <a:ext cx="12192000" cy="1837653"/>
            <a:chOff x="0" y="5020348"/>
            <a:chExt cx="12192000" cy="1837653"/>
          </a:xfrm>
        </p:grpSpPr>
        <p:sp>
          <p:nvSpPr>
            <p:cNvPr id="16567" name="Google Shape;16567;p6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568" name="Google Shape;16568;p6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6569" name="Google Shape;16569;p6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652.xml><?xml version="1.0" encoding="utf-8"?>
<p:sldLayout xmlns:a="http://schemas.openxmlformats.org/drawingml/2006/main" xmlns:r="http://schemas.openxmlformats.org/officeDocument/2006/relationships" xmlns:p="http://schemas.openxmlformats.org/presentationml/2006/main" matchingName="23_Divider">
  <p:cSld name="23_Divider 2">
    <p:bg>
      <p:bgPr>
        <a:solidFill>
          <a:schemeClr val="lt2"/>
        </a:solidFill>
        <a:effectLst/>
      </p:bgPr>
    </p:bg>
    <p:spTree>
      <p:nvGrpSpPr>
        <p:cNvPr id="1" name="Shape 16570"/>
        <p:cNvGrpSpPr/>
        <p:nvPr/>
      </p:nvGrpSpPr>
      <p:grpSpPr>
        <a:xfrm>
          <a:off x="0" y="0"/>
          <a:ext cx="0" cy="0"/>
          <a:chOff x="0" y="0"/>
          <a:chExt cx="0" cy="0"/>
        </a:xfrm>
      </p:grpSpPr>
      <p:grpSp>
        <p:nvGrpSpPr>
          <p:cNvPr id="16571" name="Google Shape;16571;p72"/>
          <p:cNvGrpSpPr/>
          <p:nvPr/>
        </p:nvGrpSpPr>
        <p:grpSpPr>
          <a:xfrm>
            <a:off x="0" y="5020347"/>
            <a:ext cx="12192000" cy="1837653"/>
            <a:chOff x="0" y="5020347"/>
            <a:chExt cx="12192000" cy="1837653"/>
          </a:xfrm>
        </p:grpSpPr>
        <p:sp>
          <p:nvSpPr>
            <p:cNvPr id="16572" name="Google Shape;16572;p7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573" name="Google Shape;16573;p7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574" name="Google Shape;16574;p7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6575" name="Google Shape;16575;p7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6576" name="Google Shape;16576;p7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577" name="Google Shape;16577;p7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653.xml><?xml version="1.0" encoding="utf-8"?>
<p:sldLayout xmlns:a="http://schemas.openxmlformats.org/drawingml/2006/main" xmlns:r="http://schemas.openxmlformats.org/officeDocument/2006/relationships" xmlns:p="http://schemas.openxmlformats.org/presentationml/2006/main" matchingName="Quotation">
  <p:cSld name="Quotation 40">
    <p:spTree>
      <p:nvGrpSpPr>
        <p:cNvPr id="1" name="Shape 16578"/>
        <p:cNvGrpSpPr/>
        <p:nvPr/>
      </p:nvGrpSpPr>
      <p:grpSpPr>
        <a:xfrm>
          <a:off x="0" y="0"/>
          <a:ext cx="0" cy="0"/>
          <a:chOff x="0" y="0"/>
          <a:chExt cx="0" cy="0"/>
        </a:xfrm>
      </p:grpSpPr>
      <p:sp>
        <p:nvSpPr>
          <p:cNvPr id="16579" name="Google Shape;16579;p189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580" name="Google Shape;16580;p189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581" name="Google Shape;16581;p189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82" name="Google Shape;16582;p18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583" name="Google Shape;16583;p18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84" name="Google Shape;16584;p18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585" name="Google Shape;16585;p1894"/>
          <p:cNvGrpSpPr/>
          <p:nvPr/>
        </p:nvGrpSpPr>
        <p:grpSpPr>
          <a:xfrm>
            <a:off x="7191542" y="1"/>
            <a:ext cx="5000459" cy="1425992"/>
            <a:chOff x="7191542" y="1"/>
            <a:chExt cx="5000459" cy="1425992"/>
          </a:xfrm>
        </p:grpSpPr>
        <p:pic>
          <p:nvPicPr>
            <p:cNvPr id="16586" name="Google Shape;16586;p18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587" name="Google Shape;16587;p1894"/>
            <p:cNvGrpSpPr/>
            <p:nvPr/>
          </p:nvGrpSpPr>
          <p:grpSpPr>
            <a:xfrm>
              <a:off x="7191542" y="1"/>
              <a:ext cx="5000459" cy="1425992"/>
              <a:chOff x="7186272" y="0"/>
              <a:chExt cx="5005729" cy="1427495"/>
            </a:xfrm>
          </p:grpSpPr>
          <p:sp>
            <p:nvSpPr>
              <p:cNvPr id="16588" name="Google Shape;16588;p18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89" name="Google Shape;16589;p18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590" name="Google Shape;16590;p189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54.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16591"/>
        <p:cNvGrpSpPr/>
        <p:nvPr/>
      </p:nvGrpSpPr>
      <p:grpSpPr>
        <a:xfrm>
          <a:off x="0" y="0"/>
          <a:ext cx="0" cy="0"/>
          <a:chOff x="0" y="0"/>
          <a:chExt cx="0" cy="0"/>
        </a:xfrm>
      </p:grpSpPr>
      <p:sp>
        <p:nvSpPr>
          <p:cNvPr id="16592" name="Google Shape;16592;p189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6593" name="Google Shape;16593;p189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6594" name="Google Shape;16594;p1895"/>
          <p:cNvGrpSpPr/>
          <p:nvPr/>
        </p:nvGrpSpPr>
        <p:grpSpPr>
          <a:xfrm>
            <a:off x="0" y="5379426"/>
            <a:ext cx="2807368" cy="753891"/>
            <a:chOff x="0" y="5379426"/>
            <a:chExt cx="2807368" cy="753891"/>
          </a:xfrm>
        </p:grpSpPr>
        <p:sp>
          <p:nvSpPr>
            <p:cNvPr id="16595" name="Google Shape;16595;p189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596" name="Google Shape;16596;p189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6597" name="Google Shape;16597;p1895"/>
          <p:cNvSpPr>
            <a:spLocks noGrp="1"/>
          </p:cNvSpPr>
          <p:nvPr>
            <p:ph type="pic" idx="2"/>
          </p:nvPr>
        </p:nvSpPr>
        <p:spPr>
          <a:xfrm>
            <a:off x="2807368" y="457202"/>
            <a:ext cx="8915400" cy="5943598"/>
          </a:xfrm>
          <a:prstGeom prst="rect">
            <a:avLst/>
          </a:prstGeom>
          <a:noFill/>
          <a:ln>
            <a:noFill/>
          </a:ln>
        </p:spPr>
      </p:sp>
      <p:pic>
        <p:nvPicPr>
          <p:cNvPr id="16598" name="Google Shape;16598;p189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655.xml><?xml version="1.0" encoding="utf-8"?>
<p:sldLayout xmlns:a="http://schemas.openxmlformats.org/drawingml/2006/main" xmlns:r="http://schemas.openxmlformats.org/officeDocument/2006/relationships" xmlns:p="http://schemas.openxmlformats.org/presentationml/2006/main" matchingName="Quotation">
  <p:cSld name="Quotation 41">
    <p:spTree>
      <p:nvGrpSpPr>
        <p:cNvPr id="1" name="Shape 16599"/>
        <p:cNvGrpSpPr/>
        <p:nvPr/>
      </p:nvGrpSpPr>
      <p:grpSpPr>
        <a:xfrm>
          <a:off x="0" y="0"/>
          <a:ext cx="0" cy="0"/>
          <a:chOff x="0" y="0"/>
          <a:chExt cx="0" cy="0"/>
        </a:xfrm>
      </p:grpSpPr>
      <p:sp>
        <p:nvSpPr>
          <p:cNvPr id="16600" name="Google Shape;16600;p189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601" name="Google Shape;16601;p189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02" name="Google Shape;16602;p189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603" name="Google Shape;16603;p18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604" name="Google Shape;16604;p18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605" name="Google Shape;16605;p18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606" name="Google Shape;16606;p1896"/>
          <p:cNvGrpSpPr/>
          <p:nvPr/>
        </p:nvGrpSpPr>
        <p:grpSpPr>
          <a:xfrm>
            <a:off x="7191542" y="1"/>
            <a:ext cx="5000459" cy="1425992"/>
            <a:chOff x="7191542" y="1"/>
            <a:chExt cx="5000459" cy="1425992"/>
          </a:xfrm>
        </p:grpSpPr>
        <p:pic>
          <p:nvPicPr>
            <p:cNvPr id="16607" name="Google Shape;16607;p18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608" name="Google Shape;16608;p1896"/>
            <p:cNvGrpSpPr/>
            <p:nvPr/>
          </p:nvGrpSpPr>
          <p:grpSpPr>
            <a:xfrm>
              <a:off x="7191542" y="1"/>
              <a:ext cx="5000459" cy="1425992"/>
              <a:chOff x="7186272" y="0"/>
              <a:chExt cx="5005729" cy="1427495"/>
            </a:xfrm>
          </p:grpSpPr>
          <p:sp>
            <p:nvSpPr>
              <p:cNvPr id="16609" name="Google Shape;16609;p18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10" name="Google Shape;16610;p18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611" name="Google Shape;16611;p189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56.xml><?xml version="1.0" encoding="utf-8"?>
<p:sldLayout xmlns:a="http://schemas.openxmlformats.org/drawingml/2006/main" xmlns:r="http://schemas.openxmlformats.org/officeDocument/2006/relationships" xmlns:p="http://schemas.openxmlformats.org/presentationml/2006/main" matchingName="84_Quotation">
  <p:cSld name="84_Quotation">
    <p:spTree>
      <p:nvGrpSpPr>
        <p:cNvPr id="1" name="Shape 16612"/>
        <p:cNvGrpSpPr/>
        <p:nvPr/>
      </p:nvGrpSpPr>
      <p:grpSpPr>
        <a:xfrm>
          <a:off x="0" y="0"/>
          <a:ext cx="0" cy="0"/>
          <a:chOff x="0" y="0"/>
          <a:chExt cx="0" cy="0"/>
        </a:xfrm>
      </p:grpSpPr>
      <p:sp>
        <p:nvSpPr>
          <p:cNvPr id="16613" name="Google Shape;16613;p189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614" name="Google Shape;16614;p189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15" name="Google Shape;16615;p189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616" name="Google Shape;16616;p18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617" name="Google Shape;16617;p18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618" name="Google Shape;16618;p18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619" name="Google Shape;16619;p1897"/>
          <p:cNvGrpSpPr/>
          <p:nvPr/>
        </p:nvGrpSpPr>
        <p:grpSpPr>
          <a:xfrm>
            <a:off x="7191542" y="1"/>
            <a:ext cx="5000459" cy="1425992"/>
            <a:chOff x="7191542" y="1"/>
            <a:chExt cx="5000459" cy="1425992"/>
          </a:xfrm>
        </p:grpSpPr>
        <p:pic>
          <p:nvPicPr>
            <p:cNvPr id="16620" name="Google Shape;16620;p18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621" name="Google Shape;16621;p1897"/>
            <p:cNvGrpSpPr/>
            <p:nvPr/>
          </p:nvGrpSpPr>
          <p:grpSpPr>
            <a:xfrm>
              <a:off x="7191542" y="1"/>
              <a:ext cx="5000459" cy="1425992"/>
              <a:chOff x="7186272" y="0"/>
              <a:chExt cx="5005729" cy="1427495"/>
            </a:xfrm>
          </p:grpSpPr>
          <p:sp>
            <p:nvSpPr>
              <p:cNvPr id="16622" name="Google Shape;16622;p18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23" name="Google Shape;16623;p18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624" name="Google Shape;16624;p189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57.xml><?xml version="1.0" encoding="utf-8"?>
<p:sldLayout xmlns:a="http://schemas.openxmlformats.org/drawingml/2006/main" xmlns:r="http://schemas.openxmlformats.org/officeDocument/2006/relationships" xmlns:p="http://schemas.openxmlformats.org/presentationml/2006/main" matchingName="Quotation">
  <p:cSld name="Quotation 42">
    <p:spTree>
      <p:nvGrpSpPr>
        <p:cNvPr id="1" name="Shape 16625"/>
        <p:cNvGrpSpPr/>
        <p:nvPr/>
      </p:nvGrpSpPr>
      <p:grpSpPr>
        <a:xfrm>
          <a:off x="0" y="0"/>
          <a:ext cx="0" cy="0"/>
          <a:chOff x="0" y="0"/>
          <a:chExt cx="0" cy="0"/>
        </a:xfrm>
      </p:grpSpPr>
      <p:sp>
        <p:nvSpPr>
          <p:cNvPr id="16626" name="Google Shape;16626;p189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627" name="Google Shape;16627;p189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28" name="Google Shape;16628;p189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629" name="Google Shape;16629;p18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630" name="Google Shape;16630;p18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631" name="Google Shape;16631;p18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632" name="Google Shape;16632;p1898"/>
          <p:cNvGrpSpPr/>
          <p:nvPr/>
        </p:nvGrpSpPr>
        <p:grpSpPr>
          <a:xfrm>
            <a:off x="7191542" y="1"/>
            <a:ext cx="5000459" cy="1425992"/>
            <a:chOff x="7191542" y="1"/>
            <a:chExt cx="5000459" cy="1425992"/>
          </a:xfrm>
        </p:grpSpPr>
        <p:pic>
          <p:nvPicPr>
            <p:cNvPr id="16633" name="Google Shape;16633;p18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634" name="Google Shape;16634;p1898"/>
            <p:cNvGrpSpPr/>
            <p:nvPr/>
          </p:nvGrpSpPr>
          <p:grpSpPr>
            <a:xfrm>
              <a:off x="7191542" y="1"/>
              <a:ext cx="5000459" cy="1425992"/>
              <a:chOff x="7186272" y="0"/>
              <a:chExt cx="5005729" cy="1427495"/>
            </a:xfrm>
          </p:grpSpPr>
          <p:sp>
            <p:nvSpPr>
              <p:cNvPr id="16635" name="Google Shape;16635;p18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36" name="Google Shape;16636;p18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637" name="Google Shape;16637;p189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58.xml><?xml version="1.0" encoding="utf-8"?>
<p:sldLayout xmlns:a="http://schemas.openxmlformats.org/drawingml/2006/main" xmlns:r="http://schemas.openxmlformats.org/officeDocument/2006/relationships" xmlns:p="http://schemas.openxmlformats.org/presentationml/2006/main" matchingName="Quotation">
  <p:cSld name="Quotation 43">
    <p:spTree>
      <p:nvGrpSpPr>
        <p:cNvPr id="1" name="Shape 16638"/>
        <p:cNvGrpSpPr/>
        <p:nvPr/>
      </p:nvGrpSpPr>
      <p:grpSpPr>
        <a:xfrm>
          <a:off x="0" y="0"/>
          <a:ext cx="0" cy="0"/>
          <a:chOff x="0" y="0"/>
          <a:chExt cx="0" cy="0"/>
        </a:xfrm>
      </p:grpSpPr>
      <p:sp>
        <p:nvSpPr>
          <p:cNvPr id="16639" name="Google Shape;16639;p189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640" name="Google Shape;16640;p189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41" name="Google Shape;16641;p189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642" name="Google Shape;16642;p18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643" name="Google Shape;16643;p18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644" name="Google Shape;16644;p18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645" name="Google Shape;16645;p1899"/>
          <p:cNvGrpSpPr/>
          <p:nvPr/>
        </p:nvGrpSpPr>
        <p:grpSpPr>
          <a:xfrm>
            <a:off x="7191542" y="1"/>
            <a:ext cx="5000459" cy="1425992"/>
            <a:chOff x="7191542" y="1"/>
            <a:chExt cx="5000459" cy="1425992"/>
          </a:xfrm>
        </p:grpSpPr>
        <p:pic>
          <p:nvPicPr>
            <p:cNvPr id="16646" name="Google Shape;16646;p18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647" name="Google Shape;16647;p1899"/>
            <p:cNvGrpSpPr/>
            <p:nvPr/>
          </p:nvGrpSpPr>
          <p:grpSpPr>
            <a:xfrm>
              <a:off x="7191542" y="1"/>
              <a:ext cx="5000459" cy="1425992"/>
              <a:chOff x="7186272" y="0"/>
              <a:chExt cx="5005729" cy="1427495"/>
            </a:xfrm>
          </p:grpSpPr>
          <p:sp>
            <p:nvSpPr>
              <p:cNvPr id="16648" name="Google Shape;16648;p18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49" name="Google Shape;16649;p18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650" name="Google Shape;16650;p189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59.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16651"/>
        <p:cNvGrpSpPr/>
        <p:nvPr/>
      </p:nvGrpSpPr>
      <p:grpSpPr>
        <a:xfrm>
          <a:off x="0" y="0"/>
          <a:ext cx="0" cy="0"/>
          <a:chOff x="0" y="0"/>
          <a:chExt cx="0" cy="0"/>
        </a:xfrm>
      </p:grpSpPr>
      <p:grpSp>
        <p:nvGrpSpPr>
          <p:cNvPr id="16652" name="Google Shape;16652;p1900"/>
          <p:cNvGrpSpPr/>
          <p:nvPr/>
        </p:nvGrpSpPr>
        <p:grpSpPr>
          <a:xfrm>
            <a:off x="7191542" y="1"/>
            <a:ext cx="5000459" cy="1425992"/>
            <a:chOff x="7191542" y="1"/>
            <a:chExt cx="5000459" cy="1425992"/>
          </a:xfrm>
        </p:grpSpPr>
        <p:pic>
          <p:nvPicPr>
            <p:cNvPr id="16653" name="Google Shape;16653;p19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654" name="Google Shape;16654;p1900"/>
            <p:cNvGrpSpPr/>
            <p:nvPr/>
          </p:nvGrpSpPr>
          <p:grpSpPr>
            <a:xfrm>
              <a:off x="7191542" y="1"/>
              <a:ext cx="5000459" cy="1425992"/>
              <a:chOff x="7186272" y="0"/>
              <a:chExt cx="5005729" cy="1427495"/>
            </a:xfrm>
          </p:grpSpPr>
          <p:sp>
            <p:nvSpPr>
              <p:cNvPr id="16655" name="Google Shape;16655;p19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56" name="Google Shape;16656;p19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657" name="Google Shape;16657;p190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58" name="Google Shape;16658;p190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659" name="Google Shape;16659;p19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660" name="Google Shape;16660;p19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661" name="Google Shape;16661;p19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42_Two Section | Picture and Copy Layout">
  <p:cSld name="42_Two Section | Picture and Copy Layout">
    <p:spTree>
      <p:nvGrpSpPr>
        <p:cNvPr id="1" name="Shape 1595"/>
        <p:cNvGrpSpPr/>
        <p:nvPr/>
      </p:nvGrpSpPr>
      <p:grpSpPr>
        <a:xfrm>
          <a:off x="0" y="0"/>
          <a:ext cx="0" cy="0"/>
          <a:chOff x="0" y="0"/>
          <a:chExt cx="0" cy="0"/>
        </a:xfrm>
      </p:grpSpPr>
      <p:sp>
        <p:nvSpPr>
          <p:cNvPr id="1596" name="Google Shape;1596;p261"/>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597" name="Google Shape;1597;p261"/>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598" name="Google Shape;1598;p261"/>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9" name="Google Shape;1599;p261"/>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0" name="Google Shape;1600;p261"/>
          <p:cNvSpPr txBox="1">
            <a:spLocks noGrp="1"/>
          </p:cNvSpPr>
          <p:nvPr>
            <p:ph type="title"/>
          </p:nvPr>
        </p:nvSpPr>
        <p:spPr>
          <a:xfrm>
            <a:off x="5549397"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601" name="Google Shape;1601;p26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660.xml><?xml version="1.0" encoding="utf-8"?>
<p:sldLayout xmlns:a="http://schemas.openxmlformats.org/drawingml/2006/main" xmlns:r="http://schemas.openxmlformats.org/officeDocument/2006/relationships" xmlns:p="http://schemas.openxmlformats.org/presentationml/2006/main" matchingName="Comparison">
  <p:cSld name="Comparison 23">
    <p:spTree>
      <p:nvGrpSpPr>
        <p:cNvPr id="1" name="Shape 16662"/>
        <p:cNvGrpSpPr/>
        <p:nvPr/>
      </p:nvGrpSpPr>
      <p:grpSpPr>
        <a:xfrm>
          <a:off x="0" y="0"/>
          <a:ext cx="0" cy="0"/>
          <a:chOff x="0" y="0"/>
          <a:chExt cx="0" cy="0"/>
        </a:xfrm>
      </p:grpSpPr>
      <p:grpSp>
        <p:nvGrpSpPr>
          <p:cNvPr id="16663" name="Google Shape;16663;p1901"/>
          <p:cNvGrpSpPr/>
          <p:nvPr/>
        </p:nvGrpSpPr>
        <p:grpSpPr>
          <a:xfrm>
            <a:off x="7191542" y="1"/>
            <a:ext cx="5000459" cy="1425992"/>
            <a:chOff x="7191542" y="1"/>
            <a:chExt cx="5000459" cy="1425992"/>
          </a:xfrm>
        </p:grpSpPr>
        <p:pic>
          <p:nvPicPr>
            <p:cNvPr id="16664" name="Google Shape;16664;p19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665" name="Google Shape;16665;p1901"/>
            <p:cNvGrpSpPr/>
            <p:nvPr/>
          </p:nvGrpSpPr>
          <p:grpSpPr>
            <a:xfrm>
              <a:off x="7191542" y="1"/>
              <a:ext cx="5000459" cy="1425992"/>
              <a:chOff x="7186272" y="0"/>
              <a:chExt cx="5005729" cy="1427495"/>
            </a:xfrm>
          </p:grpSpPr>
          <p:sp>
            <p:nvSpPr>
              <p:cNvPr id="16666" name="Google Shape;16666;p19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67" name="Google Shape;16667;p19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668" name="Google Shape;16668;p19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69" name="Google Shape;16669;p190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670" name="Google Shape;16670;p190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671" name="Google Shape;16671;p190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672" name="Google Shape;16672;p190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673" name="Google Shape;16673;p19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674" name="Google Shape;16674;p19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675" name="Google Shape;16675;p19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61.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16676"/>
        <p:cNvGrpSpPr/>
        <p:nvPr/>
      </p:nvGrpSpPr>
      <p:grpSpPr>
        <a:xfrm>
          <a:off x="0" y="0"/>
          <a:ext cx="0" cy="0"/>
          <a:chOff x="0" y="0"/>
          <a:chExt cx="0" cy="0"/>
        </a:xfrm>
      </p:grpSpPr>
      <p:grpSp>
        <p:nvGrpSpPr>
          <p:cNvPr id="16677" name="Google Shape;16677;p1902"/>
          <p:cNvGrpSpPr/>
          <p:nvPr/>
        </p:nvGrpSpPr>
        <p:grpSpPr>
          <a:xfrm>
            <a:off x="7191542" y="1"/>
            <a:ext cx="5000459" cy="1425992"/>
            <a:chOff x="7191542" y="1"/>
            <a:chExt cx="5000459" cy="1425992"/>
          </a:xfrm>
        </p:grpSpPr>
        <p:pic>
          <p:nvPicPr>
            <p:cNvPr id="16678" name="Google Shape;16678;p19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679" name="Google Shape;16679;p1902"/>
            <p:cNvGrpSpPr/>
            <p:nvPr/>
          </p:nvGrpSpPr>
          <p:grpSpPr>
            <a:xfrm>
              <a:off x="7191542" y="1"/>
              <a:ext cx="5000459" cy="1425992"/>
              <a:chOff x="7186272" y="0"/>
              <a:chExt cx="5005729" cy="1427495"/>
            </a:xfrm>
          </p:grpSpPr>
          <p:sp>
            <p:nvSpPr>
              <p:cNvPr id="16680" name="Google Shape;16680;p19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81" name="Google Shape;16681;p19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682" name="Google Shape;16682;p190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83" name="Google Shape;16683;p19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684" name="Google Shape;16684;p19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685" name="Google Shape;16685;p19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62.xml><?xml version="1.0" encoding="utf-8"?>
<p:sldLayout xmlns:a="http://schemas.openxmlformats.org/drawingml/2006/main" xmlns:r="http://schemas.openxmlformats.org/officeDocument/2006/relationships" xmlns:p="http://schemas.openxmlformats.org/presentationml/2006/main" matchingName="23_End">
  <p:cSld name="23_End">
    <p:spTree>
      <p:nvGrpSpPr>
        <p:cNvPr id="1" name="Shape 16686"/>
        <p:cNvGrpSpPr/>
        <p:nvPr/>
      </p:nvGrpSpPr>
      <p:grpSpPr>
        <a:xfrm>
          <a:off x="0" y="0"/>
          <a:ext cx="0" cy="0"/>
          <a:chOff x="0" y="0"/>
          <a:chExt cx="0" cy="0"/>
        </a:xfrm>
      </p:grpSpPr>
      <p:grpSp>
        <p:nvGrpSpPr>
          <p:cNvPr id="16687" name="Google Shape;16687;p1172"/>
          <p:cNvGrpSpPr/>
          <p:nvPr/>
        </p:nvGrpSpPr>
        <p:grpSpPr>
          <a:xfrm>
            <a:off x="0" y="0"/>
            <a:ext cx="12192000" cy="2148830"/>
            <a:chOff x="0" y="0"/>
            <a:chExt cx="12192000" cy="2148830"/>
          </a:xfrm>
        </p:grpSpPr>
        <p:sp>
          <p:nvSpPr>
            <p:cNvPr id="16688" name="Google Shape;16688;p117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89" name="Google Shape;16689;p117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6690" name="Google Shape;16690;p117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691" name="Google Shape;16691;p117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692" name="Google Shape;16692;p117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693" name="Google Shape;16693;p117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6694" name="Google Shape;16694;p117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663.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16695"/>
        <p:cNvGrpSpPr/>
        <p:nvPr/>
      </p:nvGrpSpPr>
      <p:grpSpPr>
        <a:xfrm>
          <a:off x="0" y="0"/>
          <a:ext cx="0" cy="0"/>
          <a:chOff x="0" y="0"/>
          <a:chExt cx="0" cy="0"/>
        </a:xfrm>
      </p:grpSpPr>
      <p:sp>
        <p:nvSpPr>
          <p:cNvPr id="16696" name="Google Shape;16696;p19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97" name="Google Shape;16697;p190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6698" name="Google Shape;16698;p1903"/>
          <p:cNvGrpSpPr/>
          <p:nvPr/>
        </p:nvGrpSpPr>
        <p:grpSpPr>
          <a:xfrm>
            <a:off x="7191542" y="1"/>
            <a:ext cx="5000459" cy="1425992"/>
            <a:chOff x="7191542" y="1"/>
            <a:chExt cx="5000459" cy="1425992"/>
          </a:xfrm>
        </p:grpSpPr>
        <p:pic>
          <p:nvPicPr>
            <p:cNvPr id="16699" name="Google Shape;16699;p19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700" name="Google Shape;16700;p1903"/>
            <p:cNvGrpSpPr/>
            <p:nvPr/>
          </p:nvGrpSpPr>
          <p:grpSpPr>
            <a:xfrm>
              <a:off x="7191542" y="1"/>
              <a:ext cx="5000459" cy="1425992"/>
              <a:chOff x="7186272" y="0"/>
              <a:chExt cx="5005729" cy="1427495"/>
            </a:xfrm>
          </p:grpSpPr>
          <p:sp>
            <p:nvSpPr>
              <p:cNvPr id="16701" name="Google Shape;16701;p19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02" name="Google Shape;16702;p19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703" name="Google Shape;16703;p190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704" name="Google Shape;16704;p190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705" name="Google Shape;16705;p19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706" name="Google Shape;16706;p19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64.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16707"/>
        <p:cNvGrpSpPr/>
        <p:nvPr/>
      </p:nvGrpSpPr>
      <p:grpSpPr>
        <a:xfrm>
          <a:off x="0" y="0"/>
          <a:ext cx="0" cy="0"/>
          <a:chOff x="0" y="0"/>
          <a:chExt cx="0" cy="0"/>
        </a:xfrm>
      </p:grpSpPr>
      <p:sp>
        <p:nvSpPr>
          <p:cNvPr id="16708" name="Google Shape;16708;p19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709" name="Google Shape;16709;p19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710" name="Google Shape;16710;p19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711" name="Google Shape;16711;p1904"/>
          <p:cNvGrpSpPr/>
          <p:nvPr/>
        </p:nvGrpSpPr>
        <p:grpSpPr>
          <a:xfrm>
            <a:off x="7191542" y="1"/>
            <a:ext cx="5000459" cy="1425992"/>
            <a:chOff x="7191542" y="1"/>
            <a:chExt cx="5000459" cy="1425992"/>
          </a:xfrm>
        </p:grpSpPr>
        <p:pic>
          <p:nvPicPr>
            <p:cNvPr id="16712" name="Google Shape;16712;p19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713" name="Google Shape;16713;p1904"/>
            <p:cNvGrpSpPr/>
            <p:nvPr/>
          </p:nvGrpSpPr>
          <p:grpSpPr>
            <a:xfrm>
              <a:off x="7191542" y="1"/>
              <a:ext cx="5000459" cy="1425992"/>
              <a:chOff x="7186272" y="0"/>
              <a:chExt cx="5005729" cy="1427495"/>
            </a:xfrm>
          </p:grpSpPr>
          <p:sp>
            <p:nvSpPr>
              <p:cNvPr id="16714" name="Google Shape;16714;p19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15" name="Google Shape;16715;p19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665.xml><?xml version="1.0" encoding="utf-8"?>
<p:sldLayout xmlns:a="http://schemas.openxmlformats.org/drawingml/2006/main" xmlns:r="http://schemas.openxmlformats.org/officeDocument/2006/relationships" xmlns:p="http://schemas.openxmlformats.org/presentationml/2006/main" matchingName="Divider">
  <p:cSld name="Divider 17">
    <p:bg>
      <p:bgPr>
        <a:solidFill>
          <a:schemeClr val="lt2"/>
        </a:solidFill>
        <a:effectLst/>
      </p:bgPr>
    </p:bg>
    <p:spTree>
      <p:nvGrpSpPr>
        <p:cNvPr id="1" name="Shape 16716"/>
        <p:cNvGrpSpPr/>
        <p:nvPr/>
      </p:nvGrpSpPr>
      <p:grpSpPr>
        <a:xfrm>
          <a:off x="0" y="0"/>
          <a:ext cx="0" cy="0"/>
          <a:chOff x="0" y="0"/>
          <a:chExt cx="0" cy="0"/>
        </a:xfrm>
      </p:grpSpPr>
      <p:grpSp>
        <p:nvGrpSpPr>
          <p:cNvPr id="16717" name="Google Shape;16717;p1905"/>
          <p:cNvGrpSpPr/>
          <p:nvPr/>
        </p:nvGrpSpPr>
        <p:grpSpPr>
          <a:xfrm>
            <a:off x="0" y="5020347"/>
            <a:ext cx="12192000" cy="1837653"/>
            <a:chOff x="0" y="5020347"/>
            <a:chExt cx="12192000" cy="1837653"/>
          </a:xfrm>
        </p:grpSpPr>
        <p:sp>
          <p:nvSpPr>
            <p:cNvPr id="16718" name="Google Shape;16718;p190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719" name="Google Shape;16719;p190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720" name="Google Shape;16720;p190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6721" name="Google Shape;16721;p190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6722" name="Google Shape;16722;p190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723" name="Google Shape;16723;p190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666.xml><?xml version="1.0" encoding="utf-8"?>
<p:sldLayout xmlns:a="http://schemas.openxmlformats.org/drawingml/2006/main" xmlns:r="http://schemas.openxmlformats.org/officeDocument/2006/relationships" xmlns:p="http://schemas.openxmlformats.org/presentationml/2006/main" matchingName="Cover">
  <p:cSld name="Cover 15">
    <p:spTree>
      <p:nvGrpSpPr>
        <p:cNvPr id="1" name="Shape 16724"/>
        <p:cNvGrpSpPr/>
        <p:nvPr/>
      </p:nvGrpSpPr>
      <p:grpSpPr>
        <a:xfrm>
          <a:off x="0" y="0"/>
          <a:ext cx="0" cy="0"/>
          <a:chOff x="0" y="0"/>
          <a:chExt cx="0" cy="0"/>
        </a:xfrm>
      </p:grpSpPr>
      <p:sp>
        <p:nvSpPr>
          <p:cNvPr id="16725" name="Google Shape;16725;p190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726" name="Google Shape;16726;p190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727" name="Google Shape;16727;p190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6728" name="Google Shape;16728;p1906"/>
          <p:cNvSpPr>
            <a:spLocks noGrp="1"/>
          </p:cNvSpPr>
          <p:nvPr>
            <p:ph type="pic" idx="2"/>
          </p:nvPr>
        </p:nvSpPr>
        <p:spPr>
          <a:xfrm>
            <a:off x="7118684" y="233915"/>
            <a:ext cx="5073316" cy="5943600"/>
          </a:xfrm>
          <a:prstGeom prst="rect">
            <a:avLst/>
          </a:prstGeom>
          <a:noFill/>
          <a:ln>
            <a:noFill/>
          </a:ln>
        </p:spPr>
      </p:sp>
      <p:grpSp>
        <p:nvGrpSpPr>
          <p:cNvPr id="16729" name="Google Shape;16729;p1906"/>
          <p:cNvGrpSpPr/>
          <p:nvPr/>
        </p:nvGrpSpPr>
        <p:grpSpPr>
          <a:xfrm>
            <a:off x="0" y="5020348"/>
            <a:ext cx="12192000" cy="1837653"/>
            <a:chOff x="0" y="5020348"/>
            <a:chExt cx="12192000" cy="1837653"/>
          </a:xfrm>
        </p:grpSpPr>
        <p:sp>
          <p:nvSpPr>
            <p:cNvPr id="16730" name="Google Shape;16730;p190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731" name="Google Shape;16731;p190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6732" name="Google Shape;16732;p190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667.xml><?xml version="1.0" encoding="utf-8"?>
<p:sldLayout xmlns:a="http://schemas.openxmlformats.org/drawingml/2006/main" xmlns:r="http://schemas.openxmlformats.org/officeDocument/2006/relationships" xmlns:p="http://schemas.openxmlformats.org/presentationml/2006/main" matchingName="Quotation">
  <p:cSld name="Quotation 44">
    <p:spTree>
      <p:nvGrpSpPr>
        <p:cNvPr id="1" name="Shape 16733"/>
        <p:cNvGrpSpPr/>
        <p:nvPr/>
      </p:nvGrpSpPr>
      <p:grpSpPr>
        <a:xfrm>
          <a:off x="0" y="0"/>
          <a:ext cx="0" cy="0"/>
          <a:chOff x="0" y="0"/>
          <a:chExt cx="0" cy="0"/>
        </a:xfrm>
      </p:grpSpPr>
      <p:sp>
        <p:nvSpPr>
          <p:cNvPr id="16734" name="Google Shape;16734;p19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735" name="Google Shape;16735;p19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736" name="Google Shape;16736;p19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737" name="Google Shape;16737;p19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738" name="Google Shape;16738;p19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739" name="Google Shape;16739;p19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740" name="Google Shape;16740;p1907"/>
          <p:cNvGrpSpPr/>
          <p:nvPr/>
        </p:nvGrpSpPr>
        <p:grpSpPr>
          <a:xfrm>
            <a:off x="7191542" y="1"/>
            <a:ext cx="5000459" cy="1425992"/>
            <a:chOff x="7191542" y="1"/>
            <a:chExt cx="5000459" cy="1425992"/>
          </a:xfrm>
        </p:grpSpPr>
        <p:pic>
          <p:nvPicPr>
            <p:cNvPr id="16741" name="Google Shape;16741;p19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742" name="Google Shape;16742;p1907"/>
            <p:cNvGrpSpPr/>
            <p:nvPr/>
          </p:nvGrpSpPr>
          <p:grpSpPr>
            <a:xfrm>
              <a:off x="7191542" y="1"/>
              <a:ext cx="5000459" cy="1425992"/>
              <a:chOff x="7186272" y="0"/>
              <a:chExt cx="5005729" cy="1427495"/>
            </a:xfrm>
          </p:grpSpPr>
          <p:sp>
            <p:nvSpPr>
              <p:cNvPr id="16743" name="Google Shape;16743;p19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44" name="Google Shape;16744;p19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745" name="Google Shape;16745;p190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68.xml><?xml version="1.0" encoding="utf-8"?>
<p:sldLayout xmlns:a="http://schemas.openxmlformats.org/drawingml/2006/main" xmlns:r="http://schemas.openxmlformats.org/officeDocument/2006/relationships" xmlns:p="http://schemas.openxmlformats.org/presentationml/2006/main" matchingName="Quotation">
  <p:cSld name="Quotation 45">
    <p:spTree>
      <p:nvGrpSpPr>
        <p:cNvPr id="1" name="Shape 16746"/>
        <p:cNvGrpSpPr/>
        <p:nvPr/>
      </p:nvGrpSpPr>
      <p:grpSpPr>
        <a:xfrm>
          <a:off x="0" y="0"/>
          <a:ext cx="0" cy="0"/>
          <a:chOff x="0" y="0"/>
          <a:chExt cx="0" cy="0"/>
        </a:xfrm>
      </p:grpSpPr>
      <p:sp>
        <p:nvSpPr>
          <p:cNvPr id="16747" name="Google Shape;16747;p190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748" name="Google Shape;16748;p190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749" name="Google Shape;16749;p190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750" name="Google Shape;16750;p19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751" name="Google Shape;16751;p19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752" name="Google Shape;16752;p19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753" name="Google Shape;16753;p1908"/>
          <p:cNvGrpSpPr/>
          <p:nvPr/>
        </p:nvGrpSpPr>
        <p:grpSpPr>
          <a:xfrm>
            <a:off x="7191542" y="1"/>
            <a:ext cx="5000459" cy="1425992"/>
            <a:chOff x="7191542" y="1"/>
            <a:chExt cx="5000459" cy="1425992"/>
          </a:xfrm>
        </p:grpSpPr>
        <p:pic>
          <p:nvPicPr>
            <p:cNvPr id="16754" name="Google Shape;16754;p19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755" name="Google Shape;16755;p1908"/>
            <p:cNvGrpSpPr/>
            <p:nvPr/>
          </p:nvGrpSpPr>
          <p:grpSpPr>
            <a:xfrm>
              <a:off x="7191542" y="1"/>
              <a:ext cx="5000459" cy="1425992"/>
              <a:chOff x="7186272" y="0"/>
              <a:chExt cx="5005729" cy="1427495"/>
            </a:xfrm>
          </p:grpSpPr>
          <p:sp>
            <p:nvSpPr>
              <p:cNvPr id="16756" name="Google Shape;16756;p19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57" name="Google Shape;16757;p19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758" name="Google Shape;16758;p190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69.xml><?xml version="1.0" encoding="utf-8"?>
<p:sldLayout xmlns:a="http://schemas.openxmlformats.org/drawingml/2006/main" xmlns:r="http://schemas.openxmlformats.org/officeDocument/2006/relationships" xmlns:p="http://schemas.openxmlformats.org/presentationml/2006/main" matchingName="Quotation">
  <p:cSld name="Quotation 46">
    <p:spTree>
      <p:nvGrpSpPr>
        <p:cNvPr id="1" name="Shape 16759"/>
        <p:cNvGrpSpPr/>
        <p:nvPr/>
      </p:nvGrpSpPr>
      <p:grpSpPr>
        <a:xfrm>
          <a:off x="0" y="0"/>
          <a:ext cx="0" cy="0"/>
          <a:chOff x="0" y="0"/>
          <a:chExt cx="0" cy="0"/>
        </a:xfrm>
      </p:grpSpPr>
      <p:sp>
        <p:nvSpPr>
          <p:cNvPr id="16760" name="Google Shape;16760;p190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761" name="Google Shape;16761;p190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762" name="Google Shape;16762;p190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763" name="Google Shape;16763;p190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764" name="Google Shape;16764;p19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765" name="Google Shape;16765;p19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766" name="Google Shape;16766;p1909"/>
          <p:cNvGrpSpPr/>
          <p:nvPr/>
        </p:nvGrpSpPr>
        <p:grpSpPr>
          <a:xfrm>
            <a:off x="7191542" y="1"/>
            <a:ext cx="5000459" cy="1425992"/>
            <a:chOff x="7191542" y="1"/>
            <a:chExt cx="5000459" cy="1425992"/>
          </a:xfrm>
        </p:grpSpPr>
        <p:pic>
          <p:nvPicPr>
            <p:cNvPr id="16767" name="Google Shape;16767;p19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768" name="Google Shape;16768;p1909"/>
            <p:cNvGrpSpPr/>
            <p:nvPr/>
          </p:nvGrpSpPr>
          <p:grpSpPr>
            <a:xfrm>
              <a:off x="7191542" y="1"/>
              <a:ext cx="5000459" cy="1425992"/>
              <a:chOff x="7186272" y="0"/>
              <a:chExt cx="5005729" cy="1427495"/>
            </a:xfrm>
          </p:grpSpPr>
          <p:sp>
            <p:nvSpPr>
              <p:cNvPr id="16769" name="Google Shape;16769;p19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70" name="Google Shape;16770;p19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771" name="Google Shape;16771;p190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3_Breaker-4">
  <p:cSld name="3_Breaker-4">
    <p:spTree>
      <p:nvGrpSpPr>
        <p:cNvPr id="1" name="Shape 1602"/>
        <p:cNvGrpSpPr/>
        <p:nvPr/>
      </p:nvGrpSpPr>
      <p:grpSpPr>
        <a:xfrm>
          <a:off x="0" y="0"/>
          <a:ext cx="0" cy="0"/>
          <a:chOff x="0" y="0"/>
          <a:chExt cx="0" cy="0"/>
        </a:xfrm>
      </p:grpSpPr>
      <p:pic>
        <p:nvPicPr>
          <p:cNvPr id="1603" name="Google Shape;1603;p262"/>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604" name="Google Shape;1604;p262"/>
          <p:cNvPicPr preferRelativeResize="0"/>
          <p:nvPr/>
        </p:nvPicPr>
        <p:blipFill rotWithShape="1">
          <a:blip r:embed="rId3">
            <a:alphaModFix/>
          </a:blip>
          <a:srcRect/>
          <a:stretch/>
        </p:blipFill>
        <p:spPr>
          <a:xfrm>
            <a:off x="10425154" y="5894637"/>
            <a:ext cx="1312781" cy="562271"/>
          </a:xfrm>
          <a:prstGeom prst="rect">
            <a:avLst/>
          </a:prstGeom>
          <a:noFill/>
          <a:ln>
            <a:noFill/>
          </a:ln>
        </p:spPr>
      </p:pic>
      <p:sp>
        <p:nvSpPr>
          <p:cNvPr id="1605" name="Google Shape;1605;p262"/>
          <p:cNvSpPr txBox="1">
            <a:spLocks noGrp="1"/>
          </p:cNvSpPr>
          <p:nvPr>
            <p:ph type="body" idx="1"/>
          </p:nvPr>
        </p:nvSpPr>
        <p:spPr>
          <a:xfrm>
            <a:off x="7459667" y="3429000"/>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6" name="Google Shape;1606;p262"/>
          <p:cNvSpPr txBox="1">
            <a:spLocks noGrp="1"/>
          </p:cNvSpPr>
          <p:nvPr>
            <p:ph type="body" idx="2"/>
          </p:nvPr>
        </p:nvSpPr>
        <p:spPr>
          <a:xfrm>
            <a:off x="7459663" y="4775654"/>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670.xml><?xml version="1.0" encoding="utf-8"?>
<p:sldLayout xmlns:a="http://schemas.openxmlformats.org/drawingml/2006/main" xmlns:r="http://schemas.openxmlformats.org/officeDocument/2006/relationships" xmlns:p="http://schemas.openxmlformats.org/presentationml/2006/main" matchingName="Quotation">
  <p:cSld name="Quotation 47">
    <p:spTree>
      <p:nvGrpSpPr>
        <p:cNvPr id="1" name="Shape 16772"/>
        <p:cNvGrpSpPr/>
        <p:nvPr/>
      </p:nvGrpSpPr>
      <p:grpSpPr>
        <a:xfrm>
          <a:off x="0" y="0"/>
          <a:ext cx="0" cy="0"/>
          <a:chOff x="0" y="0"/>
          <a:chExt cx="0" cy="0"/>
        </a:xfrm>
      </p:grpSpPr>
      <p:sp>
        <p:nvSpPr>
          <p:cNvPr id="16773" name="Google Shape;16773;p191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774" name="Google Shape;16774;p191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775" name="Google Shape;16775;p191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776" name="Google Shape;16776;p19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777" name="Google Shape;16777;p19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778" name="Google Shape;16778;p19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779" name="Google Shape;16779;p1910"/>
          <p:cNvGrpSpPr/>
          <p:nvPr/>
        </p:nvGrpSpPr>
        <p:grpSpPr>
          <a:xfrm>
            <a:off x="7191542" y="1"/>
            <a:ext cx="5000459" cy="1425992"/>
            <a:chOff x="7191542" y="1"/>
            <a:chExt cx="5000459" cy="1425992"/>
          </a:xfrm>
        </p:grpSpPr>
        <p:pic>
          <p:nvPicPr>
            <p:cNvPr id="16780" name="Google Shape;16780;p19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781" name="Google Shape;16781;p1910"/>
            <p:cNvGrpSpPr/>
            <p:nvPr/>
          </p:nvGrpSpPr>
          <p:grpSpPr>
            <a:xfrm>
              <a:off x="7191542" y="1"/>
              <a:ext cx="5000459" cy="1425992"/>
              <a:chOff x="7186272" y="0"/>
              <a:chExt cx="5005729" cy="1427495"/>
            </a:xfrm>
          </p:grpSpPr>
          <p:sp>
            <p:nvSpPr>
              <p:cNvPr id="16782" name="Google Shape;16782;p19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83" name="Google Shape;16783;p19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784" name="Google Shape;16784;p191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71.xml><?xml version="1.0" encoding="utf-8"?>
<p:sldLayout xmlns:a="http://schemas.openxmlformats.org/drawingml/2006/main" xmlns:r="http://schemas.openxmlformats.org/officeDocument/2006/relationships" xmlns:p="http://schemas.openxmlformats.org/presentationml/2006/main" matchingName="Quotation">
  <p:cSld name="Quotation 48">
    <p:spTree>
      <p:nvGrpSpPr>
        <p:cNvPr id="1" name="Shape 16785"/>
        <p:cNvGrpSpPr/>
        <p:nvPr/>
      </p:nvGrpSpPr>
      <p:grpSpPr>
        <a:xfrm>
          <a:off x="0" y="0"/>
          <a:ext cx="0" cy="0"/>
          <a:chOff x="0" y="0"/>
          <a:chExt cx="0" cy="0"/>
        </a:xfrm>
      </p:grpSpPr>
      <p:sp>
        <p:nvSpPr>
          <p:cNvPr id="16786" name="Google Shape;16786;p191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787" name="Google Shape;16787;p191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788" name="Google Shape;16788;p191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789" name="Google Shape;16789;p19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790" name="Google Shape;16790;p19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791" name="Google Shape;16791;p19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792" name="Google Shape;16792;p1911"/>
          <p:cNvGrpSpPr/>
          <p:nvPr/>
        </p:nvGrpSpPr>
        <p:grpSpPr>
          <a:xfrm>
            <a:off x="7191542" y="1"/>
            <a:ext cx="5000459" cy="1425992"/>
            <a:chOff x="7191542" y="1"/>
            <a:chExt cx="5000459" cy="1425992"/>
          </a:xfrm>
        </p:grpSpPr>
        <p:pic>
          <p:nvPicPr>
            <p:cNvPr id="16793" name="Google Shape;16793;p19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794" name="Google Shape;16794;p1911"/>
            <p:cNvGrpSpPr/>
            <p:nvPr/>
          </p:nvGrpSpPr>
          <p:grpSpPr>
            <a:xfrm>
              <a:off x="7191542" y="1"/>
              <a:ext cx="5000459" cy="1425992"/>
              <a:chOff x="7186272" y="0"/>
              <a:chExt cx="5005729" cy="1427495"/>
            </a:xfrm>
          </p:grpSpPr>
          <p:sp>
            <p:nvSpPr>
              <p:cNvPr id="16795" name="Google Shape;16795;p19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96" name="Google Shape;16796;p19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797" name="Google Shape;16797;p191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72.xml><?xml version="1.0" encoding="utf-8"?>
<p:sldLayout xmlns:a="http://schemas.openxmlformats.org/drawingml/2006/main" xmlns:r="http://schemas.openxmlformats.org/officeDocument/2006/relationships" xmlns:p="http://schemas.openxmlformats.org/presentationml/2006/main" matchingName="Title and Content">
  <p:cSld name="Title and Content 14">
    <p:spTree>
      <p:nvGrpSpPr>
        <p:cNvPr id="1" name="Shape 16798"/>
        <p:cNvGrpSpPr/>
        <p:nvPr/>
      </p:nvGrpSpPr>
      <p:grpSpPr>
        <a:xfrm>
          <a:off x="0" y="0"/>
          <a:ext cx="0" cy="0"/>
          <a:chOff x="0" y="0"/>
          <a:chExt cx="0" cy="0"/>
        </a:xfrm>
      </p:grpSpPr>
      <p:grpSp>
        <p:nvGrpSpPr>
          <p:cNvPr id="16799" name="Google Shape;16799;p1912"/>
          <p:cNvGrpSpPr/>
          <p:nvPr/>
        </p:nvGrpSpPr>
        <p:grpSpPr>
          <a:xfrm>
            <a:off x="7191542" y="1"/>
            <a:ext cx="5000459" cy="1425992"/>
            <a:chOff x="7191542" y="1"/>
            <a:chExt cx="5000459" cy="1425992"/>
          </a:xfrm>
        </p:grpSpPr>
        <p:pic>
          <p:nvPicPr>
            <p:cNvPr id="16800" name="Google Shape;16800;p19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801" name="Google Shape;16801;p1912"/>
            <p:cNvGrpSpPr/>
            <p:nvPr/>
          </p:nvGrpSpPr>
          <p:grpSpPr>
            <a:xfrm>
              <a:off x="7191542" y="1"/>
              <a:ext cx="5000459" cy="1425992"/>
              <a:chOff x="7186272" y="0"/>
              <a:chExt cx="5005729" cy="1427495"/>
            </a:xfrm>
          </p:grpSpPr>
          <p:sp>
            <p:nvSpPr>
              <p:cNvPr id="16802" name="Google Shape;16802;p19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03" name="Google Shape;16803;p19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804" name="Google Shape;16804;p19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05" name="Google Shape;16805;p191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06" name="Google Shape;16806;p19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807" name="Google Shape;16807;p19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08" name="Google Shape;16808;p19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73.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16809"/>
        <p:cNvGrpSpPr/>
        <p:nvPr/>
      </p:nvGrpSpPr>
      <p:grpSpPr>
        <a:xfrm>
          <a:off x="0" y="0"/>
          <a:ext cx="0" cy="0"/>
          <a:chOff x="0" y="0"/>
          <a:chExt cx="0" cy="0"/>
        </a:xfrm>
      </p:grpSpPr>
      <p:sp>
        <p:nvSpPr>
          <p:cNvPr id="16810" name="Google Shape;16810;p19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11" name="Google Shape;16811;p191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6812" name="Google Shape;16812;p1913"/>
          <p:cNvGrpSpPr/>
          <p:nvPr/>
        </p:nvGrpSpPr>
        <p:grpSpPr>
          <a:xfrm>
            <a:off x="7191542" y="1"/>
            <a:ext cx="5000459" cy="1425992"/>
            <a:chOff x="7191542" y="1"/>
            <a:chExt cx="5000459" cy="1425992"/>
          </a:xfrm>
        </p:grpSpPr>
        <p:pic>
          <p:nvPicPr>
            <p:cNvPr id="16813" name="Google Shape;16813;p19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814" name="Google Shape;16814;p1913"/>
            <p:cNvGrpSpPr/>
            <p:nvPr/>
          </p:nvGrpSpPr>
          <p:grpSpPr>
            <a:xfrm>
              <a:off x="7191542" y="1"/>
              <a:ext cx="5000459" cy="1425992"/>
              <a:chOff x="7186272" y="0"/>
              <a:chExt cx="5005729" cy="1427495"/>
            </a:xfrm>
          </p:grpSpPr>
          <p:sp>
            <p:nvSpPr>
              <p:cNvPr id="16815" name="Google Shape;16815;p19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16" name="Google Shape;16816;p19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817" name="Google Shape;16817;p191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18" name="Google Shape;16818;p191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819" name="Google Shape;16819;p19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20" name="Google Shape;16820;p19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74.xml><?xml version="1.0" encoding="utf-8"?>
<p:sldLayout xmlns:a="http://schemas.openxmlformats.org/drawingml/2006/main" xmlns:r="http://schemas.openxmlformats.org/officeDocument/2006/relationships" xmlns:p="http://schemas.openxmlformats.org/presentationml/2006/main" matchingName="Comparison">
  <p:cSld name="Comparison 24">
    <p:spTree>
      <p:nvGrpSpPr>
        <p:cNvPr id="1" name="Shape 16821"/>
        <p:cNvGrpSpPr/>
        <p:nvPr/>
      </p:nvGrpSpPr>
      <p:grpSpPr>
        <a:xfrm>
          <a:off x="0" y="0"/>
          <a:ext cx="0" cy="0"/>
          <a:chOff x="0" y="0"/>
          <a:chExt cx="0" cy="0"/>
        </a:xfrm>
      </p:grpSpPr>
      <p:grpSp>
        <p:nvGrpSpPr>
          <p:cNvPr id="16822" name="Google Shape;16822;p1914"/>
          <p:cNvGrpSpPr/>
          <p:nvPr/>
        </p:nvGrpSpPr>
        <p:grpSpPr>
          <a:xfrm>
            <a:off x="7191542" y="1"/>
            <a:ext cx="5000459" cy="1425992"/>
            <a:chOff x="7191542" y="1"/>
            <a:chExt cx="5000459" cy="1425992"/>
          </a:xfrm>
        </p:grpSpPr>
        <p:pic>
          <p:nvPicPr>
            <p:cNvPr id="16823" name="Google Shape;16823;p19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824" name="Google Shape;16824;p1914"/>
            <p:cNvGrpSpPr/>
            <p:nvPr/>
          </p:nvGrpSpPr>
          <p:grpSpPr>
            <a:xfrm>
              <a:off x="7191542" y="1"/>
              <a:ext cx="5000459" cy="1425992"/>
              <a:chOff x="7186272" y="0"/>
              <a:chExt cx="5005729" cy="1427495"/>
            </a:xfrm>
          </p:grpSpPr>
          <p:sp>
            <p:nvSpPr>
              <p:cNvPr id="16825" name="Google Shape;16825;p19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26" name="Google Shape;16826;p19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827" name="Google Shape;16827;p191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28" name="Google Shape;16828;p191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829" name="Google Shape;16829;p191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30" name="Google Shape;16830;p191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831" name="Google Shape;16831;p191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32" name="Google Shape;16832;p19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833" name="Google Shape;16833;p19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34" name="Google Shape;16834;p19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75.xml><?xml version="1.0" encoding="utf-8"?>
<p:sldLayout xmlns:a="http://schemas.openxmlformats.org/drawingml/2006/main" xmlns:r="http://schemas.openxmlformats.org/officeDocument/2006/relationships" xmlns:p="http://schemas.openxmlformats.org/presentationml/2006/main" matchingName="End">
  <p:cSld name="End 8">
    <p:spTree>
      <p:nvGrpSpPr>
        <p:cNvPr id="1" name="Shape 16835"/>
        <p:cNvGrpSpPr/>
        <p:nvPr/>
      </p:nvGrpSpPr>
      <p:grpSpPr>
        <a:xfrm>
          <a:off x="0" y="0"/>
          <a:ext cx="0" cy="0"/>
          <a:chOff x="0" y="0"/>
          <a:chExt cx="0" cy="0"/>
        </a:xfrm>
      </p:grpSpPr>
      <p:grpSp>
        <p:nvGrpSpPr>
          <p:cNvPr id="16836" name="Google Shape;16836;p1915"/>
          <p:cNvGrpSpPr/>
          <p:nvPr/>
        </p:nvGrpSpPr>
        <p:grpSpPr>
          <a:xfrm>
            <a:off x="0" y="0"/>
            <a:ext cx="12192000" cy="2148830"/>
            <a:chOff x="0" y="0"/>
            <a:chExt cx="12192000" cy="2148830"/>
          </a:xfrm>
        </p:grpSpPr>
        <p:sp>
          <p:nvSpPr>
            <p:cNvPr id="16837" name="Google Shape;16837;p191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38" name="Google Shape;16838;p191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6839" name="Google Shape;16839;p191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840" name="Google Shape;16840;p191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41" name="Google Shape;16841;p191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842" name="Google Shape;16842;p191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6843" name="Google Shape;16843;p191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676.xml><?xml version="1.0" encoding="utf-8"?>
<p:sldLayout xmlns:a="http://schemas.openxmlformats.org/drawingml/2006/main" xmlns:r="http://schemas.openxmlformats.org/officeDocument/2006/relationships" xmlns:p="http://schemas.openxmlformats.org/presentationml/2006/main" matchingName="Blank">
  <p:cSld name="Blank 13">
    <p:spTree>
      <p:nvGrpSpPr>
        <p:cNvPr id="1" name="Shape 16844"/>
        <p:cNvGrpSpPr/>
        <p:nvPr/>
      </p:nvGrpSpPr>
      <p:grpSpPr>
        <a:xfrm>
          <a:off x="0" y="0"/>
          <a:ext cx="0" cy="0"/>
          <a:chOff x="0" y="0"/>
          <a:chExt cx="0" cy="0"/>
        </a:xfrm>
      </p:grpSpPr>
      <p:sp>
        <p:nvSpPr>
          <p:cNvPr id="16845" name="Google Shape;16845;p19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846" name="Google Shape;16846;p19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47" name="Google Shape;16847;p19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848" name="Google Shape;16848;p1916"/>
          <p:cNvGrpSpPr/>
          <p:nvPr/>
        </p:nvGrpSpPr>
        <p:grpSpPr>
          <a:xfrm>
            <a:off x="7191542" y="1"/>
            <a:ext cx="5000459" cy="1425992"/>
            <a:chOff x="7191542" y="1"/>
            <a:chExt cx="5000459" cy="1425992"/>
          </a:xfrm>
        </p:grpSpPr>
        <p:pic>
          <p:nvPicPr>
            <p:cNvPr id="16849" name="Google Shape;16849;p19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850" name="Google Shape;16850;p1916"/>
            <p:cNvGrpSpPr/>
            <p:nvPr/>
          </p:nvGrpSpPr>
          <p:grpSpPr>
            <a:xfrm>
              <a:off x="7191542" y="1"/>
              <a:ext cx="5000459" cy="1425992"/>
              <a:chOff x="7186272" y="0"/>
              <a:chExt cx="5005729" cy="1427495"/>
            </a:xfrm>
          </p:grpSpPr>
          <p:sp>
            <p:nvSpPr>
              <p:cNvPr id="16851" name="Google Shape;16851;p19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52" name="Google Shape;16852;p19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677.xml><?xml version="1.0" encoding="utf-8"?>
<p:sldLayout xmlns:a="http://schemas.openxmlformats.org/drawingml/2006/main" xmlns:r="http://schemas.openxmlformats.org/officeDocument/2006/relationships" xmlns:p="http://schemas.openxmlformats.org/presentationml/2006/main" matchingName="Title Only">
  <p:cSld name="Title Only 13">
    <p:spTree>
      <p:nvGrpSpPr>
        <p:cNvPr id="1" name="Shape 16853"/>
        <p:cNvGrpSpPr/>
        <p:nvPr/>
      </p:nvGrpSpPr>
      <p:grpSpPr>
        <a:xfrm>
          <a:off x="0" y="0"/>
          <a:ext cx="0" cy="0"/>
          <a:chOff x="0" y="0"/>
          <a:chExt cx="0" cy="0"/>
        </a:xfrm>
      </p:grpSpPr>
      <p:grpSp>
        <p:nvGrpSpPr>
          <p:cNvPr id="16854" name="Google Shape;16854;p1917"/>
          <p:cNvGrpSpPr/>
          <p:nvPr/>
        </p:nvGrpSpPr>
        <p:grpSpPr>
          <a:xfrm>
            <a:off x="7191542" y="1"/>
            <a:ext cx="5000459" cy="1425992"/>
            <a:chOff x="7191542" y="1"/>
            <a:chExt cx="5000459" cy="1425992"/>
          </a:xfrm>
        </p:grpSpPr>
        <p:pic>
          <p:nvPicPr>
            <p:cNvPr id="16855" name="Google Shape;16855;p19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856" name="Google Shape;16856;p1917"/>
            <p:cNvGrpSpPr/>
            <p:nvPr/>
          </p:nvGrpSpPr>
          <p:grpSpPr>
            <a:xfrm>
              <a:off x="7191542" y="1"/>
              <a:ext cx="5000459" cy="1425992"/>
              <a:chOff x="7186272" y="0"/>
              <a:chExt cx="5005729" cy="1427495"/>
            </a:xfrm>
          </p:grpSpPr>
          <p:sp>
            <p:nvSpPr>
              <p:cNvPr id="16857" name="Google Shape;16857;p19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58" name="Google Shape;16858;p19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859" name="Google Shape;16859;p191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60" name="Google Shape;16860;p19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861" name="Google Shape;16861;p19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62" name="Google Shape;16862;p19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78.xml><?xml version="1.0" encoding="utf-8"?>
<p:sldLayout xmlns:a="http://schemas.openxmlformats.org/drawingml/2006/main" xmlns:r="http://schemas.openxmlformats.org/officeDocument/2006/relationships" xmlns:p="http://schemas.openxmlformats.org/presentationml/2006/main" matchingName="4_Quotation">
  <p:cSld name="4_Quotation 8">
    <p:spTree>
      <p:nvGrpSpPr>
        <p:cNvPr id="1" name="Shape 16863"/>
        <p:cNvGrpSpPr/>
        <p:nvPr/>
      </p:nvGrpSpPr>
      <p:grpSpPr>
        <a:xfrm>
          <a:off x="0" y="0"/>
          <a:ext cx="0" cy="0"/>
          <a:chOff x="0" y="0"/>
          <a:chExt cx="0" cy="0"/>
        </a:xfrm>
      </p:grpSpPr>
      <p:sp>
        <p:nvSpPr>
          <p:cNvPr id="16864" name="Google Shape;16864;p19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865" name="Google Shape;16865;p19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66" name="Google Shape;16866;p19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67" name="Google Shape;16867;p19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868" name="Google Shape;16868;p19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69" name="Google Shape;16869;p19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870" name="Google Shape;16870;p1918"/>
          <p:cNvGrpSpPr/>
          <p:nvPr/>
        </p:nvGrpSpPr>
        <p:grpSpPr>
          <a:xfrm>
            <a:off x="7191542" y="1"/>
            <a:ext cx="5000459" cy="1425992"/>
            <a:chOff x="7191542" y="1"/>
            <a:chExt cx="5000459" cy="1425992"/>
          </a:xfrm>
        </p:grpSpPr>
        <p:pic>
          <p:nvPicPr>
            <p:cNvPr id="16871" name="Google Shape;16871;p19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872" name="Google Shape;16872;p1918"/>
            <p:cNvGrpSpPr/>
            <p:nvPr/>
          </p:nvGrpSpPr>
          <p:grpSpPr>
            <a:xfrm>
              <a:off x="7191542" y="1"/>
              <a:ext cx="5000459" cy="1425992"/>
              <a:chOff x="7186272" y="0"/>
              <a:chExt cx="5005729" cy="1427495"/>
            </a:xfrm>
          </p:grpSpPr>
          <p:sp>
            <p:nvSpPr>
              <p:cNvPr id="16873" name="Google Shape;16873;p19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74" name="Google Shape;16874;p19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875" name="Google Shape;16875;p191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79.xml><?xml version="1.0" encoding="utf-8"?>
<p:sldLayout xmlns:a="http://schemas.openxmlformats.org/drawingml/2006/main" xmlns:r="http://schemas.openxmlformats.org/officeDocument/2006/relationships" xmlns:p="http://schemas.openxmlformats.org/presentationml/2006/main" matchingName="Quotation">
  <p:cSld name="Quotation 49">
    <p:spTree>
      <p:nvGrpSpPr>
        <p:cNvPr id="1" name="Shape 16876"/>
        <p:cNvGrpSpPr/>
        <p:nvPr/>
      </p:nvGrpSpPr>
      <p:grpSpPr>
        <a:xfrm>
          <a:off x="0" y="0"/>
          <a:ext cx="0" cy="0"/>
          <a:chOff x="0" y="0"/>
          <a:chExt cx="0" cy="0"/>
        </a:xfrm>
      </p:grpSpPr>
      <p:sp>
        <p:nvSpPr>
          <p:cNvPr id="16877" name="Google Shape;16877;p191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878" name="Google Shape;16878;p191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79" name="Google Shape;16879;p191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80" name="Google Shape;16880;p19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881" name="Google Shape;16881;p19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82" name="Google Shape;16882;p19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883" name="Google Shape;16883;p1919"/>
          <p:cNvGrpSpPr/>
          <p:nvPr/>
        </p:nvGrpSpPr>
        <p:grpSpPr>
          <a:xfrm>
            <a:off x="7191542" y="1"/>
            <a:ext cx="5000459" cy="1425992"/>
            <a:chOff x="7191542" y="1"/>
            <a:chExt cx="5000459" cy="1425992"/>
          </a:xfrm>
        </p:grpSpPr>
        <p:pic>
          <p:nvPicPr>
            <p:cNvPr id="16884" name="Google Shape;16884;p19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885" name="Google Shape;16885;p1919"/>
            <p:cNvGrpSpPr/>
            <p:nvPr/>
          </p:nvGrpSpPr>
          <p:grpSpPr>
            <a:xfrm>
              <a:off x="7191542" y="1"/>
              <a:ext cx="5000459" cy="1425992"/>
              <a:chOff x="7186272" y="0"/>
              <a:chExt cx="5005729" cy="1427495"/>
            </a:xfrm>
          </p:grpSpPr>
          <p:sp>
            <p:nvSpPr>
              <p:cNvPr id="16886" name="Google Shape;16886;p19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87" name="Google Shape;16887;p19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888" name="Google Shape;16888;p191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40_Quotation">
  <p:cSld name="40_Quotation">
    <p:spTree>
      <p:nvGrpSpPr>
        <p:cNvPr id="1" name="Shape 1607"/>
        <p:cNvGrpSpPr/>
        <p:nvPr/>
      </p:nvGrpSpPr>
      <p:grpSpPr>
        <a:xfrm>
          <a:off x="0" y="0"/>
          <a:ext cx="0" cy="0"/>
          <a:chOff x="0" y="0"/>
          <a:chExt cx="0" cy="0"/>
        </a:xfrm>
      </p:grpSpPr>
      <p:sp>
        <p:nvSpPr>
          <p:cNvPr id="1608" name="Google Shape;1608;p26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09" name="Google Shape;1609;p26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10" name="Google Shape;1610;p263"/>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1" name="Google Shape;1611;p263"/>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12" name="Google Shape;1612;p2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13" name="Google Shape;1613;p2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14" name="Google Shape;1614;p263"/>
          <p:cNvGrpSpPr/>
          <p:nvPr/>
        </p:nvGrpSpPr>
        <p:grpSpPr>
          <a:xfrm>
            <a:off x="7191545" y="1"/>
            <a:ext cx="5000459" cy="1425992"/>
            <a:chOff x="7191542" y="1"/>
            <a:chExt cx="5000459" cy="1425992"/>
          </a:xfrm>
        </p:grpSpPr>
        <p:pic>
          <p:nvPicPr>
            <p:cNvPr id="1615" name="Google Shape;1615;p2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16" name="Google Shape;1616;p263"/>
            <p:cNvGrpSpPr/>
            <p:nvPr/>
          </p:nvGrpSpPr>
          <p:grpSpPr>
            <a:xfrm>
              <a:off x="7191542" y="1"/>
              <a:ext cx="5000459" cy="1425992"/>
              <a:chOff x="7186272" y="0"/>
              <a:chExt cx="5005729" cy="1427495"/>
            </a:xfrm>
          </p:grpSpPr>
          <p:sp>
            <p:nvSpPr>
              <p:cNvPr id="1617" name="Google Shape;1617;p2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18" name="Google Shape;1618;p2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619" name="Google Shape;1619;p263"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1680.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p:spTree>
      <p:nvGrpSpPr>
        <p:cNvPr id="1" name="Shape 16889"/>
        <p:cNvGrpSpPr/>
        <p:nvPr/>
      </p:nvGrpSpPr>
      <p:grpSpPr>
        <a:xfrm>
          <a:off x="0" y="0"/>
          <a:ext cx="0" cy="0"/>
          <a:chOff x="0" y="0"/>
          <a:chExt cx="0" cy="0"/>
        </a:xfrm>
      </p:grpSpPr>
      <p:sp>
        <p:nvSpPr>
          <p:cNvPr id="16890" name="Google Shape;16890;p1920"/>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6891" name="Google Shape;16891;p1920"/>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6892" name="Google Shape;16892;p1920"/>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93" name="Google Shape;16893;p1920"/>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6894" name="Google Shape;16894;p1920"/>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95" name="Google Shape;16895;p1920"/>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6896" name="Google Shape;16896;p1920"/>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6897" name="Google Shape;16897;p1920"/>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6898" name="Google Shape;16898;p1920"/>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1681.xml><?xml version="1.0" encoding="utf-8"?>
<p:sldLayout xmlns:a="http://schemas.openxmlformats.org/drawingml/2006/main" xmlns:r="http://schemas.openxmlformats.org/officeDocument/2006/relationships" xmlns:p="http://schemas.openxmlformats.org/presentationml/2006/main" matchingName="Cover">
  <p:cSld name="Cover 16">
    <p:spTree>
      <p:nvGrpSpPr>
        <p:cNvPr id="1" name="Shape 16899"/>
        <p:cNvGrpSpPr/>
        <p:nvPr/>
      </p:nvGrpSpPr>
      <p:grpSpPr>
        <a:xfrm>
          <a:off x="0" y="0"/>
          <a:ext cx="0" cy="0"/>
          <a:chOff x="0" y="0"/>
          <a:chExt cx="0" cy="0"/>
        </a:xfrm>
      </p:grpSpPr>
      <p:sp>
        <p:nvSpPr>
          <p:cNvPr id="16900" name="Google Shape;16900;p192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901" name="Google Shape;16901;p192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902" name="Google Shape;16902;p192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6903" name="Google Shape;16903;p1921"/>
          <p:cNvSpPr>
            <a:spLocks noGrp="1"/>
          </p:cNvSpPr>
          <p:nvPr>
            <p:ph type="pic" idx="2"/>
          </p:nvPr>
        </p:nvSpPr>
        <p:spPr>
          <a:xfrm>
            <a:off x="7118684" y="233915"/>
            <a:ext cx="5073316" cy="5943600"/>
          </a:xfrm>
          <a:prstGeom prst="rect">
            <a:avLst/>
          </a:prstGeom>
          <a:noFill/>
          <a:ln>
            <a:noFill/>
          </a:ln>
        </p:spPr>
      </p:sp>
      <p:grpSp>
        <p:nvGrpSpPr>
          <p:cNvPr id="16904" name="Google Shape;16904;p1921"/>
          <p:cNvGrpSpPr/>
          <p:nvPr/>
        </p:nvGrpSpPr>
        <p:grpSpPr>
          <a:xfrm>
            <a:off x="0" y="5020348"/>
            <a:ext cx="12192000" cy="1837653"/>
            <a:chOff x="0" y="5020348"/>
            <a:chExt cx="12192000" cy="1837653"/>
          </a:xfrm>
        </p:grpSpPr>
        <p:sp>
          <p:nvSpPr>
            <p:cNvPr id="16905" name="Google Shape;16905;p192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906" name="Google Shape;16906;p192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6907" name="Google Shape;16907;p192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682.xml><?xml version="1.0" encoding="utf-8"?>
<p:sldLayout xmlns:a="http://schemas.openxmlformats.org/drawingml/2006/main" xmlns:r="http://schemas.openxmlformats.org/officeDocument/2006/relationships" xmlns:p="http://schemas.openxmlformats.org/presentationml/2006/main" matchingName="Divider">
  <p:cSld name="Divider 18">
    <p:bg>
      <p:bgPr>
        <a:solidFill>
          <a:schemeClr val="lt2"/>
        </a:solidFill>
        <a:effectLst/>
      </p:bgPr>
    </p:bg>
    <p:spTree>
      <p:nvGrpSpPr>
        <p:cNvPr id="1" name="Shape 16908"/>
        <p:cNvGrpSpPr/>
        <p:nvPr/>
      </p:nvGrpSpPr>
      <p:grpSpPr>
        <a:xfrm>
          <a:off x="0" y="0"/>
          <a:ext cx="0" cy="0"/>
          <a:chOff x="0" y="0"/>
          <a:chExt cx="0" cy="0"/>
        </a:xfrm>
      </p:grpSpPr>
      <p:grpSp>
        <p:nvGrpSpPr>
          <p:cNvPr id="16909" name="Google Shape;16909;p1922"/>
          <p:cNvGrpSpPr/>
          <p:nvPr/>
        </p:nvGrpSpPr>
        <p:grpSpPr>
          <a:xfrm>
            <a:off x="0" y="5020347"/>
            <a:ext cx="12192000" cy="1837653"/>
            <a:chOff x="0" y="5020347"/>
            <a:chExt cx="12192000" cy="1837653"/>
          </a:xfrm>
        </p:grpSpPr>
        <p:sp>
          <p:nvSpPr>
            <p:cNvPr id="16910" name="Google Shape;16910;p192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911" name="Google Shape;16911;p192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912" name="Google Shape;16912;p192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6913" name="Google Shape;16913;p192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6914" name="Google Shape;16914;p192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915" name="Google Shape;16915;p192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683.xml><?xml version="1.0" encoding="utf-8"?>
<p:sldLayout xmlns:a="http://schemas.openxmlformats.org/drawingml/2006/main" xmlns:r="http://schemas.openxmlformats.org/officeDocument/2006/relationships" xmlns:p="http://schemas.openxmlformats.org/presentationml/2006/main" matchingName="Quotation">
  <p:cSld name="Quotation KS0zIzdJfdQ=">
    <p:spTree>
      <p:nvGrpSpPr>
        <p:cNvPr id="1" name="Shape 16916"/>
        <p:cNvGrpSpPr/>
        <p:nvPr/>
      </p:nvGrpSpPr>
      <p:grpSpPr>
        <a:xfrm>
          <a:off x="0" y="0"/>
          <a:ext cx="0" cy="0"/>
          <a:chOff x="0" y="0"/>
          <a:chExt cx="0" cy="0"/>
        </a:xfrm>
      </p:grpSpPr>
      <p:sp>
        <p:nvSpPr>
          <p:cNvPr id="16917" name="Google Shape;16917;p192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918" name="Google Shape;16918;p192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919" name="Google Shape;16919;p192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20" name="Google Shape;16920;p19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921" name="Google Shape;16921;p19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922" name="Google Shape;16922;p19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923" name="Google Shape;16923;p1923"/>
          <p:cNvGrpSpPr/>
          <p:nvPr/>
        </p:nvGrpSpPr>
        <p:grpSpPr>
          <a:xfrm>
            <a:off x="7191542" y="1"/>
            <a:ext cx="5000459" cy="1425992"/>
            <a:chOff x="7191542" y="1"/>
            <a:chExt cx="5000459" cy="1425992"/>
          </a:xfrm>
        </p:grpSpPr>
        <p:pic>
          <p:nvPicPr>
            <p:cNvPr id="16924" name="Google Shape;16924;p19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925" name="Google Shape;16925;p1923"/>
            <p:cNvGrpSpPr/>
            <p:nvPr/>
          </p:nvGrpSpPr>
          <p:grpSpPr>
            <a:xfrm>
              <a:off x="7191542" y="1"/>
              <a:ext cx="5000459" cy="1425992"/>
              <a:chOff x="7186272" y="0"/>
              <a:chExt cx="5005729" cy="1427495"/>
            </a:xfrm>
          </p:grpSpPr>
          <p:sp>
            <p:nvSpPr>
              <p:cNvPr id="16926" name="Google Shape;16926;p19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27" name="Google Shape;16927;p19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928" name="Google Shape;16928;p192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84.xml><?xml version="1.0" encoding="utf-8"?>
<p:sldLayout xmlns:a="http://schemas.openxmlformats.org/drawingml/2006/main" xmlns:r="http://schemas.openxmlformats.org/officeDocument/2006/relationships" xmlns:p="http://schemas.openxmlformats.org/presentationml/2006/main" matchingName="Quotation">
  <p:cSld name="Quotation NyAONaGGD5s=">
    <p:spTree>
      <p:nvGrpSpPr>
        <p:cNvPr id="1" name="Shape 16929"/>
        <p:cNvGrpSpPr/>
        <p:nvPr/>
      </p:nvGrpSpPr>
      <p:grpSpPr>
        <a:xfrm>
          <a:off x="0" y="0"/>
          <a:ext cx="0" cy="0"/>
          <a:chOff x="0" y="0"/>
          <a:chExt cx="0" cy="0"/>
        </a:xfrm>
      </p:grpSpPr>
      <p:sp>
        <p:nvSpPr>
          <p:cNvPr id="16930" name="Google Shape;16930;p192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931" name="Google Shape;16931;p192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932" name="Google Shape;16932;p192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33" name="Google Shape;16933;p19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934" name="Google Shape;16934;p19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935" name="Google Shape;16935;p19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936" name="Google Shape;16936;p1924"/>
          <p:cNvGrpSpPr/>
          <p:nvPr/>
        </p:nvGrpSpPr>
        <p:grpSpPr>
          <a:xfrm>
            <a:off x="7191542" y="1"/>
            <a:ext cx="5000459" cy="1425992"/>
            <a:chOff x="7191542" y="1"/>
            <a:chExt cx="5000459" cy="1425992"/>
          </a:xfrm>
        </p:grpSpPr>
        <p:pic>
          <p:nvPicPr>
            <p:cNvPr id="16937" name="Google Shape;16937;p19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938" name="Google Shape;16938;p1924"/>
            <p:cNvGrpSpPr/>
            <p:nvPr/>
          </p:nvGrpSpPr>
          <p:grpSpPr>
            <a:xfrm>
              <a:off x="7191542" y="1"/>
              <a:ext cx="5000459" cy="1425992"/>
              <a:chOff x="7186272" y="0"/>
              <a:chExt cx="5005729" cy="1427495"/>
            </a:xfrm>
          </p:grpSpPr>
          <p:sp>
            <p:nvSpPr>
              <p:cNvPr id="16939" name="Google Shape;16939;p19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40" name="Google Shape;16940;p19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941" name="Google Shape;16941;p192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85.xml><?xml version="1.0" encoding="utf-8"?>
<p:sldLayout xmlns:a="http://schemas.openxmlformats.org/drawingml/2006/main" xmlns:r="http://schemas.openxmlformats.org/officeDocument/2006/relationships" xmlns:p="http://schemas.openxmlformats.org/presentationml/2006/main" matchingName="Quotation">
  <p:cSld name="Quotation BTeszs6ldBk=">
    <p:spTree>
      <p:nvGrpSpPr>
        <p:cNvPr id="1" name="Shape 16942"/>
        <p:cNvGrpSpPr/>
        <p:nvPr/>
      </p:nvGrpSpPr>
      <p:grpSpPr>
        <a:xfrm>
          <a:off x="0" y="0"/>
          <a:ext cx="0" cy="0"/>
          <a:chOff x="0" y="0"/>
          <a:chExt cx="0" cy="0"/>
        </a:xfrm>
      </p:grpSpPr>
      <p:sp>
        <p:nvSpPr>
          <p:cNvPr id="16943" name="Google Shape;16943;p192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944" name="Google Shape;16944;p192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945" name="Google Shape;16945;p192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46" name="Google Shape;16946;p19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947" name="Google Shape;16947;p19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948" name="Google Shape;16948;p19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949" name="Google Shape;16949;p1925"/>
          <p:cNvGrpSpPr/>
          <p:nvPr/>
        </p:nvGrpSpPr>
        <p:grpSpPr>
          <a:xfrm>
            <a:off x="7191542" y="1"/>
            <a:ext cx="5000459" cy="1425992"/>
            <a:chOff x="7191542" y="1"/>
            <a:chExt cx="5000459" cy="1425992"/>
          </a:xfrm>
        </p:grpSpPr>
        <p:pic>
          <p:nvPicPr>
            <p:cNvPr id="16950" name="Google Shape;16950;p19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951" name="Google Shape;16951;p1925"/>
            <p:cNvGrpSpPr/>
            <p:nvPr/>
          </p:nvGrpSpPr>
          <p:grpSpPr>
            <a:xfrm>
              <a:off x="7191542" y="1"/>
              <a:ext cx="5000459" cy="1425992"/>
              <a:chOff x="7186272" y="0"/>
              <a:chExt cx="5005729" cy="1427495"/>
            </a:xfrm>
          </p:grpSpPr>
          <p:sp>
            <p:nvSpPr>
              <p:cNvPr id="16952" name="Google Shape;16952;p19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53" name="Google Shape;16953;p19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954" name="Google Shape;16954;p192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86.xml><?xml version="1.0" encoding="utf-8"?>
<p:sldLayout xmlns:a="http://schemas.openxmlformats.org/drawingml/2006/main" xmlns:r="http://schemas.openxmlformats.org/officeDocument/2006/relationships" xmlns:p="http://schemas.openxmlformats.org/presentationml/2006/main" matchingName="Title and Content">
  <p:cSld name="Title and Content 15">
    <p:spTree>
      <p:nvGrpSpPr>
        <p:cNvPr id="1" name="Shape 16955"/>
        <p:cNvGrpSpPr/>
        <p:nvPr/>
      </p:nvGrpSpPr>
      <p:grpSpPr>
        <a:xfrm>
          <a:off x="0" y="0"/>
          <a:ext cx="0" cy="0"/>
          <a:chOff x="0" y="0"/>
          <a:chExt cx="0" cy="0"/>
        </a:xfrm>
      </p:grpSpPr>
      <p:grpSp>
        <p:nvGrpSpPr>
          <p:cNvPr id="16956" name="Google Shape;16956;p1926"/>
          <p:cNvGrpSpPr/>
          <p:nvPr/>
        </p:nvGrpSpPr>
        <p:grpSpPr>
          <a:xfrm>
            <a:off x="7191542" y="1"/>
            <a:ext cx="5000459" cy="1425992"/>
            <a:chOff x="7191542" y="1"/>
            <a:chExt cx="5000459" cy="1425992"/>
          </a:xfrm>
        </p:grpSpPr>
        <p:pic>
          <p:nvPicPr>
            <p:cNvPr id="16957" name="Google Shape;16957;p19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958" name="Google Shape;16958;p1926"/>
            <p:cNvGrpSpPr/>
            <p:nvPr/>
          </p:nvGrpSpPr>
          <p:grpSpPr>
            <a:xfrm>
              <a:off x="7191542" y="1"/>
              <a:ext cx="5000459" cy="1425992"/>
              <a:chOff x="7186272" y="0"/>
              <a:chExt cx="5005729" cy="1427495"/>
            </a:xfrm>
          </p:grpSpPr>
          <p:sp>
            <p:nvSpPr>
              <p:cNvPr id="16959" name="Google Shape;16959;p19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60" name="Google Shape;16960;p19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961" name="Google Shape;16961;p19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962" name="Google Shape;16962;p192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63" name="Google Shape;16963;p19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964" name="Google Shape;16964;p19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965" name="Google Shape;16965;p19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87.xml><?xml version="1.0" encoding="utf-8"?>
<p:sldLayout xmlns:a="http://schemas.openxmlformats.org/drawingml/2006/main" xmlns:r="http://schemas.openxmlformats.org/officeDocument/2006/relationships" xmlns:p="http://schemas.openxmlformats.org/presentationml/2006/main" matchingName="Two Content">
  <p:cSld name="Two Content 14">
    <p:spTree>
      <p:nvGrpSpPr>
        <p:cNvPr id="1" name="Shape 16966"/>
        <p:cNvGrpSpPr/>
        <p:nvPr/>
      </p:nvGrpSpPr>
      <p:grpSpPr>
        <a:xfrm>
          <a:off x="0" y="0"/>
          <a:ext cx="0" cy="0"/>
          <a:chOff x="0" y="0"/>
          <a:chExt cx="0" cy="0"/>
        </a:xfrm>
      </p:grpSpPr>
      <p:sp>
        <p:nvSpPr>
          <p:cNvPr id="16967" name="Google Shape;16967;p19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968" name="Google Shape;16968;p192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6969" name="Google Shape;16969;p1927"/>
          <p:cNvGrpSpPr/>
          <p:nvPr/>
        </p:nvGrpSpPr>
        <p:grpSpPr>
          <a:xfrm>
            <a:off x="7191542" y="1"/>
            <a:ext cx="5000459" cy="1425992"/>
            <a:chOff x="7191542" y="1"/>
            <a:chExt cx="5000459" cy="1425992"/>
          </a:xfrm>
        </p:grpSpPr>
        <p:pic>
          <p:nvPicPr>
            <p:cNvPr id="16970" name="Google Shape;16970;p19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971" name="Google Shape;16971;p1927"/>
            <p:cNvGrpSpPr/>
            <p:nvPr/>
          </p:nvGrpSpPr>
          <p:grpSpPr>
            <a:xfrm>
              <a:off x="7191542" y="1"/>
              <a:ext cx="5000459" cy="1425992"/>
              <a:chOff x="7186272" y="0"/>
              <a:chExt cx="5005729" cy="1427495"/>
            </a:xfrm>
          </p:grpSpPr>
          <p:sp>
            <p:nvSpPr>
              <p:cNvPr id="16972" name="Google Shape;16972;p19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73" name="Google Shape;16973;p19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974" name="Google Shape;16974;p192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75" name="Google Shape;16975;p192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976" name="Google Shape;16976;p19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977" name="Google Shape;16977;p19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88.xml><?xml version="1.0" encoding="utf-8"?>
<p:sldLayout xmlns:a="http://schemas.openxmlformats.org/drawingml/2006/main" xmlns:r="http://schemas.openxmlformats.org/officeDocument/2006/relationships" xmlns:p="http://schemas.openxmlformats.org/presentationml/2006/main" matchingName="Comparison">
  <p:cSld name="Comparison 25">
    <p:spTree>
      <p:nvGrpSpPr>
        <p:cNvPr id="1" name="Shape 16978"/>
        <p:cNvGrpSpPr/>
        <p:nvPr/>
      </p:nvGrpSpPr>
      <p:grpSpPr>
        <a:xfrm>
          <a:off x="0" y="0"/>
          <a:ext cx="0" cy="0"/>
          <a:chOff x="0" y="0"/>
          <a:chExt cx="0" cy="0"/>
        </a:xfrm>
      </p:grpSpPr>
      <p:grpSp>
        <p:nvGrpSpPr>
          <p:cNvPr id="16979" name="Google Shape;16979;p1928"/>
          <p:cNvGrpSpPr/>
          <p:nvPr/>
        </p:nvGrpSpPr>
        <p:grpSpPr>
          <a:xfrm>
            <a:off x="7191542" y="1"/>
            <a:ext cx="5000459" cy="1425992"/>
            <a:chOff x="7191542" y="1"/>
            <a:chExt cx="5000459" cy="1425992"/>
          </a:xfrm>
        </p:grpSpPr>
        <p:pic>
          <p:nvPicPr>
            <p:cNvPr id="16980" name="Google Shape;16980;p19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981" name="Google Shape;16981;p1928"/>
            <p:cNvGrpSpPr/>
            <p:nvPr/>
          </p:nvGrpSpPr>
          <p:grpSpPr>
            <a:xfrm>
              <a:off x="7191542" y="1"/>
              <a:ext cx="5000459" cy="1425992"/>
              <a:chOff x="7186272" y="0"/>
              <a:chExt cx="5005729" cy="1427495"/>
            </a:xfrm>
          </p:grpSpPr>
          <p:sp>
            <p:nvSpPr>
              <p:cNvPr id="16982" name="Google Shape;16982;p19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83" name="Google Shape;16983;p19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984" name="Google Shape;16984;p19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985" name="Google Shape;16985;p192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986" name="Google Shape;16986;p192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87" name="Google Shape;16987;p192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988" name="Google Shape;16988;p192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89" name="Google Shape;16989;p19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990" name="Google Shape;16990;p19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991" name="Google Shape;16991;p19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89.xml><?xml version="1.0" encoding="utf-8"?>
<p:sldLayout xmlns:a="http://schemas.openxmlformats.org/drawingml/2006/main" xmlns:r="http://schemas.openxmlformats.org/officeDocument/2006/relationships" xmlns:p="http://schemas.openxmlformats.org/presentationml/2006/main" matchingName="Title Only">
  <p:cSld name="Title Only 14">
    <p:spTree>
      <p:nvGrpSpPr>
        <p:cNvPr id="1" name="Shape 16992"/>
        <p:cNvGrpSpPr/>
        <p:nvPr/>
      </p:nvGrpSpPr>
      <p:grpSpPr>
        <a:xfrm>
          <a:off x="0" y="0"/>
          <a:ext cx="0" cy="0"/>
          <a:chOff x="0" y="0"/>
          <a:chExt cx="0" cy="0"/>
        </a:xfrm>
      </p:grpSpPr>
      <p:grpSp>
        <p:nvGrpSpPr>
          <p:cNvPr id="16993" name="Google Shape;16993;p1929"/>
          <p:cNvGrpSpPr/>
          <p:nvPr/>
        </p:nvGrpSpPr>
        <p:grpSpPr>
          <a:xfrm>
            <a:off x="7191542" y="1"/>
            <a:ext cx="5000459" cy="1425992"/>
            <a:chOff x="7191542" y="1"/>
            <a:chExt cx="5000459" cy="1425992"/>
          </a:xfrm>
        </p:grpSpPr>
        <p:pic>
          <p:nvPicPr>
            <p:cNvPr id="16994" name="Google Shape;16994;p19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995" name="Google Shape;16995;p1929"/>
            <p:cNvGrpSpPr/>
            <p:nvPr/>
          </p:nvGrpSpPr>
          <p:grpSpPr>
            <a:xfrm>
              <a:off x="7191542" y="1"/>
              <a:ext cx="5000459" cy="1425992"/>
              <a:chOff x="7186272" y="0"/>
              <a:chExt cx="5005729" cy="1427495"/>
            </a:xfrm>
          </p:grpSpPr>
          <p:sp>
            <p:nvSpPr>
              <p:cNvPr id="16996" name="Google Shape;16996;p19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97" name="Google Shape;16997;p19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998" name="Google Shape;16998;p192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999" name="Google Shape;16999;p19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000" name="Google Shape;17000;p19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001" name="Google Shape;17001;p19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2_Quotation">
  <p:cSld name="2_Quotation 4">
    <p:spTree>
      <p:nvGrpSpPr>
        <p:cNvPr id="1" name="Shape 1620"/>
        <p:cNvGrpSpPr/>
        <p:nvPr/>
      </p:nvGrpSpPr>
      <p:grpSpPr>
        <a:xfrm>
          <a:off x="0" y="0"/>
          <a:ext cx="0" cy="0"/>
          <a:chOff x="0" y="0"/>
          <a:chExt cx="0" cy="0"/>
        </a:xfrm>
      </p:grpSpPr>
      <p:sp>
        <p:nvSpPr>
          <p:cNvPr id="1621" name="Google Shape;1621;p26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22" name="Google Shape;1622;p26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23" name="Google Shape;1623;p264"/>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4" name="Google Shape;1624;p264"/>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25" name="Google Shape;1625;p2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26" name="Google Shape;1626;p2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27" name="Google Shape;1627;p264"/>
          <p:cNvGrpSpPr/>
          <p:nvPr/>
        </p:nvGrpSpPr>
        <p:grpSpPr>
          <a:xfrm>
            <a:off x="7191544" y="1"/>
            <a:ext cx="5000459" cy="1425992"/>
            <a:chOff x="7191542" y="1"/>
            <a:chExt cx="5000459" cy="1425992"/>
          </a:xfrm>
        </p:grpSpPr>
        <p:pic>
          <p:nvPicPr>
            <p:cNvPr id="1628" name="Google Shape;1628;p2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29" name="Google Shape;1629;p264"/>
            <p:cNvGrpSpPr/>
            <p:nvPr/>
          </p:nvGrpSpPr>
          <p:grpSpPr>
            <a:xfrm>
              <a:off x="7191542" y="1"/>
              <a:ext cx="5000459" cy="1425992"/>
              <a:chOff x="7186272" y="0"/>
              <a:chExt cx="5005729" cy="1427495"/>
            </a:xfrm>
          </p:grpSpPr>
          <p:sp>
            <p:nvSpPr>
              <p:cNvPr id="1630" name="Google Shape;1630;p2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31" name="Google Shape;1631;p2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632" name="Google Shape;1632;p264"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1690.xml><?xml version="1.0" encoding="utf-8"?>
<p:sldLayout xmlns:a="http://schemas.openxmlformats.org/drawingml/2006/main" xmlns:r="http://schemas.openxmlformats.org/officeDocument/2006/relationships" xmlns:p="http://schemas.openxmlformats.org/presentationml/2006/main" matchingName="11_End">
  <p:cSld name="11_End 2">
    <p:spTree>
      <p:nvGrpSpPr>
        <p:cNvPr id="1" name="Shape 17002"/>
        <p:cNvGrpSpPr/>
        <p:nvPr/>
      </p:nvGrpSpPr>
      <p:grpSpPr>
        <a:xfrm>
          <a:off x="0" y="0"/>
          <a:ext cx="0" cy="0"/>
          <a:chOff x="0" y="0"/>
          <a:chExt cx="0" cy="0"/>
        </a:xfrm>
      </p:grpSpPr>
      <p:grpSp>
        <p:nvGrpSpPr>
          <p:cNvPr id="17003" name="Google Shape;17003;p1930"/>
          <p:cNvGrpSpPr/>
          <p:nvPr/>
        </p:nvGrpSpPr>
        <p:grpSpPr>
          <a:xfrm>
            <a:off x="0" y="0"/>
            <a:ext cx="12192000" cy="2148830"/>
            <a:chOff x="0" y="0"/>
            <a:chExt cx="12192000" cy="2148830"/>
          </a:xfrm>
        </p:grpSpPr>
        <p:sp>
          <p:nvSpPr>
            <p:cNvPr id="17004" name="Google Shape;17004;p193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05" name="Google Shape;17005;p193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7006" name="Google Shape;17006;p193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007" name="Google Shape;17007;p193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08" name="Google Shape;17008;p193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009" name="Google Shape;17009;p193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7010" name="Google Shape;17010;p193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691.xml><?xml version="1.0" encoding="utf-8"?>
<p:sldLayout xmlns:a="http://schemas.openxmlformats.org/drawingml/2006/main" xmlns:r="http://schemas.openxmlformats.org/officeDocument/2006/relationships" xmlns:p="http://schemas.openxmlformats.org/presentationml/2006/main" matchingName="Blank">
  <p:cSld name="Blank 14">
    <p:spTree>
      <p:nvGrpSpPr>
        <p:cNvPr id="1" name="Shape 17011"/>
        <p:cNvGrpSpPr/>
        <p:nvPr/>
      </p:nvGrpSpPr>
      <p:grpSpPr>
        <a:xfrm>
          <a:off x="0" y="0"/>
          <a:ext cx="0" cy="0"/>
          <a:chOff x="0" y="0"/>
          <a:chExt cx="0" cy="0"/>
        </a:xfrm>
      </p:grpSpPr>
      <p:sp>
        <p:nvSpPr>
          <p:cNvPr id="17012" name="Google Shape;17012;p19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013" name="Google Shape;17013;p19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014" name="Google Shape;17014;p19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015" name="Google Shape;17015;p1931"/>
          <p:cNvGrpSpPr/>
          <p:nvPr/>
        </p:nvGrpSpPr>
        <p:grpSpPr>
          <a:xfrm>
            <a:off x="7191542" y="1"/>
            <a:ext cx="5000459" cy="1425992"/>
            <a:chOff x="7191542" y="1"/>
            <a:chExt cx="5000459" cy="1425992"/>
          </a:xfrm>
        </p:grpSpPr>
        <p:pic>
          <p:nvPicPr>
            <p:cNvPr id="17016" name="Google Shape;17016;p19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017" name="Google Shape;17017;p1931"/>
            <p:cNvGrpSpPr/>
            <p:nvPr/>
          </p:nvGrpSpPr>
          <p:grpSpPr>
            <a:xfrm>
              <a:off x="7191542" y="1"/>
              <a:ext cx="5000459" cy="1425992"/>
              <a:chOff x="7186272" y="0"/>
              <a:chExt cx="5005729" cy="1427495"/>
            </a:xfrm>
          </p:grpSpPr>
          <p:sp>
            <p:nvSpPr>
              <p:cNvPr id="17018" name="Google Shape;17018;p19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19" name="Google Shape;17019;p19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692.xml><?xml version="1.0" encoding="utf-8"?>
<p:sldLayout xmlns:a="http://schemas.openxmlformats.org/drawingml/2006/main" xmlns:r="http://schemas.openxmlformats.org/officeDocument/2006/relationships" xmlns:p="http://schemas.openxmlformats.org/presentationml/2006/main" matchingName="Quotation">
  <p:cSld name="Quotation vFZ9juYXGSE=">
    <p:spTree>
      <p:nvGrpSpPr>
        <p:cNvPr id="1" name="Shape 17020"/>
        <p:cNvGrpSpPr/>
        <p:nvPr/>
      </p:nvGrpSpPr>
      <p:grpSpPr>
        <a:xfrm>
          <a:off x="0" y="0"/>
          <a:ext cx="0" cy="0"/>
          <a:chOff x="0" y="0"/>
          <a:chExt cx="0" cy="0"/>
        </a:xfrm>
      </p:grpSpPr>
      <p:sp>
        <p:nvSpPr>
          <p:cNvPr id="17021" name="Google Shape;17021;p193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022" name="Google Shape;17022;p193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23" name="Google Shape;17023;p193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24" name="Google Shape;17024;p19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7025" name="Google Shape;17025;p19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026" name="Google Shape;17026;p19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027" name="Google Shape;17027;p1932"/>
          <p:cNvGrpSpPr/>
          <p:nvPr/>
        </p:nvGrpSpPr>
        <p:grpSpPr>
          <a:xfrm>
            <a:off x="7191542" y="1"/>
            <a:ext cx="5000459" cy="1425992"/>
            <a:chOff x="7191542" y="1"/>
            <a:chExt cx="5000459" cy="1425992"/>
          </a:xfrm>
        </p:grpSpPr>
        <p:pic>
          <p:nvPicPr>
            <p:cNvPr id="17028" name="Google Shape;17028;p19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029" name="Google Shape;17029;p1932"/>
            <p:cNvGrpSpPr/>
            <p:nvPr/>
          </p:nvGrpSpPr>
          <p:grpSpPr>
            <a:xfrm>
              <a:off x="7191542" y="1"/>
              <a:ext cx="5000459" cy="1425992"/>
              <a:chOff x="7186272" y="0"/>
              <a:chExt cx="5005729" cy="1427495"/>
            </a:xfrm>
          </p:grpSpPr>
          <p:sp>
            <p:nvSpPr>
              <p:cNvPr id="17030" name="Google Shape;17030;p19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31" name="Google Shape;17031;p19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7032" name="Google Shape;17032;p193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93.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2">
    <p:spTree>
      <p:nvGrpSpPr>
        <p:cNvPr id="1" name="Shape 17033"/>
        <p:cNvGrpSpPr/>
        <p:nvPr/>
      </p:nvGrpSpPr>
      <p:grpSpPr>
        <a:xfrm>
          <a:off x="0" y="0"/>
          <a:ext cx="0" cy="0"/>
          <a:chOff x="0" y="0"/>
          <a:chExt cx="0" cy="0"/>
        </a:xfrm>
      </p:grpSpPr>
      <p:sp>
        <p:nvSpPr>
          <p:cNvPr id="17034" name="Google Shape;17034;p1933"/>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pic>
        <p:nvPicPr>
          <p:cNvPr id="17035" name="Google Shape;17035;p1933"/>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17036" name="Google Shape;17036;p1933"/>
          <p:cNvGrpSpPr/>
          <p:nvPr/>
        </p:nvGrpSpPr>
        <p:grpSpPr>
          <a:xfrm>
            <a:off x="0" y="0"/>
            <a:ext cx="1862667" cy="6629400"/>
            <a:chOff x="-15876" y="0"/>
            <a:chExt cx="1927803" cy="6858000"/>
          </a:xfrm>
        </p:grpSpPr>
        <p:sp>
          <p:nvSpPr>
            <p:cNvPr id="17037" name="Google Shape;17037;p1933"/>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pic>
          <p:nvPicPr>
            <p:cNvPr id="17038" name="Google Shape;17038;p1933"/>
            <p:cNvPicPr preferRelativeResize="0"/>
            <p:nvPr/>
          </p:nvPicPr>
          <p:blipFill rotWithShape="1">
            <a:blip r:embed="rId3">
              <a:alphaModFix/>
            </a:blip>
            <a:srcRect l="7219" t="16937" r="72250" b="20588"/>
            <a:stretch/>
          </p:blipFill>
          <p:spPr>
            <a:xfrm>
              <a:off x="-15876" y="0"/>
              <a:ext cx="1927803" cy="6858000"/>
            </a:xfrm>
            <a:prstGeom prst="rect">
              <a:avLst/>
            </a:prstGeom>
            <a:solidFill>
              <a:schemeClr val="dk2"/>
            </a:solidFill>
            <a:ln>
              <a:noFill/>
            </a:ln>
          </p:spPr>
        </p:pic>
      </p:grpSp>
      <p:sp>
        <p:nvSpPr>
          <p:cNvPr id="17039" name="Google Shape;17039;p1933"/>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7040" name="Google Shape;17040;p1933"/>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41" name="Google Shape;17041;p1933"/>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42" name="Google Shape;17042;p1933"/>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694.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17043"/>
        <p:cNvGrpSpPr/>
        <p:nvPr/>
      </p:nvGrpSpPr>
      <p:grpSpPr>
        <a:xfrm>
          <a:off x="0" y="0"/>
          <a:ext cx="0" cy="0"/>
          <a:chOff x="0" y="0"/>
          <a:chExt cx="0" cy="0"/>
        </a:xfrm>
      </p:grpSpPr>
      <p:sp>
        <p:nvSpPr>
          <p:cNvPr id="17044" name="Google Shape;17044;p1934"/>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7045" name="Google Shape;17045;p1934"/>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46" name="Google Shape;17046;p1934"/>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47" name="Google Shape;17047;p1934"/>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48" name="Google Shape;17048;p19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049" name="Google Shape;17049;p1934"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1695.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p:spTree>
      <p:nvGrpSpPr>
        <p:cNvPr id="1" name="Shape 17050"/>
        <p:cNvGrpSpPr/>
        <p:nvPr/>
      </p:nvGrpSpPr>
      <p:grpSpPr>
        <a:xfrm>
          <a:off x="0" y="0"/>
          <a:ext cx="0" cy="0"/>
          <a:chOff x="0" y="0"/>
          <a:chExt cx="0" cy="0"/>
        </a:xfrm>
      </p:grpSpPr>
      <p:sp>
        <p:nvSpPr>
          <p:cNvPr id="17051" name="Google Shape;17051;p1935"/>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7052" name="Google Shape;17052;p1935"/>
          <p:cNvSpPr txBox="1">
            <a:spLocks noGrp="1"/>
          </p:cNvSpPr>
          <p:nvPr>
            <p:ph type="title"/>
          </p:nvPr>
        </p:nvSpPr>
        <p:spPr>
          <a:xfrm>
            <a:off x="218115"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53" name="Google Shape;17053;p1935"/>
          <p:cNvSpPr txBox="1">
            <a:spLocks noGrp="1"/>
          </p:cNvSpPr>
          <p:nvPr>
            <p:ph type="body" idx="1"/>
          </p:nvPr>
        </p:nvSpPr>
        <p:spPr>
          <a:xfrm>
            <a:off x="218115" y="917198"/>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54" name="Google Shape;17054;p1935"/>
          <p:cNvSpPr txBox="1">
            <a:spLocks noGrp="1"/>
          </p:cNvSpPr>
          <p:nvPr>
            <p:ph type="body" idx="2"/>
          </p:nvPr>
        </p:nvSpPr>
        <p:spPr>
          <a:xfrm>
            <a:off x="3858938" y="5969002"/>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55" name="Google Shape;17055;p19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056" name="Google Shape;17056;p1935"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2" y="5969000"/>
            <a:ext cx="3704343" cy="651933"/>
          </a:xfrm>
          <a:prstGeom prst="rect">
            <a:avLst/>
          </a:prstGeom>
          <a:noFill/>
          <a:ln>
            <a:noFill/>
          </a:ln>
        </p:spPr>
      </p:pic>
    </p:spTree>
  </p:cSld>
  <p:clrMapOvr>
    <a:masterClrMapping/>
  </p:clrMapOvr>
</p:sldLayout>
</file>

<file path=ppt/slideLayouts/slideLayout169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p:spTree>
      <p:nvGrpSpPr>
        <p:cNvPr id="1" name="Shape 17057"/>
        <p:cNvGrpSpPr/>
        <p:nvPr/>
      </p:nvGrpSpPr>
      <p:grpSpPr>
        <a:xfrm>
          <a:off x="0" y="0"/>
          <a:ext cx="0" cy="0"/>
          <a:chOff x="0" y="0"/>
          <a:chExt cx="0" cy="0"/>
        </a:xfrm>
      </p:grpSpPr>
      <p:sp>
        <p:nvSpPr>
          <p:cNvPr id="17058" name="Google Shape;17058;p1936"/>
          <p:cNvSpPr txBox="1">
            <a:spLocks noGrp="1"/>
          </p:cNvSpPr>
          <p:nvPr>
            <p:ph type="body" idx="1"/>
          </p:nvPr>
        </p:nvSpPr>
        <p:spPr>
          <a:xfrm>
            <a:off x="2826556" y="5400858"/>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59" name="Google Shape;17059;p1936"/>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60" name="Google Shape;17060;p193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7061" name="Google Shape;17061;p19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062" name="Google Shape;17062;p19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7063" name="Google Shape;17063;p1936"/>
          <p:cNvSpPr/>
          <p:nvPr/>
        </p:nvSpPr>
        <p:spPr>
          <a:xfrm rot="10800000">
            <a:off x="2"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7064" name="Google Shape;17064;p1936"/>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7065" name="Google Shape;17065;p1936"/>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066" name="Google Shape;17066;p1936"/>
          <p:cNvPicPr preferRelativeResize="0"/>
          <p:nvPr/>
        </p:nvPicPr>
        <p:blipFill rotWithShape="1">
          <a:blip r:embed="rId2">
            <a:alphaModFix/>
          </a:blip>
          <a:srcRect/>
          <a:stretch/>
        </p:blipFill>
        <p:spPr>
          <a:xfrm>
            <a:off x="2829835" y="4178329"/>
            <a:ext cx="4395959" cy="1140163"/>
          </a:xfrm>
          <a:prstGeom prst="rect">
            <a:avLst/>
          </a:prstGeom>
          <a:noFill/>
          <a:ln>
            <a:noFill/>
          </a:ln>
        </p:spPr>
      </p:pic>
    </p:spTree>
  </p:cSld>
  <p:clrMapOvr>
    <a:masterClrMapping/>
  </p:clrMapOvr>
</p:sldLayout>
</file>

<file path=ppt/slideLayouts/slideLayout169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p:spTree>
      <p:nvGrpSpPr>
        <p:cNvPr id="1" name="Shape 17067"/>
        <p:cNvGrpSpPr/>
        <p:nvPr/>
      </p:nvGrpSpPr>
      <p:grpSpPr>
        <a:xfrm>
          <a:off x="0" y="0"/>
          <a:ext cx="0" cy="0"/>
          <a:chOff x="0" y="0"/>
          <a:chExt cx="0" cy="0"/>
        </a:xfrm>
      </p:grpSpPr>
      <p:sp>
        <p:nvSpPr>
          <p:cNvPr id="17068" name="Google Shape;17068;p1937"/>
          <p:cNvSpPr txBox="1">
            <a:spLocks noGrp="1"/>
          </p:cNvSpPr>
          <p:nvPr>
            <p:ph type="title"/>
          </p:nvPr>
        </p:nvSpPr>
        <p:spPr>
          <a:xfrm>
            <a:off x="848991" y="753069"/>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69" name="Google Shape;17069;p193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070" name="Google Shape;17070;p1937"/>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071" name="Google Shape;17071;p1937"/>
          <p:cNvSpPr txBox="1">
            <a:spLocks noGrp="1"/>
          </p:cNvSpPr>
          <p:nvPr>
            <p:ph type="body" idx="1"/>
          </p:nvPr>
        </p:nvSpPr>
        <p:spPr>
          <a:xfrm>
            <a:off x="848784"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072" name="Google Shape;17072;p193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698.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7073"/>
        <p:cNvGrpSpPr/>
        <p:nvPr/>
      </p:nvGrpSpPr>
      <p:grpSpPr>
        <a:xfrm>
          <a:off x="0" y="0"/>
          <a:ext cx="0" cy="0"/>
          <a:chOff x="0" y="0"/>
          <a:chExt cx="0" cy="0"/>
        </a:xfrm>
      </p:grpSpPr>
      <p:sp>
        <p:nvSpPr>
          <p:cNvPr id="17074" name="Google Shape;17074;p193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7075" name="Google Shape;17075;p1938"/>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7076" name="Google Shape;17076;p1938"/>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077" name="Google Shape;17077;p1938"/>
          <p:cNvSpPr txBox="1">
            <a:spLocks noGrp="1"/>
          </p:cNvSpPr>
          <p:nvPr>
            <p:ph type="title"/>
          </p:nvPr>
        </p:nvSpPr>
        <p:spPr>
          <a:xfrm>
            <a:off x="848989" y="776079"/>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78" name="Google Shape;17078;p1938"/>
          <p:cNvSpPr txBox="1">
            <a:spLocks noGrp="1"/>
          </p:cNvSpPr>
          <p:nvPr>
            <p:ph type="body" idx="1"/>
          </p:nvPr>
        </p:nvSpPr>
        <p:spPr>
          <a:xfrm>
            <a:off x="848989"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69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p:spTree>
      <p:nvGrpSpPr>
        <p:cNvPr id="1" name="Shape 17079"/>
        <p:cNvGrpSpPr/>
        <p:nvPr/>
      </p:nvGrpSpPr>
      <p:grpSpPr>
        <a:xfrm>
          <a:off x="0" y="0"/>
          <a:ext cx="0" cy="0"/>
          <a:chOff x="0" y="0"/>
          <a:chExt cx="0" cy="0"/>
        </a:xfrm>
      </p:grpSpPr>
      <p:sp>
        <p:nvSpPr>
          <p:cNvPr id="17080" name="Google Shape;17080;p193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081" name="Google Shape;17081;p1939"/>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082" name="Google Shape;17082;p1939"/>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83" name="Google Shape;17083;p1939"/>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84" name="Google Shape;17084;p1939"/>
          <p:cNvSpPr txBox="1">
            <a:spLocks noGrp="1"/>
          </p:cNvSpPr>
          <p:nvPr>
            <p:ph type="title"/>
          </p:nvPr>
        </p:nvSpPr>
        <p:spPr>
          <a:xfrm>
            <a:off x="5549397" y="1123750"/>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085" name="Google Shape;17085;p193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168"/>
        <p:cNvGrpSpPr/>
        <p:nvPr/>
      </p:nvGrpSpPr>
      <p:grpSpPr>
        <a:xfrm>
          <a:off x="0" y="0"/>
          <a:ext cx="0" cy="0"/>
          <a:chOff x="0" y="0"/>
          <a:chExt cx="0" cy="0"/>
        </a:xfrm>
      </p:grpSpPr>
      <p:sp>
        <p:nvSpPr>
          <p:cNvPr id="169" name="Google Shape;169;p11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0" name="Google Shape;170;p11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1" name="Google Shape;171;p112"/>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2" name="Google Shape;172;p112"/>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3" name="Google Shape;173;p1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 name="Google Shape;174;p1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5" name="Google Shape;175;p112"/>
          <p:cNvGrpSpPr/>
          <p:nvPr/>
        </p:nvGrpSpPr>
        <p:grpSpPr>
          <a:xfrm>
            <a:off x="7191544" y="1"/>
            <a:ext cx="5000459" cy="1425992"/>
            <a:chOff x="7191542" y="1"/>
            <a:chExt cx="5000459" cy="1425992"/>
          </a:xfrm>
        </p:grpSpPr>
        <p:pic>
          <p:nvPicPr>
            <p:cNvPr id="176" name="Google Shape;176;p1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7" name="Google Shape;177;p112"/>
            <p:cNvGrpSpPr/>
            <p:nvPr/>
          </p:nvGrpSpPr>
          <p:grpSpPr>
            <a:xfrm>
              <a:off x="7191542" y="1"/>
              <a:ext cx="5000459" cy="1425992"/>
              <a:chOff x="7186272" y="0"/>
              <a:chExt cx="5005729" cy="1427495"/>
            </a:xfrm>
          </p:grpSpPr>
          <p:sp>
            <p:nvSpPr>
              <p:cNvPr id="178" name="Google Shape;178;p1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9" name="Google Shape;179;p1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0" name="Google Shape;180;p112"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633"/>
        <p:cNvGrpSpPr/>
        <p:nvPr/>
      </p:nvGrpSpPr>
      <p:grpSpPr>
        <a:xfrm>
          <a:off x="0" y="0"/>
          <a:ext cx="0" cy="0"/>
          <a:chOff x="0" y="0"/>
          <a:chExt cx="0" cy="0"/>
        </a:xfrm>
      </p:grpSpPr>
      <p:grpSp>
        <p:nvGrpSpPr>
          <p:cNvPr id="1634" name="Google Shape;1634;p265"/>
          <p:cNvGrpSpPr/>
          <p:nvPr/>
        </p:nvGrpSpPr>
        <p:grpSpPr>
          <a:xfrm>
            <a:off x="7191544" y="1"/>
            <a:ext cx="5000459" cy="1425992"/>
            <a:chOff x="7191542" y="1"/>
            <a:chExt cx="5000459" cy="1425992"/>
          </a:xfrm>
        </p:grpSpPr>
        <p:pic>
          <p:nvPicPr>
            <p:cNvPr id="1635" name="Google Shape;1635;p2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36" name="Google Shape;1636;p265"/>
            <p:cNvGrpSpPr/>
            <p:nvPr/>
          </p:nvGrpSpPr>
          <p:grpSpPr>
            <a:xfrm>
              <a:off x="7191542" y="1"/>
              <a:ext cx="5000459" cy="1425992"/>
              <a:chOff x="7186272" y="0"/>
              <a:chExt cx="5005729" cy="1427495"/>
            </a:xfrm>
          </p:grpSpPr>
          <p:sp>
            <p:nvSpPr>
              <p:cNvPr id="1637" name="Google Shape;1637;p2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38" name="Google Shape;1638;p2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39" name="Google Shape;1639;p2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40" name="Google Shape;1640;p26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1" name="Google Shape;1641;p265"/>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42" name="Google Shape;1642;p2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43" name="Google Shape;1643;p2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00.xml><?xml version="1.0" encoding="utf-8"?>
<p:sldLayout xmlns:a="http://schemas.openxmlformats.org/drawingml/2006/main" xmlns:r="http://schemas.openxmlformats.org/officeDocument/2006/relationships" xmlns:p="http://schemas.openxmlformats.org/presentationml/2006/main" matchingName="11_Cover">
  <p:cSld name="11_Cover 2">
    <p:spTree>
      <p:nvGrpSpPr>
        <p:cNvPr id="1" name="Shape 17086"/>
        <p:cNvGrpSpPr/>
        <p:nvPr/>
      </p:nvGrpSpPr>
      <p:grpSpPr>
        <a:xfrm>
          <a:off x="0" y="0"/>
          <a:ext cx="0" cy="0"/>
          <a:chOff x="0" y="0"/>
          <a:chExt cx="0" cy="0"/>
        </a:xfrm>
      </p:grpSpPr>
      <p:sp>
        <p:nvSpPr>
          <p:cNvPr id="17087" name="Google Shape;17087;p1940"/>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088" name="Google Shape;17088;p1940"/>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89" name="Google Shape;17089;p1940"/>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090" name="Google Shape;17090;p1940"/>
          <p:cNvSpPr>
            <a:spLocks noGrp="1"/>
          </p:cNvSpPr>
          <p:nvPr>
            <p:ph type="pic" idx="2"/>
          </p:nvPr>
        </p:nvSpPr>
        <p:spPr>
          <a:xfrm>
            <a:off x="7118685" y="233915"/>
            <a:ext cx="5073316" cy="5943600"/>
          </a:xfrm>
          <a:prstGeom prst="rect">
            <a:avLst/>
          </a:prstGeom>
          <a:noFill/>
          <a:ln>
            <a:noFill/>
          </a:ln>
        </p:spPr>
      </p:sp>
      <p:grpSp>
        <p:nvGrpSpPr>
          <p:cNvPr id="17091" name="Google Shape;17091;p1940"/>
          <p:cNvGrpSpPr/>
          <p:nvPr/>
        </p:nvGrpSpPr>
        <p:grpSpPr>
          <a:xfrm>
            <a:off x="0" y="5020350"/>
            <a:ext cx="12192000" cy="1837653"/>
            <a:chOff x="0" y="5020348"/>
            <a:chExt cx="12192000" cy="1837653"/>
          </a:xfrm>
        </p:grpSpPr>
        <p:sp>
          <p:nvSpPr>
            <p:cNvPr id="17092" name="Google Shape;17092;p194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093" name="Google Shape;17093;p194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7094" name="Google Shape;17094;p194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701.xml><?xml version="1.0" encoding="utf-8"?>
<p:sldLayout xmlns:a="http://schemas.openxmlformats.org/drawingml/2006/main" xmlns:r="http://schemas.openxmlformats.org/officeDocument/2006/relationships" xmlns:p="http://schemas.openxmlformats.org/presentationml/2006/main" matchingName="12_Divider">
  <p:cSld name="12_Divider 3">
    <p:bg>
      <p:bgPr>
        <a:solidFill>
          <a:schemeClr val="lt2"/>
        </a:solidFill>
        <a:effectLst/>
      </p:bgPr>
    </p:bg>
    <p:spTree>
      <p:nvGrpSpPr>
        <p:cNvPr id="1" name="Shape 17095"/>
        <p:cNvGrpSpPr/>
        <p:nvPr/>
      </p:nvGrpSpPr>
      <p:grpSpPr>
        <a:xfrm>
          <a:off x="0" y="0"/>
          <a:ext cx="0" cy="0"/>
          <a:chOff x="0" y="0"/>
          <a:chExt cx="0" cy="0"/>
        </a:xfrm>
      </p:grpSpPr>
      <p:grpSp>
        <p:nvGrpSpPr>
          <p:cNvPr id="17096" name="Google Shape;17096;p1941"/>
          <p:cNvGrpSpPr/>
          <p:nvPr/>
        </p:nvGrpSpPr>
        <p:grpSpPr>
          <a:xfrm>
            <a:off x="0" y="5020348"/>
            <a:ext cx="12192000" cy="1837653"/>
            <a:chOff x="0" y="5020347"/>
            <a:chExt cx="12192000" cy="1837653"/>
          </a:xfrm>
        </p:grpSpPr>
        <p:sp>
          <p:nvSpPr>
            <p:cNvPr id="17097" name="Google Shape;17097;p194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098" name="Google Shape;17098;p194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099" name="Google Shape;17099;p194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7100" name="Google Shape;17100;p194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7101" name="Google Shape;17101;p1941"/>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02" name="Google Shape;17102;p1941"/>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70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17103"/>
        <p:cNvGrpSpPr/>
        <p:nvPr/>
      </p:nvGrpSpPr>
      <p:grpSpPr>
        <a:xfrm>
          <a:off x="0" y="0"/>
          <a:ext cx="0" cy="0"/>
          <a:chOff x="0" y="0"/>
          <a:chExt cx="0" cy="0"/>
        </a:xfrm>
      </p:grpSpPr>
      <p:sp>
        <p:nvSpPr>
          <p:cNvPr id="17104" name="Google Shape;17104;p1942"/>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05" name="Google Shape;17105;p194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106" name="Google Shape;17106;p194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107" name="Google Shape;17107;p1942"/>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108" name="Google Shape;17108;p194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03.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p:spTree>
      <p:nvGrpSpPr>
        <p:cNvPr id="1" name="Shape 17109"/>
        <p:cNvGrpSpPr/>
        <p:nvPr/>
      </p:nvGrpSpPr>
      <p:grpSpPr>
        <a:xfrm>
          <a:off x="0" y="0"/>
          <a:ext cx="0" cy="0"/>
          <a:chOff x="0" y="0"/>
          <a:chExt cx="0" cy="0"/>
        </a:xfrm>
      </p:grpSpPr>
      <p:sp>
        <p:nvSpPr>
          <p:cNvPr id="17110" name="Google Shape;17110;p194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7111" name="Google Shape;17111;p194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7112" name="Google Shape;17112;p194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113" name="Google Shape;17113;p1943"/>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14" name="Google Shape;17114;p1943"/>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70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17115"/>
        <p:cNvGrpSpPr/>
        <p:nvPr/>
      </p:nvGrpSpPr>
      <p:grpSpPr>
        <a:xfrm>
          <a:off x="0" y="0"/>
          <a:ext cx="0" cy="0"/>
          <a:chOff x="0" y="0"/>
          <a:chExt cx="0" cy="0"/>
        </a:xfrm>
      </p:grpSpPr>
      <p:sp>
        <p:nvSpPr>
          <p:cNvPr id="17116" name="Google Shape;17116;p194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117" name="Google Shape;17117;p194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118" name="Google Shape;17118;p1944"/>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19" name="Google Shape;17119;p1944"/>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20" name="Google Shape;17120;p1944"/>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121" name="Google Shape;17121;p194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05.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17122"/>
        <p:cNvGrpSpPr/>
        <p:nvPr/>
      </p:nvGrpSpPr>
      <p:grpSpPr>
        <a:xfrm>
          <a:off x="0" y="0"/>
          <a:ext cx="0" cy="0"/>
          <a:chOff x="0" y="0"/>
          <a:chExt cx="0" cy="0"/>
        </a:xfrm>
      </p:grpSpPr>
      <p:sp>
        <p:nvSpPr>
          <p:cNvPr id="17123" name="Google Shape;17123;p194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24" name="Google Shape;17124;p194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125" name="Google Shape;17125;p194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126" name="Google Shape;17126;p194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127" name="Google Shape;17127;p194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06.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p:spTree>
      <p:nvGrpSpPr>
        <p:cNvPr id="1" name="Shape 17128"/>
        <p:cNvGrpSpPr/>
        <p:nvPr/>
      </p:nvGrpSpPr>
      <p:grpSpPr>
        <a:xfrm>
          <a:off x="0" y="0"/>
          <a:ext cx="0" cy="0"/>
          <a:chOff x="0" y="0"/>
          <a:chExt cx="0" cy="0"/>
        </a:xfrm>
      </p:grpSpPr>
      <p:sp>
        <p:nvSpPr>
          <p:cNvPr id="17129" name="Google Shape;17129;p194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7130" name="Google Shape;17130;p194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7131" name="Google Shape;17131;p194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132" name="Google Shape;17132;p194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33" name="Google Shape;17133;p194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707.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17134"/>
        <p:cNvGrpSpPr/>
        <p:nvPr/>
      </p:nvGrpSpPr>
      <p:grpSpPr>
        <a:xfrm>
          <a:off x="0" y="0"/>
          <a:ext cx="0" cy="0"/>
          <a:chOff x="0" y="0"/>
          <a:chExt cx="0" cy="0"/>
        </a:xfrm>
      </p:grpSpPr>
      <p:sp>
        <p:nvSpPr>
          <p:cNvPr id="17135" name="Google Shape;17135;p194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136" name="Google Shape;17136;p194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137" name="Google Shape;17137;p194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38" name="Google Shape;17138;p194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39" name="Google Shape;17139;p194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140" name="Google Shape;17140;p194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08.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3">
    <p:spTree>
      <p:nvGrpSpPr>
        <p:cNvPr id="1" name="Shape 17141"/>
        <p:cNvGrpSpPr/>
        <p:nvPr/>
      </p:nvGrpSpPr>
      <p:grpSpPr>
        <a:xfrm>
          <a:off x="0" y="0"/>
          <a:ext cx="0" cy="0"/>
          <a:chOff x="0" y="0"/>
          <a:chExt cx="0" cy="0"/>
        </a:xfrm>
      </p:grpSpPr>
      <p:sp>
        <p:nvSpPr>
          <p:cNvPr id="17142" name="Google Shape;17142;p1948"/>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143" name="Google Shape;17143;p1948"/>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7144" name="Google Shape;17144;p1948"/>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45" name="Google Shape;17145;p1948"/>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7146" name="Google Shape;17146;p1948"/>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47" name="Google Shape;17147;p1948"/>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148" name="Google Shape;17148;p1948"/>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7149" name="Google Shape;17149;p1948"/>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7150" name="Google Shape;17150;p1948"/>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1709.xml><?xml version="1.0" encoding="utf-8"?>
<p:sldLayout xmlns:a="http://schemas.openxmlformats.org/drawingml/2006/main" xmlns:r="http://schemas.openxmlformats.org/officeDocument/2006/relationships" xmlns:p="http://schemas.openxmlformats.org/presentationml/2006/main" matchingName="Quotation">
  <p:cSld name="Quotation iCXmYt/vSEk=">
    <p:spTree>
      <p:nvGrpSpPr>
        <p:cNvPr id="1" name="Shape 17151"/>
        <p:cNvGrpSpPr/>
        <p:nvPr/>
      </p:nvGrpSpPr>
      <p:grpSpPr>
        <a:xfrm>
          <a:off x="0" y="0"/>
          <a:ext cx="0" cy="0"/>
          <a:chOff x="0" y="0"/>
          <a:chExt cx="0" cy="0"/>
        </a:xfrm>
      </p:grpSpPr>
      <p:sp>
        <p:nvSpPr>
          <p:cNvPr id="17152" name="Google Shape;17152;p194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153" name="Google Shape;17153;p194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54" name="Google Shape;17154;p194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55" name="Google Shape;17155;p19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7156" name="Google Shape;17156;p19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157" name="Google Shape;17157;p19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158" name="Google Shape;17158;p1949"/>
          <p:cNvGrpSpPr/>
          <p:nvPr/>
        </p:nvGrpSpPr>
        <p:grpSpPr>
          <a:xfrm>
            <a:off x="7191542" y="1"/>
            <a:ext cx="5000459" cy="1425992"/>
            <a:chOff x="7191542" y="1"/>
            <a:chExt cx="5000459" cy="1425992"/>
          </a:xfrm>
        </p:grpSpPr>
        <p:pic>
          <p:nvPicPr>
            <p:cNvPr id="17159" name="Google Shape;17159;p19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160" name="Google Shape;17160;p1949"/>
            <p:cNvGrpSpPr/>
            <p:nvPr/>
          </p:nvGrpSpPr>
          <p:grpSpPr>
            <a:xfrm>
              <a:off x="7191542" y="1"/>
              <a:ext cx="5000459" cy="1425992"/>
              <a:chOff x="7186272" y="0"/>
              <a:chExt cx="5005729" cy="1427495"/>
            </a:xfrm>
          </p:grpSpPr>
          <p:sp>
            <p:nvSpPr>
              <p:cNvPr id="17161" name="Google Shape;17161;p19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62" name="Google Shape;17162;p19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7163" name="Google Shape;17163;p194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5_Quotation">
  <p:cSld name="5_Quotation">
    <p:spTree>
      <p:nvGrpSpPr>
        <p:cNvPr id="1" name="Shape 1644"/>
        <p:cNvGrpSpPr/>
        <p:nvPr/>
      </p:nvGrpSpPr>
      <p:grpSpPr>
        <a:xfrm>
          <a:off x="0" y="0"/>
          <a:ext cx="0" cy="0"/>
          <a:chOff x="0" y="0"/>
          <a:chExt cx="0" cy="0"/>
        </a:xfrm>
      </p:grpSpPr>
      <p:sp>
        <p:nvSpPr>
          <p:cNvPr id="1645" name="Google Shape;1645;p26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46" name="Google Shape;1646;p26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47" name="Google Shape;1647;p266"/>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8" name="Google Shape;1648;p266"/>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49" name="Google Shape;1649;p2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0" name="Google Shape;1650;p2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51" name="Google Shape;1651;p266"/>
          <p:cNvGrpSpPr/>
          <p:nvPr/>
        </p:nvGrpSpPr>
        <p:grpSpPr>
          <a:xfrm>
            <a:off x="7191544" y="1"/>
            <a:ext cx="5000459" cy="1425992"/>
            <a:chOff x="7191542" y="1"/>
            <a:chExt cx="5000459" cy="1425992"/>
          </a:xfrm>
        </p:grpSpPr>
        <p:pic>
          <p:nvPicPr>
            <p:cNvPr id="1652" name="Google Shape;1652;p2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53" name="Google Shape;1653;p266"/>
            <p:cNvGrpSpPr/>
            <p:nvPr/>
          </p:nvGrpSpPr>
          <p:grpSpPr>
            <a:xfrm>
              <a:off x="7191542" y="1"/>
              <a:ext cx="5000459" cy="1425992"/>
              <a:chOff x="7186272" y="0"/>
              <a:chExt cx="5005729" cy="1427495"/>
            </a:xfrm>
          </p:grpSpPr>
          <p:sp>
            <p:nvSpPr>
              <p:cNvPr id="1654" name="Google Shape;1654;p2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55" name="Google Shape;1655;p2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656" name="Google Shape;1656;p266"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1710.xml><?xml version="1.0" encoding="utf-8"?>
<p:sldLayout xmlns:a="http://schemas.openxmlformats.org/drawingml/2006/main" xmlns:r="http://schemas.openxmlformats.org/officeDocument/2006/relationships" xmlns:p="http://schemas.openxmlformats.org/presentationml/2006/main" matchingName="4_Quotation">
  <p:cSld name="4_Quotation 9">
    <p:spTree>
      <p:nvGrpSpPr>
        <p:cNvPr id="1" name="Shape 17164"/>
        <p:cNvGrpSpPr/>
        <p:nvPr/>
      </p:nvGrpSpPr>
      <p:grpSpPr>
        <a:xfrm>
          <a:off x="0" y="0"/>
          <a:ext cx="0" cy="0"/>
          <a:chOff x="0" y="0"/>
          <a:chExt cx="0" cy="0"/>
        </a:xfrm>
      </p:grpSpPr>
      <p:sp>
        <p:nvSpPr>
          <p:cNvPr id="17165" name="Google Shape;17165;p195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166" name="Google Shape;17166;p195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67" name="Google Shape;17167;p195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68" name="Google Shape;17168;p19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7169" name="Google Shape;17169;p19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170" name="Google Shape;17170;p19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171" name="Google Shape;17171;p1950"/>
          <p:cNvGrpSpPr/>
          <p:nvPr/>
        </p:nvGrpSpPr>
        <p:grpSpPr>
          <a:xfrm>
            <a:off x="7191542" y="1"/>
            <a:ext cx="5000459" cy="1425992"/>
            <a:chOff x="7191542" y="1"/>
            <a:chExt cx="5000459" cy="1425992"/>
          </a:xfrm>
        </p:grpSpPr>
        <p:pic>
          <p:nvPicPr>
            <p:cNvPr id="17172" name="Google Shape;17172;p19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173" name="Google Shape;17173;p1950"/>
            <p:cNvGrpSpPr/>
            <p:nvPr/>
          </p:nvGrpSpPr>
          <p:grpSpPr>
            <a:xfrm>
              <a:off x="7191542" y="1"/>
              <a:ext cx="5000459" cy="1425992"/>
              <a:chOff x="7186272" y="0"/>
              <a:chExt cx="5005729" cy="1427495"/>
            </a:xfrm>
          </p:grpSpPr>
          <p:sp>
            <p:nvSpPr>
              <p:cNvPr id="17174" name="Google Shape;17174;p19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75" name="Google Shape;17175;p19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7176" name="Google Shape;17176;p195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71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p:spTree>
      <p:nvGrpSpPr>
        <p:cNvPr id="1" name="Shape 17177"/>
        <p:cNvGrpSpPr/>
        <p:nvPr/>
      </p:nvGrpSpPr>
      <p:grpSpPr>
        <a:xfrm>
          <a:off x="0" y="0"/>
          <a:ext cx="0" cy="0"/>
          <a:chOff x="0" y="0"/>
          <a:chExt cx="0" cy="0"/>
        </a:xfrm>
      </p:grpSpPr>
      <p:sp>
        <p:nvSpPr>
          <p:cNvPr id="17178" name="Google Shape;17178;p195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79" name="Google Shape;17179;p195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80" name="Google Shape;17180;p195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7181" name="Google Shape;17181;p19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182" name="Google Shape;17182;p19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7183" name="Google Shape;17183;p195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7184" name="Google Shape;17184;p195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7185" name="Google Shape;17185;p195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186" name="Google Shape;17186;p195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71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6">
    <p:spTree>
      <p:nvGrpSpPr>
        <p:cNvPr id="1" name="Shape 17187"/>
        <p:cNvGrpSpPr/>
        <p:nvPr/>
      </p:nvGrpSpPr>
      <p:grpSpPr>
        <a:xfrm>
          <a:off x="0" y="0"/>
          <a:ext cx="0" cy="0"/>
          <a:chOff x="0" y="0"/>
          <a:chExt cx="0" cy="0"/>
        </a:xfrm>
      </p:grpSpPr>
      <p:sp>
        <p:nvSpPr>
          <p:cNvPr id="17188" name="Google Shape;17188;p120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89" name="Google Shape;17189;p120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190" name="Google Shape;17190;p120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191" name="Google Shape;17191;p120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192" name="Google Shape;17192;p120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13.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17193"/>
        <p:cNvGrpSpPr/>
        <p:nvPr/>
      </p:nvGrpSpPr>
      <p:grpSpPr>
        <a:xfrm>
          <a:off x="0" y="0"/>
          <a:ext cx="0" cy="0"/>
          <a:chOff x="0" y="0"/>
          <a:chExt cx="0" cy="0"/>
        </a:xfrm>
      </p:grpSpPr>
      <p:sp>
        <p:nvSpPr>
          <p:cNvPr id="17194" name="Google Shape;17194;p120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7195" name="Google Shape;17195;p120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7196" name="Google Shape;17196;p120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197" name="Google Shape;17197;p120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98" name="Google Shape;17198;p120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71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6">
    <p:spTree>
      <p:nvGrpSpPr>
        <p:cNvPr id="1" name="Shape 17199"/>
        <p:cNvGrpSpPr/>
        <p:nvPr/>
      </p:nvGrpSpPr>
      <p:grpSpPr>
        <a:xfrm>
          <a:off x="0" y="0"/>
          <a:ext cx="0" cy="0"/>
          <a:chOff x="0" y="0"/>
          <a:chExt cx="0" cy="0"/>
        </a:xfrm>
      </p:grpSpPr>
      <p:sp>
        <p:nvSpPr>
          <p:cNvPr id="17200" name="Google Shape;17200;p120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201" name="Google Shape;17201;p120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202" name="Google Shape;17202;p120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203" name="Google Shape;17203;p120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204" name="Google Shape;17204;p120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205" name="Google Shape;17205;p120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15.xml><?xml version="1.0" encoding="utf-8"?>
<p:sldLayout xmlns:a="http://schemas.openxmlformats.org/drawingml/2006/main" xmlns:r="http://schemas.openxmlformats.org/officeDocument/2006/relationships" xmlns:p="http://schemas.openxmlformats.org/presentationml/2006/main" matchingName="Two Content">
  <p:cSld name="Two Content 15">
    <p:spTree>
      <p:nvGrpSpPr>
        <p:cNvPr id="1" name="Shape 17206"/>
        <p:cNvGrpSpPr/>
        <p:nvPr/>
      </p:nvGrpSpPr>
      <p:grpSpPr>
        <a:xfrm>
          <a:off x="0" y="0"/>
          <a:ext cx="0" cy="0"/>
          <a:chOff x="0" y="0"/>
          <a:chExt cx="0" cy="0"/>
        </a:xfrm>
      </p:grpSpPr>
      <p:sp>
        <p:nvSpPr>
          <p:cNvPr id="17207" name="Google Shape;17207;p195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08" name="Google Shape;17208;p195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209" name="Google Shape;17209;p1952"/>
          <p:cNvGrpSpPr/>
          <p:nvPr/>
        </p:nvGrpSpPr>
        <p:grpSpPr>
          <a:xfrm>
            <a:off x="7191542" y="1"/>
            <a:ext cx="5000459" cy="1425992"/>
            <a:chOff x="7191542" y="1"/>
            <a:chExt cx="5000459" cy="1425992"/>
          </a:xfrm>
        </p:grpSpPr>
        <p:pic>
          <p:nvPicPr>
            <p:cNvPr id="17210" name="Google Shape;17210;p19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211" name="Google Shape;17211;p1952"/>
            <p:cNvGrpSpPr/>
            <p:nvPr/>
          </p:nvGrpSpPr>
          <p:grpSpPr>
            <a:xfrm>
              <a:off x="7191542" y="1"/>
              <a:ext cx="5000459" cy="1425992"/>
              <a:chOff x="7186272" y="0"/>
              <a:chExt cx="5005729" cy="1427495"/>
            </a:xfrm>
          </p:grpSpPr>
          <p:sp>
            <p:nvSpPr>
              <p:cNvPr id="17212" name="Google Shape;17212;p19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213" name="Google Shape;17213;p19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214" name="Google Shape;17214;p195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215" name="Google Shape;17215;p195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7216" name="Google Shape;17216;p19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217" name="Google Shape;17217;p19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16.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7">
    <p:spTree>
      <p:nvGrpSpPr>
        <p:cNvPr id="1" name="Shape 17218"/>
        <p:cNvGrpSpPr/>
        <p:nvPr/>
      </p:nvGrpSpPr>
      <p:grpSpPr>
        <a:xfrm>
          <a:off x="0" y="0"/>
          <a:ext cx="0" cy="0"/>
          <a:chOff x="0" y="0"/>
          <a:chExt cx="0" cy="0"/>
        </a:xfrm>
      </p:grpSpPr>
      <p:sp>
        <p:nvSpPr>
          <p:cNvPr id="17219" name="Google Shape;17219;p195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20" name="Google Shape;17220;p195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221" name="Google Shape;17221;p195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222" name="Google Shape;17222;p195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223" name="Google Shape;17223;p195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17.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17224"/>
        <p:cNvGrpSpPr/>
        <p:nvPr/>
      </p:nvGrpSpPr>
      <p:grpSpPr>
        <a:xfrm>
          <a:off x="0" y="0"/>
          <a:ext cx="0" cy="0"/>
          <a:chOff x="0" y="0"/>
          <a:chExt cx="0" cy="0"/>
        </a:xfrm>
      </p:grpSpPr>
      <p:sp>
        <p:nvSpPr>
          <p:cNvPr id="17225" name="Google Shape;17225;p195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7226" name="Google Shape;17226;p195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7227" name="Google Shape;17227;p195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228" name="Google Shape;17228;p195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29" name="Google Shape;17229;p195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718.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7">
    <p:spTree>
      <p:nvGrpSpPr>
        <p:cNvPr id="1" name="Shape 17230"/>
        <p:cNvGrpSpPr/>
        <p:nvPr/>
      </p:nvGrpSpPr>
      <p:grpSpPr>
        <a:xfrm>
          <a:off x="0" y="0"/>
          <a:ext cx="0" cy="0"/>
          <a:chOff x="0" y="0"/>
          <a:chExt cx="0" cy="0"/>
        </a:xfrm>
      </p:grpSpPr>
      <p:sp>
        <p:nvSpPr>
          <p:cNvPr id="17231" name="Google Shape;17231;p195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232" name="Google Shape;17232;p195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233" name="Google Shape;17233;p195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234" name="Google Shape;17234;p195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235" name="Google Shape;17235;p195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236" name="Google Shape;17236;p195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19.xml><?xml version="1.0" encoding="utf-8"?>
<p:sldLayout xmlns:a="http://schemas.openxmlformats.org/drawingml/2006/main" xmlns:r="http://schemas.openxmlformats.org/officeDocument/2006/relationships" xmlns:p="http://schemas.openxmlformats.org/presentationml/2006/main" matchingName="Photo Slide">
  <p:cSld name="1_Photo Slide 2">
    <p:spTree>
      <p:nvGrpSpPr>
        <p:cNvPr id="1" name="Shape 17237"/>
        <p:cNvGrpSpPr/>
        <p:nvPr/>
      </p:nvGrpSpPr>
      <p:grpSpPr>
        <a:xfrm>
          <a:off x="0" y="0"/>
          <a:ext cx="0" cy="0"/>
          <a:chOff x="0" y="0"/>
          <a:chExt cx="0" cy="0"/>
        </a:xfrm>
      </p:grpSpPr>
      <p:sp>
        <p:nvSpPr>
          <p:cNvPr id="17238" name="Google Shape;17238;p195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239" name="Google Shape;17239;p195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240" name="Google Shape;17240;p1956"/>
          <p:cNvGrpSpPr/>
          <p:nvPr/>
        </p:nvGrpSpPr>
        <p:grpSpPr>
          <a:xfrm>
            <a:off x="0" y="5379426"/>
            <a:ext cx="2807368" cy="753891"/>
            <a:chOff x="0" y="5379426"/>
            <a:chExt cx="2807368" cy="753891"/>
          </a:xfrm>
        </p:grpSpPr>
        <p:sp>
          <p:nvSpPr>
            <p:cNvPr id="17241" name="Google Shape;17241;p195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242" name="Google Shape;17242;p195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7243" name="Google Shape;17243;p1956"/>
          <p:cNvSpPr>
            <a:spLocks noGrp="1"/>
          </p:cNvSpPr>
          <p:nvPr>
            <p:ph type="pic" idx="2"/>
          </p:nvPr>
        </p:nvSpPr>
        <p:spPr>
          <a:xfrm>
            <a:off x="2807368" y="457202"/>
            <a:ext cx="8915400" cy="5943598"/>
          </a:xfrm>
          <a:prstGeom prst="rect">
            <a:avLst/>
          </a:prstGeom>
          <a:noFill/>
          <a:ln>
            <a:noFill/>
          </a:ln>
        </p:spPr>
      </p:sp>
      <p:pic>
        <p:nvPicPr>
          <p:cNvPr id="17244" name="Google Shape;17244;p195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End">
  <p:cSld name="End 7">
    <p:spTree>
      <p:nvGrpSpPr>
        <p:cNvPr id="1" name="Shape 1657"/>
        <p:cNvGrpSpPr/>
        <p:nvPr/>
      </p:nvGrpSpPr>
      <p:grpSpPr>
        <a:xfrm>
          <a:off x="0" y="0"/>
          <a:ext cx="0" cy="0"/>
          <a:chOff x="0" y="0"/>
          <a:chExt cx="0" cy="0"/>
        </a:xfrm>
      </p:grpSpPr>
      <p:grpSp>
        <p:nvGrpSpPr>
          <p:cNvPr id="1658" name="Google Shape;1658;p267"/>
          <p:cNvGrpSpPr/>
          <p:nvPr/>
        </p:nvGrpSpPr>
        <p:grpSpPr>
          <a:xfrm>
            <a:off x="0" y="1"/>
            <a:ext cx="12192000" cy="2148831"/>
            <a:chOff x="0" y="0"/>
            <a:chExt cx="12192000" cy="2148830"/>
          </a:xfrm>
        </p:grpSpPr>
        <p:sp>
          <p:nvSpPr>
            <p:cNvPr id="1659" name="Google Shape;1659;p26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60" name="Google Shape;1660;p26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661" name="Google Shape;1661;p267"/>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62" name="Google Shape;1662;p267"/>
          <p:cNvSpPr txBox="1">
            <a:spLocks noGrp="1"/>
          </p:cNvSpPr>
          <p:nvPr>
            <p:ph type="body" idx="1"/>
          </p:nvPr>
        </p:nvSpPr>
        <p:spPr>
          <a:xfrm>
            <a:off x="1219202"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63" name="Google Shape;1663;p267"/>
          <p:cNvSpPr txBox="1">
            <a:spLocks noGrp="1"/>
          </p:cNvSpPr>
          <p:nvPr>
            <p:ph type="ctrTitle"/>
          </p:nvPr>
        </p:nvSpPr>
        <p:spPr>
          <a:xfrm>
            <a:off x="1219201" y="1887490"/>
            <a:ext cx="5582652" cy="10782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664" name="Google Shape;1664;p267"/>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665" name="Google Shape;1665;p267"/>
          <p:cNvSpPr>
            <a:spLocks noGrp="1"/>
          </p:cNvSpPr>
          <p:nvPr>
            <p:ph type="pic" idx="2"/>
          </p:nvPr>
        </p:nvSpPr>
        <p:spPr>
          <a:xfrm>
            <a:off x="7118685" y="233915"/>
            <a:ext cx="5073316" cy="5943600"/>
          </a:xfrm>
          <a:prstGeom prst="rect">
            <a:avLst/>
          </a:prstGeom>
          <a:noFill/>
          <a:ln>
            <a:noFill/>
          </a:ln>
        </p:spPr>
      </p:sp>
    </p:spTree>
  </p:cSld>
  <p:clrMapOvr>
    <a:masterClrMapping/>
  </p:clrMapOvr>
</p:sldLayout>
</file>

<file path=ppt/slideLayouts/slideLayout1720.xml><?xml version="1.0" encoding="utf-8"?>
<p:sldLayout xmlns:a="http://schemas.openxmlformats.org/drawingml/2006/main" xmlns:r="http://schemas.openxmlformats.org/officeDocument/2006/relationships" xmlns:p="http://schemas.openxmlformats.org/presentationml/2006/main" matchingName="Quotation">
  <p:cSld name="Quotation CxMxnIS/ehU=">
    <p:spTree>
      <p:nvGrpSpPr>
        <p:cNvPr id="1" name="Shape 17245"/>
        <p:cNvGrpSpPr/>
        <p:nvPr/>
      </p:nvGrpSpPr>
      <p:grpSpPr>
        <a:xfrm>
          <a:off x="0" y="0"/>
          <a:ext cx="0" cy="0"/>
          <a:chOff x="0" y="0"/>
          <a:chExt cx="0" cy="0"/>
        </a:xfrm>
      </p:grpSpPr>
      <p:sp>
        <p:nvSpPr>
          <p:cNvPr id="17246" name="Google Shape;17246;p195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247" name="Google Shape;17247;p195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48" name="Google Shape;17248;p195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249" name="Google Shape;17249;p19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7250" name="Google Shape;17250;p19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251" name="Google Shape;17251;p19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252" name="Google Shape;17252;p1957"/>
          <p:cNvGrpSpPr/>
          <p:nvPr/>
        </p:nvGrpSpPr>
        <p:grpSpPr>
          <a:xfrm>
            <a:off x="7191542" y="1"/>
            <a:ext cx="5000459" cy="1425992"/>
            <a:chOff x="7191542" y="1"/>
            <a:chExt cx="5000459" cy="1425992"/>
          </a:xfrm>
        </p:grpSpPr>
        <p:pic>
          <p:nvPicPr>
            <p:cNvPr id="17253" name="Google Shape;17253;p19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254" name="Google Shape;17254;p1957"/>
            <p:cNvGrpSpPr/>
            <p:nvPr/>
          </p:nvGrpSpPr>
          <p:grpSpPr>
            <a:xfrm>
              <a:off x="7191542" y="1"/>
              <a:ext cx="5000459" cy="1425992"/>
              <a:chOff x="7186272" y="0"/>
              <a:chExt cx="5005729" cy="1427495"/>
            </a:xfrm>
          </p:grpSpPr>
          <p:sp>
            <p:nvSpPr>
              <p:cNvPr id="17255" name="Google Shape;17255;p19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56" name="Google Shape;17256;p19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7257" name="Google Shape;17257;p195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721.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8">
    <p:spTree>
      <p:nvGrpSpPr>
        <p:cNvPr id="1" name="Shape 17258"/>
        <p:cNvGrpSpPr/>
        <p:nvPr/>
      </p:nvGrpSpPr>
      <p:grpSpPr>
        <a:xfrm>
          <a:off x="0" y="0"/>
          <a:ext cx="0" cy="0"/>
          <a:chOff x="0" y="0"/>
          <a:chExt cx="0" cy="0"/>
        </a:xfrm>
      </p:grpSpPr>
      <p:sp>
        <p:nvSpPr>
          <p:cNvPr id="17259" name="Google Shape;17259;p195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60" name="Google Shape;17260;p195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261" name="Google Shape;17261;p195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262" name="Google Shape;17262;p195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263" name="Google Shape;17263;p195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22.xml><?xml version="1.0" encoding="utf-8"?>
<p:sldLayout xmlns:a="http://schemas.openxmlformats.org/drawingml/2006/main" xmlns:r="http://schemas.openxmlformats.org/officeDocument/2006/relationships" xmlns:p="http://schemas.openxmlformats.org/presentationml/2006/main" matchingName="1_Title and Content">
  <p:cSld name="1_Title and Content 6">
    <p:spTree>
      <p:nvGrpSpPr>
        <p:cNvPr id="1" name="Shape 17264"/>
        <p:cNvGrpSpPr/>
        <p:nvPr/>
      </p:nvGrpSpPr>
      <p:grpSpPr>
        <a:xfrm>
          <a:off x="0" y="0"/>
          <a:ext cx="0" cy="0"/>
          <a:chOff x="0" y="0"/>
          <a:chExt cx="0" cy="0"/>
        </a:xfrm>
      </p:grpSpPr>
      <p:sp>
        <p:nvSpPr>
          <p:cNvPr id="17265" name="Google Shape;17265;p195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7266" name="Google Shape;17266;p195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7267" name="Google Shape;17267;p195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268" name="Google Shape;17268;p195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69" name="Google Shape;17269;p195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723.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8">
    <p:spTree>
      <p:nvGrpSpPr>
        <p:cNvPr id="1" name="Shape 17270"/>
        <p:cNvGrpSpPr/>
        <p:nvPr/>
      </p:nvGrpSpPr>
      <p:grpSpPr>
        <a:xfrm>
          <a:off x="0" y="0"/>
          <a:ext cx="0" cy="0"/>
          <a:chOff x="0" y="0"/>
          <a:chExt cx="0" cy="0"/>
        </a:xfrm>
      </p:grpSpPr>
      <p:sp>
        <p:nvSpPr>
          <p:cNvPr id="17271" name="Google Shape;17271;p196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272" name="Google Shape;17272;p196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273" name="Google Shape;17273;p196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274" name="Google Shape;17274;p196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275" name="Google Shape;17275;p196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276" name="Google Shape;17276;p196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24.xml><?xml version="1.0" encoding="utf-8"?>
<p:sldLayout xmlns:a="http://schemas.openxmlformats.org/drawingml/2006/main" xmlns:r="http://schemas.openxmlformats.org/officeDocument/2006/relationships" xmlns:p="http://schemas.openxmlformats.org/presentationml/2006/main" matchingName="Title and Content">
  <p:cSld name="Title and Content 16">
    <p:spTree>
      <p:nvGrpSpPr>
        <p:cNvPr id="1" name="Shape 17277"/>
        <p:cNvGrpSpPr/>
        <p:nvPr/>
      </p:nvGrpSpPr>
      <p:grpSpPr>
        <a:xfrm>
          <a:off x="0" y="0"/>
          <a:ext cx="0" cy="0"/>
          <a:chOff x="0" y="0"/>
          <a:chExt cx="0" cy="0"/>
        </a:xfrm>
      </p:grpSpPr>
      <p:grpSp>
        <p:nvGrpSpPr>
          <p:cNvPr id="17278" name="Google Shape;17278;p1961"/>
          <p:cNvGrpSpPr/>
          <p:nvPr/>
        </p:nvGrpSpPr>
        <p:grpSpPr>
          <a:xfrm>
            <a:off x="7191542" y="1"/>
            <a:ext cx="5000459" cy="1425992"/>
            <a:chOff x="7191542" y="1"/>
            <a:chExt cx="5000459" cy="1425992"/>
          </a:xfrm>
        </p:grpSpPr>
        <p:pic>
          <p:nvPicPr>
            <p:cNvPr id="17279" name="Google Shape;17279;p19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280" name="Google Shape;17280;p1961"/>
            <p:cNvGrpSpPr/>
            <p:nvPr/>
          </p:nvGrpSpPr>
          <p:grpSpPr>
            <a:xfrm>
              <a:off x="7191542" y="1"/>
              <a:ext cx="5000459" cy="1425992"/>
              <a:chOff x="7186272" y="0"/>
              <a:chExt cx="5005729" cy="1427495"/>
            </a:xfrm>
          </p:grpSpPr>
          <p:sp>
            <p:nvSpPr>
              <p:cNvPr id="17281" name="Google Shape;17281;p19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82" name="Google Shape;17282;p19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7283" name="Google Shape;17283;p196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84" name="Google Shape;17284;p196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285" name="Google Shape;17285;p19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7286" name="Google Shape;17286;p19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287" name="Google Shape;17287;p19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25.xml><?xml version="1.0" encoding="utf-8"?>
<p:sldLayout xmlns:a="http://schemas.openxmlformats.org/drawingml/2006/main" xmlns:r="http://schemas.openxmlformats.org/officeDocument/2006/relationships" xmlns:p="http://schemas.openxmlformats.org/presentationml/2006/main" matchingName="Two Content">
  <p:cSld name="Two Content 16">
    <p:spTree>
      <p:nvGrpSpPr>
        <p:cNvPr id="1" name="Shape 17288"/>
        <p:cNvGrpSpPr/>
        <p:nvPr/>
      </p:nvGrpSpPr>
      <p:grpSpPr>
        <a:xfrm>
          <a:off x="0" y="0"/>
          <a:ext cx="0" cy="0"/>
          <a:chOff x="0" y="0"/>
          <a:chExt cx="0" cy="0"/>
        </a:xfrm>
      </p:grpSpPr>
      <p:sp>
        <p:nvSpPr>
          <p:cNvPr id="17289" name="Google Shape;17289;p196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90" name="Google Shape;17290;p196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291" name="Google Shape;17291;p1962"/>
          <p:cNvGrpSpPr/>
          <p:nvPr/>
        </p:nvGrpSpPr>
        <p:grpSpPr>
          <a:xfrm>
            <a:off x="7191542" y="1"/>
            <a:ext cx="5000459" cy="1425992"/>
            <a:chOff x="7191542" y="1"/>
            <a:chExt cx="5000459" cy="1425992"/>
          </a:xfrm>
        </p:grpSpPr>
        <p:pic>
          <p:nvPicPr>
            <p:cNvPr id="17292" name="Google Shape;17292;p19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293" name="Google Shape;17293;p1962"/>
            <p:cNvGrpSpPr/>
            <p:nvPr/>
          </p:nvGrpSpPr>
          <p:grpSpPr>
            <a:xfrm>
              <a:off x="7191542" y="1"/>
              <a:ext cx="5000459" cy="1425992"/>
              <a:chOff x="7186272" y="0"/>
              <a:chExt cx="5005729" cy="1427495"/>
            </a:xfrm>
          </p:grpSpPr>
          <p:sp>
            <p:nvSpPr>
              <p:cNvPr id="17294" name="Google Shape;17294;p19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95" name="Google Shape;17295;p19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7296" name="Google Shape;17296;p196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297" name="Google Shape;17297;p196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298" name="Google Shape;17298;p19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299" name="Google Shape;17299;p19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26.xml><?xml version="1.0" encoding="utf-8"?>
<p:sldLayout xmlns:a="http://schemas.openxmlformats.org/drawingml/2006/main" xmlns:r="http://schemas.openxmlformats.org/officeDocument/2006/relationships" xmlns:p="http://schemas.openxmlformats.org/presentationml/2006/main" matchingName="Comparison">
  <p:cSld name="Comparison 26">
    <p:spTree>
      <p:nvGrpSpPr>
        <p:cNvPr id="1" name="Shape 17300"/>
        <p:cNvGrpSpPr/>
        <p:nvPr/>
      </p:nvGrpSpPr>
      <p:grpSpPr>
        <a:xfrm>
          <a:off x="0" y="0"/>
          <a:ext cx="0" cy="0"/>
          <a:chOff x="0" y="0"/>
          <a:chExt cx="0" cy="0"/>
        </a:xfrm>
      </p:grpSpPr>
      <p:grpSp>
        <p:nvGrpSpPr>
          <p:cNvPr id="17301" name="Google Shape;17301;p1963"/>
          <p:cNvGrpSpPr/>
          <p:nvPr/>
        </p:nvGrpSpPr>
        <p:grpSpPr>
          <a:xfrm>
            <a:off x="7191542" y="1"/>
            <a:ext cx="5000459" cy="1425992"/>
            <a:chOff x="7191542" y="1"/>
            <a:chExt cx="5000459" cy="1425992"/>
          </a:xfrm>
        </p:grpSpPr>
        <p:pic>
          <p:nvPicPr>
            <p:cNvPr id="17302" name="Google Shape;17302;p19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303" name="Google Shape;17303;p1963"/>
            <p:cNvGrpSpPr/>
            <p:nvPr/>
          </p:nvGrpSpPr>
          <p:grpSpPr>
            <a:xfrm>
              <a:off x="7191542" y="1"/>
              <a:ext cx="5000459" cy="1425992"/>
              <a:chOff x="7186272" y="0"/>
              <a:chExt cx="5005729" cy="1427495"/>
            </a:xfrm>
          </p:grpSpPr>
          <p:sp>
            <p:nvSpPr>
              <p:cNvPr id="17304" name="Google Shape;17304;p19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05" name="Google Shape;17305;p19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7306" name="Google Shape;17306;p196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307" name="Google Shape;17307;p196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308" name="Google Shape;17308;p196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309" name="Google Shape;17309;p196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310" name="Google Shape;17310;p196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311" name="Google Shape;17311;p19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312" name="Google Shape;17312;p19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313" name="Google Shape;17313;p19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27.xml><?xml version="1.0" encoding="utf-8"?>
<p:sldLayout xmlns:a="http://schemas.openxmlformats.org/drawingml/2006/main" xmlns:r="http://schemas.openxmlformats.org/officeDocument/2006/relationships" xmlns:p="http://schemas.openxmlformats.org/presentationml/2006/main" matchingName="Title Only">
  <p:cSld name="Title Only 15">
    <p:spTree>
      <p:nvGrpSpPr>
        <p:cNvPr id="1" name="Shape 17314"/>
        <p:cNvGrpSpPr/>
        <p:nvPr/>
      </p:nvGrpSpPr>
      <p:grpSpPr>
        <a:xfrm>
          <a:off x="0" y="0"/>
          <a:ext cx="0" cy="0"/>
          <a:chOff x="0" y="0"/>
          <a:chExt cx="0" cy="0"/>
        </a:xfrm>
      </p:grpSpPr>
      <p:grpSp>
        <p:nvGrpSpPr>
          <p:cNvPr id="17315" name="Google Shape;17315;p1964"/>
          <p:cNvGrpSpPr/>
          <p:nvPr/>
        </p:nvGrpSpPr>
        <p:grpSpPr>
          <a:xfrm>
            <a:off x="7191542" y="1"/>
            <a:ext cx="5000459" cy="1425992"/>
            <a:chOff x="7191542" y="1"/>
            <a:chExt cx="5000459" cy="1425992"/>
          </a:xfrm>
        </p:grpSpPr>
        <p:pic>
          <p:nvPicPr>
            <p:cNvPr id="17316" name="Google Shape;17316;p19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317" name="Google Shape;17317;p1964"/>
            <p:cNvGrpSpPr/>
            <p:nvPr/>
          </p:nvGrpSpPr>
          <p:grpSpPr>
            <a:xfrm>
              <a:off x="7191542" y="1"/>
              <a:ext cx="5000459" cy="1425992"/>
              <a:chOff x="7186272" y="0"/>
              <a:chExt cx="5005729" cy="1427495"/>
            </a:xfrm>
          </p:grpSpPr>
          <p:sp>
            <p:nvSpPr>
              <p:cNvPr id="17318" name="Google Shape;17318;p19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19" name="Google Shape;17319;p19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7320" name="Google Shape;17320;p196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321" name="Google Shape;17321;p19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322" name="Google Shape;17322;p19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323" name="Google Shape;17323;p19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28.xml><?xml version="1.0" encoding="utf-8"?>
<p:sldLayout xmlns:a="http://schemas.openxmlformats.org/drawingml/2006/main" xmlns:r="http://schemas.openxmlformats.org/officeDocument/2006/relationships" xmlns:p="http://schemas.openxmlformats.org/presentationml/2006/main" matchingName="Blank">
  <p:cSld name="Blank 15">
    <p:spTree>
      <p:nvGrpSpPr>
        <p:cNvPr id="1" name="Shape 17324"/>
        <p:cNvGrpSpPr/>
        <p:nvPr/>
      </p:nvGrpSpPr>
      <p:grpSpPr>
        <a:xfrm>
          <a:off x="0" y="0"/>
          <a:ext cx="0" cy="0"/>
          <a:chOff x="0" y="0"/>
          <a:chExt cx="0" cy="0"/>
        </a:xfrm>
      </p:grpSpPr>
      <p:sp>
        <p:nvSpPr>
          <p:cNvPr id="17325" name="Google Shape;17325;p19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326" name="Google Shape;17326;p19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327" name="Google Shape;17327;p19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328" name="Google Shape;17328;p1965"/>
          <p:cNvGrpSpPr/>
          <p:nvPr/>
        </p:nvGrpSpPr>
        <p:grpSpPr>
          <a:xfrm>
            <a:off x="7191542" y="1"/>
            <a:ext cx="5000459" cy="1425992"/>
            <a:chOff x="7191542" y="1"/>
            <a:chExt cx="5000459" cy="1425992"/>
          </a:xfrm>
        </p:grpSpPr>
        <p:pic>
          <p:nvPicPr>
            <p:cNvPr id="17329" name="Google Shape;17329;p19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330" name="Google Shape;17330;p1965"/>
            <p:cNvGrpSpPr/>
            <p:nvPr/>
          </p:nvGrpSpPr>
          <p:grpSpPr>
            <a:xfrm>
              <a:off x="7191542" y="1"/>
              <a:ext cx="5000459" cy="1425992"/>
              <a:chOff x="7186272" y="0"/>
              <a:chExt cx="5005729" cy="1427495"/>
            </a:xfrm>
          </p:grpSpPr>
          <p:sp>
            <p:nvSpPr>
              <p:cNvPr id="17331" name="Google Shape;17331;p19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32" name="Google Shape;17332;p19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729.xml><?xml version="1.0" encoding="utf-8"?>
<p:sldLayout xmlns:a="http://schemas.openxmlformats.org/drawingml/2006/main" xmlns:r="http://schemas.openxmlformats.org/officeDocument/2006/relationships" xmlns:p="http://schemas.openxmlformats.org/presentationml/2006/main" matchingName="3_Quotation">
  <p:cSld name="3_Quotation 8">
    <p:spTree>
      <p:nvGrpSpPr>
        <p:cNvPr id="1" name="Shape 17333"/>
        <p:cNvGrpSpPr/>
        <p:nvPr/>
      </p:nvGrpSpPr>
      <p:grpSpPr>
        <a:xfrm>
          <a:off x="0" y="0"/>
          <a:ext cx="0" cy="0"/>
          <a:chOff x="0" y="0"/>
          <a:chExt cx="0" cy="0"/>
        </a:xfrm>
      </p:grpSpPr>
      <p:sp>
        <p:nvSpPr>
          <p:cNvPr id="17334" name="Google Shape;17334;p19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335" name="Google Shape;17335;p19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336" name="Google Shape;17336;p19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337" name="Google Shape;17337;p19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7338" name="Google Shape;17338;p19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339" name="Google Shape;17339;p19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340" name="Google Shape;17340;p1966"/>
          <p:cNvGrpSpPr/>
          <p:nvPr/>
        </p:nvGrpSpPr>
        <p:grpSpPr>
          <a:xfrm>
            <a:off x="7191542" y="1"/>
            <a:ext cx="5000459" cy="1425992"/>
            <a:chOff x="7191542" y="1"/>
            <a:chExt cx="5000459" cy="1425992"/>
          </a:xfrm>
        </p:grpSpPr>
        <p:pic>
          <p:nvPicPr>
            <p:cNvPr id="17341" name="Google Shape;17341;p19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342" name="Google Shape;17342;p1966"/>
            <p:cNvGrpSpPr/>
            <p:nvPr/>
          </p:nvGrpSpPr>
          <p:grpSpPr>
            <a:xfrm>
              <a:off x="7191542" y="1"/>
              <a:ext cx="5000459" cy="1425992"/>
              <a:chOff x="7186272" y="0"/>
              <a:chExt cx="5005729" cy="1427495"/>
            </a:xfrm>
          </p:grpSpPr>
          <p:sp>
            <p:nvSpPr>
              <p:cNvPr id="17343" name="Google Shape;17343;p19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44" name="Google Shape;17344;p19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7345" name="Google Shape;17345;p196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1666"/>
        <p:cNvGrpSpPr/>
        <p:nvPr/>
      </p:nvGrpSpPr>
      <p:grpSpPr>
        <a:xfrm>
          <a:off x="0" y="0"/>
          <a:ext cx="0" cy="0"/>
          <a:chOff x="0" y="0"/>
          <a:chExt cx="0" cy="0"/>
        </a:xfrm>
      </p:grpSpPr>
      <p:sp>
        <p:nvSpPr>
          <p:cNvPr id="1667" name="Google Shape;1667;p268"/>
          <p:cNvSpPr txBox="1">
            <a:spLocks noGrp="1"/>
          </p:cNvSpPr>
          <p:nvPr>
            <p:ph type="ctrTitle"/>
          </p:nvPr>
        </p:nvSpPr>
        <p:spPr>
          <a:xfrm>
            <a:off x="513350" y="2633533"/>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68" name="Google Shape;1668;p268"/>
          <p:cNvSpPr txBox="1">
            <a:spLocks noGrp="1"/>
          </p:cNvSpPr>
          <p:nvPr>
            <p:ph type="subTitle" idx="1"/>
          </p:nvPr>
        </p:nvSpPr>
        <p:spPr>
          <a:xfrm>
            <a:off x="513350" y="5400328"/>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669" name="Google Shape;1669;p268"/>
          <p:cNvGrpSpPr/>
          <p:nvPr/>
        </p:nvGrpSpPr>
        <p:grpSpPr>
          <a:xfrm flipH="1">
            <a:off x="-1" y="2"/>
            <a:ext cx="6418725" cy="1509823"/>
            <a:chOff x="7522541" y="1"/>
            <a:chExt cx="4669459" cy="1098357"/>
          </a:xfrm>
        </p:grpSpPr>
        <p:sp>
          <p:nvSpPr>
            <p:cNvPr id="1670" name="Google Shape;1670;p268"/>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71" name="Google Shape;1671;p268"/>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1672" name="Google Shape;1672;p268"/>
          <p:cNvPicPr preferRelativeResize="0"/>
          <p:nvPr/>
        </p:nvPicPr>
        <p:blipFill rotWithShape="1">
          <a:blip r:embed="rId2">
            <a:alphaModFix/>
          </a:blip>
          <a:srcRect/>
          <a:stretch/>
        </p:blipFill>
        <p:spPr>
          <a:xfrm>
            <a:off x="513349" y="136526"/>
            <a:ext cx="1945207" cy="879975"/>
          </a:xfrm>
          <a:prstGeom prst="rect">
            <a:avLst/>
          </a:prstGeom>
          <a:noFill/>
          <a:ln>
            <a:noFill/>
          </a:ln>
        </p:spPr>
      </p:pic>
    </p:spTree>
  </p:cSld>
  <p:clrMapOvr>
    <a:masterClrMapping/>
  </p:clrMapOvr>
</p:sldLayout>
</file>

<file path=ppt/slideLayouts/slideLayout1730.xml><?xml version="1.0" encoding="utf-8"?>
<p:sldLayout xmlns:a="http://schemas.openxmlformats.org/drawingml/2006/main" xmlns:r="http://schemas.openxmlformats.org/officeDocument/2006/relationships" xmlns:p="http://schemas.openxmlformats.org/presentationml/2006/main" showMasterSp="0" matchingName="Title Slide">
  <p:cSld name="Title Slide 3">
    <p:bg>
      <p:bgPr>
        <a:solidFill>
          <a:schemeClr val="lt1"/>
        </a:solidFill>
        <a:effectLst/>
      </p:bgPr>
    </p:bg>
    <p:spTree>
      <p:nvGrpSpPr>
        <p:cNvPr id="1" name="Shape 17346"/>
        <p:cNvGrpSpPr/>
        <p:nvPr/>
      </p:nvGrpSpPr>
      <p:grpSpPr>
        <a:xfrm>
          <a:off x="0" y="0"/>
          <a:ext cx="0" cy="0"/>
          <a:chOff x="0" y="0"/>
          <a:chExt cx="0" cy="0"/>
        </a:xfrm>
      </p:grpSpPr>
      <p:sp>
        <p:nvSpPr>
          <p:cNvPr id="17347" name="Google Shape;17347;p1967"/>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48" name="Google Shape;17348;p1967"/>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pic>
        <p:nvPicPr>
          <p:cNvPr id="17349" name="Google Shape;17349;p1967"/>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7350" name="Google Shape;17350;p1967"/>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pic>
        <p:nvPicPr>
          <p:cNvPr id="17351" name="Google Shape;17351;p1967"/>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7352" name="Google Shape;17352;p1967"/>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53" name="Google Shape;17353;p1967"/>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354" name="Google Shape;17354;p1967"/>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7355" name="Google Shape;17355;p1967"/>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356" name="Google Shape;17356;p1967"/>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SzPts val="1400"/>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7357" name="Google Shape;17357;p1967"/>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731.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17358"/>
        <p:cNvGrpSpPr/>
        <p:nvPr/>
      </p:nvGrpSpPr>
      <p:grpSpPr>
        <a:xfrm>
          <a:off x="0" y="0"/>
          <a:ext cx="0" cy="0"/>
          <a:chOff x="0" y="0"/>
          <a:chExt cx="0" cy="0"/>
        </a:xfrm>
      </p:grpSpPr>
      <p:grpSp>
        <p:nvGrpSpPr>
          <p:cNvPr id="17359" name="Google Shape;17359;p1968"/>
          <p:cNvGrpSpPr/>
          <p:nvPr/>
        </p:nvGrpSpPr>
        <p:grpSpPr>
          <a:xfrm>
            <a:off x="0" y="0"/>
            <a:ext cx="12192000" cy="2148830"/>
            <a:chOff x="0" y="0"/>
            <a:chExt cx="12192000" cy="2148830"/>
          </a:xfrm>
        </p:grpSpPr>
        <p:sp>
          <p:nvSpPr>
            <p:cNvPr id="17360" name="Google Shape;17360;p196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61" name="Google Shape;17361;p196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7362" name="Google Shape;17362;p196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363" name="Google Shape;17363;p196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364" name="Google Shape;17364;p196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365" name="Google Shape;17365;p196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7366" name="Google Shape;17366;p196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732.xml><?xml version="1.0" encoding="utf-8"?>
<p:sldLayout xmlns:a="http://schemas.openxmlformats.org/drawingml/2006/main" xmlns:r="http://schemas.openxmlformats.org/officeDocument/2006/relationships" xmlns:p="http://schemas.openxmlformats.org/presentationml/2006/main" matchingName="2_Quotation">
  <p:cSld name="2_Quotation 9">
    <p:spTree>
      <p:nvGrpSpPr>
        <p:cNvPr id="1" name="Shape 17367"/>
        <p:cNvGrpSpPr/>
        <p:nvPr/>
      </p:nvGrpSpPr>
      <p:grpSpPr>
        <a:xfrm>
          <a:off x="0" y="0"/>
          <a:ext cx="0" cy="0"/>
          <a:chOff x="0" y="0"/>
          <a:chExt cx="0" cy="0"/>
        </a:xfrm>
      </p:grpSpPr>
      <p:sp>
        <p:nvSpPr>
          <p:cNvPr id="17368" name="Google Shape;17368;p196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369" name="Google Shape;17369;p196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370" name="Google Shape;17370;p196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371" name="Google Shape;17371;p19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7372" name="Google Shape;17372;p19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373" name="Google Shape;17373;p19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374" name="Google Shape;17374;p1969"/>
          <p:cNvGrpSpPr/>
          <p:nvPr/>
        </p:nvGrpSpPr>
        <p:grpSpPr>
          <a:xfrm>
            <a:off x="7191542" y="1"/>
            <a:ext cx="5000459" cy="1425992"/>
            <a:chOff x="7191542" y="1"/>
            <a:chExt cx="5000459" cy="1425992"/>
          </a:xfrm>
        </p:grpSpPr>
        <p:pic>
          <p:nvPicPr>
            <p:cNvPr id="17375" name="Google Shape;17375;p19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376" name="Google Shape;17376;p1969"/>
            <p:cNvGrpSpPr/>
            <p:nvPr/>
          </p:nvGrpSpPr>
          <p:grpSpPr>
            <a:xfrm>
              <a:off x="7191542" y="1"/>
              <a:ext cx="5000459" cy="1425992"/>
              <a:chOff x="7186272" y="0"/>
              <a:chExt cx="5005729" cy="1427495"/>
            </a:xfrm>
          </p:grpSpPr>
          <p:sp>
            <p:nvSpPr>
              <p:cNvPr id="17377" name="Google Shape;17377;p19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78" name="Google Shape;17378;p19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7379" name="Google Shape;17379;p196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733.xml><?xml version="1.0" encoding="utf-8"?>
<p:sldLayout xmlns:a="http://schemas.openxmlformats.org/drawingml/2006/main" xmlns:r="http://schemas.openxmlformats.org/officeDocument/2006/relationships" xmlns:p="http://schemas.openxmlformats.org/presentationml/2006/main" matchingName="18_Cover">
  <p:cSld name="18_Cover 2">
    <p:spTree>
      <p:nvGrpSpPr>
        <p:cNvPr id="1" name="Shape 17380"/>
        <p:cNvGrpSpPr/>
        <p:nvPr/>
      </p:nvGrpSpPr>
      <p:grpSpPr>
        <a:xfrm>
          <a:off x="0" y="0"/>
          <a:ext cx="0" cy="0"/>
          <a:chOff x="0" y="0"/>
          <a:chExt cx="0" cy="0"/>
        </a:xfrm>
      </p:grpSpPr>
      <p:sp>
        <p:nvSpPr>
          <p:cNvPr id="17381" name="Google Shape;17381;p1970"/>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382" name="Google Shape;17382;p1970"/>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383" name="Google Shape;17383;p1970"/>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384" name="Google Shape;17384;p1970"/>
          <p:cNvSpPr>
            <a:spLocks noGrp="1"/>
          </p:cNvSpPr>
          <p:nvPr>
            <p:ph type="pic" idx="2"/>
          </p:nvPr>
        </p:nvSpPr>
        <p:spPr>
          <a:xfrm>
            <a:off x="7118684" y="233915"/>
            <a:ext cx="5073316" cy="5943600"/>
          </a:xfrm>
          <a:prstGeom prst="rect">
            <a:avLst/>
          </a:prstGeom>
          <a:noFill/>
          <a:ln>
            <a:noFill/>
          </a:ln>
        </p:spPr>
      </p:sp>
      <p:grpSp>
        <p:nvGrpSpPr>
          <p:cNvPr id="17385" name="Google Shape;17385;p1970"/>
          <p:cNvGrpSpPr/>
          <p:nvPr/>
        </p:nvGrpSpPr>
        <p:grpSpPr>
          <a:xfrm>
            <a:off x="0" y="5020349"/>
            <a:ext cx="12192000" cy="1837653"/>
            <a:chOff x="0" y="5020348"/>
            <a:chExt cx="12192000" cy="1837653"/>
          </a:xfrm>
        </p:grpSpPr>
        <p:sp>
          <p:nvSpPr>
            <p:cNvPr id="17386" name="Google Shape;17386;p197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387" name="Google Shape;17387;p197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7388" name="Google Shape;17388;p197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734.xml><?xml version="1.0" encoding="utf-8"?>
<p:sldLayout xmlns:a="http://schemas.openxmlformats.org/drawingml/2006/main" xmlns:r="http://schemas.openxmlformats.org/officeDocument/2006/relationships" xmlns:p="http://schemas.openxmlformats.org/presentationml/2006/main" matchingName="18_Divider">
  <p:cSld name="18_Divider 2">
    <p:bg>
      <p:bgPr>
        <a:solidFill>
          <a:schemeClr val="lt2"/>
        </a:solidFill>
        <a:effectLst/>
      </p:bgPr>
    </p:bg>
    <p:spTree>
      <p:nvGrpSpPr>
        <p:cNvPr id="1" name="Shape 17389"/>
        <p:cNvGrpSpPr/>
        <p:nvPr/>
      </p:nvGrpSpPr>
      <p:grpSpPr>
        <a:xfrm>
          <a:off x="0" y="0"/>
          <a:ext cx="0" cy="0"/>
          <a:chOff x="0" y="0"/>
          <a:chExt cx="0" cy="0"/>
        </a:xfrm>
      </p:grpSpPr>
      <p:grpSp>
        <p:nvGrpSpPr>
          <p:cNvPr id="17390" name="Google Shape;17390;p1971"/>
          <p:cNvGrpSpPr/>
          <p:nvPr/>
        </p:nvGrpSpPr>
        <p:grpSpPr>
          <a:xfrm>
            <a:off x="0" y="5020348"/>
            <a:ext cx="12192000" cy="1837653"/>
            <a:chOff x="0" y="5020347"/>
            <a:chExt cx="12192000" cy="1837653"/>
          </a:xfrm>
        </p:grpSpPr>
        <p:sp>
          <p:nvSpPr>
            <p:cNvPr id="17391" name="Google Shape;17391;p197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392" name="Google Shape;17392;p197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393" name="Google Shape;17393;p197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7394" name="Google Shape;17394;p197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7395" name="Google Shape;17395;p1971"/>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396" name="Google Shape;17396;p1971"/>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735.xml><?xml version="1.0" encoding="utf-8"?>
<p:sldLayout xmlns:a="http://schemas.openxmlformats.org/drawingml/2006/main" xmlns:r="http://schemas.openxmlformats.org/officeDocument/2006/relationships" xmlns:p="http://schemas.openxmlformats.org/presentationml/2006/main" matchingName="19_Cover">
  <p:cSld name="19_Cover 2">
    <p:spTree>
      <p:nvGrpSpPr>
        <p:cNvPr id="1" name="Shape 17397"/>
        <p:cNvGrpSpPr/>
        <p:nvPr/>
      </p:nvGrpSpPr>
      <p:grpSpPr>
        <a:xfrm>
          <a:off x="0" y="0"/>
          <a:ext cx="0" cy="0"/>
          <a:chOff x="0" y="0"/>
          <a:chExt cx="0" cy="0"/>
        </a:xfrm>
      </p:grpSpPr>
      <p:sp>
        <p:nvSpPr>
          <p:cNvPr id="17398" name="Google Shape;17398;p197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399" name="Google Shape;17399;p197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00" name="Google Shape;17400;p197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401" name="Google Shape;17401;p1972"/>
          <p:cNvSpPr>
            <a:spLocks noGrp="1"/>
          </p:cNvSpPr>
          <p:nvPr>
            <p:ph type="pic" idx="2"/>
          </p:nvPr>
        </p:nvSpPr>
        <p:spPr>
          <a:xfrm>
            <a:off x="7118684" y="233915"/>
            <a:ext cx="5073316" cy="5943600"/>
          </a:xfrm>
          <a:prstGeom prst="rect">
            <a:avLst/>
          </a:prstGeom>
          <a:noFill/>
          <a:ln>
            <a:noFill/>
          </a:ln>
        </p:spPr>
      </p:sp>
      <p:grpSp>
        <p:nvGrpSpPr>
          <p:cNvPr id="17402" name="Google Shape;17402;p1972"/>
          <p:cNvGrpSpPr/>
          <p:nvPr/>
        </p:nvGrpSpPr>
        <p:grpSpPr>
          <a:xfrm>
            <a:off x="0" y="5020348"/>
            <a:ext cx="12192000" cy="1837653"/>
            <a:chOff x="0" y="5020348"/>
            <a:chExt cx="12192000" cy="1837653"/>
          </a:xfrm>
        </p:grpSpPr>
        <p:sp>
          <p:nvSpPr>
            <p:cNvPr id="17403" name="Google Shape;17403;p197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404" name="Google Shape;17404;p197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7405" name="Google Shape;17405;p197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736.xml><?xml version="1.0" encoding="utf-8"?>
<p:sldLayout xmlns:a="http://schemas.openxmlformats.org/drawingml/2006/main" xmlns:r="http://schemas.openxmlformats.org/officeDocument/2006/relationships" xmlns:p="http://schemas.openxmlformats.org/presentationml/2006/main" matchingName="18_Photo Slide">
  <p:cSld name="18_Photo Slide">
    <p:spTree>
      <p:nvGrpSpPr>
        <p:cNvPr id="1" name="Shape 17406"/>
        <p:cNvGrpSpPr/>
        <p:nvPr/>
      </p:nvGrpSpPr>
      <p:grpSpPr>
        <a:xfrm>
          <a:off x="0" y="0"/>
          <a:ext cx="0" cy="0"/>
          <a:chOff x="0" y="0"/>
          <a:chExt cx="0" cy="0"/>
        </a:xfrm>
      </p:grpSpPr>
      <p:sp>
        <p:nvSpPr>
          <p:cNvPr id="17407" name="Google Shape;17407;p1973"/>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408" name="Google Shape;17408;p197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409" name="Google Shape;17409;p1973"/>
          <p:cNvGrpSpPr/>
          <p:nvPr/>
        </p:nvGrpSpPr>
        <p:grpSpPr>
          <a:xfrm>
            <a:off x="0" y="5379427"/>
            <a:ext cx="2807368" cy="753891"/>
            <a:chOff x="0" y="5379426"/>
            <a:chExt cx="2807368" cy="753891"/>
          </a:xfrm>
        </p:grpSpPr>
        <p:sp>
          <p:nvSpPr>
            <p:cNvPr id="17410" name="Google Shape;17410;p197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411" name="Google Shape;17411;p197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7412" name="Google Shape;17412;p1973"/>
          <p:cNvSpPr>
            <a:spLocks noGrp="1"/>
          </p:cNvSpPr>
          <p:nvPr>
            <p:ph type="pic" idx="2"/>
          </p:nvPr>
        </p:nvSpPr>
        <p:spPr>
          <a:xfrm>
            <a:off x="2807368" y="457202"/>
            <a:ext cx="8915400" cy="5943598"/>
          </a:xfrm>
          <a:prstGeom prst="rect">
            <a:avLst/>
          </a:prstGeom>
          <a:noFill/>
          <a:ln>
            <a:noFill/>
          </a:ln>
        </p:spPr>
      </p:sp>
      <p:pic>
        <p:nvPicPr>
          <p:cNvPr id="17413" name="Google Shape;17413;p1973"/>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737.xml><?xml version="1.0" encoding="utf-8"?>
<p:sldLayout xmlns:a="http://schemas.openxmlformats.org/drawingml/2006/main" xmlns:r="http://schemas.openxmlformats.org/officeDocument/2006/relationships" xmlns:p="http://schemas.openxmlformats.org/presentationml/2006/main" matchingName="45_Quotation">
  <p:cSld name="45_Quotation">
    <p:spTree>
      <p:nvGrpSpPr>
        <p:cNvPr id="1" name="Shape 17414"/>
        <p:cNvGrpSpPr/>
        <p:nvPr/>
      </p:nvGrpSpPr>
      <p:grpSpPr>
        <a:xfrm>
          <a:off x="0" y="0"/>
          <a:ext cx="0" cy="0"/>
          <a:chOff x="0" y="0"/>
          <a:chExt cx="0" cy="0"/>
        </a:xfrm>
      </p:grpSpPr>
      <p:sp>
        <p:nvSpPr>
          <p:cNvPr id="17415" name="Google Shape;17415;p197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416" name="Google Shape;17416;p197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17" name="Google Shape;17417;p19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18" name="Google Shape;17418;p197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7419" name="Google Shape;17419;p19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20" name="Google Shape;17420;p19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421" name="Google Shape;17421;p1974"/>
          <p:cNvGrpSpPr/>
          <p:nvPr/>
        </p:nvGrpSpPr>
        <p:grpSpPr>
          <a:xfrm>
            <a:off x="7191543" y="1"/>
            <a:ext cx="5000459" cy="1425992"/>
            <a:chOff x="7191542" y="1"/>
            <a:chExt cx="5000459" cy="1425992"/>
          </a:xfrm>
        </p:grpSpPr>
        <p:pic>
          <p:nvPicPr>
            <p:cNvPr id="17422" name="Google Shape;17422;p19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423" name="Google Shape;17423;p1974"/>
            <p:cNvGrpSpPr/>
            <p:nvPr/>
          </p:nvGrpSpPr>
          <p:grpSpPr>
            <a:xfrm>
              <a:off x="7191542" y="1"/>
              <a:ext cx="5000459" cy="1425992"/>
              <a:chOff x="7186272" y="0"/>
              <a:chExt cx="5005729" cy="1427495"/>
            </a:xfrm>
          </p:grpSpPr>
          <p:sp>
            <p:nvSpPr>
              <p:cNvPr id="17424" name="Google Shape;17424;p19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425" name="Google Shape;17425;p19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7426" name="Google Shape;17426;p197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738.xml><?xml version="1.0" encoding="utf-8"?>
<p:sldLayout xmlns:a="http://schemas.openxmlformats.org/drawingml/2006/main" xmlns:r="http://schemas.openxmlformats.org/officeDocument/2006/relationships" xmlns:p="http://schemas.openxmlformats.org/presentationml/2006/main" matchingName="2_Title Slide">
  <p:cSld name="2_Title Slide 2">
    <p:spTree>
      <p:nvGrpSpPr>
        <p:cNvPr id="1" name="Shape 17427"/>
        <p:cNvGrpSpPr/>
        <p:nvPr/>
      </p:nvGrpSpPr>
      <p:grpSpPr>
        <a:xfrm>
          <a:off x="0" y="0"/>
          <a:ext cx="0" cy="0"/>
          <a:chOff x="0" y="0"/>
          <a:chExt cx="0" cy="0"/>
        </a:xfrm>
      </p:grpSpPr>
      <p:sp>
        <p:nvSpPr>
          <p:cNvPr id="17428" name="Google Shape;17428;p1975"/>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29" name="Google Shape;17429;p1975"/>
          <p:cNvSpPr txBox="1">
            <a:spLocks noGrp="1"/>
          </p:cNvSpPr>
          <p:nvPr>
            <p:ph type="subTitle" idx="1"/>
          </p:nvPr>
        </p:nvSpPr>
        <p:spPr>
          <a:xfrm>
            <a:off x="1524000" y="3602037"/>
            <a:ext cx="9144000" cy="1655763"/>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430" name="Google Shape;17430;p197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7431" name="Google Shape;17431;p19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432" name="Google Shape;17432;p19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739.xml><?xml version="1.0" encoding="utf-8"?>
<p:sldLayout xmlns:a="http://schemas.openxmlformats.org/drawingml/2006/main" xmlns:r="http://schemas.openxmlformats.org/officeDocument/2006/relationships" xmlns:p="http://schemas.openxmlformats.org/presentationml/2006/main" matchingName="45_Quotation">
  <p:cSld name="45_Quotation 2">
    <p:spTree>
      <p:nvGrpSpPr>
        <p:cNvPr id="1" name="Shape 17433"/>
        <p:cNvGrpSpPr/>
        <p:nvPr/>
      </p:nvGrpSpPr>
      <p:grpSpPr>
        <a:xfrm>
          <a:off x="0" y="0"/>
          <a:ext cx="0" cy="0"/>
          <a:chOff x="0" y="0"/>
          <a:chExt cx="0" cy="0"/>
        </a:xfrm>
      </p:grpSpPr>
      <p:sp>
        <p:nvSpPr>
          <p:cNvPr id="17434" name="Google Shape;17434;p197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435" name="Google Shape;17435;p197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36" name="Google Shape;17436;p197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37" name="Google Shape;17437;p197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7438" name="Google Shape;17438;p19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39" name="Google Shape;17439;p19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440" name="Google Shape;17440;p1976"/>
          <p:cNvGrpSpPr/>
          <p:nvPr/>
        </p:nvGrpSpPr>
        <p:grpSpPr>
          <a:xfrm>
            <a:off x="7191543" y="1"/>
            <a:ext cx="5000459" cy="1425992"/>
            <a:chOff x="7191542" y="1"/>
            <a:chExt cx="5000459" cy="1425992"/>
          </a:xfrm>
        </p:grpSpPr>
        <p:pic>
          <p:nvPicPr>
            <p:cNvPr id="17441" name="Google Shape;17441;p19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442" name="Google Shape;17442;p1976"/>
            <p:cNvGrpSpPr/>
            <p:nvPr/>
          </p:nvGrpSpPr>
          <p:grpSpPr>
            <a:xfrm>
              <a:off x="7191542" y="1"/>
              <a:ext cx="5000459" cy="1425992"/>
              <a:chOff x="7186272" y="0"/>
              <a:chExt cx="5005729" cy="1427495"/>
            </a:xfrm>
          </p:grpSpPr>
          <p:sp>
            <p:nvSpPr>
              <p:cNvPr id="17443" name="Google Shape;17443;p19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444" name="Google Shape;17444;p19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7445" name="Google Shape;17445;p197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4_Photo Slide">
  <p:cSld name="4_Photo Slide">
    <p:spTree>
      <p:nvGrpSpPr>
        <p:cNvPr id="1" name="Shape 1673"/>
        <p:cNvGrpSpPr/>
        <p:nvPr/>
      </p:nvGrpSpPr>
      <p:grpSpPr>
        <a:xfrm>
          <a:off x="0" y="0"/>
          <a:ext cx="0" cy="0"/>
          <a:chOff x="0" y="0"/>
          <a:chExt cx="0" cy="0"/>
        </a:xfrm>
      </p:grpSpPr>
      <p:sp>
        <p:nvSpPr>
          <p:cNvPr id="1674" name="Google Shape;1674;p269"/>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675" name="Google Shape;1675;p26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676" name="Google Shape;1676;p269"/>
          <p:cNvGrpSpPr/>
          <p:nvPr/>
        </p:nvGrpSpPr>
        <p:grpSpPr>
          <a:xfrm>
            <a:off x="0" y="5379428"/>
            <a:ext cx="2807368" cy="753891"/>
            <a:chOff x="0" y="5379426"/>
            <a:chExt cx="2807368" cy="753891"/>
          </a:xfrm>
        </p:grpSpPr>
        <p:sp>
          <p:nvSpPr>
            <p:cNvPr id="1677" name="Google Shape;1677;p26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78" name="Google Shape;1678;p26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679" name="Google Shape;1679;p269"/>
          <p:cNvSpPr>
            <a:spLocks noGrp="1"/>
          </p:cNvSpPr>
          <p:nvPr>
            <p:ph type="pic" idx="2"/>
          </p:nvPr>
        </p:nvSpPr>
        <p:spPr>
          <a:xfrm>
            <a:off x="2807368" y="457202"/>
            <a:ext cx="8915400" cy="5943599"/>
          </a:xfrm>
          <a:prstGeom prst="rect">
            <a:avLst/>
          </a:prstGeom>
          <a:noFill/>
          <a:ln>
            <a:noFill/>
          </a:ln>
        </p:spPr>
      </p:sp>
      <p:pic>
        <p:nvPicPr>
          <p:cNvPr id="1680" name="Google Shape;1680;p269"/>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1740.xml><?xml version="1.0" encoding="utf-8"?>
<p:sldLayout xmlns:a="http://schemas.openxmlformats.org/drawingml/2006/main" xmlns:r="http://schemas.openxmlformats.org/officeDocument/2006/relationships" xmlns:p="http://schemas.openxmlformats.org/presentationml/2006/main" matchingName="28_Title and Content">
  <p:cSld name="28_Title and Content">
    <p:spTree>
      <p:nvGrpSpPr>
        <p:cNvPr id="1" name="Shape 17446"/>
        <p:cNvGrpSpPr/>
        <p:nvPr/>
      </p:nvGrpSpPr>
      <p:grpSpPr>
        <a:xfrm>
          <a:off x="0" y="0"/>
          <a:ext cx="0" cy="0"/>
          <a:chOff x="0" y="0"/>
          <a:chExt cx="0" cy="0"/>
        </a:xfrm>
      </p:grpSpPr>
      <p:grpSp>
        <p:nvGrpSpPr>
          <p:cNvPr id="17447" name="Google Shape;17447;p1977"/>
          <p:cNvGrpSpPr/>
          <p:nvPr/>
        </p:nvGrpSpPr>
        <p:grpSpPr>
          <a:xfrm>
            <a:off x="7191543" y="1"/>
            <a:ext cx="5000459" cy="1425992"/>
            <a:chOff x="7191542" y="1"/>
            <a:chExt cx="5000459" cy="1425992"/>
          </a:xfrm>
        </p:grpSpPr>
        <p:pic>
          <p:nvPicPr>
            <p:cNvPr id="17448" name="Google Shape;17448;p19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449" name="Google Shape;17449;p1977"/>
            <p:cNvGrpSpPr/>
            <p:nvPr/>
          </p:nvGrpSpPr>
          <p:grpSpPr>
            <a:xfrm>
              <a:off x="7191542" y="1"/>
              <a:ext cx="5000459" cy="1425992"/>
              <a:chOff x="7186272" y="0"/>
              <a:chExt cx="5005729" cy="1427495"/>
            </a:xfrm>
          </p:grpSpPr>
          <p:sp>
            <p:nvSpPr>
              <p:cNvPr id="17450" name="Google Shape;17450;p19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451" name="Google Shape;17451;p19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7452" name="Google Shape;17452;p197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53" name="Google Shape;17453;p197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54" name="Google Shape;17454;p197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7455" name="Google Shape;17455;p19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56" name="Google Shape;17456;p19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41.xml><?xml version="1.0" encoding="utf-8"?>
<p:sldLayout xmlns:a="http://schemas.openxmlformats.org/drawingml/2006/main" xmlns:r="http://schemas.openxmlformats.org/officeDocument/2006/relationships" xmlns:p="http://schemas.openxmlformats.org/presentationml/2006/main" matchingName="18_Two Content">
  <p:cSld name="18_Two Content">
    <p:spTree>
      <p:nvGrpSpPr>
        <p:cNvPr id="1" name="Shape 17457"/>
        <p:cNvGrpSpPr/>
        <p:nvPr/>
      </p:nvGrpSpPr>
      <p:grpSpPr>
        <a:xfrm>
          <a:off x="0" y="0"/>
          <a:ext cx="0" cy="0"/>
          <a:chOff x="0" y="0"/>
          <a:chExt cx="0" cy="0"/>
        </a:xfrm>
      </p:grpSpPr>
      <p:sp>
        <p:nvSpPr>
          <p:cNvPr id="17458" name="Google Shape;17458;p197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59" name="Google Shape;17459;p1978"/>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460" name="Google Shape;17460;p1978"/>
          <p:cNvGrpSpPr/>
          <p:nvPr/>
        </p:nvGrpSpPr>
        <p:grpSpPr>
          <a:xfrm>
            <a:off x="7191543" y="1"/>
            <a:ext cx="5000459" cy="1425992"/>
            <a:chOff x="7191542" y="1"/>
            <a:chExt cx="5000459" cy="1425992"/>
          </a:xfrm>
        </p:grpSpPr>
        <p:pic>
          <p:nvPicPr>
            <p:cNvPr id="17461" name="Google Shape;17461;p19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462" name="Google Shape;17462;p1978"/>
            <p:cNvGrpSpPr/>
            <p:nvPr/>
          </p:nvGrpSpPr>
          <p:grpSpPr>
            <a:xfrm>
              <a:off x="7191542" y="1"/>
              <a:ext cx="5000459" cy="1425992"/>
              <a:chOff x="7186272" y="0"/>
              <a:chExt cx="5005729" cy="1427495"/>
            </a:xfrm>
          </p:grpSpPr>
          <p:sp>
            <p:nvSpPr>
              <p:cNvPr id="17463" name="Google Shape;17463;p19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464" name="Google Shape;17464;p19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7465" name="Google Shape;17465;p1978"/>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66" name="Google Shape;17466;p1978"/>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467" name="Google Shape;17467;p19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68" name="Google Shape;17468;p19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42.xml><?xml version="1.0" encoding="utf-8"?>
<p:sldLayout xmlns:a="http://schemas.openxmlformats.org/drawingml/2006/main" xmlns:r="http://schemas.openxmlformats.org/officeDocument/2006/relationships" xmlns:p="http://schemas.openxmlformats.org/presentationml/2006/main" matchingName="18_Comparison">
  <p:cSld name="18_Comparison">
    <p:spTree>
      <p:nvGrpSpPr>
        <p:cNvPr id="1" name="Shape 17469"/>
        <p:cNvGrpSpPr/>
        <p:nvPr/>
      </p:nvGrpSpPr>
      <p:grpSpPr>
        <a:xfrm>
          <a:off x="0" y="0"/>
          <a:ext cx="0" cy="0"/>
          <a:chOff x="0" y="0"/>
          <a:chExt cx="0" cy="0"/>
        </a:xfrm>
      </p:grpSpPr>
      <p:grpSp>
        <p:nvGrpSpPr>
          <p:cNvPr id="17470" name="Google Shape;17470;p1979"/>
          <p:cNvGrpSpPr/>
          <p:nvPr/>
        </p:nvGrpSpPr>
        <p:grpSpPr>
          <a:xfrm>
            <a:off x="7191544" y="1"/>
            <a:ext cx="5000459" cy="1425992"/>
            <a:chOff x="7191542" y="1"/>
            <a:chExt cx="5000459" cy="1425992"/>
          </a:xfrm>
        </p:grpSpPr>
        <p:pic>
          <p:nvPicPr>
            <p:cNvPr id="17471" name="Google Shape;17471;p19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472" name="Google Shape;17472;p1979"/>
            <p:cNvGrpSpPr/>
            <p:nvPr/>
          </p:nvGrpSpPr>
          <p:grpSpPr>
            <a:xfrm>
              <a:off x="7191542" y="1"/>
              <a:ext cx="5000459" cy="1425992"/>
              <a:chOff x="7186272" y="0"/>
              <a:chExt cx="5005729" cy="1427495"/>
            </a:xfrm>
          </p:grpSpPr>
          <p:sp>
            <p:nvSpPr>
              <p:cNvPr id="17473" name="Google Shape;17473;p19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474" name="Google Shape;17474;p19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7475" name="Google Shape;17475;p1979"/>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76" name="Google Shape;17476;p1979"/>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477" name="Google Shape;17477;p1979"/>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78" name="Google Shape;17478;p197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479" name="Google Shape;17479;p197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80" name="Google Shape;17480;p1979"/>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481" name="Google Shape;17481;p19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82" name="Google Shape;17482;p19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43.xml><?xml version="1.0" encoding="utf-8"?>
<p:sldLayout xmlns:a="http://schemas.openxmlformats.org/drawingml/2006/main" xmlns:r="http://schemas.openxmlformats.org/officeDocument/2006/relationships" xmlns:p="http://schemas.openxmlformats.org/presentationml/2006/main" matchingName="18_Comparison">
  <p:cSld name="18_Comparison 2">
    <p:spTree>
      <p:nvGrpSpPr>
        <p:cNvPr id="1" name="Shape 17483"/>
        <p:cNvGrpSpPr/>
        <p:nvPr/>
      </p:nvGrpSpPr>
      <p:grpSpPr>
        <a:xfrm>
          <a:off x="0" y="0"/>
          <a:ext cx="0" cy="0"/>
          <a:chOff x="0" y="0"/>
          <a:chExt cx="0" cy="0"/>
        </a:xfrm>
      </p:grpSpPr>
      <p:grpSp>
        <p:nvGrpSpPr>
          <p:cNvPr id="17484" name="Google Shape;17484;p1980"/>
          <p:cNvGrpSpPr/>
          <p:nvPr/>
        </p:nvGrpSpPr>
        <p:grpSpPr>
          <a:xfrm>
            <a:off x="7191543" y="1"/>
            <a:ext cx="5000459" cy="1425992"/>
            <a:chOff x="7191542" y="1"/>
            <a:chExt cx="5000459" cy="1425992"/>
          </a:xfrm>
        </p:grpSpPr>
        <p:pic>
          <p:nvPicPr>
            <p:cNvPr id="17485" name="Google Shape;17485;p19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486" name="Google Shape;17486;p1980"/>
            <p:cNvGrpSpPr/>
            <p:nvPr/>
          </p:nvGrpSpPr>
          <p:grpSpPr>
            <a:xfrm>
              <a:off x="7191542" y="1"/>
              <a:ext cx="5000459" cy="1425992"/>
              <a:chOff x="7186272" y="0"/>
              <a:chExt cx="5005729" cy="1427495"/>
            </a:xfrm>
          </p:grpSpPr>
          <p:sp>
            <p:nvSpPr>
              <p:cNvPr id="17487" name="Google Shape;17487;p19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488" name="Google Shape;17488;p19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7489" name="Google Shape;17489;p1980"/>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90" name="Google Shape;17490;p1980"/>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491" name="Google Shape;17491;p1980"/>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92" name="Google Shape;17492;p198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493" name="Google Shape;17493;p198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94" name="Google Shape;17494;p198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495" name="Google Shape;17495;p19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96" name="Google Shape;17496;p19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44.xml><?xml version="1.0" encoding="utf-8"?>
<p:sldLayout xmlns:a="http://schemas.openxmlformats.org/drawingml/2006/main" xmlns:r="http://schemas.openxmlformats.org/officeDocument/2006/relationships" xmlns:p="http://schemas.openxmlformats.org/presentationml/2006/main" matchingName="18_Title Only">
  <p:cSld name="18_Title Only">
    <p:spTree>
      <p:nvGrpSpPr>
        <p:cNvPr id="1" name="Shape 17497"/>
        <p:cNvGrpSpPr/>
        <p:nvPr/>
      </p:nvGrpSpPr>
      <p:grpSpPr>
        <a:xfrm>
          <a:off x="0" y="0"/>
          <a:ext cx="0" cy="0"/>
          <a:chOff x="0" y="0"/>
          <a:chExt cx="0" cy="0"/>
        </a:xfrm>
      </p:grpSpPr>
      <p:grpSp>
        <p:nvGrpSpPr>
          <p:cNvPr id="17498" name="Google Shape;17498;p1981"/>
          <p:cNvGrpSpPr/>
          <p:nvPr/>
        </p:nvGrpSpPr>
        <p:grpSpPr>
          <a:xfrm>
            <a:off x="7191543" y="1"/>
            <a:ext cx="5000459" cy="1425992"/>
            <a:chOff x="7191542" y="1"/>
            <a:chExt cx="5000459" cy="1425992"/>
          </a:xfrm>
        </p:grpSpPr>
        <p:pic>
          <p:nvPicPr>
            <p:cNvPr id="17499" name="Google Shape;17499;p19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500" name="Google Shape;17500;p1981"/>
            <p:cNvGrpSpPr/>
            <p:nvPr/>
          </p:nvGrpSpPr>
          <p:grpSpPr>
            <a:xfrm>
              <a:off x="7191542" y="1"/>
              <a:ext cx="5000459" cy="1425992"/>
              <a:chOff x="7186272" y="0"/>
              <a:chExt cx="5005729" cy="1427495"/>
            </a:xfrm>
          </p:grpSpPr>
          <p:sp>
            <p:nvSpPr>
              <p:cNvPr id="17501" name="Google Shape;17501;p19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502" name="Google Shape;17502;p19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7503" name="Google Shape;17503;p19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04" name="Google Shape;17504;p198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505" name="Google Shape;17505;p19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506" name="Google Shape;17506;p19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45.xml><?xml version="1.0" encoding="utf-8"?>
<p:sldLayout xmlns:a="http://schemas.openxmlformats.org/drawingml/2006/main" xmlns:r="http://schemas.openxmlformats.org/officeDocument/2006/relationships" xmlns:p="http://schemas.openxmlformats.org/presentationml/2006/main" matchingName="18_End">
  <p:cSld name="18_End">
    <p:spTree>
      <p:nvGrpSpPr>
        <p:cNvPr id="1" name="Shape 17507"/>
        <p:cNvGrpSpPr/>
        <p:nvPr/>
      </p:nvGrpSpPr>
      <p:grpSpPr>
        <a:xfrm>
          <a:off x="0" y="0"/>
          <a:ext cx="0" cy="0"/>
          <a:chOff x="0" y="0"/>
          <a:chExt cx="0" cy="0"/>
        </a:xfrm>
      </p:grpSpPr>
      <p:grpSp>
        <p:nvGrpSpPr>
          <p:cNvPr id="17508" name="Google Shape;17508;p1982"/>
          <p:cNvGrpSpPr/>
          <p:nvPr/>
        </p:nvGrpSpPr>
        <p:grpSpPr>
          <a:xfrm>
            <a:off x="0" y="0"/>
            <a:ext cx="12192000" cy="2148830"/>
            <a:chOff x="0" y="0"/>
            <a:chExt cx="12192000" cy="2148830"/>
          </a:xfrm>
        </p:grpSpPr>
        <p:sp>
          <p:nvSpPr>
            <p:cNvPr id="17509" name="Google Shape;17509;p198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510" name="Google Shape;17510;p198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7511" name="Google Shape;17511;p1982"/>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512" name="Google Shape;17512;p1982"/>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513" name="Google Shape;17513;p198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514" name="Google Shape;17514;p1982"/>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7515" name="Google Shape;17515;p198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746.xml><?xml version="1.0" encoding="utf-8"?>
<p:sldLayout xmlns:a="http://schemas.openxmlformats.org/drawingml/2006/main" xmlns:r="http://schemas.openxmlformats.org/officeDocument/2006/relationships" xmlns:p="http://schemas.openxmlformats.org/presentationml/2006/main" matchingName="17_Blank">
  <p:cSld name="17_Blank">
    <p:spTree>
      <p:nvGrpSpPr>
        <p:cNvPr id="1" name="Shape 17516"/>
        <p:cNvGrpSpPr/>
        <p:nvPr/>
      </p:nvGrpSpPr>
      <p:grpSpPr>
        <a:xfrm>
          <a:off x="0" y="0"/>
          <a:ext cx="0" cy="0"/>
          <a:chOff x="0" y="0"/>
          <a:chExt cx="0" cy="0"/>
        </a:xfrm>
      </p:grpSpPr>
      <p:sp>
        <p:nvSpPr>
          <p:cNvPr id="17517" name="Google Shape;17517;p198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518" name="Google Shape;17518;p19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519" name="Google Shape;17519;p19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520" name="Google Shape;17520;p1983"/>
          <p:cNvGrpSpPr/>
          <p:nvPr/>
        </p:nvGrpSpPr>
        <p:grpSpPr>
          <a:xfrm>
            <a:off x="7191543" y="1"/>
            <a:ext cx="5000459" cy="1425992"/>
            <a:chOff x="7191542" y="1"/>
            <a:chExt cx="5000459" cy="1425992"/>
          </a:xfrm>
        </p:grpSpPr>
        <p:pic>
          <p:nvPicPr>
            <p:cNvPr id="17521" name="Google Shape;17521;p19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522" name="Google Shape;17522;p1983"/>
            <p:cNvGrpSpPr/>
            <p:nvPr/>
          </p:nvGrpSpPr>
          <p:grpSpPr>
            <a:xfrm>
              <a:off x="7191542" y="1"/>
              <a:ext cx="5000459" cy="1425992"/>
              <a:chOff x="7186272" y="0"/>
              <a:chExt cx="5005729" cy="1427495"/>
            </a:xfrm>
          </p:grpSpPr>
          <p:sp>
            <p:nvSpPr>
              <p:cNvPr id="17523" name="Google Shape;17523;p19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524" name="Google Shape;17524;p19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747.xml><?xml version="1.0" encoding="utf-8"?>
<p:sldLayout xmlns:a="http://schemas.openxmlformats.org/drawingml/2006/main" xmlns:r="http://schemas.openxmlformats.org/officeDocument/2006/relationships" xmlns:p="http://schemas.openxmlformats.org/presentationml/2006/main" showMasterSp="0" matchingName="3_Title Slide">
  <p:cSld name="3_Title Slide">
    <p:spTree>
      <p:nvGrpSpPr>
        <p:cNvPr id="1" name="Shape 17525"/>
        <p:cNvGrpSpPr/>
        <p:nvPr/>
      </p:nvGrpSpPr>
      <p:grpSpPr>
        <a:xfrm>
          <a:off x="0" y="0"/>
          <a:ext cx="0" cy="0"/>
          <a:chOff x="0" y="0"/>
          <a:chExt cx="0" cy="0"/>
        </a:xfrm>
      </p:grpSpPr>
      <p:sp>
        <p:nvSpPr>
          <p:cNvPr id="17526" name="Google Shape;17526;p1984"/>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pic>
        <p:nvPicPr>
          <p:cNvPr id="17527" name="Google Shape;17527;p1984"/>
          <p:cNvPicPr preferRelativeResize="0"/>
          <p:nvPr/>
        </p:nvPicPr>
        <p:blipFill rotWithShape="1">
          <a:blip r:embed="rId2">
            <a:alphaModFix/>
          </a:blip>
          <a:srcRect/>
          <a:stretch/>
        </p:blipFill>
        <p:spPr>
          <a:xfrm>
            <a:off x="7945967" y="408519"/>
            <a:ext cx="3706284" cy="1813983"/>
          </a:xfrm>
          <a:prstGeom prst="rect">
            <a:avLst/>
          </a:prstGeom>
          <a:noFill/>
          <a:ln>
            <a:noFill/>
          </a:ln>
        </p:spPr>
      </p:pic>
      <p:grpSp>
        <p:nvGrpSpPr>
          <p:cNvPr id="17528" name="Google Shape;17528;p1984"/>
          <p:cNvGrpSpPr/>
          <p:nvPr/>
        </p:nvGrpSpPr>
        <p:grpSpPr>
          <a:xfrm>
            <a:off x="1" y="0"/>
            <a:ext cx="1862667" cy="6629400"/>
            <a:chOff x="-15876" y="0"/>
            <a:chExt cx="1927803" cy="6858000"/>
          </a:xfrm>
        </p:grpSpPr>
        <p:sp>
          <p:nvSpPr>
            <p:cNvPr id="17529" name="Google Shape;17529;p1984"/>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pic>
          <p:nvPicPr>
            <p:cNvPr id="17530" name="Google Shape;17530;p1984"/>
            <p:cNvPicPr preferRelativeResize="0"/>
            <p:nvPr/>
          </p:nvPicPr>
          <p:blipFill rotWithShape="1">
            <a:blip r:embed="rId3">
              <a:alphaModFix/>
            </a:blip>
            <a:srcRect l="7219" t="16937" r="72250" b="20588"/>
            <a:stretch/>
          </p:blipFill>
          <p:spPr>
            <a:xfrm>
              <a:off x="-15876" y="0"/>
              <a:ext cx="1927803" cy="6858000"/>
            </a:xfrm>
            <a:prstGeom prst="rect">
              <a:avLst/>
            </a:prstGeom>
            <a:solidFill>
              <a:schemeClr val="dk2"/>
            </a:solidFill>
            <a:ln>
              <a:noFill/>
            </a:ln>
          </p:spPr>
        </p:pic>
      </p:grpSp>
      <p:sp>
        <p:nvSpPr>
          <p:cNvPr id="17531" name="Google Shape;17531;p1984"/>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7532" name="Google Shape;17532;p1984"/>
          <p:cNvSpPr txBox="1">
            <a:spLocks noGrp="1"/>
          </p:cNvSpPr>
          <p:nvPr>
            <p:ph type="ctrTitle"/>
          </p:nvPr>
        </p:nvSpPr>
        <p:spPr>
          <a:xfrm>
            <a:off x="1621873" y="1806430"/>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4"/>
              <a:buFont typeface="Calibri"/>
              <a:buNone/>
              <a:defRPr sz="5334">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33" name="Google Shape;17533;p1984"/>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534" name="Google Shape;17534;p1984"/>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748.xml><?xml version="1.0" encoding="utf-8"?>
<p:sldLayout xmlns:a="http://schemas.openxmlformats.org/drawingml/2006/main" xmlns:r="http://schemas.openxmlformats.org/officeDocument/2006/relationships" xmlns:p="http://schemas.openxmlformats.org/presentationml/2006/main" showMasterSp="0" matchingName="3_Title Slide">
  <p:cSld name="3_Title Slide 2">
    <p:spTree>
      <p:nvGrpSpPr>
        <p:cNvPr id="1" name="Shape 17535"/>
        <p:cNvGrpSpPr/>
        <p:nvPr/>
      </p:nvGrpSpPr>
      <p:grpSpPr>
        <a:xfrm>
          <a:off x="0" y="0"/>
          <a:ext cx="0" cy="0"/>
          <a:chOff x="0" y="0"/>
          <a:chExt cx="0" cy="0"/>
        </a:xfrm>
      </p:grpSpPr>
      <p:sp>
        <p:nvSpPr>
          <p:cNvPr id="17536" name="Google Shape;17536;p1985"/>
          <p:cNvSpPr/>
          <p:nvPr/>
        </p:nvSpPr>
        <p:spPr>
          <a:xfrm>
            <a:off x="-21165"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pic>
        <p:nvPicPr>
          <p:cNvPr id="17537" name="Google Shape;17537;p1985"/>
          <p:cNvPicPr preferRelativeResize="0"/>
          <p:nvPr/>
        </p:nvPicPr>
        <p:blipFill rotWithShape="1">
          <a:blip r:embed="rId2">
            <a:alphaModFix/>
          </a:blip>
          <a:srcRect/>
          <a:stretch/>
        </p:blipFill>
        <p:spPr>
          <a:xfrm>
            <a:off x="7945967" y="408521"/>
            <a:ext cx="3706284" cy="1813983"/>
          </a:xfrm>
          <a:prstGeom prst="rect">
            <a:avLst/>
          </a:prstGeom>
          <a:noFill/>
          <a:ln>
            <a:noFill/>
          </a:ln>
        </p:spPr>
      </p:pic>
      <p:grpSp>
        <p:nvGrpSpPr>
          <p:cNvPr id="17538" name="Google Shape;17538;p1985"/>
          <p:cNvGrpSpPr/>
          <p:nvPr/>
        </p:nvGrpSpPr>
        <p:grpSpPr>
          <a:xfrm>
            <a:off x="1" y="0"/>
            <a:ext cx="1862667" cy="6629400"/>
            <a:chOff x="-15876" y="0"/>
            <a:chExt cx="1927803" cy="6858000"/>
          </a:xfrm>
        </p:grpSpPr>
        <p:sp>
          <p:nvSpPr>
            <p:cNvPr id="17539" name="Google Shape;17539;p1985"/>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pic>
          <p:nvPicPr>
            <p:cNvPr id="17540" name="Google Shape;17540;p1985"/>
            <p:cNvPicPr preferRelativeResize="0"/>
            <p:nvPr/>
          </p:nvPicPr>
          <p:blipFill rotWithShape="1">
            <a:blip r:embed="rId3">
              <a:alphaModFix/>
            </a:blip>
            <a:srcRect l="7219" t="16937" r="72250" b="20588"/>
            <a:stretch/>
          </p:blipFill>
          <p:spPr>
            <a:xfrm>
              <a:off x="-15876" y="0"/>
              <a:ext cx="1927803" cy="6858000"/>
            </a:xfrm>
            <a:prstGeom prst="rect">
              <a:avLst/>
            </a:prstGeom>
            <a:solidFill>
              <a:schemeClr val="dk2"/>
            </a:solidFill>
            <a:ln>
              <a:noFill/>
            </a:ln>
          </p:spPr>
        </p:pic>
      </p:grpSp>
      <p:sp>
        <p:nvSpPr>
          <p:cNvPr id="17541" name="Google Shape;17541;p1985"/>
          <p:cNvSpPr txBox="1">
            <a:spLocks noGrp="1"/>
          </p:cNvSpPr>
          <p:nvPr>
            <p:ph type="subTitle" idx="1"/>
          </p:nvPr>
        </p:nvSpPr>
        <p:spPr>
          <a:xfrm>
            <a:off x="3147490"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7542" name="Google Shape;17542;p1985"/>
          <p:cNvSpPr txBox="1">
            <a:spLocks noGrp="1"/>
          </p:cNvSpPr>
          <p:nvPr>
            <p:ph type="ctrTitle"/>
          </p:nvPr>
        </p:nvSpPr>
        <p:spPr>
          <a:xfrm>
            <a:off x="1621873" y="1806431"/>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5"/>
              <a:buFont typeface="Calibri"/>
              <a:buNone/>
              <a:defRPr sz="5335">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43" name="Google Shape;17543;p1985"/>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544" name="Google Shape;17544;p1985"/>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749.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3">
    <p:spTree>
      <p:nvGrpSpPr>
        <p:cNvPr id="1" name="Shape 17545"/>
        <p:cNvGrpSpPr/>
        <p:nvPr/>
      </p:nvGrpSpPr>
      <p:grpSpPr>
        <a:xfrm>
          <a:off x="0" y="0"/>
          <a:ext cx="0" cy="0"/>
          <a:chOff x="0" y="0"/>
          <a:chExt cx="0" cy="0"/>
        </a:xfrm>
      </p:grpSpPr>
      <p:sp>
        <p:nvSpPr>
          <p:cNvPr id="17546" name="Google Shape;17546;p1986"/>
          <p:cNvSpPr/>
          <p:nvPr/>
        </p:nvSpPr>
        <p:spPr>
          <a:xfrm>
            <a:off x="-10584" y="6620935"/>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7547" name="Google Shape;17547;p1986"/>
          <p:cNvSpPr txBox="1">
            <a:spLocks noGrp="1"/>
          </p:cNvSpPr>
          <p:nvPr>
            <p:ph type="title"/>
          </p:nvPr>
        </p:nvSpPr>
        <p:spPr>
          <a:xfrm>
            <a:off x="218116" y="224842"/>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48" name="Google Shape;17548;p1986"/>
          <p:cNvSpPr txBox="1">
            <a:spLocks noGrp="1"/>
          </p:cNvSpPr>
          <p:nvPr>
            <p:ph type="body" idx="1"/>
          </p:nvPr>
        </p:nvSpPr>
        <p:spPr>
          <a:xfrm>
            <a:off x="218116" y="917199"/>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549" name="Google Shape;17549;p1986"/>
          <p:cNvSpPr txBox="1">
            <a:spLocks noGrp="1"/>
          </p:cNvSpPr>
          <p:nvPr>
            <p:ph type="body" idx="2"/>
          </p:nvPr>
        </p:nvSpPr>
        <p:spPr>
          <a:xfrm>
            <a:off x="3858939" y="5969004"/>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550" name="Google Shape;17550;p19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551" name="Google Shape;17551;p1986"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3" y="5969002"/>
            <a:ext cx="3704343" cy="651933"/>
          </a:xfrm>
          <a:prstGeom prst="rect">
            <a:avLst/>
          </a:prstGeom>
          <a:noFill/>
          <a:ln>
            <a:noFill/>
          </a:ln>
        </p:spPr>
      </p:pic>
    </p:spTree>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Cover B">
  <p:cSld name="Cover B 2">
    <p:spTree>
      <p:nvGrpSpPr>
        <p:cNvPr id="1" name="Shape 1681"/>
        <p:cNvGrpSpPr/>
        <p:nvPr/>
      </p:nvGrpSpPr>
      <p:grpSpPr>
        <a:xfrm>
          <a:off x="0" y="0"/>
          <a:ext cx="0" cy="0"/>
          <a:chOff x="0" y="0"/>
          <a:chExt cx="0" cy="0"/>
        </a:xfrm>
      </p:grpSpPr>
      <p:sp>
        <p:nvSpPr>
          <p:cNvPr id="1682" name="Google Shape;1682;p270"/>
          <p:cNvSpPr txBox="1">
            <a:spLocks noGrp="1"/>
          </p:cNvSpPr>
          <p:nvPr>
            <p:ph type="ctrTitle"/>
          </p:nvPr>
        </p:nvSpPr>
        <p:spPr>
          <a:xfrm>
            <a:off x="513352" y="2633533"/>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83" name="Google Shape;1683;p270"/>
          <p:cNvSpPr txBox="1">
            <a:spLocks noGrp="1"/>
          </p:cNvSpPr>
          <p:nvPr>
            <p:ph type="subTitle" idx="1"/>
          </p:nvPr>
        </p:nvSpPr>
        <p:spPr>
          <a:xfrm>
            <a:off x="513352" y="5400329"/>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684" name="Google Shape;1684;p270"/>
          <p:cNvGrpSpPr/>
          <p:nvPr/>
        </p:nvGrpSpPr>
        <p:grpSpPr>
          <a:xfrm flipH="1">
            <a:off x="-1" y="3"/>
            <a:ext cx="6418725" cy="1509823"/>
            <a:chOff x="7522541" y="1"/>
            <a:chExt cx="4669459" cy="1098357"/>
          </a:xfrm>
        </p:grpSpPr>
        <p:sp>
          <p:nvSpPr>
            <p:cNvPr id="1685" name="Google Shape;1685;p270"/>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86" name="Google Shape;1686;p270"/>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1687" name="Google Shape;1687;p270"/>
          <p:cNvPicPr preferRelativeResize="0"/>
          <p:nvPr/>
        </p:nvPicPr>
        <p:blipFill rotWithShape="1">
          <a:blip r:embed="rId2">
            <a:alphaModFix/>
          </a:blip>
          <a:srcRect/>
          <a:stretch/>
        </p:blipFill>
        <p:spPr>
          <a:xfrm>
            <a:off x="513350" y="136527"/>
            <a:ext cx="1945207" cy="879975"/>
          </a:xfrm>
          <a:prstGeom prst="rect">
            <a:avLst/>
          </a:prstGeom>
          <a:noFill/>
          <a:ln>
            <a:noFill/>
          </a:ln>
        </p:spPr>
      </p:pic>
    </p:spTree>
  </p:cSld>
  <p:clrMapOvr>
    <a:masterClrMapping/>
  </p:clrMapOvr>
</p:sldLayout>
</file>

<file path=ppt/slideLayouts/slideLayout1750.xml><?xml version="1.0" encoding="utf-8"?>
<p:sldLayout xmlns:a="http://schemas.openxmlformats.org/drawingml/2006/main" xmlns:r="http://schemas.openxmlformats.org/officeDocument/2006/relationships" xmlns:p="http://schemas.openxmlformats.org/presentationml/2006/main" matchingName="Cover">
  <p:cSld name="Cover 17">
    <p:spTree>
      <p:nvGrpSpPr>
        <p:cNvPr id="1" name="Shape 17552"/>
        <p:cNvGrpSpPr/>
        <p:nvPr/>
      </p:nvGrpSpPr>
      <p:grpSpPr>
        <a:xfrm>
          <a:off x="0" y="0"/>
          <a:ext cx="0" cy="0"/>
          <a:chOff x="0" y="0"/>
          <a:chExt cx="0" cy="0"/>
        </a:xfrm>
      </p:grpSpPr>
      <p:sp>
        <p:nvSpPr>
          <p:cNvPr id="17553" name="Google Shape;17553;p1987"/>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554" name="Google Shape;17554;p1987"/>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55" name="Google Shape;17555;p1987"/>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556" name="Google Shape;17556;p1987"/>
          <p:cNvSpPr>
            <a:spLocks noGrp="1"/>
          </p:cNvSpPr>
          <p:nvPr>
            <p:ph type="pic" idx="2"/>
          </p:nvPr>
        </p:nvSpPr>
        <p:spPr>
          <a:xfrm>
            <a:off x="7118685" y="233915"/>
            <a:ext cx="5073316" cy="5943600"/>
          </a:xfrm>
          <a:prstGeom prst="rect">
            <a:avLst/>
          </a:prstGeom>
          <a:noFill/>
          <a:ln>
            <a:noFill/>
          </a:ln>
        </p:spPr>
      </p:sp>
      <p:grpSp>
        <p:nvGrpSpPr>
          <p:cNvPr id="17557" name="Google Shape;17557;p1987"/>
          <p:cNvGrpSpPr/>
          <p:nvPr/>
        </p:nvGrpSpPr>
        <p:grpSpPr>
          <a:xfrm>
            <a:off x="0" y="5020348"/>
            <a:ext cx="12192000" cy="1837653"/>
            <a:chOff x="0" y="5020348"/>
            <a:chExt cx="12192000" cy="1837653"/>
          </a:xfrm>
        </p:grpSpPr>
        <p:sp>
          <p:nvSpPr>
            <p:cNvPr id="17558" name="Google Shape;17558;p198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559" name="Google Shape;17559;p198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7560" name="Google Shape;17560;p198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751.xml><?xml version="1.0" encoding="utf-8"?>
<p:sldLayout xmlns:a="http://schemas.openxmlformats.org/drawingml/2006/main" xmlns:r="http://schemas.openxmlformats.org/officeDocument/2006/relationships" xmlns:p="http://schemas.openxmlformats.org/presentationml/2006/main" matchingName="Divider">
  <p:cSld name="Divider 19">
    <p:bg>
      <p:bgPr>
        <a:solidFill>
          <a:schemeClr val="lt2"/>
        </a:solidFill>
        <a:effectLst/>
      </p:bgPr>
    </p:bg>
    <p:spTree>
      <p:nvGrpSpPr>
        <p:cNvPr id="1" name="Shape 17561"/>
        <p:cNvGrpSpPr/>
        <p:nvPr/>
      </p:nvGrpSpPr>
      <p:grpSpPr>
        <a:xfrm>
          <a:off x="0" y="0"/>
          <a:ext cx="0" cy="0"/>
          <a:chOff x="0" y="0"/>
          <a:chExt cx="0" cy="0"/>
        </a:xfrm>
      </p:grpSpPr>
      <p:grpSp>
        <p:nvGrpSpPr>
          <p:cNvPr id="17562" name="Google Shape;17562;p1988"/>
          <p:cNvGrpSpPr/>
          <p:nvPr/>
        </p:nvGrpSpPr>
        <p:grpSpPr>
          <a:xfrm>
            <a:off x="0" y="5020348"/>
            <a:ext cx="12192000" cy="1837653"/>
            <a:chOff x="0" y="5020347"/>
            <a:chExt cx="12192000" cy="1837653"/>
          </a:xfrm>
        </p:grpSpPr>
        <p:sp>
          <p:nvSpPr>
            <p:cNvPr id="17563" name="Google Shape;17563;p198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564" name="Google Shape;17564;p198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565" name="Google Shape;17565;p198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7566" name="Google Shape;17566;p198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7567" name="Google Shape;17567;p1988"/>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68" name="Google Shape;17568;p1988"/>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752.xml><?xml version="1.0" encoding="utf-8"?>
<p:sldLayout xmlns:a="http://schemas.openxmlformats.org/drawingml/2006/main" xmlns:r="http://schemas.openxmlformats.org/officeDocument/2006/relationships" xmlns:p="http://schemas.openxmlformats.org/presentationml/2006/main" matchingName="Divider">
  <p:cSld name="Divider 20">
    <p:bg>
      <p:bgPr>
        <a:solidFill>
          <a:schemeClr val="lt2"/>
        </a:solidFill>
        <a:effectLst/>
      </p:bgPr>
    </p:bg>
    <p:spTree>
      <p:nvGrpSpPr>
        <p:cNvPr id="1" name="Shape 17569"/>
        <p:cNvGrpSpPr/>
        <p:nvPr/>
      </p:nvGrpSpPr>
      <p:grpSpPr>
        <a:xfrm>
          <a:off x="0" y="0"/>
          <a:ext cx="0" cy="0"/>
          <a:chOff x="0" y="0"/>
          <a:chExt cx="0" cy="0"/>
        </a:xfrm>
      </p:grpSpPr>
      <p:grpSp>
        <p:nvGrpSpPr>
          <p:cNvPr id="17570" name="Google Shape;17570;p1989"/>
          <p:cNvGrpSpPr/>
          <p:nvPr/>
        </p:nvGrpSpPr>
        <p:grpSpPr>
          <a:xfrm>
            <a:off x="0" y="5020348"/>
            <a:ext cx="12192000" cy="1837653"/>
            <a:chOff x="0" y="5020347"/>
            <a:chExt cx="12192000" cy="1837653"/>
          </a:xfrm>
        </p:grpSpPr>
        <p:sp>
          <p:nvSpPr>
            <p:cNvPr id="17571" name="Google Shape;17571;p198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572" name="Google Shape;17572;p198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573" name="Google Shape;17573;p198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7574" name="Google Shape;17574;p198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7575" name="Google Shape;17575;p1989"/>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76" name="Google Shape;17576;p1989"/>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753.xml><?xml version="1.0" encoding="utf-8"?>
<p:sldLayout xmlns:a="http://schemas.openxmlformats.org/drawingml/2006/main" xmlns:r="http://schemas.openxmlformats.org/officeDocument/2006/relationships" xmlns:p="http://schemas.openxmlformats.org/presentationml/2006/main" showMasterSp="0" matchingName="3_Title Slide">
  <p:cSld name="3_Title Slide 3">
    <p:spTree>
      <p:nvGrpSpPr>
        <p:cNvPr id="1" name="Shape 17577"/>
        <p:cNvGrpSpPr/>
        <p:nvPr/>
      </p:nvGrpSpPr>
      <p:grpSpPr>
        <a:xfrm>
          <a:off x="0" y="0"/>
          <a:ext cx="0" cy="0"/>
          <a:chOff x="0" y="0"/>
          <a:chExt cx="0" cy="0"/>
        </a:xfrm>
      </p:grpSpPr>
      <p:sp>
        <p:nvSpPr>
          <p:cNvPr id="17578" name="Google Shape;17578;p1990"/>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pic>
        <p:nvPicPr>
          <p:cNvPr id="17579" name="Google Shape;17579;p1990"/>
          <p:cNvPicPr preferRelativeResize="0"/>
          <p:nvPr/>
        </p:nvPicPr>
        <p:blipFill rotWithShape="1">
          <a:blip r:embed="rId2">
            <a:alphaModFix/>
          </a:blip>
          <a:srcRect/>
          <a:stretch/>
        </p:blipFill>
        <p:spPr>
          <a:xfrm>
            <a:off x="7945967" y="408519"/>
            <a:ext cx="3706284" cy="1813983"/>
          </a:xfrm>
          <a:prstGeom prst="rect">
            <a:avLst/>
          </a:prstGeom>
          <a:noFill/>
          <a:ln>
            <a:noFill/>
          </a:ln>
        </p:spPr>
      </p:pic>
      <p:grpSp>
        <p:nvGrpSpPr>
          <p:cNvPr id="17580" name="Google Shape;17580;p1990"/>
          <p:cNvGrpSpPr/>
          <p:nvPr/>
        </p:nvGrpSpPr>
        <p:grpSpPr>
          <a:xfrm>
            <a:off x="1" y="0"/>
            <a:ext cx="1862667" cy="6629400"/>
            <a:chOff x="-15876" y="0"/>
            <a:chExt cx="1927803" cy="6858000"/>
          </a:xfrm>
        </p:grpSpPr>
        <p:sp>
          <p:nvSpPr>
            <p:cNvPr id="17581" name="Google Shape;17581;p1990"/>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pic>
          <p:nvPicPr>
            <p:cNvPr id="17582" name="Google Shape;17582;p1990"/>
            <p:cNvPicPr preferRelativeResize="0"/>
            <p:nvPr/>
          </p:nvPicPr>
          <p:blipFill rotWithShape="1">
            <a:blip r:embed="rId3">
              <a:alphaModFix/>
            </a:blip>
            <a:srcRect l="7219" t="16937" r="72250" b="20588"/>
            <a:stretch/>
          </p:blipFill>
          <p:spPr>
            <a:xfrm>
              <a:off x="-15876" y="0"/>
              <a:ext cx="1927803" cy="6858000"/>
            </a:xfrm>
            <a:prstGeom prst="rect">
              <a:avLst/>
            </a:prstGeom>
            <a:solidFill>
              <a:schemeClr val="dk2"/>
            </a:solidFill>
            <a:ln>
              <a:noFill/>
            </a:ln>
          </p:spPr>
        </p:pic>
      </p:grpSp>
      <p:sp>
        <p:nvSpPr>
          <p:cNvPr id="17583" name="Google Shape;17583;p1990"/>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7584" name="Google Shape;17584;p1990"/>
          <p:cNvSpPr txBox="1">
            <a:spLocks noGrp="1"/>
          </p:cNvSpPr>
          <p:nvPr>
            <p:ph type="ctrTitle"/>
          </p:nvPr>
        </p:nvSpPr>
        <p:spPr>
          <a:xfrm>
            <a:off x="1621873" y="1806430"/>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4"/>
              <a:buFont typeface="Calibri"/>
              <a:buNone/>
              <a:defRPr sz="5334">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85" name="Google Shape;17585;p1990"/>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586" name="Google Shape;17586;p1990"/>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754.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4">
    <p:spTree>
      <p:nvGrpSpPr>
        <p:cNvPr id="1" name="Shape 17587"/>
        <p:cNvGrpSpPr/>
        <p:nvPr/>
      </p:nvGrpSpPr>
      <p:grpSpPr>
        <a:xfrm>
          <a:off x="0" y="0"/>
          <a:ext cx="0" cy="0"/>
          <a:chOff x="0" y="0"/>
          <a:chExt cx="0" cy="0"/>
        </a:xfrm>
      </p:grpSpPr>
      <p:sp>
        <p:nvSpPr>
          <p:cNvPr id="17588" name="Google Shape;17588;p1991"/>
          <p:cNvSpPr/>
          <p:nvPr/>
        </p:nvSpPr>
        <p:spPr>
          <a:xfrm>
            <a:off x="-10584" y="6620934"/>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7589" name="Google Shape;17589;p1991"/>
          <p:cNvSpPr txBox="1">
            <a:spLocks noGrp="1"/>
          </p:cNvSpPr>
          <p:nvPr>
            <p:ph type="title"/>
          </p:nvPr>
        </p:nvSpPr>
        <p:spPr>
          <a:xfrm>
            <a:off x="218115" y="224841"/>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90" name="Google Shape;17590;p1991"/>
          <p:cNvSpPr txBox="1">
            <a:spLocks noGrp="1"/>
          </p:cNvSpPr>
          <p:nvPr>
            <p:ph type="body" idx="1"/>
          </p:nvPr>
        </p:nvSpPr>
        <p:spPr>
          <a:xfrm>
            <a:off x="218115" y="917198"/>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591" name="Google Shape;17591;p1991"/>
          <p:cNvSpPr txBox="1">
            <a:spLocks noGrp="1"/>
          </p:cNvSpPr>
          <p:nvPr>
            <p:ph type="body" idx="2"/>
          </p:nvPr>
        </p:nvSpPr>
        <p:spPr>
          <a:xfrm>
            <a:off x="3858938" y="5969002"/>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592" name="Google Shape;17592;p19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593" name="Google Shape;17593;p1991"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2" y="5969001"/>
            <a:ext cx="3704343" cy="651933"/>
          </a:xfrm>
          <a:prstGeom prst="rect">
            <a:avLst/>
          </a:prstGeom>
          <a:noFill/>
          <a:ln>
            <a:noFill/>
          </a:ln>
        </p:spPr>
      </p:pic>
    </p:spTree>
  </p:cSld>
  <p:clrMapOvr>
    <a:masterClrMapping/>
  </p:clrMapOvr>
</p:sldLayout>
</file>

<file path=ppt/slideLayouts/slideLayout1755.xml><?xml version="1.0" encoding="utf-8"?>
<p:sldLayout xmlns:a="http://schemas.openxmlformats.org/drawingml/2006/main" xmlns:r="http://schemas.openxmlformats.org/officeDocument/2006/relationships" xmlns:p="http://schemas.openxmlformats.org/presentationml/2006/main" matchingName="Title and Content">
  <p:cSld name="30_Title and Content">
    <p:spTree>
      <p:nvGrpSpPr>
        <p:cNvPr id="1" name="Shape 17594"/>
        <p:cNvGrpSpPr/>
        <p:nvPr/>
      </p:nvGrpSpPr>
      <p:grpSpPr>
        <a:xfrm>
          <a:off x="0" y="0"/>
          <a:ext cx="0" cy="0"/>
          <a:chOff x="0" y="0"/>
          <a:chExt cx="0" cy="0"/>
        </a:xfrm>
      </p:grpSpPr>
      <p:grpSp>
        <p:nvGrpSpPr>
          <p:cNvPr id="17595" name="Google Shape;17595;p1992"/>
          <p:cNvGrpSpPr/>
          <p:nvPr/>
        </p:nvGrpSpPr>
        <p:grpSpPr>
          <a:xfrm>
            <a:off x="7191544" y="1"/>
            <a:ext cx="5000459" cy="1425992"/>
            <a:chOff x="7191542" y="1"/>
            <a:chExt cx="5000459" cy="1425992"/>
          </a:xfrm>
        </p:grpSpPr>
        <p:pic>
          <p:nvPicPr>
            <p:cNvPr id="17596" name="Google Shape;17596;p19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597" name="Google Shape;17597;p1992"/>
            <p:cNvGrpSpPr/>
            <p:nvPr/>
          </p:nvGrpSpPr>
          <p:grpSpPr>
            <a:xfrm>
              <a:off x="7191542" y="1"/>
              <a:ext cx="5000459" cy="1425992"/>
              <a:chOff x="7186272" y="0"/>
              <a:chExt cx="5005729" cy="1427495"/>
            </a:xfrm>
          </p:grpSpPr>
          <p:sp>
            <p:nvSpPr>
              <p:cNvPr id="17598" name="Google Shape;17598;p19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599" name="Google Shape;17599;p19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600" name="Google Shape;17600;p1992"/>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601" name="Google Shape;17601;p1992"/>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02" name="Google Shape;17602;p1992"/>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1pPr>
            <a:lvl2pPr marL="0" lvl="1"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2pPr>
            <a:lvl3pPr marL="0" lvl="2"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3pPr>
            <a:lvl4pPr marL="0" lvl="3"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4pPr>
            <a:lvl5pPr marL="0" lvl="4"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5pPr>
            <a:lvl6pPr marL="0" lvl="5"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6pPr>
            <a:lvl7pPr marL="0" lvl="6"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7pPr>
            <a:lvl8pPr marL="0" lvl="7"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8pPr>
            <a:lvl9pPr marL="0" lvl="8"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603" name="Google Shape;17603;p19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04" name="Google Shape;17604;p1992"/>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56.xml><?xml version="1.0" encoding="utf-8"?>
<p:sldLayout xmlns:a="http://schemas.openxmlformats.org/drawingml/2006/main" xmlns:r="http://schemas.openxmlformats.org/officeDocument/2006/relationships" xmlns:p="http://schemas.openxmlformats.org/presentationml/2006/main" matchingName="Comparison">
  <p:cSld name="Comparison 27">
    <p:spTree>
      <p:nvGrpSpPr>
        <p:cNvPr id="1" name="Shape 17605"/>
        <p:cNvGrpSpPr/>
        <p:nvPr/>
      </p:nvGrpSpPr>
      <p:grpSpPr>
        <a:xfrm>
          <a:off x="0" y="0"/>
          <a:ext cx="0" cy="0"/>
          <a:chOff x="0" y="0"/>
          <a:chExt cx="0" cy="0"/>
        </a:xfrm>
      </p:grpSpPr>
      <p:grpSp>
        <p:nvGrpSpPr>
          <p:cNvPr id="17606" name="Google Shape;17606;p1993"/>
          <p:cNvGrpSpPr/>
          <p:nvPr/>
        </p:nvGrpSpPr>
        <p:grpSpPr>
          <a:xfrm>
            <a:off x="7191543" y="1"/>
            <a:ext cx="5000459" cy="1425992"/>
            <a:chOff x="7191542" y="1"/>
            <a:chExt cx="5000459" cy="1425992"/>
          </a:xfrm>
        </p:grpSpPr>
        <p:pic>
          <p:nvPicPr>
            <p:cNvPr id="17607" name="Google Shape;17607;p19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608" name="Google Shape;17608;p1993"/>
            <p:cNvGrpSpPr/>
            <p:nvPr/>
          </p:nvGrpSpPr>
          <p:grpSpPr>
            <a:xfrm>
              <a:off x="7191542" y="1"/>
              <a:ext cx="5000459" cy="1425992"/>
              <a:chOff x="7186272" y="0"/>
              <a:chExt cx="5005729" cy="1427495"/>
            </a:xfrm>
          </p:grpSpPr>
          <p:sp>
            <p:nvSpPr>
              <p:cNvPr id="17609" name="Google Shape;17609;p19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610" name="Google Shape;17610;p19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7611" name="Google Shape;17611;p19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612" name="Google Shape;17612;p1993"/>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613" name="Google Shape;17613;p1993"/>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14" name="Google Shape;17614;p199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615" name="Google Shape;17615;p199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16" name="Google Shape;17616;p199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617" name="Google Shape;17617;p19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18" name="Google Shape;17618;p19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57.xml><?xml version="1.0" encoding="utf-8"?>
<p:sldLayout xmlns:a="http://schemas.openxmlformats.org/drawingml/2006/main" xmlns:r="http://schemas.openxmlformats.org/officeDocument/2006/relationships" xmlns:p="http://schemas.openxmlformats.org/presentationml/2006/main" matchingName="50_Cover">
  <p:cSld name="50_Cover">
    <p:spTree>
      <p:nvGrpSpPr>
        <p:cNvPr id="1" name="Shape 17619"/>
        <p:cNvGrpSpPr/>
        <p:nvPr/>
      </p:nvGrpSpPr>
      <p:grpSpPr>
        <a:xfrm>
          <a:off x="0" y="0"/>
          <a:ext cx="0" cy="0"/>
          <a:chOff x="0" y="0"/>
          <a:chExt cx="0" cy="0"/>
        </a:xfrm>
      </p:grpSpPr>
      <p:sp>
        <p:nvSpPr>
          <p:cNvPr id="17620" name="Google Shape;17620;p1994"/>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621" name="Google Shape;17621;p1994"/>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622" name="Google Shape;17622;p1994"/>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623" name="Google Shape;17623;p1994"/>
          <p:cNvSpPr>
            <a:spLocks noGrp="1"/>
          </p:cNvSpPr>
          <p:nvPr>
            <p:ph type="pic" idx="2"/>
          </p:nvPr>
        </p:nvSpPr>
        <p:spPr>
          <a:xfrm>
            <a:off x="7118685" y="233915"/>
            <a:ext cx="5073316" cy="5943600"/>
          </a:xfrm>
          <a:prstGeom prst="rect">
            <a:avLst/>
          </a:prstGeom>
          <a:noFill/>
          <a:ln>
            <a:noFill/>
          </a:ln>
        </p:spPr>
      </p:sp>
      <p:grpSp>
        <p:nvGrpSpPr>
          <p:cNvPr id="17624" name="Google Shape;17624;p1994"/>
          <p:cNvGrpSpPr/>
          <p:nvPr/>
        </p:nvGrpSpPr>
        <p:grpSpPr>
          <a:xfrm>
            <a:off x="0" y="5020348"/>
            <a:ext cx="12192000" cy="1837653"/>
            <a:chOff x="0" y="5020348"/>
            <a:chExt cx="12192000" cy="1837653"/>
          </a:xfrm>
        </p:grpSpPr>
        <p:sp>
          <p:nvSpPr>
            <p:cNvPr id="17625" name="Google Shape;17625;p199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626" name="Google Shape;17626;p199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7627" name="Google Shape;17627;p199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758.xml><?xml version="1.0" encoding="utf-8"?>
<p:sldLayout xmlns:a="http://schemas.openxmlformats.org/drawingml/2006/main" xmlns:r="http://schemas.openxmlformats.org/officeDocument/2006/relationships" xmlns:p="http://schemas.openxmlformats.org/presentationml/2006/main" matchingName="49_Divider">
  <p:cSld name="49_Divider">
    <p:bg>
      <p:bgPr>
        <a:solidFill>
          <a:schemeClr val="lt2"/>
        </a:solidFill>
        <a:effectLst/>
      </p:bgPr>
    </p:bg>
    <p:spTree>
      <p:nvGrpSpPr>
        <p:cNvPr id="1" name="Shape 17628"/>
        <p:cNvGrpSpPr/>
        <p:nvPr/>
      </p:nvGrpSpPr>
      <p:grpSpPr>
        <a:xfrm>
          <a:off x="0" y="0"/>
          <a:ext cx="0" cy="0"/>
          <a:chOff x="0" y="0"/>
          <a:chExt cx="0" cy="0"/>
        </a:xfrm>
      </p:grpSpPr>
      <p:grpSp>
        <p:nvGrpSpPr>
          <p:cNvPr id="17629" name="Google Shape;17629;p1995"/>
          <p:cNvGrpSpPr/>
          <p:nvPr/>
        </p:nvGrpSpPr>
        <p:grpSpPr>
          <a:xfrm>
            <a:off x="0" y="5020348"/>
            <a:ext cx="12192000" cy="1837653"/>
            <a:chOff x="0" y="5020347"/>
            <a:chExt cx="12192000" cy="1837653"/>
          </a:xfrm>
        </p:grpSpPr>
        <p:sp>
          <p:nvSpPr>
            <p:cNvPr id="17630" name="Google Shape;17630;p199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631" name="Google Shape;17631;p199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632" name="Google Shape;17632;p199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7633" name="Google Shape;17633;p199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7634" name="Google Shape;17634;p1995"/>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635" name="Google Shape;17635;p1995"/>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759.xml><?xml version="1.0" encoding="utf-8"?>
<p:sldLayout xmlns:a="http://schemas.openxmlformats.org/drawingml/2006/main" xmlns:r="http://schemas.openxmlformats.org/officeDocument/2006/relationships" xmlns:p="http://schemas.openxmlformats.org/presentationml/2006/main" matchingName="Comparison">
  <p:cSld name="Comparison 28">
    <p:spTree>
      <p:nvGrpSpPr>
        <p:cNvPr id="1" name="Shape 17636"/>
        <p:cNvGrpSpPr/>
        <p:nvPr/>
      </p:nvGrpSpPr>
      <p:grpSpPr>
        <a:xfrm>
          <a:off x="0" y="0"/>
          <a:ext cx="0" cy="0"/>
          <a:chOff x="0" y="0"/>
          <a:chExt cx="0" cy="0"/>
        </a:xfrm>
      </p:grpSpPr>
      <p:grpSp>
        <p:nvGrpSpPr>
          <p:cNvPr id="17637" name="Google Shape;17637;p1996"/>
          <p:cNvGrpSpPr/>
          <p:nvPr/>
        </p:nvGrpSpPr>
        <p:grpSpPr>
          <a:xfrm>
            <a:off x="7191543" y="1"/>
            <a:ext cx="5000459" cy="1425992"/>
            <a:chOff x="7191542" y="1"/>
            <a:chExt cx="5000459" cy="1425992"/>
          </a:xfrm>
        </p:grpSpPr>
        <p:pic>
          <p:nvPicPr>
            <p:cNvPr id="17638" name="Google Shape;17638;p19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639" name="Google Shape;17639;p1996"/>
            <p:cNvGrpSpPr/>
            <p:nvPr/>
          </p:nvGrpSpPr>
          <p:grpSpPr>
            <a:xfrm>
              <a:off x="7191542" y="1"/>
              <a:ext cx="5000459" cy="1425992"/>
              <a:chOff x="7186272" y="0"/>
              <a:chExt cx="5005729" cy="1427495"/>
            </a:xfrm>
          </p:grpSpPr>
          <p:sp>
            <p:nvSpPr>
              <p:cNvPr id="17640" name="Google Shape;17640;p19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641" name="Google Shape;17641;p19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7642" name="Google Shape;17642;p19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643" name="Google Shape;17643;p1996"/>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644" name="Google Shape;17644;p1996"/>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45" name="Google Shape;17645;p199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646" name="Google Shape;17646;p199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47" name="Google Shape;17647;p199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648" name="Google Shape;17648;p19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49" name="Google Shape;17649;p19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2_Cover">
  <p:cSld name="2_Cover">
    <p:spTree>
      <p:nvGrpSpPr>
        <p:cNvPr id="1" name="Shape 1688"/>
        <p:cNvGrpSpPr/>
        <p:nvPr/>
      </p:nvGrpSpPr>
      <p:grpSpPr>
        <a:xfrm>
          <a:off x="0" y="0"/>
          <a:ext cx="0" cy="0"/>
          <a:chOff x="0" y="0"/>
          <a:chExt cx="0" cy="0"/>
        </a:xfrm>
      </p:grpSpPr>
      <p:sp>
        <p:nvSpPr>
          <p:cNvPr id="1689" name="Google Shape;1689;p271"/>
          <p:cNvSpPr/>
          <p:nvPr/>
        </p:nvSpPr>
        <p:spPr>
          <a:xfrm>
            <a:off x="902368" y="129441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90" name="Google Shape;1690;p271"/>
          <p:cNvSpPr txBox="1">
            <a:spLocks noGrp="1"/>
          </p:cNvSpPr>
          <p:nvPr>
            <p:ph type="ctrTitle"/>
          </p:nvPr>
        </p:nvSpPr>
        <p:spPr>
          <a:xfrm>
            <a:off x="1413314"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91" name="Google Shape;1691;p271"/>
          <p:cNvSpPr txBox="1">
            <a:spLocks noGrp="1"/>
          </p:cNvSpPr>
          <p:nvPr>
            <p:ph type="subTitle" idx="1"/>
          </p:nvPr>
        </p:nvSpPr>
        <p:spPr>
          <a:xfrm>
            <a:off x="1413314" y="376686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692" name="Google Shape;1692;p271"/>
          <p:cNvSpPr>
            <a:spLocks noGrp="1"/>
          </p:cNvSpPr>
          <p:nvPr>
            <p:ph type="pic" idx="2"/>
          </p:nvPr>
        </p:nvSpPr>
        <p:spPr>
          <a:xfrm>
            <a:off x="7118686" y="233915"/>
            <a:ext cx="5073316" cy="5943600"/>
          </a:xfrm>
          <a:prstGeom prst="rect">
            <a:avLst/>
          </a:prstGeom>
          <a:noFill/>
          <a:ln>
            <a:noFill/>
          </a:ln>
        </p:spPr>
      </p:sp>
      <p:grpSp>
        <p:nvGrpSpPr>
          <p:cNvPr id="1693" name="Google Shape;1693;p271"/>
          <p:cNvGrpSpPr/>
          <p:nvPr/>
        </p:nvGrpSpPr>
        <p:grpSpPr>
          <a:xfrm>
            <a:off x="0" y="5020351"/>
            <a:ext cx="12192000" cy="1837653"/>
            <a:chOff x="0" y="5020348"/>
            <a:chExt cx="12192000" cy="1837653"/>
          </a:xfrm>
        </p:grpSpPr>
        <p:sp>
          <p:nvSpPr>
            <p:cNvPr id="1694" name="Google Shape;1694;p27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95" name="Google Shape;1695;p27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696" name="Google Shape;1696;p27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760.xml><?xml version="1.0" encoding="utf-8"?>
<p:sldLayout xmlns:a="http://schemas.openxmlformats.org/drawingml/2006/main" xmlns:r="http://schemas.openxmlformats.org/officeDocument/2006/relationships" xmlns:p="http://schemas.openxmlformats.org/presentationml/2006/main" matchingName="51_Cover">
  <p:cSld name="51_Cover">
    <p:spTree>
      <p:nvGrpSpPr>
        <p:cNvPr id="1" name="Shape 17650"/>
        <p:cNvGrpSpPr/>
        <p:nvPr/>
      </p:nvGrpSpPr>
      <p:grpSpPr>
        <a:xfrm>
          <a:off x="0" y="0"/>
          <a:ext cx="0" cy="0"/>
          <a:chOff x="0" y="0"/>
          <a:chExt cx="0" cy="0"/>
        </a:xfrm>
      </p:grpSpPr>
      <p:sp>
        <p:nvSpPr>
          <p:cNvPr id="17651" name="Google Shape;17651;p1997"/>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652" name="Google Shape;17652;p1997"/>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653" name="Google Shape;17653;p1997"/>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654" name="Google Shape;17654;p1997"/>
          <p:cNvSpPr>
            <a:spLocks noGrp="1"/>
          </p:cNvSpPr>
          <p:nvPr>
            <p:ph type="pic" idx="2"/>
          </p:nvPr>
        </p:nvSpPr>
        <p:spPr>
          <a:xfrm>
            <a:off x="7118685" y="233915"/>
            <a:ext cx="5073316" cy="5943600"/>
          </a:xfrm>
          <a:prstGeom prst="rect">
            <a:avLst/>
          </a:prstGeom>
          <a:noFill/>
          <a:ln>
            <a:noFill/>
          </a:ln>
        </p:spPr>
      </p:sp>
      <p:grpSp>
        <p:nvGrpSpPr>
          <p:cNvPr id="17655" name="Google Shape;17655;p1997"/>
          <p:cNvGrpSpPr/>
          <p:nvPr/>
        </p:nvGrpSpPr>
        <p:grpSpPr>
          <a:xfrm>
            <a:off x="0" y="5020348"/>
            <a:ext cx="12192000" cy="1837653"/>
            <a:chOff x="0" y="5020348"/>
            <a:chExt cx="12192000" cy="1837653"/>
          </a:xfrm>
        </p:grpSpPr>
        <p:sp>
          <p:nvSpPr>
            <p:cNvPr id="17656" name="Google Shape;17656;p199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657" name="Google Shape;17657;p199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7658" name="Google Shape;17658;p199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761.xml><?xml version="1.0" encoding="utf-8"?>
<p:sldLayout xmlns:a="http://schemas.openxmlformats.org/drawingml/2006/main" xmlns:r="http://schemas.openxmlformats.org/officeDocument/2006/relationships" xmlns:p="http://schemas.openxmlformats.org/presentationml/2006/main" matchingName="50_Divider">
  <p:cSld name="50_Divider">
    <p:bg>
      <p:bgPr>
        <a:solidFill>
          <a:schemeClr val="lt2"/>
        </a:solidFill>
        <a:effectLst/>
      </p:bgPr>
    </p:bg>
    <p:spTree>
      <p:nvGrpSpPr>
        <p:cNvPr id="1" name="Shape 17659"/>
        <p:cNvGrpSpPr/>
        <p:nvPr/>
      </p:nvGrpSpPr>
      <p:grpSpPr>
        <a:xfrm>
          <a:off x="0" y="0"/>
          <a:ext cx="0" cy="0"/>
          <a:chOff x="0" y="0"/>
          <a:chExt cx="0" cy="0"/>
        </a:xfrm>
      </p:grpSpPr>
      <p:grpSp>
        <p:nvGrpSpPr>
          <p:cNvPr id="17660" name="Google Shape;17660;p1998"/>
          <p:cNvGrpSpPr/>
          <p:nvPr/>
        </p:nvGrpSpPr>
        <p:grpSpPr>
          <a:xfrm>
            <a:off x="0" y="5020348"/>
            <a:ext cx="12192000" cy="1837653"/>
            <a:chOff x="0" y="5020347"/>
            <a:chExt cx="12192000" cy="1837653"/>
          </a:xfrm>
        </p:grpSpPr>
        <p:sp>
          <p:nvSpPr>
            <p:cNvPr id="17661" name="Google Shape;17661;p199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662" name="Google Shape;17662;p199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663" name="Google Shape;17663;p199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7664" name="Google Shape;17664;p199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7665" name="Google Shape;17665;p1998"/>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666" name="Google Shape;17666;p1998"/>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762.xml><?xml version="1.0" encoding="utf-8"?>
<p:sldLayout xmlns:a="http://schemas.openxmlformats.org/drawingml/2006/main" xmlns:r="http://schemas.openxmlformats.org/officeDocument/2006/relationships" xmlns:p="http://schemas.openxmlformats.org/presentationml/2006/main" matchingName="Comparison">
  <p:cSld name="Comparison 29">
    <p:spTree>
      <p:nvGrpSpPr>
        <p:cNvPr id="1" name="Shape 17667"/>
        <p:cNvGrpSpPr/>
        <p:nvPr/>
      </p:nvGrpSpPr>
      <p:grpSpPr>
        <a:xfrm>
          <a:off x="0" y="0"/>
          <a:ext cx="0" cy="0"/>
          <a:chOff x="0" y="0"/>
          <a:chExt cx="0" cy="0"/>
        </a:xfrm>
      </p:grpSpPr>
      <p:grpSp>
        <p:nvGrpSpPr>
          <p:cNvPr id="17668" name="Google Shape;17668;p1999"/>
          <p:cNvGrpSpPr/>
          <p:nvPr/>
        </p:nvGrpSpPr>
        <p:grpSpPr>
          <a:xfrm>
            <a:off x="7191543" y="1"/>
            <a:ext cx="5000459" cy="1425992"/>
            <a:chOff x="7191542" y="1"/>
            <a:chExt cx="5000459" cy="1425992"/>
          </a:xfrm>
        </p:grpSpPr>
        <p:pic>
          <p:nvPicPr>
            <p:cNvPr id="17669" name="Google Shape;17669;p19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670" name="Google Shape;17670;p1999"/>
            <p:cNvGrpSpPr/>
            <p:nvPr/>
          </p:nvGrpSpPr>
          <p:grpSpPr>
            <a:xfrm>
              <a:off x="7191542" y="1"/>
              <a:ext cx="5000459" cy="1425992"/>
              <a:chOff x="7186272" y="0"/>
              <a:chExt cx="5005729" cy="1427495"/>
            </a:xfrm>
          </p:grpSpPr>
          <p:sp>
            <p:nvSpPr>
              <p:cNvPr id="17671" name="Google Shape;17671;p19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672" name="Google Shape;17672;p19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7673" name="Google Shape;17673;p199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674" name="Google Shape;17674;p1999"/>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675" name="Google Shape;17675;p1999"/>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76" name="Google Shape;17676;p199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677" name="Google Shape;17677;p199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78" name="Google Shape;17678;p199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679" name="Google Shape;17679;p19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80" name="Google Shape;17680;p19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63.xml><?xml version="1.0" encoding="utf-8"?>
<p:sldLayout xmlns:a="http://schemas.openxmlformats.org/drawingml/2006/main" xmlns:r="http://schemas.openxmlformats.org/officeDocument/2006/relationships" xmlns:p="http://schemas.openxmlformats.org/presentationml/2006/main" matchingName="Comparison">
  <p:cSld name="Comparison 30">
    <p:spTree>
      <p:nvGrpSpPr>
        <p:cNvPr id="1" name="Shape 17681"/>
        <p:cNvGrpSpPr/>
        <p:nvPr/>
      </p:nvGrpSpPr>
      <p:grpSpPr>
        <a:xfrm>
          <a:off x="0" y="0"/>
          <a:ext cx="0" cy="0"/>
          <a:chOff x="0" y="0"/>
          <a:chExt cx="0" cy="0"/>
        </a:xfrm>
      </p:grpSpPr>
      <p:grpSp>
        <p:nvGrpSpPr>
          <p:cNvPr id="17682" name="Google Shape;17682;p2000"/>
          <p:cNvGrpSpPr/>
          <p:nvPr/>
        </p:nvGrpSpPr>
        <p:grpSpPr>
          <a:xfrm>
            <a:off x="7191543" y="1"/>
            <a:ext cx="5000459" cy="1425992"/>
            <a:chOff x="7191542" y="1"/>
            <a:chExt cx="5000459" cy="1425992"/>
          </a:xfrm>
        </p:grpSpPr>
        <p:pic>
          <p:nvPicPr>
            <p:cNvPr id="17683" name="Google Shape;17683;p20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684" name="Google Shape;17684;p2000"/>
            <p:cNvGrpSpPr/>
            <p:nvPr/>
          </p:nvGrpSpPr>
          <p:grpSpPr>
            <a:xfrm>
              <a:off x="7191542" y="1"/>
              <a:ext cx="5000459" cy="1425992"/>
              <a:chOff x="7186272" y="0"/>
              <a:chExt cx="5005729" cy="1427495"/>
            </a:xfrm>
          </p:grpSpPr>
          <p:sp>
            <p:nvSpPr>
              <p:cNvPr id="17685" name="Google Shape;17685;p20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686" name="Google Shape;17686;p20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7687" name="Google Shape;17687;p200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688" name="Google Shape;17688;p2000"/>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689" name="Google Shape;17689;p2000"/>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90" name="Google Shape;17690;p200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691" name="Google Shape;17691;p200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92" name="Google Shape;17692;p200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693" name="Google Shape;17693;p20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94" name="Google Shape;17694;p20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64.xml><?xml version="1.0" encoding="utf-8"?>
<p:sldLayout xmlns:a="http://schemas.openxmlformats.org/drawingml/2006/main" xmlns:r="http://schemas.openxmlformats.org/officeDocument/2006/relationships" xmlns:p="http://schemas.openxmlformats.org/presentationml/2006/main" matchingName="52_Cover">
  <p:cSld name="52_Cover">
    <p:spTree>
      <p:nvGrpSpPr>
        <p:cNvPr id="1" name="Shape 17695"/>
        <p:cNvGrpSpPr/>
        <p:nvPr/>
      </p:nvGrpSpPr>
      <p:grpSpPr>
        <a:xfrm>
          <a:off x="0" y="0"/>
          <a:ext cx="0" cy="0"/>
          <a:chOff x="0" y="0"/>
          <a:chExt cx="0" cy="0"/>
        </a:xfrm>
      </p:grpSpPr>
      <p:sp>
        <p:nvSpPr>
          <p:cNvPr id="17696" name="Google Shape;17696;p2001"/>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697" name="Google Shape;17697;p2001"/>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698" name="Google Shape;17698;p2001"/>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699" name="Google Shape;17699;p2001"/>
          <p:cNvSpPr>
            <a:spLocks noGrp="1"/>
          </p:cNvSpPr>
          <p:nvPr>
            <p:ph type="pic" idx="2"/>
          </p:nvPr>
        </p:nvSpPr>
        <p:spPr>
          <a:xfrm>
            <a:off x="7118685" y="233915"/>
            <a:ext cx="5073316" cy="5943600"/>
          </a:xfrm>
          <a:prstGeom prst="rect">
            <a:avLst/>
          </a:prstGeom>
          <a:noFill/>
          <a:ln>
            <a:noFill/>
          </a:ln>
        </p:spPr>
      </p:sp>
      <p:grpSp>
        <p:nvGrpSpPr>
          <p:cNvPr id="17700" name="Google Shape;17700;p2001"/>
          <p:cNvGrpSpPr/>
          <p:nvPr/>
        </p:nvGrpSpPr>
        <p:grpSpPr>
          <a:xfrm>
            <a:off x="0" y="5020348"/>
            <a:ext cx="12192000" cy="1837653"/>
            <a:chOff x="0" y="5020348"/>
            <a:chExt cx="12192000" cy="1837653"/>
          </a:xfrm>
        </p:grpSpPr>
        <p:sp>
          <p:nvSpPr>
            <p:cNvPr id="17701" name="Google Shape;17701;p200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702" name="Google Shape;17702;p200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7703" name="Google Shape;17703;p200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765.xml><?xml version="1.0" encoding="utf-8"?>
<p:sldLayout xmlns:a="http://schemas.openxmlformats.org/drawingml/2006/main" xmlns:r="http://schemas.openxmlformats.org/officeDocument/2006/relationships" xmlns:p="http://schemas.openxmlformats.org/presentationml/2006/main" matchingName="51_Divider">
  <p:cSld name="51_Divider">
    <p:bg>
      <p:bgPr>
        <a:solidFill>
          <a:schemeClr val="lt2"/>
        </a:solidFill>
        <a:effectLst/>
      </p:bgPr>
    </p:bg>
    <p:spTree>
      <p:nvGrpSpPr>
        <p:cNvPr id="1" name="Shape 17704"/>
        <p:cNvGrpSpPr/>
        <p:nvPr/>
      </p:nvGrpSpPr>
      <p:grpSpPr>
        <a:xfrm>
          <a:off x="0" y="0"/>
          <a:ext cx="0" cy="0"/>
          <a:chOff x="0" y="0"/>
          <a:chExt cx="0" cy="0"/>
        </a:xfrm>
      </p:grpSpPr>
      <p:grpSp>
        <p:nvGrpSpPr>
          <p:cNvPr id="17705" name="Google Shape;17705;p2002"/>
          <p:cNvGrpSpPr/>
          <p:nvPr/>
        </p:nvGrpSpPr>
        <p:grpSpPr>
          <a:xfrm>
            <a:off x="0" y="5020348"/>
            <a:ext cx="12192000" cy="1837653"/>
            <a:chOff x="0" y="5020347"/>
            <a:chExt cx="12192000" cy="1837653"/>
          </a:xfrm>
        </p:grpSpPr>
        <p:sp>
          <p:nvSpPr>
            <p:cNvPr id="17706" name="Google Shape;17706;p200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707" name="Google Shape;17707;p200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708" name="Google Shape;17708;p200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7709" name="Google Shape;17709;p200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7710" name="Google Shape;17710;p2002"/>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11" name="Google Shape;17711;p2002"/>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766.xml><?xml version="1.0" encoding="utf-8"?>
<p:sldLayout xmlns:a="http://schemas.openxmlformats.org/drawingml/2006/main" xmlns:r="http://schemas.openxmlformats.org/officeDocument/2006/relationships" xmlns:p="http://schemas.openxmlformats.org/presentationml/2006/main" matchingName="Comparison">
  <p:cSld name="Comparison 31">
    <p:spTree>
      <p:nvGrpSpPr>
        <p:cNvPr id="1" name="Shape 17712"/>
        <p:cNvGrpSpPr/>
        <p:nvPr/>
      </p:nvGrpSpPr>
      <p:grpSpPr>
        <a:xfrm>
          <a:off x="0" y="0"/>
          <a:ext cx="0" cy="0"/>
          <a:chOff x="0" y="0"/>
          <a:chExt cx="0" cy="0"/>
        </a:xfrm>
      </p:grpSpPr>
      <p:grpSp>
        <p:nvGrpSpPr>
          <p:cNvPr id="17713" name="Google Shape;17713;p2003"/>
          <p:cNvGrpSpPr/>
          <p:nvPr/>
        </p:nvGrpSpPr>
        <p:grpSpPr>
          <a:xfrm>
            <a:off x="7191543" y="1"/>
            <a:ext cx="5000459" cy="1425992"/>
            <a:chOff x="7191542" y="1"/>
            <a:chExt cx="5000459" cy="1425992"/>
          </a:xfrm>
        </p:grpSpPr>
        <p:pic>
          <p:nvPicPr>
            <p:cNvPr id="17714" name="Google Shape;17714;p20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715" name="Google Shape;17715;p2003"/>
            <p:cNvGrpSpPr/>
            <p:nvPr/>
          </p:nvGrpSpPr>
          <p:grpSpPr>
            <a:xfrm>
              <a:off x="7191542" y="1"/>
              <a:ext cx="5000459" cy="1425992"/>
              <a:chOff x="7186272" y="0"/>
              <a:chExt cx="5005729" cy="1427495"/>
            </a:xfrm>
          </p:grpSpPr>
          <p:sp>
            <p:nvSpPr>
              <p:cNvPr id="17716" name="Google Shape;17716;p20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717" name="Google Shape;17717;p20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7718" name="Google Shape;17718;p20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19" name="Google Shape;17719;p2003"/>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20" name="Google Shape;17720;p2003"/>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21" name="Google Shape;17721;p200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22" name="Google Shape;17722;p200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23" name="Google Shape;17723;p200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724" name="Google Shape;17724;p20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25" name="Google Shape;17725;p20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67.xml><?xml version="1.0" encoding="utf-8"?>
<p:sldLayout xmlns:a="http://schemas.openxmlformats.org/drawingml/2006/main" xmlns:r="http://schemas.openxmlformats.org/officeDocument/2006/relationships" xmlns:p="http://schemas.openxmlformats.org/presentationml/2006/main" matchingName="53_Cover">
  <p:cSld name="53_Cover">
    <p:spTree>
      <p:nvGrpSpPr>
        <p:cNvPr id="1" name="Shape 17726"/>
        <p:cNvGrpSpPr/>
        <p:nvPr/>
      </p:nvGrpSpPr>
      <p:grpSpPr>
        <a:xfrm>
          <a:off x="0" y="0"/>
          <a:ext cx="0" cy="0"/>
          <a:chOff x="0" y="0"/>
          <a:chExt cx="0" cy="0"/>
        </a:xfrm>
      </p:grpSpPr>
      <p:sp>
        <p:nvSpPr>
          <p:cNvPr id="17727" name="Google Shape;17727;p2004"/>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728" name="Google Shape;17728;p2004"/>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29" name="Google Shape;17729;p2004"/>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730" name="Google Shape;17730;p2004"/>
          <p:cNvSpPr>
            <a:spLocks noGrp="1"/>
          </p:cNvSpPr>
          <p:nvPr>
            <p:ph type="pic" idx="2"/>
          </p:nvPr>
        </p:nvSpPr>
        <p:spPr>
          <a:xfrm>
            <a:off x="7118685" y="233915"/>
            <a:ext cx="5073316" cy="5943600"/>
          </a:xfrm>
          <a:prstGeom prst="rect">
            <a:avLst/>
          </a:prstGeom>
          <a:noFill/>
          <a:ln>
            <a:noFill/>
          </a:ln>
        </p:spPr>
      </p:sp>
      <p:grpSp>
        <p:nvGrpSpPr>
          <p:cNvPr id="17731" name="Google Shape;17731;p2004"/>
          <p:cNvGrpSpPr/>
          <p:nvPr/>
        </p:nvGrpSpPr>
        <p:grpSpPr>
          <a:xfrm>
            <a:off x="0" y="5020348"/>
            <a:ext cx="12192000" cy="1837653"/>
            <a:chOff x="0" y="5020348"/>
            <a:chExt cx="12192000" cy="1837653"/>
          </a:xfrm>
        </p:grpSpPr>
        <p:sp>
          <p:nvSpPr>
            <p:cNvPr id="17732" name="Google Shape;17732;p20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733" name="Google Shape;17733;p200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7734" name="Google Shape;17734;p200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768.xml><?xml version="1.0" encoding="utf-8"?>
<p:sldLayout xmlns:a="http://schemas.openxmlformats.org/drawingml/2006/main" xmlns:r="http://schemas.openxmlformats.org/officeDocument/2006/relationships" xmlns:p="http://schemas.openxmlformats.org/presentationml/2006/main" matchingName="52_Divider">
  <p:cSld name="52_Divider">
    <p:bg>
      <p:bgPr>
        <a:solidFill>
          <a:schemeClr val="lt2"/>
        </a:solidFill>
        <a:effectLst/>
      </p:bgPr>
    </p:bg>
    <p:spTree>
      <p:nvGrpSpPr>
        <p:cNvPr id="1" name="Shape 17735"/>
        <p:cNvGrpSpPr/>
        <p:nvPr/>
      </p:nvGrpSpPr>
      <p:grpSpPr>
        <a:xfrm>
          <a:off x="0" y="0"/>
          <a:ext cx="0" cy="0"/>
          <a:chOff x="0" y="0"/>
          <a:chExt cx="0" cy="0"/>
        </a:xfrm>
      </p:grpSpPr>
      <p:grpSp>
        <p:nvGrpSpPr>
          <p:cNvPr id="17736" name="Google Shape;17736;p2005"/>
          <p:cNvGrpSpPr/>
          <p:nvPr/>
        </p:nvGrpSpPr>
        <p:grpSpPr>
          <a:xfrm>
            <a:off x="0" y="5020348"/>
            <a:ext cx="12192000" cy="1837653"/>
            <a:chOff x="0" y="5020347"/>
            <a:chExt cx="12192000" cy="1837653"/>
          </a:xfrm>
        </p:grpSpPr>
        <p:sp>
          <p:nvSpPr>
            <p:cNvPr id="17737" name="Google Shape;17737;p200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738" name="Google Shape;17738;p200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739" name="Google Shape;17739;p200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7740" name="Google Shape;17740;p200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7741" name="Google Shape;17741;p2005"/>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42" name="Google Shape;17742;p2005"/>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769.xml><?xml version="1.0" encoding="utf-8"?>
<p:sldLayout xmlns:a="http://schemas.openxmlformats.org/drawingml/2006/main" xmlns:r="http://schemas.openxmlformats.org/officeDocument/2006/relationships" xmlns:p="http://schemas.openxmlformats.org/presentationml/2006/main" matchingName="Comparison">
  <p:cSld name="Comparison 32">
    <p:spTree>
      <p:nvGrpSpPr>
        <p:cNvPr id="1" name="Shape 17743"/>
        <p:cNvGrpSpPr/>
        <p:nvPr/>
      </p:nvGrpSpPr>
      <p:grpSpPr>
        <a:xfrm>
          <a:off x="0" y="0"/>
          <a:ext cx="0" cy="0"/>
          <a:chOff x="0" y="0"/>
          <a:chExt cx="0" cy="0"/>
        </a:xfrm>
      </p:grpSpPr>
      <p:grpSp>
        <p:nvGrpSpPr>
          <p:cNvPr id="17744" name="Google Shape;17744;p2006"/>
          <p:cNvGrpSpPr/>
          <p:nvPr/>
        </p:nvGrpSpPr>
        <p:grpSpPr>
          <a:xfrm>
            <a:off x="7191543" y="1"/>
            <a:ext cx="5000459" cy="1425992"/>
            <a:chOff x="7191542" y="1"/>
            <a:chExt cx="5000459" cy="1425992"/>
          </a:xfrm>
        </p:grpSpPr>
        <p:pic>
          <p:nvPicPr>
            <p:cNvPr id="17745" name="Google Shape;17745;p20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746" name="Google Shape;17746;p2006"/>
            <p:cNvGrpSpPr/>
            <p:nvPr/>
          </p:nvGrpSpPr>
          <p:grpSpPr>
            <a:xfrm>
              <a:off x="7191542" y="1"/>
              <a:ext cx="5000459" cy="1425992"/>
              <a:chOff x="7186272" y="0"/>
              <a:chExt cx="5005729" cy="1427495"/>
            </a:xfrm>
          </p:grpSpPr>
          <p:sp>
            <p:nvSpPr>
              <p:cNvPr id="17747" name="Google Shape;17747;p20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748" name="Google Shape;17748;p20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7749" name="Google Shape;17749;p20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50" name="Google Shape;17750;p2006"/>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51" name="Google Shape;17751;p2006"/>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52" name="Google Shape;17752;p200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53" name="Google Shape;17753;p200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54" name="Google Shape;17754;p200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755" name="Google Shape;17755;p20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56" name="Google Shape;17756;p20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2_Divider">
  <p:cSld name="2_Divider">
    <p:bg>
      <p:bgPr>
        <a:solidFill>
          <a:schemeClr val="lt2"/>
        </a:solidFill>
        <a:effectLst/>
      </p:bgPr>
    </p:bg>
    <p:spTree>
      <p:nvGrpSpPr>
        <p:cNvPr id="1" name="Shape 1697"/>
        <p:cNvGrpSpPr/>
        <p:nvPr/>
      </p:nvGrpSpPr>
      <p:grpSpPr>
        <a:xfrm>
          <a:off x="0" y="0"/>
          <a:ext cx="0" cy="0"/>
          <a:chOff x="0" y="0"/>
          <a:chExt cx="0" cy="0"/>
        </a:xfrm>
      </p:grpSpPr>
      <p:grpSp>
        <p:nvGrpSpPr>
          <p:cNvPr id="1698" name="Google Shape;1698;p272"/>
          <p:cNvGrpSpPr/>
          <p:nvPr/>
        </p:nvGrpSpPr>
        <p:grpSpPr>
          <a:xfrm>
            <a:off x="0" y="5020348"/>
            <a:ext cx="12192000" cy="1837653"/>
            <a:chOff x="0" y="5020347"/>
            <a:chExt cx="12192000" cy="1837653"/>
          </a:xfrm>
        </p:grpSpPr>
        <p:sp>
          <p:nvSpPr>
            <p:cNvPr id="1699" name="Google Shape;1699;p27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00" name="Google Shape;1700;p27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01" name="Google Shape;1701;p27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702" name="Google Shape;1702;p27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703" name="Google Shape;1703;p272"/>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04" name="Google Shape;1704;p272"/>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770.xml><?xml version="1.0" encoding="utf-8"?>
<p:sldLayout xmlns:a="http://schemas.openxmlformats.org/drawingml/2006/main" xmlns:r="http://schemas.openxmlformats.org/officeDocument/2006/relationships" xmlns:p="http://schemas.openxmlformats.org/presentationml/2006/main" matchingName="54_Cover">
  <p:cSld name="54_Cover">
    <p:spTree>
      <p:nvGrpSpPr>
        <p:cNvPr id="1" name="Shape 17757"/>
        <p:cNvGrpSpPr/>
        <p:nvPr/>
      </p:nvGrpSpPr>
      <p:grpSpPr>
        <a:xfrm>
          <a:off x="0" y="0"/>
          <a:ext cx="0" cy="0"/>
          <a:chOff x="0" y="0"/>
          <a:chExt cx="0" cy="0"/>
        </a:xfrm>
      </p:grpSpPr>
      <p:sp>
        <p:nvSpPr>
          <p:cNvPr id="17758" name="Google Shape;17758;p2007"/>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759" name="Google Shape;17759;p2007"/>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60" name="Google Shape;17760;p2007"/>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761" name="Google Shape;17761;p2007"/>
          <p:cNvSpPr>
            <a:spLocks noGrp="1"/>
          </p:cNvSpPr>
          <p:nvPr>
            <p:ph type="pic" idx="2"/>
          </p:nvPr>
        </p:nvSpPr>
        <p:spPr>
          <a:xfrm>
            <a:off x="7118685" y="233915"/>
            <a:ext cx="5073316" cy="5943600"/>
          </a:xfrm>
          <a:prstGeom prst="rect">
            <a:avLst/>
          </a:prstGeom>
          <a:noFill/>
          <a:ln>
            <a:noFill/>
          </a:ln>
        </p:spPr>
      </p:sp>
      <p:grpSp>
        <p:nvGrpSpPr>
          <p:cNvPr id="17762" name="Google Shape;17762;p2007"/>
          <p:cNvGrpSpPr/>
          <p:nvPr/>
        </p:nvGrpSpPr>
        <p:grpSpPr>
          <a:xfrm>
            <a:off x="0" y="5020348"/>
            <a:ext cx="12192000" cy="1837653"/>
            <a:chOff x="0" y="5020348"/>
            <a:chExt cx="12192000" cy="1837653"/>
          </a:xfrm>
        </p:grpSpPr>
        <p:sp>
          <p:nvSpPr>
            <p:cNvPr id="17763" name="Google Shape;17763;p200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764" name="Google Shape;17764;p200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7765" name="Google Shape;17765;p200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771.xml><?xml version="1.0" encoding="utf-8"?>
<p:sldLayout xmlns:a="http://schemas.openxmlformats.org/drawingml/2006/main" xmlns:r="http://schemas.openxmlformats.org/officeDocument/2006/relationships" xmlns:p="http://schemas.openxmlformats.org/presentationml/2006/main" matchingName="20_Title and Bullets Layout">
  <p:cSld name="20_Title and Bullets Layout">
    <p:spTree>
      <p:nvGrpSpPr>
        <p:cNvPr id="1" name="Shape 17766"/>
        <p:cNvGrpSpPr/>
        <p:nvPr/>
      </p:nvGrpSpPr>
      <p:grpSpPr>
        <a:xfrm>
          <a:off x="0" y="0"/>
          <a:ext cx="0" cy="0"/>
          <a:chOff x="0" y="0"/>
          <a:chExt cx="0" cy="0"/>
        </a:xfrm>
      </p:grpSpPr>
      <p:sp>
        <p:nvSpPr>
          <p:cNvPr id="17767" name="Google Shape;17767;p2008"/>
          <p:cNvSpPr txBox="1">
            <a:spLocks noGrp="1"/>
          </p:cNvSpPr>
          <p:nvPr>
            <p:ph type="title"/>
          </p:nvPr>
        </p:nvSpPr>
        <p:spPr>
          <a:xfrm>
            <a:off x="848991" y="753069"/>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68" name="Google Shape;17768;p200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769" name="Google Shape;17769;p2008"/>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770" name="Google Shape;17770;p2008"/>
          <p:cNvSpPr txBox="1">
            <a:spLocks noGrp="1"/>
          </p:cNvSpPr>
          <p:nvPr>
            <p:ph type="body" idx="1"/>
          </p:nvPr>
        </p:nvSpPr>
        <p:spPr>
          <a:xfrm>
            <a:off x="848784"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771" name="Google Shape;17771;p200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72.xml><?xml version="1.0" encoding="utf-8"?>
<p:sldLayout xmlns:a="http://schemas.openxmlformats.org/drawingml/2006/main" xmlns:r="http://schemas.openxmlformats.org/officeDocument/2006/relationships" xmlns:p="http://schemas.openxmlformats.org/presentationml/2006/main" matchingName="44_Title and Content">
  <p:cSld name="44_Title and Content">
    <p:spTree>
      <p:nvGrpSpPr>
        <p:cNvPr id="1" name="Shape 17772"/>
        <p:cNvGrpSpPr/>
        <p:nvPr/>
      </p:nvGrpSpPr>
      <p:grpSpPr>
        <a:xfrm>
          <a:off x="0" y="0"/>
          <a:ext cx="0" cy="0"/>
          <a:chOff x="0" y="0"/>
          <a:chExt cx="0" cy="0"/>
        </a:xfrm>
      </p:grpSpPr>
      <p:sp>
        <p:nvSpPr>
          <p:cNvPr id="17773" name="Google Shape;17773;p200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7774" name="Google Shape;17774;p200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7775" name="Google Shape;17775;p2009"/>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776" name="Google Shape;17776;p2009"/>
          <p:cNvSpPr txBox="1">
            <a:spLocks noGrp="1"/>
          </p:cNvSpPr>
          <p:nvPr>
            <p:ph type="title"/>
          </p:nvPr>
        </p:nvSpPr>
        <p:spPr>
          <a:xfrm>
            <a:off x="848989" y="776079"/>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77" name="Google Shape;17777;p2009"/>
          <p:cNvSpPr txBox="1">
            <a:spLocks noGrp="1"/>
          </p:cNvSpPr>
          <p:nvPr>
            <p:ph type="body" idx="1"/>
          </p:nvPr>
        </p:nvSpPr>
        <p:spPr>
          <a:xfrm>
            <a:off x="848989"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773.xml><?xml version="1.0" encoding="utf-8"?>
<p:sldLayout xmlns:a="http://schemas.openxmlformats.org/drawingml/2006/main" xmlns:r="http://schemas.openxmlformats.org/officeDocument/2006/relationships" xmlns:p="http://schemas.openxmlformats.org/presentationml/2006/main" matchingName="20_Two Section | Picture and Copy Layout">
  <p:cSld name="20_Two Section | Picture and Copy Layout">
    <p:spTree>
      <p:nvGrpSpPr>
        <p:cNvPr id="1" name="Shape 17778"/>
        <p:cNvGrpSpPr/>
        <p:nvPr/>
      </p:nvGrpSpPr>
      <p:grpSpPr>
        <a:xfrm>
          <a:off x="0" y="0"/>
          <a:ext cx="0" cy="0"/>
          <a:chOff x="0" y="0"/>
          <a:chExt cx="0" cy="0"/>
        </a:xfrm>
      </p:grpSpPr>
      <p:sp>
        <p:nvSpPr>
          <p:cNvPr id="17779" name="Google Shape;17779;p201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780" name="Google Shape;17780;p201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781" name="Google Shape;17781;p2010"/>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82" name="Google Shape;17782;p2010"/>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83" name="Google Shape;17783;p2010"/>
          <p:cNvSpPr txBox="1">
            <a:spLocks noGrp="1"/>
          </p:cNvSpPr>
          <p:nvPr>
            <p:ph type="title"/>
          </p:nvPr>
        </p:nvSpPr>
        <p:spPr>
          <a:xfrm>
            <a:off x="5549397" y="1123750"/>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784" name="Google Shape;17784;p201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74.xml><?xml version="1.0" encoding="utf-8"?>
<p:sldLayout xmlns:a="http://schemas.openxmlformats.org/drawingml/2006/main" xmlns:r="http://schemas.openxmlformats.org/officeDocument/2006/relationships" xmlns:p="http://schemas.openxmlformats.org/presentationml/2006/main" matchingName="27_Title Slide_Yale Blue">
  <p:cSld name="27_Title Slide_Yale Blue">
    <p:spTree>
      <p:nvGrpSpPr>
        <p:cNvPr id="1" name="Shape 17785"/>
        <p:cNvGrpSpPr/>
        <p:nvPr/>
      </p:nvGrpSpPr>
      <p:grpSpPr>
        <a:xfrm>
          <a:off x="0" y="0"/>
          <a:ext cx="0" cy="0"/>
          <a:chOff x="0" y="0"/>
          <a:chExt cx="0" cy="0"/>
        </a:xfrm>
      </p:grpSpPr>
      <p:sp>
        <p:nvSpPr>
          <p:cNvPr id="17786" name="Google Shape;17786;p2011"/>
          <p:cNvSpPr txBox="1">
            <a:spLocks noGrp="1"/>
          </p:cNvSpPr>
          <p:nvPr>
            <p:ph type="body" idx="1"/>
          </p:nvPr>
        </p:nvSpPr>
        <p:spPr>
          <a:xfrm>
            <a:off x="2826556" y="5400858"/>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87" name="Google Shape;17787;p2011"/>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88" name="Google Shape;17788;p201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7789" name="Google Shape;17789;p20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790" name="Google Shape;17790;p20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7791" name="Google Shape;17791;p2011"/>
          <p:cNvSpPr/>
          <p:nvPr/>
        </p:nvSpPr>
        <p:spPr>
          <a:xfrm rot="10800000">
            <a:off x="2"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7792" name="Google Shape;17792;p2011"/>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7793" name="Google Shape;17793;p2011"/>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794" name="Google Shape;17794;p2011"/>
          <p:cNvPicPr preferRelativeResize="0"/>
          <p:nvPr/>
        </p:nvPicPr>
        <p:blipFill rotWithShape="1">
          <a:blip r:embed="rId2">
            <a:alphaModFix/>
          </a:blip>
          <a:srcRect/>
          <a:stretch/>
        </p:blipFill>
        <p:spPr>
          <a:xfrm>
            <a:off x="2829835" y="4178329"/>
            <a:ext cx="4395959" cy="1140163"/>
          </a:xfrm>
          <a:prstGeom prst="rect">
            <a:avLst/>
          </a:prstGeom>
          <a:noFill/>
          <a:ln>
            <a:noFill/>
          </a:ln>
        </p:spPr>
      </p:pic>
    </p:spTree>
  </p:cSld>
  <p:clrMapOvr>
    <a:masterClrMapping/>
  </p:clrMapOvr>
</p:sldLayout>
</file>

<file path=ppt/slideLayouts/slideLayout1775.xml><?xml version="1.0" encoding="utf-8"?>
<p:sldLayout xmlns:a="http://schemas.openxmlformats.org/drawingml/2006/main" xmlns:r="http://schemas.openxmlformats.org/officeDocument/2006/relationships" xmlns:p="http://schemas.openxmlformats.org/presentationml/2006/main" showMasterSp="0" matchingName="2_Table of Content">
  <p:cSld name="2_Table of Content">
    <p:spTree>
      <p:nvGrpSpPr>
        <p:cNvPr id="1" name="Shape 17795"/>
        <p:cNvGrpSpPr/>
        <p:nvPr/>
      </p:nvGrpSpPr>
      <p:grpSpPr>
        <a:xfrm>
          <a:off x="0" y="0"/>
          <a:ext cx="0" cy="0"/>
          <a:chOff x="0" y="0"/>
          <a:chExt cx="0" cy="0"/>
        </a:xfrm>
      </p:grpSpPr>
      <p:sp>
        <p:nvSpPr>
          <p:cNvPr id="17796" name="Google Shape;17796;p2012"/>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7797" name="Google Shape;17797;p2012"/>
          <p:cNvSpPr txBox="1">
            <a:spLocks noGrp="1"/>
          </p:cNvSpPr>
          <p:nvPr>
            <p:ph type="title"/>
          </p:nvPr>
        </p:nvSpPr>
        <p:spPr>
          <a:xfrm>
            <a:off x="218115"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98" name="Google Shape;17798;p2012"/>
          <p:cNvSpPr txBox="1">
            <a:spLocks noGrp="1"/>
          </p:cNvSpPr>
          <p:nvPr>
            <p:ph type="body" idx="1"/>
          </p:nvPr>
        </p:nvSpPr>
        <p:spPr>
          <a:xfrm>
            <a:off x="218115" y="917198"/>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99" name="Google Shape;17799;p2012"/>
          <p:cNvSpPr txBox="1">
            <a:spLocks noGrp="1"/>
          </p:cNvSpPr>
          <p:nvPr>
            <p:ph type="body" idx="2"/>
          </p:nvPr>
        </p:nvSpPr>
        <p:spPr>
          <a:xfrm>
            <a:off x="3858938" y="5969002"/>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800" name="Google Shape;17800;p20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801" name="Google Shape;17801;p2012"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2" y="5969000"/>
            <a:ext cx="3704343" cy="651933"/>
          </a:xfrm>
          <a:prstGeom prst="rect">
            <a:avLst/>
          </a:prstGeom>
          <a:noFill/>
          <a:ln>
            <a:noFill/>
          </a:ln>
        </p:spPr>
      </p:pic>
    </p:spTree>
  </p:cSld>
  <p:clrMapOvr>
    <a:masterClrMapping/>
  </p:clrMapOvr>
</p:sldLayout>
</file>

<file path=ppt/slideLayouts/slideLayout1776.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9">
    <p:spTree>
      <p:nvGrpSpPr>
        <p:cNvPr id="1" name="Shape 17802"/>
        <p:cNvGrpSpPr/>
        <p:nvPr/>
      </p:nvGrpSpPr>
      <p:grpSpPr>
        <a:xfrm>
          <a:off x="0" y="0"/>
          <a:ext cx="0" cy="0"/>
          <a:chOff x="0" y="0"/>
          <a:chExt cx="0" cy="0"/>
        </a:xfrm>
      </p:grpSpPr>
      <p:sp>
        <p:nvSpPr>
          <p:cNvPr id="17803" name="Google Shape;17803;p2013"/>
          <p:cNvSpPr txBox="1">
            <a:spLocks noGrp="1"/>
          </p:cNvSpPr>
          <p:nvPr>
            <p:ph type="title"/>
          </p:nvPr>
        </p:nvSpPr>
        <p:spPr>
          <a:xfrm>
            <a:off x="848991" y="753069"/>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04" name="Google Shape;17804;p201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805" name="Google Shape;17805;p2013"/>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806" name="Google Shape;17806;p2013"/>
          <p:cNvSpPr txBox="1">
            <a:spLocks noGrp="1"/>
          </p:cNvSpPr>
          <p:nvPr>
            <p:ph type="body" idx="1"/>
          </p:nvPr>
        </p:nvSpPr>
        <p:spPr>
          <a:xfrm>
            <a:off x="848784"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807" name="Google Shape;17807;p201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77.xml><?xml version="1.0" encoding="utf-8"?>
<p:sldLayout xmlns:a="http://schemas.openxmlformats.org/drawingml/2006/main" xmlns:r="http://schemas.openxmlformats.org/officeDocument/2006/relationships" xmlns:p="http://schemas.openxmlformats.org/presentationml/2006/main" matchingName="1_Title and Content">
  <p:cSld name="1_Title and Content 7">
    <p:spTree>
      <p:nvGrpSpPr>
        <p:cNvPr id="1" name="Shape 17808"/>
        <p:cNvGrpSpPr/>
        <p:nvPr/>
      </p:nvGrpSpPr>
      <p:grpSpPr>
        <a:xfrm>
          <a:off x="0" y="0"/>
          <a:ext cx="0" cy="0"/>
          <a:chOff x="0" y="0"/>
          <a:chExt cx="0" cy="0"/>
        </a:xfrm>
      </p:grpSpPr>
      <p:sp>
        <p:nvSpPr>
          <p:cNvPr id="17809" name="Google Shape;17809;p201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7810" name="Google Shape;17810;p201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7811" name="Google Shape;17811;p2014"/>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812" name="Google Shape;17812;p2014"/>
          <p:cNvSpPr txBox="1">
            <a:spLocks noGrp="1"/>
          </p:cNvSpPr>
          <p:nvPr>
            <p:ph type="title"/>
          </p:nvPr>
        </p:nvSpPr>
        <p:spPr>
          <a:xfrm>
            <a:off x="848989" y="776079"/>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13" name="Google Shape;17813;p2014"/>
          <p:cNvSpPr txBox="1">
            <a:spLocks noGrp="1"/>
          </p:cNvSpPr>
          <p:nvPr>
            <p:ph type="body" idx="1"/>
          </p:nvPr>
        </p:nvSpPr>
        <p:spPr>
          <a:xfrm>
            <a:off x="848989"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778.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9">
    <p:spTree>
      <p:nvGrpSpPr>
        <p:cNvPr id="1" name="Shape 17814"/>
        <p:cNvGrpSpPr/>
        <p:nvPr/>
      </p:nvGrpSpPr>
      <p:grpSpPr>
        <a:xfrm>
          <a:off x="0" y="0"/>
          <a:ext cx="0" cy="0"/>
          <a:chOff x="0" y="0"/>
          <a:chExt cx="0" cy="0"/>
        </a:xfrm>
      </p:grpSpPr>
      <p:sp>
        <p:nvSpPr>
          <p:cNvPr id="17815" name="Google Shape;17815;p201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816" name="Google Shape;17816;p2015"/>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817" name="Google Shape;17817;p2015"/>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818" name="Google Shape;17818;p2015"/>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819" name="Google Shape;17819;p2015"/>
          <p:cNvSpPr txBox="1">
            <a:spLocks noGrp="1"/>
          </p:cNvSpPr>
          <p:nvPr>
            <p:ph type="title"/>
          </p:nvPr>
        </p:nvSpPr>
        <p:spPr>
          <a:xfrm>
            <a:off x="5549397" y="1123750"/>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820" name="Google Shape;17820;p201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79.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7821"/>
        <p:cNvGrpSpPr/>
        <p:nvPr/>
      </p:nvGrpSpPr>
      <p:grpSpPr>
        <a:xfrm>
          <a:off x="0" y="0"/>
          <a:ext cx="0" cy="0"/>
          <a:chOff x="0" y="0"/>
          <a:chExt cx="0" cy="0"/>
        </a:xfrm>
      </p:grpSpPr>
      <p:sp>
        <p:nvSpPr>
          <p:cNvPr id="17822" name="Google Shape;17822;p2016"/>
          <p:cNvSpPr txBox="1">
            <a:spLocks noGrp="1"/>
          </p:cNvSpPr>
          <p:nvPr>
            <p:ph type="title"/>
          </p:nvPr>
        </p:nvSpPr>
        <p:spPr>
          <a:xfrm>
            <a:off x="963084" y="4406904"/>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23" name="Google Shape;17823;p2016"/>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7824" name="Google Shape;17824;p201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7825" name="Google Shape;17825;p20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826" name="Google Shape;17826;p20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6_Quotation">
  <p:cSld name="6_Quotation">
    <p:spTree>
      <p:nvGrpSpPr>
        <p:cNvPr id="1" name="Shape 1705"/>
        <p:cNvGrpSpPr/>
        <p:nvPr/>
      </p:nvGrpSpPr>
      <p:grpSpPr>
        <a:xfrm>
          <a:off x="0" y="0"/>
          <a:ext cx="0" cy="0"/>
          <a:chOff x="0" y="0"/>
          <a:chExt cx="0" cy="0"/>
        </a:xfrm>
      </p:grpSpPr>
      <p:sp>
        <p:nvSpPr>
          <p:cNvPr id="1706" name="Google Shape;1706;p27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07" name="Google Shape;1707;p27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08" name="Google Shape;1708;p273"/>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9" name="Google Shape;1709;p273"/>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10" name="Google Shape;1710;p2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11" name="Google Shape;1711;p2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12" name="Google Shape;1712;p273"/>
          <p:cNvGrpSpPr/>
          <p:nvPr/>
        </p:nvGrpSpPr>
        <p:grpSpPr>
          <a:xfrm>
            <a:off x="7191544" y="1"/>
            <a:ext cx="5000459" cy="1425992"/>
            <a:chOff x="7191542" y="1"/>
            <a:chExt cx="5000459" cy="1425992"/>
          </a:xfrm>
        </p:grpSpPr>
        <p:pic>
          <p:nvPicPr>
            <p:cNvPr id="1713" name="Google Shape;1713;p2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14" name="Google Shape;1714;p273"/>
            <p:cNvGrpSpPr/>
            <p:nvPr/>
          </p:nvGrpSpPr>
          <p:grpSpPr>
            <a:xfrm>
              <a:off x="7191542" y="1"/>
              <a:ext cx="5000459" cy="1425992"/>
              <a:chOff x="7186272" y="0"/>
              <a:chExt cx="5005729" cy="1427495"/>
            </a:xfrm>
          </p:grpSpPr>
          <p:sp>
            <p:nvSpPr>
              <p:cNvPr id="1715" name="Google Shape;1715;p2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16" name="Google Shape;1716;p2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717" name="Google Shape;1717;p273"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1780.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7827"/>
        <p:cNvGrpSpPr/>
        <p:nvPr/>
      </p:nvGrpSpPr>
      <p:grpSpPr>
        <a:xfrm>
          <a:off x="0" y="0"/>
          <a:ext cx="0" cy="0"/>
          <a:chOff x="0" y="0"/>
          <a:chExt cx="0" cy="0"/>
        </a:xfrm>
      </p:grpSpPr>
      <p:sp>
        <p:nvSpPr>
          <p:cNvPr id="17828" name="Google Shape;17828;p2017"/>
          <p:cNvSpPr txBox="1">
            <a:spLocks noGrp="1"/>
          </p:cNvSpPr>
          <p:nvPr>
            <p:ph type="title"/>
          </p:nvPr>
        </p:nvSpPr>
        <p:spPr>
          <a:xfrm>
            <a:off x="609606" y="273052"/>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29" name="Google Shape;17829;p2017"/>
          <p:cNvSpPr txBox="1">
            <a:spLocks noGrp="1"/>
          </p:cNvSpPr>
          <p:nvPr>
            <p:ph type="body" idx="1"/>
          </p:nvPr>
        </p:nvSpPr>
        <p:spPr>
          <a:xfrm>
            <a:off x="4766733" y="273056"/>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7830" name="Google Shape;17830;p2017"/>
          <p:cNvSpPr txBox="1">
            <a:spLocks noGrp="1"/>
          </p:cNvSpPr>
          <p:nvPr>
            <p:ph type="body" idx="2"/>
          </p:nvPr>
        </p:nvSpPr>
        <p:spPr>
          <a:xfrm>
            <a:off x="609606" y="1435104"/>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7831" name="Google Shape;17831;p201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7832" name="Google Shape;17832;p20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833" name="Google Shape;17833;p20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781.xml><?xml version="1.0" encoding="utf-8"?>
<p:sldLayout xmlns:a="http://schemas.openxmlformats.org/drawingml/2006/main" xmlns:r="http://schemas.openxmlformats.org/officeDocument/2006/relationships" xmlns:p="http://schemas.openxmlformats.org/presentationml/2006/main" showMasterSp="0" matchingName="4_EVERYDAY - CONTENT ONLY">
  <p:cSld name="4_EVERYDAY - CONTENT ONLY">
    <p:spTree>
      <p:nvGrpSpPr>
        <p:cNvPr id="1" name="Shape 17834"/>
        <p:cNvGrpSpPr/>
        <p:nvPr/>
      </p:nvGrpSpPr>
      <p:grpSpPr>
        <a:xfrm>
          <a:off x="0" y="0"/>
          <a:ext cx="0" cy="0"/>
          <a:chOff x="0" y="0"/>
          <a:chExt cx="0" cy="0"/>
        </a:xfrm>
      </p:grpSpPr>
      <p:sp>
        <p:nvSpPr>
          <p:cNvPr id="17835" name="Google Shape;17835;p2018"/>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836" name="Google Shape;17836;p2018"/>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7837" name="Google Shape;17837;p2018"/>
          <p:cNvSpPr txBox="1">
            <a:spLocks noGrp="1"/>
          </p:cNvSpPr>
          <p:nvPr>
            <p:ph type="body" idx="1"/>
          </p:nvPr>
        </p:nvSpPr>
        <p:spPr>
          <a:xfrm>
            <a:off x="508540" y="1707787"/>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838" name="Google Shape;17838;p2018"/>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7839" name="Google Shape;17839;p2018"/>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40" name="Google Shape;17840;p2018"/>
          <p:cNvSpPr txBox="1">
            <a:spLocks noGrp="1"/>
          </p:cNvSpPr>
          <p:nvPr>
            <p:ph type="body" idx="2"/>
          </p:nvPr>
        </p:nvSpPr>
        <p:spPr>
          <a:xfrm>
            <a:off x="332187" y="953347"/>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841" name="Google Shape;17841;p2018"/>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7842" name="Google Shape;17842;p2018"/>
          <p:cNvSpPr txBox="1">
            <a:spLocks noGrp="1"/>
          </p:cNvSpPr>
          <p:nvPr>
            <p:ph type="sldNum" idx="12"/>
          </p:nvPr>
        </p:nvSpPr>
        <p:spPr>
          <a:xfrm>
            <a:off x="11202595" y="6454534"/>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7843" name="Google Shape;17843;p2018"/>
          <p:cNvPicPr preferRelativeResize="0"/>
          <p:nvPr/>
        </p:nvPicPr>
        <p:blipFill rotWithShape="1">
          <a:blip r:embed="rId2">
            <a:alphaModFix/>
          </a:blip>
          <a:srcRect/>
          <a:stretch/>
        </p:blipFill>
        <p:spPr>
          <a:xfrm>
            <a:off x="9596462" y="6492241"/>
            <a:ext cx="1606135" cy="229239"/>
          </a:xfrm>
          <a:prstGeom prst="rect">
            <a:avLst/>
          </a:prstGeom>
          <a:noFill/>
          <a:ln>
            <a:noFill/>
          </a:ln>
        </p:spPr>
      </p:pic>
    </p:spTree>
  </p:cSld>
  <p:clrMapOvr>
    <a:masterClrMapping/>
  </p:clrMapOvr>
</p:sldLayout>
</file>

<file path=ppt/slideLayouts/slideLayout1782.xml><?xml version="1.0" encoding="utf-8"?>
<p:sldLayout xmlns:a="http://schemas.openxmlformats.org/drawingml/2006/main" xmlns:r="http://schemas.openxmlformats.org/officeDocument/2006/relationships" xmlns:p="http://schemas.openxmlformats.org/presentationml/2006/main" matchingName="Title and Content">
  <p:cSld name="2_Title and Content 4">
    <p:spTree>
      <p:nvGrpSpPr>
        <p:cNvPr id="1" name="Shape 17844"/>
        <p:cNvGrpSpPr/>
        <p:nvPr/>
      </p:nvGrpSpPr>
      <p:grpSpPr>
        <a:xfrm>
          <a:off x="0" y="0"/>
          <a:ext cx="0" cy="0"/>
          <a:chOff x="0" y="0"/>
          <a:chExt cx="0" cy="0"/>
        </a:xfrm>
      </p:grpSpPr>
      <p:grpSp>
        <p:nvGrpSpPr>
          <p:cNvPr id="17845" name="Google Shape;17845;p2019"/>
          <p:cNvGrpSpPr/>
          <p:nvPr/>
        </p:nvGrpSpPr>
        <p:grpSpPr>
          <a:xfrm>
            <a:off x="7191543" y="1"/>
            <a:ext cx="5000459" cy="1425992"/>
            <a:chOff x="7191542" y="1"/>
            <a:chExt cx="5000459" cy="1425992"/>
          </a:xfrm>
        </p:grpSpPr>
        <p:pic>
          <p:nvPicPr>
            <p:cNvPr id="17846" name="Google Shape;17846;p20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847" name="Google Shape;17847;p2019"/>
            <p:cNvGrpSpPr/>
            <p:nvPr/>
          </p:nvGrpSpPr>
          <p:grpSpPr>
            <a:xfrm>
              <a:off x="7191542" y="1"/>
              <a:ext cx="5000459" cy="1425992"/>
              <a:chOff x="7186272" y="0"/>
              <a:chExt cx="5005729" cy="1427495"/>
            </a:xfrm>
          </p:grpSpPr>
          <p:sp>
            <p:nvSpPr>
              <p:cNvPr id="17848" name="Google Shape;17848;p20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849" name="Google Shape;17849;p20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850" name="Google Shape;17850;p20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851" name="Google Shape;17851;p2019"/>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852" name="Google Shape;17852;p201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853" name="Google Shape;17853;p20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54" name="Google Shape;17854;p2019"/>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83.xml><?xml version="1.0" encoding="utf-8"?>
<p:sldLayout xmlns:a="http://schemas.openxmlformats.org/drawingml/2006/main" xmlns:r="http://schemas.openxmlformats.org/officeDocument/2006/relationships" xmlns:p="http://schemas.openxmlformats.org/presentationml/2006/main" matchingName="Photo Slide">
  <p:cSld name="1_Photo Slide 3">
    <p:spTree>
      <p:nvGrpSpPr>
        <p:cNvPr id="1" name="Shape 17855"/>
        <p:cNvGrpSpPr/>
        <p:nvPr/>
      </p:nvGrpSpPr>
      <p:grpSpPr>
        <a:xfrm>
          <a:off x="0" y="0"/>
          <a:ext cx="0" cy="0"/>
          <a:chOff x="0" y="0"/>
          <a:chExt cx="0" cy="0"/>
        </a:xfrm>
      </p:grpSpPr>
      <p:sp>
        <p:nvSpPr>
          <p:cNvPr id="17856" name="Google Shape;17856;p2020"/>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857" name="Google Shape;17857;p202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858" name="Google Shape;17858;p2020"/>
          <p:cNvGrpSpPr/>
          <p:nvPr/>
        </p:nvGrpSpPr>
        <p:grpSpPr>
          <a:xfrm>
            <a:off x="0" y="5379427"/>
            <a:ext cx="2807368" cy="753891"/>
            <a:chOff x="0" y="5379426"/>
            <a:chExt cx="2807368" cy="753891"/>
          </a:xfrm>
        </p:grpSpPr>
        <p:sp>
          <p:nvSpPr>
            <p:cNvPr id="17859" name="Google Shape;17859;p202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860" name="Google Shape;17860;p202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7861" name="Google Shape;17861;p2020"/>
          <p:cNvSpPr>
            <a:spLocks noGrp="1"/>
          </p:cNvSpPr>
          <p:nvPr>
            <p:ph type="pic" idx="2"/>
          </p:nvPr>
        </p:nvSpPr>
        <p:spPr>
          <a:xfrm>
            <a:off x="2807368" y="457202"/>
            <a:ext cx="8915400" cy="5943599"/>
          </a:xfrm>
          <a:prstGeom prst="rect">
            <a:avLst/>
          </a:prstGeom>
          <a:noFill/>
          <a:ln>
            <a:noFill/>
          </a:ln>
        </p:spPr>
      </p:sp>
      <p:pic>
        <p:nvPicPr>
          <p:cNvPr id="17862" name="Google Shape;17862;p2020"/>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1784.xml><?xml version="1.0" encoding="utf-8"?>
<p:sldLayout xmlns:a="http://schemas.openxmlformats.org/drawingml/2006/main" xmlns:r="http://schemas.openxmlformats.org/officeDocument/2006/relationships" xmlns:p="http://schemas.openxmlformats.org/presentationml/2006/main" matchingName="Photo Slide">
  <p:cSld name="1_Photo Slide 4">
    <p:spTree>
      <p:nvGrpSpPr>
        <p:cNvPr id="1" name="Shape 17863"/>
        <p:cNvGrpSpPr/>
        <p:nvPr/>
      </p:nvGrpSpPr>
      <p:grpSpPr>
        <a:xfrm>
          <a:off x="0" y="0"/>
          <a:ext cx="0" cy="0"/>
          <a:chOff x="0" y="0"/>
          <a:chExt cx="0" cy="0"/>
        </a:xfrm>
      </p:grpSpPr>
      <p:sp>
        <p:nvSpPr>
          <p:cNvPr id="17864" name="Google Shape;17864;p202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865" name="Google Shape;17865;p202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866" name="Google Shape;17866;p2021"/>
          <p:cNvGrpSpPr/>
          <p:nvPr/>
        </p:nvGrpSpPr>
        <p:grpSpPr>
          <a:xfrm>
            <a:off x="0" y="5379427"/>
            <a:ext cx="2807368" cy="753891"/>
            <a:chOff x="0" y="5379426"/>
            <a:chExt cx="2807368" cy="753891"/>
          </a:xfrm>
        </p:grpSpPr>
        <p:sp>
          <p:nvSpPr>
            <p:cNvPr id="17867" name="Google Shape;17867;p202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868" name="Google Shape;17868;p202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7869" name="Google Shape;17869;p2021"/>
          <p:cNvSpPr>
            <a:spLocks noGrp="1"/>
          </p:cNvSpPr>
          <p:nvPr>
            <p:ph type="pic" idx="2"/>
          </p:nvPr>
        </p:nvSpPr>
        <p:spPr>
          <a:xfrm>
            <a:off x="2807368" y="457202"/>
            <a:ext cx="8915400" cy="5943599"/>
          </a:xfrm>
          <a:prstGeom prst="rect">
            <a:avLst/>
          </a:prstGeom>
          <a:noFill/>
          <a:ln>
            <a:noFill/>
          </a:ln>
        </p:spPr>
      </p:sp>
      <p:pic>
        <p:nvPicPr>
          <p:cNvPr id="17870" name="Google Shape;17870;p2021"/>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1785.xml><?xml version="1.0" encoding="utf-8"?>
<p:sldLayout xmlns:a="http://schemas.openxmlformats.org/drawingml/2006/main" xmlns:r="http://schemas.openxmlformats.org/officeDocument/2006/relationships" xmlns:p="http://schemas.openxmlformats.org/presentationml/2006/main" matchingName="Photo Slide">
  <p:cSld name="1_Photo Slide 5">
    <p:spTree>
      <p:nvGrpSpPr>
        <p:cNvPr id="1" name="Shape 17871"/>
        <p:cNvGrpSpPr/>
        <p:nvPr/>
      </p:nvGrpSpPr>
      <p:grpSpPr>
        <a:xfrm>
          <a:off x="0" y="0"/>
          <a:ext cx="0" cy="0"/>
          <a:chOff x="0" y="0"/>
          <a:chExt cx="0" cy="0"/>
        </a:xfrm>
      </p:grpSpPr>
      <p:sp>
        <p:nvSpPr>
          <p:cNvPr id="17872" name="Google Shape;17872;p2022"/>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873" name="Google Shape;17873;p202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874" name="Google Shape;17874;p2022"/>
          <p:cNvGrpSpPr/>
          <p:nvPr/>
        </p:nvGrpSpPr>
        <p:grpSpPr>
          <a:xfrm>
            <a:off x="0" y="5379427"/>
            <a:ext cx="2807368" cy="753891"/>
            <a:chOff x="0" y="5379426"/>
            <a:chExt cx="2807368" cy="753891"/>
          </a:xfrm>
        </p:grpSpPr>
        <p:sp>
          <p:nvSpPr>
            <p:cNvPr id="17875" name="Google Shape;17875;p202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876" name="Google Shape;17876;p202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7877" name="Google Shape;17877;p2022"/>
          <p:cNvSpPr>
            <a:spLocks noGrp="1"/>
          </p:cNvSpPr>
          <p:nvPr>
            <p:ph type="pic" idx="2"/>
          </p:nvPr>
        </p:nvSpPr>
        <p:spPr>
          <a:xfrm>
            <a:off x="2807368" y="457202"/>
            <a:ext cx="8915400" cy="5943599"/>
          </a:xfrm>
          <a:prstGeom prst="rect">
            <a:avLst/>
          </a:prstGeom>
          <a:noFill/>
          <a:ln>
            <a:noFill/>
          </a:ln>
        </p:spPr>
      </p:sp>
      <p:pic>
        <p:nvPicPr>
          <p:cNvPr id="17878" name="Google Shape;17878;p2022"/>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1786.xml><?xml version="1.0" encoding="utf-8"?>
<p:sldLayout xmlns:a="http://schemas.openxmlformats.org/drawingml/2006/main" xmlns:r="http://schemas.openxmlformats.org/officeDocument/2006/relationships" xmlns:p="http://schemas.openxmlformats.org/presentationml/2006/main" matchingName="55_Cover">
  <p:cSld name="55_Cover">
    <p:spTree>
      <p:nvGrpSpPr>
        <p:cNvPr id="1" name="Shape 17879"/>
        <p:cNvGrpSpPr/>
        <p:nvPr/>
      </p:nvGrpSpPr>
      <p:grpSpPr>
        <a:xfrm>
          <a:off x="0" y="0"/>
          <a:ext cx="0" cy="0"/>
          <a:chOff x="0" y="0"/>
          <a:chExt cx="0" cy="0"/>
        </a:xfrm>
      </p:grpSpPr>
      <p:sp>
        <p:nvSpPr>
          <p:cNvPr id="17880" name="Google Shape;17880;p2023"/>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881" name="Google Shape;17881;p2023"/>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82" name="Google Shape;17882;p2023"/>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883" name="Google Shape;17883;p2023"/>
          <p:cNvSpPr>
            <a:spLocks noGrp="1"/>
          </p:cNvSpPr>
          <p:nvPr>
            <p:ph type="pic" idx="2"/>
          </p:nvPr>
        </p:nvSpPr>
        <p:spPr>
          <a:xfrm>
            <a:off x="7118685" y="233915"/>
            <a:ext cx="5073316" cy="5943600"/>
          </a:xfrm>
          <a:prstGeom prst="rect">
            <a:avLst/>
          </a:prstGeom>
          <a:noFill/>
          <a:ln>
            <a:noFill/>
          </a:ln>
        </p:spPr>
      </p:sp>
      <p:grpSp>
        <p:nvGrpSpPr>
          <p:cNvPr id="17884" name="Google Shape;17884;p2023"/>
          <p:cNvGrpSpPr/>
          <p:nvPr/>
        </p:nvGrpSpPr>
        <p:grpSpPr>
          <a:xfrm>
            <a:off x="0" y="5020348"/>
            <a:ext cx="12192000" cy="1837653"/>
            <a:chOff x="0" y="5020348"/>
            <a:chExt cx="12192000" cy="1837653"/>
          </a:xfrm>
        </p:grpSpPr>
        <p:sp>
          <p:nvSpPr>
            <p:cNvPr id="17885" name="Google Shape;17885;p202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886" name="Google Shape;17886;p202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7887" name="Google Shape;17887;p202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787.xml><?xml version="1.0" encoding="utf-8"?>
<p:sldLayout xmlns:a="http://schemas.openxmlformats.org/drawingml/2006/main" xmlns:r="http://schemas.openxmlformats.org/officeDocument/2006/relationships" xmlns:p="http://schemas.openxmlformats.org/presentationml/2006/main" matchingName="53_Divider">
  <p:cSld name="53_Divider">
    <p:bg>
      <p:bgPr>
        <a:solidFill>
          <a:schemeClr val="lt2"/>
        </a:solidFill>
        <a:effectLst/>
      </p:bgPr>
    </p:bg>
    <p:spTree>
      <p:nvGrpSpPr>
        <p:cNvPr id="1" name="Shape 17888"/>
        <p:cNvGrpSpPr/>
        <p:nvPr/>
      </p:nvGrpSpPr>
      <p:grpSpPr>
        <a:xfrm>
          <a:off x="0" y="0"/>
          <a:ext cx="0" cy="0"/>
          <a:chOff x="0" y="0"/>
          <a:chExt cx="0" cy="0"/>
        </a:xfrm>
      </p:grpSpPr>
      <p:grpSp>
        <p:nvGrpSpPr>
          <p:cNvPr id="17889" name="Google Shape;17889;p2024"/>
          <p:cNvGrpSpPr/>
          <p:nvPr/>
        </p:nvGrpSpPr>
        <p:grpSpPr>
          <a:xfrm>
            <a:off x="0" y="5020348"/>
            <a:ext cx="12192000" cy="1837653"/>
            <a:chOff x="0" y="5020347"/>
            <a:chExt cx="12192000" cy="1837653"/>
          </a:xfrm>
        </p:grpSpPr>
        <p:sp>
          <p:nvSpPr>
            <p:cNvPr id="17890" name="Google Shape;17890;p202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891" name="Google Shape;17891;p202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892" name="Google Shape;17892;p202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7893" name="Google Shape;17893;p202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7894" name="Google Shape;17894;p2024"/>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95" name="Google Shape;17895;p2024"/>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788.xml><?xml version="1.0" encoding="utf-8"?>
<p:sldLayout xmlns:a="http://schemas.openxmlformats.org/drawingml/2006/main" xmlns:r="http://schemas.openxmlformats.org/officeDocument/2006/relationships" xmlns:p="http://schemas.openxmlformats.org/presentationml/2006/main" matchingName="Comparison">
  <p:cSld name="Comparison 33">
    <p:spTree>
      <p:nvGrpSpPr>
        <p:cNvPr id="1" name="Shape 17896"/>
        <p:cNvGrpSpPr/>
        <p:nvPr/>
      </p:nvGrpSpPr>
      <p:grpSpPr>
        <a:xfrm>
          <a:off x="0" y="0"/>
          <a:ext cx="0" cy="0"/>
          <a:chOff x="0" y="0"/>
          <a:chExt cx="0" cy="0"/>
        </a:xfrm>
      </p:grpSpPr>
      <p:grpSp>
        <p:nvGrpSpPr>
          <p:cNvPr id="17897" name="Google Shape;17897;p2025"/>
          <p:cNvGrpSpPr/>
          <p:nvPr/>
        </p:nvGrpSpPr>
        <p:grpSpPr>
          <a:xfrm>
            <a:off x="7191543" y="1"/>
            <a:ext cx="5000459" cy="1425992"/>
            <a:chOff x="7191542" y="1"/>
            <a:chExt cx="5000459" cy="1425992"/>
          </a:xfrm>
        </p:grpSpPr>
        <p:pic>
          <p:nvPicPr>
            <p:cNvPr id="17898" name="Google Shape;17898;p20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899" name="Google Shape;17899;p2025"/>
            <p:cNvGrpSpPr/>
            <p:nvPr/>
          </p:nvGrpSpPr>
          <p:grpSpPr>
            <a:xfrm>
              <a:off x="7191542" y="1"/>
              <a:ext cx="5000459" cy="1425992"/>
              <a:chOff x="7186272" y="0"/>
              <a:chExt cx="5005729" cy="1427495"/>
            </a:xfrm>
          </p:grpSpPr>
          <p:sp>
            <p:nvSpPr>
              <p:cNvPr id="17900" name="Google Shape;17900;p20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901" name="Google Shape;17901;p20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7902" name="Google Shape;17902;p20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903" name="Google Shape;17903;p2025"/>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904" name="Google Shape;17904;p2025"/>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05" name="Google Shape;17905;p202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906" name="Google Shape;17906;p202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07" name="Google Shape;17907;p202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908" name="Google Shape;17908;p20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909" name="Google Shape;17909;p20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89.xml><?xml version="1.0" encoding="utf-8"?>
<p:sldLayout xmlns:a="http://schemas.openxmlformats.org/drawingml/2006/main" xmlns:r="http://schemas.openxmlformats.org/officeDocument/2006/relationships" xmlns:p="http://schemas.openxmlformats.org/presentationml/2006/main" matchingName="56_Cover">
  <p:cSld name="56_Cover">
    <p:spTree>
      <p:nvGrpSpPr>
        <p:cNvPr id="1" name="Shape 17910"/>
        <p:cNvGrpSpPr/>
        <p:nvPr/>
      </p:nvGrpSpPr>
      <p:grpSpPr>
        <a:xfrm>
          <a:off x="0" y="0"/>
          <a:ext cx="0" cy="0"/>
          <a:chOff x="0" y="0"/>
          <a:chExt cx="0" cy="0"/>
        </a:xfrm>
      </p:grpSpPr>
      <p:sp>
        <p:nvSpPr>
          <p:cNvPr id="17911" name="Google Shape;17911;p2026"/>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912" name="Google Shape;17912;p2026"/>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913" name="Google Shape;17913;p2026"/>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914" name="Google Shape;17914;p2026"/>
          <p:cNvSpPr>
            <a:spLocks noGrp="1"/>
          </p:cNvSpPr>
          <p:nvPr>
            <p:ph type="pic" idx="2"/>
          </p:nvPr>
        </p:nvSpPr>
        <p:spPr>
          <a:xfrm>
            <a:off x="7118685" y="233915"/>
            <a:ext cx="5073316" cy="5943600"/>
          </a:xfrm>
          <a:prstGeom prst="rect">
            <a:avLst/>
          </a:prstGeom>
          <a:noFill/>
          <a:ln>
            <a:noFill/>
          </a:ln>
        </p:spPr>
      </p:sp>
      <p:grpSp>
        <p:nvGrpSpPr>
          <p:cNvPr id="17915" name="Google Shape;17915;p2026"/>
          <p:cNvGrpSpPr/>
          <p:nvPr/>
        </p:nvGrpSpPr>
        <p:grpSpPr>
          <a:xfrm>
            <a:off x="0" y="5020348"/>
            <a:ext cx="12192000" cy="1837653"/>
            <a:chOff x="0" y="5020348"/>
            <a:chExt cx="12192000" cy="1837653"/>
          </a:xfrm>
        </p:grpSpPr>
        <p:sp>
          <p:nvSpPr>
            <p:cNvPr id="17916" name="Google Shape;17916;p202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917" name="Google Shape;17917;p202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7918" name="Google Shape;17918;p202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7_Quotation">
  <p:cSld name="7_Quotation">
    <p:spTree>
      <p:nvGrpSpPr>
        <p:cNvPr id="1" name="Shape 1718"/>
        <p:cNvGrpSpPr/>
        <p:nvPr/>
      </p:nvGrpSpPr>
      <p:grpSpPr>
        <a:xfrm>
          <a:off x="0" y="0"/>
          <a:ext cx="0" cy="0"/>
          <a:chOff x="0" y="0"/>
          <a:chExt cx="0" cy="0"/>
        </a:xfrm>
      </p:grpSpPr>
      <p:sp>
        <p:nvSpPr>
          <p:cNvPr id="1719" name="Google Shape;1719;p27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20" name="Google Shape;1720;p27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21" name="Google Shape;1721;p274"/>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22" name="Google Shape;1722;p274"/>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23" name="Google Shape;1723;p2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24" name="Google Shape;1724;p2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25" name="Google Shape;1725;p274"/>
          <p:cNvGrpSpPr/>
          <p:nvPr/>
        </p:nvGrpSpPr>
        <p:grpSpPr>
          <a:xfrm>
            <a:off x="7191544" y="1"/>
            <a:ext cx="5000459" cy="1425992"/>
            <a:chOff x="7191542" y="1"/>
            <a:chExt cx="5000459" cy="1425992"/>
          </a:xfrm>
        </p:grpSpPr>
        <p:pic>
          <p:nvPicPr>
            <p:cNvPr id="1726" name="Google Shape;1726;p2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27" name="Google Shape;1727;p274"/>
            <p:cNvGrpSpPr/>
            <p:nvPr/>
          </p:nvGrpSpPr>
          <p:grpSpPr>
            <a:xfrm>
              <a:off x="7191542" y="1"/>
              <a:ext cx="5000459" cy="1425992"/>
              <a:chOff x="7186272" y="0"/>
              <a:chExt cx="5005729" cy="1427495"/>
            </a:xfrm>
          </p:grpSpPr>
          <p:sp>
            <p:nvSpPr>
              <p:cNvPr id="1728" name="Google Shape;1728;p2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29" name="Google Shape;1729;p2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730" name="Google Shape;1730;p274"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1790.xml><?xml version="1.0" encoding="utf-8"?>
<p:sldLayout xmlns:a="http://schemas.openxmlformats.org/drawingml/2006/main" xmlns:r="http://schemas.openxmlformats.org/officeDocument/2006/relationships" xmlns:p="http://schemas.openxmlformats.org/presentationml/2006/main" matchingName="54_Divider">
  <p:cSld name="54_Divider">
    <p:bg>
      <p:bgPr>
        <a:solidFill>
          <a:schemeClr val="lt2"/>
        </a:solidFill>
        <a:effectLst/>
      </p:bgPr>
    </p:bg>
    <p:spTree>
      <p:nvGrpSpPr>
        <p:cNvPr id="1" name="Shape 17919"/>
        <p:cNvGrpSpPr/>
        <p:nvPr/>
      </p:nvGrpSpPr>
      <p:grpSpPr>
        <a:xfrm>
          <a:off x="0" y="0"/>
          <a:ext cx="0" cy="0"/>
          <a:chOff x="0" y="0"/>
          <a:chExt cx="0" cy="0"/>
        </a:xfrm>
      </p:grpSpPr>
      <p:grpSp>
        <p:nvGrpSpPr>
          <p:cNvPr id="17920" name="Google Shape;17920;p2027"/>
          <p:cNvGrpSpPr/>
          <p:nvPr/>
        </p:nvGrpSpPr>
        <p:grpSpPr>
          <a:xfrm>
            <a:off x="0" y="5020348"/>
            <a:ext cx="12192000" cy="1837653"/>
            <a:chOff x="0" y="5020347"/>
            <a:chExt cx="12192000" cy="1837653"/>
          </a:xfrm>
        </p:grpSpPr>
        <p:sp>
          <p:nvSpPr>
            <p:cNvPr id="17921" name="Google Shape;17921;p202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922" name="Google Shape;17922;p202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923" name="Google Shape;17923;p202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7924" name="Google Shape;17924;p202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7925" name="Google Shape;17925;p2027"/>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926" name="Google Shape;17926;p2027"/>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791.xml><?xml version="1.0" encoding="utf-8"?>
<p:sldLayout xmlns:a="http://schemas.openxmlformats.org/drawingml/2006/main" xmlns:r="http://schemas.openxmlformats.org/officeDocument/2006/relationships" xmlns:p="http://schemas.openxmlformats.org/presentationml/2006/main" matchingName="Comparison">
  <p:cSld name="Comparison 34">
    <p:spTree>
      <p:nvGrpSpPr>
        <p:cNvPr id="1" name="Shape 17927"/>
        <p:cNvGrpSpPr/>
        <p:nvPr/>
      </p:nvGrpSpPr>
      <p:grpSpPr>
        <a:xfrm>
          <a:off x="0" y="0"/>
          <a:ext cx="0" cy="0"/>
          <a:chOff x="0" y="0"/>
          <a:chExt cx="0" cy="0"/>
        </a:xfrm>
      </p:grpSpPr>
      <p:grpSp>
        <p:nvGrpSpPr>
          <p:cNvPr id="17928" name="Google Shape;17928;p2028"/>
          <p:cNvGrpSpPr/>
          <p:nvPr/>
        </p:nvGrpSpPr>
        <p:grpSpPr>
          <a:xfrm>
            <a:off x="7191543" y="1"/>
            <a:ext cx="5000459" cy="1425992"/>
            <a:chOff x="7191542" y="1"/>
            <a:chExt cx="5000459" cy="1425992"/>
          </a:xfrm>
        </p:grpSpPr>
        <p:pic>
          <p:nvPicPr>
            <p:cNvPr id="17929" name="Google Shape;17929;p20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930" name="Google Shape;17930;p2028"/>
            <p:cNvGrpSpPr/>
            <p:nvPr/>
          </p:nvGrpSpPr>
          <p:grpSpPr>
            <a:xfrm>
              <a:off x="7191542" y="1"/>
              <a:ext cx="5000459" cy="1425992"/>
              <a:chOff x="7186272" y="0"/>
              <a:chExt cx="5005729" cy="1427495"/>
            </a:xfrm>
          </p:grpSpPr>
          <p:sp>
            <p:nvSpPr>
              <p:cNvPr id="17931" name="Google Shape;17931;p20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932" name="Google Shape;17932;p20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7933" name="Google Shape;17933;p20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934" name="Google Shape;17934;p2028"/>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935" name="Google Shape;17935;p2028"/>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36" name="Google Shape;17936;p202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937" name="Google Shape;17937;p202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38" name="Google Shape;17938;p202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939" name="Google Shape;17939;p20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940" name="Google Shape;17940;p20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92.xml><?xml version="1.0" encoding="utf-8"?>
<p:sldLayout xmlns:a="http://schemas.openxmlformats.org/drawingml/2006/main" xmlns:r="http://schemas.openxmlformats.org/officeDocument/2006/relationships" xmlns:p="http://schemas.openxmlformats.org/presentationml/2006/main" showMasterSp="0" matchingName="Title Slide">
  <p:cSld name="Title Slide 4">
    <p:bg>
      <p:bgPr>
        <a:solidFill>
          <a:schemeClr val="lt1"/>
        </a:solidFill>
        <a:effectLst/>
      </p:bgPr>
    </p:bg>
    <p:spTree>
      <p:nvGrpSpPr>
        <p:cNvPr id="1" name="Shape 17941"/>
        <p:cNvGrpSpPr/>
        <p:nvPr/>
      </p:nvGrpSpPr>
      <p:grpSpPr>
        <a:xfrm>
          <a:off x="0" y="0"/>
          <a:ext cx="0" cy="0"/>
          <a:chOff x="0" y="0"/>
          <a:chExt cx="0" cy="0"/>
        </a:xfrm>
      </p:grpSpPr>
      <p:sp>
        <p:nvSpPr>
          <p:cNvPr id="17942" name="Google Shape;17942;p2029"/>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943" name="Google Shape;17943;p2029"/>
          <p:cNvSpPr/>
          <p:nvPr/>
        </p:nvSpPr>
        <p:spPr>
          <a:xfrm>
            <a:off x="3"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pic>
        <p:nvPicPr>
          <p:cNvPr id="17944" name="Google Shape;17944;p2029"/>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7945" name="Google Shape;17945;p2029"/>
          <p:cNvSpPr/>
          <p:nvPr/>
        </p:nvSpPr>
        <p:spPr>
          <a:xfrm>
            <a:off x="1" y="5020056"/>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pic>
        <p:nvPicPr>
          <p:cNvPr id="17946" name="Google Shape;17946;p2029"/>
          <p:cNvPicPr preferRelativeResize="0"/>
          <p:nvPr/>
        </p:nvPicPr>
        <p:blipFill rotWithShape="1">
          <a:blip r:embed="rId3">
            <a:alphaModFix/>
          </a:blip>
          <a:srcRect/>
          <a:stretch/>
        </p:blipFill>
        <p:spPr>
          <a:xfrm>
            <a:off x="313958" y="5564125"/>
            <a:ext cx="2025383" cy="911351"/>
          </a:xfrm>
          <a:prstGeom prst="rect">
            <a:avLst/>
          </a:prstGeom>
          <a:noFill/>
          <a:ln>
            <a:noFill/>
          </a:ln>
        </p:spPr>
      </p:pic>
      <p:sp>
        <p:nvSpPr>
          <p:cNvPr id="17947" name="Google Shape;17947;p2029"/>
          <p:cNvSpPr/>
          <p:nvPr/>
        </p:nvSpPr>
        <p:spPr>
          <a:xfrm>
            <a:off x="1520189" y="2812543"/>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948" name="Google Shape;17948;p2029"/>
          <p:cNvSpPr txBox="1">
            <a:spLocks noGrp="1"/>
          </p:cNvSpPr>
          <p:nvPr>
            <p:ph type="ctrTitle"/>
          </p:nvPr>
        </p:nvSpPr>
        <p:spPr>
          <a:xfrm>
            <a:off x="471689" y="493920"/>
            <a:ext cx="11248619"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949" name="Google Shape;17949;p2029"/>
          <p:cNvSpPr txBox="1">
            <a:spLocks noGrp="1"/>
          </p:cNvSpPr>
          <p:nvPr>
            <p:ph type="subTitle" idx="1"/>
          </p:nvPr>
        </p:nvSpPr>
        <p:spPr>
          <a:xfrm>
            <a:off x="1828800" y="3840481"/>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7950" name="Google Shape;17950;p2029"/>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951" name="Google Shape;17951;p2029"/>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SzPts val="1400"/>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7952" name="Google Shape;17952;p2029"/>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099" marR="0" lvl="0"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1pPr>
            <a:lvl2pPr marL="38099" marR="0" lvl="1"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2pPr>
            <a:lvl3pPr marL="38099" marR="0" lvl="2"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3pPr>
            <a:lvl4pPr marL="38099" marR="0" lvl="3"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4pPr>
            <a:lvl5pPr marL="38099" marR="0" lvl="4"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5pPr>
            <a:lvl6pPr marL="38099" marR="0" lvl="5"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6pPr>
            <a:lvl7pPr marL="38099" marR="0" lvl="6"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7pPr>
            <a:lvl8pPr marL="38099" marR="0" lvl="7"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8pPr>
            <a:lvl9pPr marL="38099" marR="0" lvl="8"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9pPr>
          </a:lstStyle>
          <a:p>
            <a:pPr marL="38099"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793.xml><?xml version="1.0" encoding="utf-8"?>
<p:sldLayout xmlns:a="http://schemas.openxmlformats.org/drawingml/2006/main" xmlns:r="http://schemas.openxmlformats.org/officeDocument/2006/relationships" xmlns:p="http://schemas.openxmlformats.org/presentationml/2006/main" matchingName="Comparison">
  <p:cSld name="Comparison 35">
    <p:spTree>
      <p:nvGrpSpPr>
        <p:cNvPr id="1" name="Shape 17953"/>
        <p:cNvGrpSpPr/>
        <p:nvPr/>
      </p:nvGrpSpPr>
      <p:grpSpPr>
        <a:xfrm>
          <a:off x="0" y="0"/>
          <a:ext cx="0" cy="0"/>
          <a:chOff x="0" y="0"/>
          <a:chExt cx="0" cy="0"/>
        </a:xfrm>
      </p:grpSpPr>
      <p:grpSp>
        <p:nvGrpSpPr>
          <p:cNvPr id="17954" name="Google Shape;17954;p2030"/>
          <p:cNvGrpSpPr/>
          <p:nvPr/>
        </p:nvGrpSpPr>
        <p:grpSpPr>
          <a:xfrm>
            <a:off x="7191543" y="1"/>
            <a:ext cx="5000459" cy="1425992"/>
            <a:chOff x="7191542" y="1"/>
            <a:chExt cx="5000459" cy="1425992"/>
          </a:xfrm>
        </p:grpSpPr>
        <p:pic>
          <p:nvPicPr>
            <p:cNvPr id="17955" name="Google Shape;17955;p20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956" name="Google Shape;17956;p2030"/>
            <p:cNvGrpSpPr/>
            <p:nvPr/>
          </p:nvGrpSpPr>
          <p:grpSpPr>
            <a:xfrm>
              <a:off x="7191542" y="1"/>
              <a:ext cx="5000459" cy="1425992"/>
              <a:chOff x="7186272" y="0"/>
              <a:chExt cx="5005729" cy="1427495"/>
            </a:xfrm>
          </p:grpSpPr>
          <p:sp>
            <p:nvSpPr>
              <p:cNvPr id="17957" name="Google Shape;17957;p20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958" name="Google Shape;17958;p20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7959" name="Google Shape;17959;p20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960" name="Google Shape;17960;p2030"/>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961" name="Google Shape;17961;p2030"/>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62" name="Google Shape;17962;p203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963" name="Google Shape;17963;p203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64" name="Google Shape;17964;p203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965" name="Google Shape;17965;p20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966" name="Google Shape;17966;p20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94.xml><?xml version="1.0" encoding="utf-8"?>
<p:sldLayout xmlns:a="http://schemas.openxmlformats.org/drawingml/2006/main" xmlns:r="http://schemas.openxmlformats.org/officeDocument/2006/relationships" xmlns:p="http://schemas.openxmlformats.org/presentationml/2006/main" matchingName="57_Cover">
  <p:cSld name="57_Cover">
    <p:spTree>
      <p:nvGrpSpPr>
        <p:cNvPr id="1" name="Shape 17967"/>
        <p:cNvGrpSpPr/>
        <p:nvPr/>
      </p:nvGrpSpPr>
      <p:grpSpPr>
        <a:xfrm>
          <a:off x="0" y="0"/>
          <a:ext cx="0" cy="0"/>
          <a:chOff x="0" y="0"/>
          <a:chExt cx="0" cy="0"/>
        </a:xfrm>
      </p:grpSpPr>
      <p:sp>
        <p:nvSpPr>
          <p:cNvPr id="17968" name="Google Shape;17968;p2031"/>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969" name="Google Shape;17969;p2031"/>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970" name="Google Shape;17970;p2031"/>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971" name="Google Shape;17971;p2031"/>
          <p:cNvSpPr>
            <a:spLocks noGrp="1"/>
          </p:cNvSpPr>
          <p:nvPr>
            <p:ph type="pic" idx="2"/>
          </p:nvPr>
        </p:nvSpPr>
        <p:spPr>
          <a:xfrm>
            <a:off x="7118685" y="233915"/>
            <a:ext cx="5073316" cy="5943600"/>
          </a:xfrm>
          <a:prstGeom prst="rect">
            <a:avLst/>
          </a:prstGeom>
          <a:noFill/>
          <a:ln>
            <a:noFill/>
          </a:ln>
        </p:spPr>
      </p:sp>
      <p:grpSp>
        <p:nvGrpSpPr>
          <p:cNvPr id="17972" name="Google Shape;17972;p2031"/>
          <p:cNvGrpSpPr/>
          <p:nvPr/>
        </p:nvGrpSpPr>
        <p:grpSpPr>
          <a:xfrm>
            <a:off x="0" y="5020348"/>
            <a:ext cx="12192000" cy="1837653"/>
            <a:chOff x="0" y="5020348"/>
            <a:chExt cx="12192000" cy="1837653"/>
          </a:xfrm>
        </p:grpSpPr>
        <p:sp>
          <p:nvSpPr>
            <p:cNvPr id="17973" name="Google Shape;17973;p203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974" name="Google Shape;17974;p203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7975" name="Google Shape;17975;p203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795.xml><?xml version="1.0" encoding="utf-8"?>
<p:sldLayout xmlns:a="http://schemas.openxmlformats.org/drawingml/2006/main" xmlns:r="http://schemas.openxmlformats.org/officeDocument/2006/relationships" xmlns:p="http://schemas.openxmlformats.org/presentationml/2006/main" matchingName="62_Quotation">
  <p:cSld name="62_Quotation">
    <p:spTree>
      <p:nvGrpSpPr>
        <p:cNvPr id="1" name="Shape 17976"/>
        <p:cNvGrpSpPr/>
        <p:nvPr/>
      </p:nvGrpSpPr>
      <p:grpSpPr>
        <a:xfrm>
          <a:off x="0" y="0"/>
          <a:ext cx="0" cy="0"/>
          <a:chOff x="0" y="0"/>
          <a:chExt cx="0" cy="0"/>
        </a:xfrm>
      </p:grpSpPr>
      <p:sp>
        <p:nvSpPr>
          <p:cNvPr id="17977" name="Google Shape;17977;p203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978" name="Google Shape;17978;p203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979" name="Google Shape;17979;p2032"/>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80" name="Google Shape;17980;p203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7981" name="Google Shape;17981;p20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982" name="Google Shape;17982;p20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983" name="Google Shape;17983;p2032"/>
          <p:cNvGrpSpPr/>
          <p:nvPr/>
        </p:nvGrpSpPr>
        <p:grpSpPr>
          <a:xfrm>
            <a:off x="7191543" y="1"/>
            <a:ext cx="5000459" cy="1425992"/>
            <a:chOff x="7191542" y="1"/>
            <a:chExt cx="5000459" cy="1425992"/>
          </a:xfrm>
        </p:grpSpPr>
        <p:pic>
          <p:nvPicPr>
            <p:cNvPr id="17984" name="Google Shape;17984;p20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985" name="Google Shape;17985;p2032"/>
            <p:cNvGrpSpPr/>
            <p:nvPr/>
          </p:nvGrpSpPr>
          <p:grpSpPr>
            <a:xfrm>
              <a:off x="7191542" y="1"/>
              <a:ext cx="5000459" cy="1425992"/>
              <a:chOff x="7186272" y="0"/>
              <a:chExt cx="5005729" cy="1427495"/>
            </a:xfrm>
          </p:grpSpPr>
          <p:sp>
            <p:nvSpPr>
              <p:cNvPr id="17986" name="Google Shape;17986;p20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987" name="Google Shape;17987;p20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7988" name="Google Shape;17988;p2032"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1796.xml><?xml version="1.0" encoding="utf-8"?>
<p:sldLayout xmlns:a="http://schemas.openxmlformats.org/drawingml/2006/main" xmlns:r="http://schemas.openxmlformats.org/officeDocument/2006/relationships" xmlns:p="http://schemas.openxmlformats.org/presentationml/2006/main" matchingName="55_Divider">
  <p:cSld name="55_Divider">
    <p:bg>
      <p:bgPr>
        <a:solidFill>
          <a:schemeClr val="lt2"/>
        </a:solidFill>
        <a:effectLst/>
      </p:bgPr>
    </p:bg>
    <p:spTree>
      <p:nvGrpSpPr>
        <p:cNvPr id="1" name="Shape 17989"/>
        <p:cNvGrpSpPr/>
        <p:nvPr/>
      </p:nvGrpSpPr>
      <p:grpSpPr>
        <a:xfrm>
          <a:off x="0" y="0"/>
          <a:ext cx="0" cy="0"/>
          <a:chOff x="0" y="0"/>
          <a:chExt cx="0" cy="0"/>
        </a:xfrm>
      </p:grpSpPr>
      <p:grpSp>
        <p:nvGrpSpPr>
          <p:cNvPr id="17990" name="Google Shape;17990;p2033"/>
          <p:cNvGrpSpPr/>
          <p:nvPr/>
        </p:nvGrpSpPr>
        <p:grpSpPr>
          <a:xfrm>
            <a:off x="0" y="5020348"/>
            <a:ext cx="12192000" cy="1837653"/>
            <a:chOff x="0" y="5020347"/>
            <a:chExt cx="12192000" cy="1837653"/>
          </a:xfrm>
        </p:grpSpPr>
        <p:sp>
          <p:nvSpPr>
            <p:cNvPr id="17991" name="Google Shape;17991;p203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992" name="Google Shape;17992;p203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993" name="Google Shape;17993;p203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7994" name="Google Shape;17994;p203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7995" name="Google Shape;17995;p2033"/>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996" name="Google Shape;17996;p2033"/>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797.xml><?xml version="1.0" encoding="utf-8"?>
<p:sldLayout xmlns:a="http://schemas.openxmlformats.org/drawingml/2006/main" xmlns:r="http://schemas.openxmlformats.org/officeDocument/2006/relationships" xmlns:p="http://schemas.openxmlformats.org/presentationml/2006/main" matchingName="Title and Content">
  <p:cSld name="30_Title and Content 2">
    <p:spTree>
      <p:nvGrpSpPr>
        <p:cNvPr id="1" name="Shape 17997"/>
        <p:cNvGrpSpPr/>
        <p:nvPr/>
      </p:nvGrpSpPr>
      <p:grpSpPr>
        <a:xfrm>
          <a:off x="0" y="0"/>
          <a:ext cx="0" cy="0"/>
          <a:chOff x="0" y="0"/>
          <a:chExt cx="0" cy="0"/>
        </a:xfrm>
      </p:grpSpPr>
      <p:grpSp>
        <p:nvGrpSpPr>
          <p:cNvPr id="17998" name="Google Shape;17998;p2034"/>
          <p:cNvGrpSpPr/>
          <p:nvPr/>
        </p:nvGrpSpPr>
        <p:grpSpPr>
          <a:xfrm>
            <a:off x="7191543" y="1"/>
            <a:ext cx="5000459" cy="1425992"/>
            <a:chOff x="7191542" y="1"/>
            <a:chExt cx="5000459" cy="1425992"/>
          </a:xfrm>
        </p:grpSpPr>
        <p:pic>
          <p:nvPicPr>
            <p:cNvPr id="17999" name="Google Shape;17999;p20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000" name="Google Shape;18000;p2034"/>
            <p:cNvGrpSpPr/>
            <p:nvPr/>
          </p:nvGrpSpPr>
          <p:grpSpPr>
            <a:xfrm>
              <a:off x="7191542" y="1"/>
              <a:ext cx="5000459" cy="1425992"/>
              <a:chOff x="7186272" y="0"/>
              <a:chExt cx="5005729" cy="1427495"/>
            </a:xfrm>
          </p:grpSpPr>
          <p:sp>
            <p:nvSpPr>
              <p:cNvPr id="18001" name="Google Shape;18001;p20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002" name="Google Shape;18002;p20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8003" name="Google Shape;18003;p203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04" name="Google Shape;18004;p203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005" name="Google Shape;18005;p203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1pPr>
            <a:lvl2pPr marL="0" lvl="1"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2pPr>
            <a:lvl3pPr marL="0" lvl="2"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3pPr>
            <a:lvl4pPr marL="0" lvl="3"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4pPr>
            <a:lvl5pPr marL="0" lvl="4"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5pPr>
            <a:lvl6pPr marL="0" lvl="5"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6pPr>
            <a:lvl7pPr marL="0" lvl="6"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7pPr>
            <a:lvl8pPr marL="0" lvl="7"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8pPr>
            <a:lvl9pPr marL="0" lvl="8"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006" name="Google Shape;18006;p20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07" name="Google Shape;18007;p203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98.xml><?xml version="1.0" encoding="utf-8"?>
<p:sldLayout xmlns:a="http://schemas.openxmlformats.org/drawingml/2006/main" xmlns:r="http://schemas.openxmlformats.org/officeDocument/2006/relationships" xmlns:p="http://schemas.openxmlformats.org/presentationml/2006/main" matchingName="38_Quotation">
  <p:cSld name="38_Quotation 2">
    <p:spTree>
      <p:nvGrpSpPr>
        <p:cNvPr id="1" name="Shape 18008"/>
        <p:cNvGrpSpPr/>
        <p:nvPr/>
      </p:nvGrpSpPr>
      <p:grpSpPr>
        <a:xfrm>
          <a:off x="0" y="0"/>
          <a:ext cx="0" cy="0"/>
          <a:chOff x="0" y="0"/>
          <a:chExt cx="0" cy="0"/>
        </a:xfrm>
      </p:grpSpPr>
      <p:sp>
        <p:nvSpPr>
          <p:cNvPr id="18009" name="Google Shape;18009;p203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8010" name="Google Shape;18010;p203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11" name="Google Shape;18011;p203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012" name="Google Shape;18012;p203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013" name="Google Shape;18013;p20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14" name="Google Shape;18014;p20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015" name="Google Shape;18015;p2035"/>
          <p:cNvGrpSpPr/>
          <p:nvPr/>
        </p:nvGrpSpPr>
        <p:grpSpPr>
          <a:xfrm>
            <a:off x="7191543" y="1"/>
            <a:ext cx="5000459" cy="1425992"/>
            <a:chOff x="7191542" y="1"/>
            <a:chExt cx="5000459" cy="1425992"/>
          </a:xfrm>
        </p:grpSpPr>
        <p:pic>
          <p:nvPicPr>
            <p:cNvPr id="18016" name="Google Shape;18016;p20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017" name="Google Shape;18017;p2035"/>
            <p:cNvGrpSpPr/>
            <p:nvPr/>
          </p:nvGrpSpPr>
          <p:grpSpPr>
            <a:xfrm>
              <a:off x="7191542" y="1"/>
              <a:ext cx="5000459" cy="1425992"/>
              <a:chOff x="7186272" y="0"/>
              <a:chExt cx="5005729" cy="1427495"/>
            </a:xfrm>
          </p:grpSpPr>
          <p:sp>
            <p:nvSpPr>
              <p:cNvPr id="18018" name="Google Shape;18018;p20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8019" name="Google Shape;18019;p20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8020" name="Google Shape;18020;p203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799.xml><?xml version="1.0" encoding="utf-8"?>
<p:sldLayout xmlns:a="http://schemas.openxmlformats.org/drawingml/2006/main" xmlns:r="http://schemas.openxmlformats.org/officeDocument/2006/relationships" xmlns:p="http://schemas.openxmlformats.org/presentationml/2006/main" showMasterSp="0" matchingName="Title Slide">
  <p:cSld name="Title Slide 5">
    <p:bg>
      <p:bgPr>
        <a:solidFill>
          <a:schemeClr val="lt1"/>
        </a:solidFill>
        <a:effectLst/>
      </p:bgPr>
    </p:bg>
    <p:spTree>
      <p:nvGrpSpPr>
        <p:cNvPr id="1" name="Shape 18021"/>
        <p:cNvGrpSpPr/>
        <p:nvPr/>
      </p:nvGrpSpPr>
      <p:grpSpPr>
        <a:xfrm>
          <a:off x="0" y="0"/>
          <a:ext cx="0" cy="0"/>
          <a:chOff x="0" y="0"/>
          <a:chExt cx="0" cy="0"/>
        </a:xfrm>
      </p:grpSpPr>
      <p:sp>
        <p:nvSpPr>
          <p:cNvPr id="18022" name="Google Shape;18022;p2036"/>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23" name="Google Shape;18023;p2036"/>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pic>
        <p:nvPicPr>
          <p:cNvPr id="18024" name="Google Shape;18024;p2036"/>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8025" name="Google Shape;18025;p2036"/>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pic>
        <p:nvPicPr>
          <p:cNvPr id="18026" name="Google Shape;18026;p2036"/>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8027" name="Google Shape;18027;p2036"/>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28" name="Google Shape;18028;p2036"/>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29" name="Google Shape;18029;p2036"/>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8030" name="Google Shape;18030;p2036"/>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031" name="Google Shape;18031;p2036"/>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SzPts val="1400"/>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8032" name="Google Shape;18032;p2036"/>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Cover">
  <p:cSld name="Cover 3">
    <p:spTree>
      <p:nvGrpSpPr>
        <p:cNvPr id="1" name="Shape 181"/>
        <p:cNvGrpSpPr/>
        <p:nvPr/>
      </p:nvGrpSpPr>
      <p:grpSpPr>
        <a:xfrm>
          <a:off x="0" y="0"/>
          <a:ext cx="0" cy="0"/>
          <a:chOff x="0" y="0"/>
          <a:chExt cx="0" cy="0"/>
        </a:xfrm>
      </p:grpSpPr>
      <p:sp>
        <p:nvSpPr>
          <p:cNvPr id="182" name="Google Shape;182;p113"/>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3" name="Google Shape;183;p113"/>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4" name="Google Shape;184;p113"/>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5" name="Google Shape;185;p113"/>
          <p:cNvSpPr>
            <a:spLocks noGrp="1"/>
          </p:cNvSpPr>
          <p:nvPr>
            <p:ph type="pic" idx="2"/>
          </p:nvPr>
        </p:nvSpPr>
        <p:spPr>
          <a:xfrm>
            <a:off x="7118685" y="233915"/>
            <a:ext cx="5073316" cy="5943600"/>
          </a:xfrm>
          <a:prstGeom prst="rect">
            <a:avLst/>
          </a:prstGeom>
          <a:noFill/>
          <a:ln>
            <a:noFill/>
          </a:ln>
        </p:spPr>
      </p:sp>
      <p:grpSp>
        <p:nvGrpSpPr>
          <p:cNvPr id="186" name="Google Shape;186;p113"/>
          <p:cNvGrpSpPr/>
          <p:nvPr/>
        </p:nvGrpSpPr>
        <p:grpSpPr>
          <a:xfrm>
            <a:off x="0" y="5020350"/>
            <a:ext cx="12192000" cy="1837653"/>
            <a:chOff x="0" y="5020348"/>
            <a:chExt cx="12192000" cy="1837653"/>
          </a:xfrm>
        </p:grpSpPr>
        <p:sp>
          <p:nvSpPr>
            <p:cNvPr id="187" name="Google Shape;187;p11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8" name="Google Shape;188;p11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89" name="Google Shape;189;p11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2_Title and Content">
  <p:cSld name="2_Title and Content">
    <p:spTree>
      <p:nvGrpSpPr>
        <p:cNvPr id="1" name="Shape 1731"/>
        <p:cNvGrpSpPr/>
        <p:nvPr/>
      </p:nvGrpSpPr>
      <p:grpSpPr>
        <a:xfrm>
          <a:off x="0" y="0"/>
          <a:ext cx="0" cy="0"/>
          <a:chOff x="0" y="0"/>
          <a:chExt cx="0" cy="0"/>
        </a:xfrm>
      </p:grpSpPr>
      <p:grpSp>
        <p:nvGrpSpPr>
          <p:cNvPr id="1732" name="Google Shape;1732;p275"/>
          <p:cNvGrpSpPr/>
          <p:nvPr/>
        </p:nvGrpSpPr>
        <p:grpSpPr>
          <a:xfrm>
            <a:off x="7191544" y="1"/>
            <a:ext cx="5000459" cy="1425992"/>
            <a:chOff x="7191542" y="1"/>
            <a:chExt cx="5000459" cy="1425992"/>
          </a:xfrm>
        </p:grpSpPr>
        <p:pic>
          <p:nvPicPr>
            <p:cNvPr id="1733" name="Google Shape;1733;p2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34" name="Google Shape;1734;p275"/>
            <p:cNvGrpSpPr/>
            <p:nvPr/>
          </p:nvGrpSpPr>
          <p:grpSpPr>
            <a:xfrm>
              <a:off x="7191542" y="1"/>
              <a:ext cx="5000459" cy="1425992"/>
              <a:chOff x="7186272" y="0"/>
              <a:chExt cx="5005729" cy="1427495"/>
            </a:xfrm>
          </p:grpSpPr>
          <p:sp>
            <p:nvSpPr>
              <p:cNvPr id="1735" name="Google Shape;1735;p2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36" name="Google Shape;1736;p2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37" name="Google Shape;1737;p2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38" name="Google Shape;1738;p27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39" name="Google Shape;1739;p275"/>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40" name="Google Shape;1740;p2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1" name="Google Shape;1741;p2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00.xml><?xml version="1.0" encoding="utf-8"?>
<p:sldLayout xmlns:a="http://schemas.openxmlformats.org/drawingml/2006/main" xmlns:r="http://schemas.openxmlformats.org/officeDocument/2006/relationships" xmlns:p="http://schemas.openxmlformats.org/presentationml/2006/main" matchingName="92_Quotation">
  <p:cSld name="92_Quotation">
    <p:spTree>
      <p:nvGrpSpPr>
        <p:cNvPr id="1" name="Shape 18033"/>
        <p:cNvGrpSpPr/>
        <p:nvPr/>
      </p:nvGrpSpPr>
      <p:grpSpPr>
        <a:xfrm>
          <a:off x="0" y="0"/>
          <a:ext cx="0" cy="0"/>
          <a:chOff x="0" y="0"/>
          <a:chExt cx="0" cy="0"/>
        </a:xfrm>
      </p:grpSpPr>
      <p:sp>
        <p:nvSpPr>
          <p:cNvPr id="18034" name="Google Shape;18034;p203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035" name="Google Shape;18035;p203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36" name="Google Shape;18036;p203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037" name="Google Shape;18037;p20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038" name="Google Shape;18038;p20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39" name="Google Shape;18039;p20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040" name="Google Shape;18040;p2037"/>
          <p:cNvGrpSpPr/>
          <p:nvPr/>
        </p:nvGrpSpPr>
        <p:grpSpPr>
          <a:xfrm>
            <a:off x="7191542" y="1"/>
            <a:ext cx="5000459" cy="1425992"/>
            <a:chOff x="7191542" y="1"/>
            <a:chExt cx="5000459" cy="1425992"/>
          </a:xfrm>
        </p:grpSpPr>
        <p:pic>
          <p:nvPicPr>
            <p:cNvPr id="18041" name="Google Shape;18041;p20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042" name="Google Shape;18042;p2037"/>
            <p:cNvGrpSpPr/>
            <p:nvPr/>
          </p:nvGrpSpPr>
          <p:grpSpPr>
            <a:xfrm>
              <a:off x="7191542" y="1"/>
              <a:ext cx="5000459" cy="1425992"/>
              <a:chOff x="7186272" y="0"/>
              <a:chExt cx="5005729" cy="1427495"/>
            </a:xfrm>
          </p:grpSpPr>
          <p:sp>
            <p:nvSpPr>
              <p:cNvPr id="18043" name="Google Shape;18043;p20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44" name="Google Shape;18044;p20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8045" name="Google Shape;18045;p203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801.xml><?xml version="1.0" encoding="utf-8"?>
<p:sldLayout xmlns:a="http://schemas.openxmlformats.org/drawingml/2006/main" xmlns:r="http://schemas.openxmlformats.org/officeDocument/2006/relationships" xmlns:p="http://schemas.openxmlformats.org/presentationml/2006/main" matchingName="93_Quotation">
  <p:cSld name="93_Quotation">
    <p:spTree>
      <p:nvGrpSpPr>
        <p:cNvPr id="1" name="Shape 18046"/>
        <p:cNvGrpSpPr/>
        <p:nvPr/>
      </p:nvGrpSpPr>
      <p:grpSpPr>
        <a:xfrm>
          <a:off x="0" y="0"/>
          <a:ext cx="0" cy="0"/>
          <a:chOff x="0" y="0"/>
          <a:chExt cx="0" cy="0"/>
        </a:xfrm>
      </p:grpSpPr>
      <p:sp>
        <p:nvSpPr>
          <p:cNvPr id="18047" name="Google Shape;18047;p203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048" name="Google Shape;18048;p203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49" name="Google Shape;18049;p203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050" name="Google Shape;18050;p20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051" name="Google Shape;18051;p20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52" name="Google Shape;18052;p20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053" name="Google Shape;18053;p2038"/>
          <p:cNvGrpSpPr/>
          <p:nvPr/>
        </p:nvGrpSpPr>
        <p:grpSpPr>
          <a:xfrm>
            <a:off x="7191542" y="1"/>
            <a:ext cx="5000459" cy="1425992"/>
            <a:chOff x="7191542" y="1"/>
            <a:chExt cx="5000459" cy="1425992"/>
          </a:xfrm>
        </p:grpSpPr>
        <p:pic>
          <p:nvPicPr>
            <p:cNvPr id="18054" name="Google Shape;18054;p20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055" name="Google Shape;18055;p2038"/>
            <p:cNvGrpSpPr/>
            <p:nvPr/>
          </p:nvGrpSpPr>
          <p:grpSpPr>
            <a:xfrm>
              <a:off x="7191542" y="1"/>
              <a:ext cx="5000459" cy="1425992"/>
              <a:chOff x="7186272" y="0"/>
              <a:chExt cx="5005729" cy="1427495"/>
            </a:xfrm>
          </p:grpSpPr>
          <p:sp>
            <p:nvSpPr>
              <p:cNvPr id="18056" name="Google Shape;18056;p20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57" name="Google Shape;18057;p20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8058" name="Google Shape;18058;p203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802.xml><?xml version="1.0" encoding="utf-8"?>
<p:sldLayout xmlns:a="http://schemas.openxmlformats.org/drawingml/2006/main" xmlns:r="http://schemas.openxmlformats.org/officeDocument/2006/relationships" xmlns:p="http://schemas.openxmlformats.org/presentationml/2006/main" matchingName="2_Quotation">
  <p:cSld name="2_Quotation 10">
    <p:spTree>
      <p:nvGrpSpPr>
        <p:cNvPr id="1" name="Shape 18059"/>
        <p:cNvGrpSpPr/>
        <p:nvPr/>
      </p:nvGrpSpPr>
      <p:grpSpPr>
        <a:xfrm>
          <a:off x="0" y="0"/>
          <a:ext cx="0" cy="0"/>
          <a:chOff x="0" y="0"/>
          <a:chExt cx="0" cy="0"/>
        </a:xfrm>
      </p:grpSpPr>
      <p:sp>
        <p:nvSpPr>
          <p:cNvPr id="18060" name="Google Shape;18060;p203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061" name="Google Shape;18061;p203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62" name="Google Shape;18062;p203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063" name="Google Shape;18063;p20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064" name="Google Shape;18064;p20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65" name="Google Shape;18065;p20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066" name="Google Shape;18066;p2039"/>
          <p:cNvGrpSpPr/>
          <p:nvPr/>
        </p:nvGrpSpPr>
        <p:grpSpPr>
          <a:xfrm>
            <a:off x="7191542" y="1"/>
            <a:ext cx="5000459" cy="1425992"/>
            <a:chOff x="7191542" y="1"/>
            <a:chExt cx="5000459" cy="1425992"/>
          </a:xfrm>
        </p:grpSpPr>
        <p:pic>
          <p:nvPicPr>
            <p:cNvPr id="18067" name="Google Shape;18067;p20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068" name="Google Shape;18068;p2039"/>
            <p:cNvGrpSpPr/>
            <p:nvPr/>
          </p:nvGrpSpPr>
          <p:grpSpPr>
            <a:xfrm>
              <a:off x="7191542" y="1"/>
              <a:ext cx="5000459" cy="1425992"/>
              <a:chOff x="7186272" y="0"/>
              <a:chExt cx="5005729" cy="1427495"/>
            </a:xfrm>
          </p:grpSpPr>
          <p:sp>
            <p:nvSpPr>
              <p:cNvPr id="18069" name="Google Shape;18069;p20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70" name="Google Shape;18070;p20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8071" name="Google Shape;18071;p203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803.xml><?xml version="1.0" encoding="utf-8"?>
<p:sldLayout xmlns:a="http://schemas.openxmlformats.org/drawingml/2006/main" xmlns:r="http://schemas.openxmlformats.org/officeDocument/2006/relationships" xmlns:p="http://schemas.openxmlformats.org/presentationml/2006/main" matchingName="3_Quotation">
  <p:cSld name="3_Quotation 9">
    <p:spTree>
      <p:nvGrpSpPr>
        <p:cNvPr id="1" name="Shape 18072"/>
        <p:cNvGrpSpPr/>
        <p:nvPr/>
      </p:nvGrpSpPr>
      <p:grpSpPr>
        <a:xfrm>
          <a:off x="0" y="0"/>
          <a:ext cx="0" cy="0"/>
          <a:chOff x="0" y="0"/>
          <a:chExt cx="0" cy="0"/>
        </a:xfrm>
      </p:grpSpPr>
      <p:sp>
        <p:nvSpPr>
          <p:cNvPr id="18073" name="Google Shape;18073;p204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074" name="Google Shape;18074;p204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75" name="Google Shape;18075;p204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076" name="Google Shape;18076;p20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077" name="Google Shape;18077;p20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78" name="Google Shape;18078;p20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079" name="Google Shape;18079;p2040"/>
          <p:cNvGrpSpPr/>
          <p:nvPr/>
        </p:nvGrpSpPr>
        <p:grpSpPr>
          <a:xfrm>
            <a:off x="7191542" y="1"/>
            <a:ext cx="5000459" cy="1425992"/>
            <a:chOff x="7191542" y="1"/>
            <a:chExt cx="5000459" cy="1425992"/>
          </a:xfrm>
        </p:grpSpPr>
        <p:pic>
          <p:nvPicPr>
            <p:cNvPr id="18080" name="Google Shape;18080;p20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081" name="Google Shape;18081;p2040"/>
            <p:cNvGrpSpPr/>
            <p:nvPr/>
          </p:nvGrpSpPr>
          <p:grpSpPr>
            <a:xfrm>
              <a:off x="7191542" y="1"/>
              <a:ext cx="5000459" cy="1425992"/>
              <a:chOff x="7186272" y="0"/>
              <a:chExt cx="5005729" cy="1427495"/>
            </a:xfrm>
          </p:grpSpPr>
          <p:sp>
            <p:nvSpPr>
              <p:cNvPr id="18082" name="Google Shape;18082;p20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83" name="Google Shape;18083;p20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8084" name="Google Shape;18084;p204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804.xml><?xml version="1.0" encoding="utf-8"?>
<p:sldLayout xmlns:a="http://schemas.openxmlformats.org/drawingml/2006/main" xmlns:r="http://schemas.openxmlformats.org/officeDocument/2006/relationships" xmlns:p="http://schemas.openxmlformats.org/presentationml/2006/main" matchingName="Cover">
  <p:cSld name="Cover 18">
    <p:spTree>
      <p:nvGrpSpPr>
        <p:cNvPr id="1" name="Shape 18085"/>
        <p:cNvGrpSpPr/>
        <p:nvPr/>
      </p:nvGrpSpPr>
      <p:grpSpPr>
        <a:xfrm>
          <a:off x="0" y="0"/>
          <a:ext cx="0" cy="0"/>
          <a:chOff x="0" y="0"/>
          <a:chExt cx="0" cy="0"/>
        </a:xfrm>
      </p:grpSpPr>
      <p:sp>
        <p:nvSpPr>
          <p:cNvPr id="18086" name="Google Shape;18086;p204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087" name="Google Shape;18087;p204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88" name="Google Shape;18088;p204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089" name="Google Shape;18089;p2041"/>
          <p:cNvSpPr>
            <a:spLocks noGrp="1"/>
          </p:cNvSpPr>
          <p:nvPr>
            <p:ph type="pic" idx="2"/>
          </p:nvPr>
        </p:nvSpPr>
        <p:spPr>
          <a:xfrm>
            <a:off x="7118684" y="233915"/>
            <a:ext cx="5073316" cy="5943600"/>
          </a:xfrm>
          <a:prstGeom prst="rect">
            <a:avLst/>
          </a:prstGeom>
          <a:noFill/>
          <a:ln>
            <a:noFill/>
          </a:ln>
        </p:spPr>
      </p:sp>
      <p:grpSp>
        <p:nvGrpSpPr>
          <p:cNvPr id="18090" name="Google Shape;18090;p2041"/>
          <p:cNvGrpSpPr/>
          <p:nvPr/>
        </p:nvGrpSpPr>
        <p:grpSpPr>
          <a:xfrm>
            <a:off x="0" y="5020348"/>
            <a:ext cx="12192000" cy="1837653"/>
            <a:chOff x="0" y="5020348"/>
            <a:chExt cx="12192000" cy="1837653"/>
          </a:xfrm>
        </p:grpSpPr>
        <p:sp>
          <p:nvSpPr>
            <p:cNvPr id="18091" name="Google Shape;18091;p204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092" name="Google Shape;18092;p204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8093" name="Google Shape;18093;p204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805.xml><?xml version="1.0" encoding="utf-8"?>
<p:sldLayout xmlns:a="http://schemas.openxmlformats.org/drawingml/2006/main" xmlns:r="http://schemas.openxmlformats.org/officeDocument/2006/relationships" xmlns:p="http://schemas.openxmlformats.org/presentationml/2006/main" matchingName="Divider">
  <p:cSld name="Divider 21">
    <p:bg>
      <p:bgPr>
        <a:solidFill>
          <a:schemeClr val="lt2"/>
        </a:solidFill>
        <a:effectLst/>
      </p:bgPr>
    </p:bg>
    <p:spTree>
      <p:nvGrpSpPr>
        <p:cNvPr id="1" name="Shape 18094"/>
        <p:cNvGrpSpPr/>
        <p:nvPr/>
      </p:nvGrpSpPr>
      <p:grpSpPr>
        <a:xfrm>
          <a:off x="0" y="0"/>
          <a:ext cx="0" cy="0"/>
          <a:chOff x="0" y="0"/>
          <a:chExt cx="0" cy="0"/>
        </a:xfrm>
      </p:grpSpPr>
      <p:grpSp>
        <p:nvGrpSpPr>
          <p:cNvPr id="18095" name="Google Shape;18095;p2042"/>
          <p:cNvGrpSpPr/>
          <p:nvPr/>
        </p:nvGrpSpPr>
        <p:grpSpPr>
          <a:xfrm>
            <a:off x="0" y="5020347"/>
            <a:ext cx="12192000" cy="1837653"/>
            <a:chOff x="0" y="5020347"/>
            <a:chExt cx="12192000" cy="1837653"/>
          </a:xfrm>
        </p:grpSpPr>
        <p:sp>
          <p:nvSpPr>
            <p:cNvPr id="18096" name="Google Shape;18096;p204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097" name="Google Shape;18097;p204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098" name="Google Shape;18098;p204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8099" name="Google Shape;18099;p204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8100" name="Google Shape;18100;p204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101" name="Google Shape;18101;p204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806.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18102"/>
        <p:cNvGrpSpPr/>
        <p:nvPr/>
      </p:nvGrpSpPr>
      <p:grpSpPr>
        <a:xfrm>
          <a:off x="0" y="0"/>
          <a:ext cx="0" cy="0"/>
          <a:chOff x="0" y="0"/>
          <a:chExt cx="0" cy="0"/>
        </a:xfrm>
      </p:grpSpPr>
      <p:sp>
        <p:nvSpPr>
          <p:cNvPr id="18103" name="Google Shape;18103;p204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104" name="Google Shape;18104;p204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105" name="Google Shape;18105;p2043"/>
          <p:cNvGrpSpPr/>
          <p:nvPr/>
        </p:nvGrpSpPr>
        <p:grpSpPr>
          <a:xfrm>
            <a:off x="0" y="5379426"/>
            <a:ext cx="2807368" cy="753891"/>
            <a:chOff x="0" y="5379426"/>
            <a:chExt cx="2807368" cy="753891"/>
          </a:xfrm>
        </p:grpSpPr>
        <p:sp>
          <p:nvSpPr>
            <p:cNvPr id="18106" name="Google Shape;18106;p204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107" name="Google Shape;18107;p204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8108" name="Google Shape;18108;p2043"/>
          <p:cNvSpPr>
            <a:spLocks noGrp="1"/>
          </p:cNvSpPr>
          <p:nvPr>
            <p:ph type="pic" idx="2"/>
          </p:nvPr>
        </p:nvSpPr>
        <p:spPr>
          <a:xfrm>
            <a:off x="2807368" y="457202"/>
            <a:ext cx="8915400" cy="5943598"/>
          </a:xfrm>
          <a:prstGeom prst="rect">
            <a:avLst/>
          </a:prstGeom>
          <a:noFill/>
          <a:ln>
            <a:noFill/>
          </a:ln>
        </p:spPr>
      </p:sp>
      <p:pic>
        <p:nvPicPr>
          <p:cNvPr id="18109" name="Google Shape;18109;p204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807.xml><?xml version="1.0" encoding="utf-8"?>
<p:sldLayout xmlns:a="http://schemas.openxmlformats.org/drawingml/2006/main" xmlns:r="http://schemas.openxmlformats.org/officeDocument/2006/relationships" xmlns:p="http://schemas.openxmlformats.org/presentationml/2006/main" matchingName="Quotation">
  <p:cSld name="Quotation SRupQa1sJxg=">
    <p:spTree>
      <p:nvGrpSpPr>
        <p:cNvPr id="1" name="Shape 18110"/>
        <p:cNvGrpSpPr/>
        <p:nvPr/>
      </p:nvGrpSpPr>
      <p:grpSpPr>
        <a:xfrm>
          <a:off x="0" y="0"/>
          <a:ext cx="0" cy="0"/>
          <a:chOff x="0" y="0"/>
          <a:chExt cx="0" cy="0"/>
        </a:xfrm>
      </p:grpSpPr>
      <p:sp>
        <p:nvSpPr>
          <p:cNvPr id="18111" name="Google Shape;18111;p20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112" name="Google Shape;18112;p20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113" name="Google Shape;18113;p20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14" name="Google Shape;18114;p20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115" name="Google Shape;18115;p20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16" name="Google Shape;18116;p20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117" name="Google Shape;18117;p2044"/>
          <p:cNvGrpSpPr/>
          <p:nvPr/>
        </p:nvGrpSpPr>
        <p:grpSpPr>
          <a:xfrm>
            <a:off x="7191542" y="1"/>
            <a:ext cx="5000459" cy="1425992"/>
            <a:chOff x="7191542" y="1"/>
            <a:chExt cx="5000459" cy="1425992"/>
          </a:xfrm>
        </p:grpSpPr>
        <p:pic>
          <p:nvPicPr>
            <p:cNvPr id="18118" name="Google Shape;18118;p20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119" name="Google Shape;18119;p2044"/>
            <p:cNvGrpSpPr/>
            <p:nvPr/>
          </p:nvGrpSpPr>
          <p:grpSpPr>
            <a:xfrm>
              <a:off x="7191542" y="1"/>
              <a:ext cx="5000459" cy="1425992"/>
              <a:chOff x="7186272" y="0"/>
              <a:chExt cx="5005729" cy="1427495"/>
            </a:xfrm>
          </p:grpSpPr>
          <p:sp>
            <p:nvSpPr>
              <p:cNvPr id="18120" name="Google Shape;18120;p20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21" name="Google Shape;18121;p20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8122" name="Google Shape;18122;p204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808.xml><?xml version="1.0" encoding="utf-8"?>
<p:sldLayout xmlns:a="http://schemas.openxmlformats.org/drawingml/2006/main" xmlns:r="http://schemas.openxmlformats.org/officeDocument/2006/relationships" xmlns:p="http://schemas.openxmlformats.org/presentationml/2006/main" matchingName="Quotation">
  <p:cSld name="Quotation oEELYfpG/j8=">
    <p:spTree>
      <p:nvGrpSpPr>
        <p:cNvPr id="1" name="Shape 18123"/>
        <p:cNvGrpSpPr/>
        <p:nvPr/>
      </p:nvGrpSpPr>
      <p:grpSpPr>
        <a:xfrm>
          <a:off x="0" y="0"/>
          <a:ext cx="0" cy="0"/>
          <a:chOff x="0" y="0"/>
          <a:chExt cx="0" cy="0"/>
        </a:xfrm>
      </p:grpSpPr>
      <p:sp>
        <p:nvSpPr>
          <p:cNvPr id="18124" name="Google Shape;18124;p204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125" name="Google Shape;18125;p204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126" name="Google Shape;18126;p204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27" name="Google Shape;18127;p20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128" name="Google Shape;18128;p20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29" name="Google Shape;18129;p20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130" name="Google Shape;18130;p2045"/>
          <p:cNvGrpSpPr/>
          <p:nvPr/>
        </p:nvGrpSpPr>
        <p:grpSpPr>
          <a:xfrm>
            <a:off x="7191542" y="1"/>
            <a:ext cx="5000459" cy="1425992"/>
            <a:chOff x="7191542" y="1"/>
            <a:chExt cx="5000459" cy="1425992"/>
          </a:xfrm>
        </p:grpSpPr>
        <p:pic>
          <p:nvPicPr>
            <p:cNvPr id="18131" name="Google Shape;18131;p20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132" name="Google Shape;18132;p2045"/>
            <p:cNvGrpSpPr/>
            <p:nvPr/>
          </p:nvGrpSpPr>
          <p:grpSpPr>
            <a:xfrm>
              <a:off x="7191542" y="1"/>
              <a:ext cx="5000459" cy="1425992"/>
              <a:chOff x="7186272" y="0"/>
              <a:chExt cx="5005729" cy="1427495"/>
            </a:xfrm>
          </p:grpSpPr>
          <p:sp>
            <p:nvSpPr>
              <p:cNvPr id="18133" name="Google Shape;18133;p20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34" name="Google Shape;18134;p20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8135" name="Google Shape;18135;p204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809.xml><?xml version="1.0" encoding="utf-8"?>
<p:sldLayout xmlns:a="http://schemas.openxmlformats.org/drawingml/2006/main" xmlns:r="http://schemas.openxmlformats.org/officeDocument/2006/relationships" xmlns:p="http://schemas.openxmlformats.org/presentationml/2006/main" matchingName="Title and Content">
  <p:cSld name="Title and Content 17">
    <p:spTree>
      <p:nvGrpSpPr>
        <p:cNvPr id="1" name="Shape 18136"/>
        <p:cNvGrpSpPr/>
        <p:nvPr/>
      </p:nvGrpSpPr>
      <p:grpSpPr>
        <a:xfrm>
          <a:off x="0" y="0"/>
          <a:ext cx="0" cy="0"/>
          <a:chOff x="0" y="0"/>
          <a:chExt cx="0" cy="0"/>
        </a:xfrm>
      </p:grpSpPr>
      <p:grpSp>
        <p:nvGrpSpPr>
          <p:cNvPr id="18137" name="Google Shape;18137;p2046"/>
          <p:cNvGrpSpPr/>
          <p:nvPr/>
        </p:nvGrpSpPr>
        <p:grpSpPr>
          <a:xfrm>
            <a:off x="7191542" y="1"/>
            <a:ext cx="5000459" cy="1425992"/>
            <a:chOff x="7191542" y="1"/>
            <a:chExt cx="5000459" cy="1425992"/>
          </a:xfrm>
        </p:grpSpPr>
        <p:pic>
          <p:nvPicPr>
            <p:cNvPr id="18138" name="Google Shape;18138;p20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139" name="Google Shape;18139;p2046"/>
            <p:cNvGrpSpPr/>
            <p:nvPr/>
          </p:nvGrpSpPr>
          <p:grpSpPr>
            <a:xfrm>
              <a:off x="7191542" y="1"/>
              <a:ext cx="5000459" cy="1425992"/>
              <a:chOff x="7186272" y="0"/>
              <a:chExt cx="5005729" cy="1427495"/>
            </a:xfrm>
          </p:grpSpPr>
          <p:sp>
            <p:nvSpPr>
              <p:cNvPr id="18140" name="Google Shape;18140;p20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41" name="Google Shape;18141;p20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8142" name="Google Shape;18142;p20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143" name="Google Shape;18143;p204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44" name="Google Shape;18144;p20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145" name="Google Shape;18145;p20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46" name="Google Shape;18146;p20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1_Two Content">
  <p:cSld name="1_Two Content">
    <p:spTree>
      <p:nvGrpSpPr>
        <p:cNvPr id="1" name="Shape 1742"/>
        <p:cNvGrpSpPr/>
        <p:nvPr/>
      </p:nvGrpSpPr>
      <p:grpSpPr>
        <a:xfrm>
          <a:off x="0" y="0"/>
          <a:ext cx="0" cy="0"/>
          <a:chOff x="0" y="0"/>
          <a:chExt cx="0" cy="0"/>
        </a:xfrm>
      </p:grpSpPr>
      <p:sp>
        <p:nvSpPr>
          <p:cNvPr id="1743" name="Google Shape;1743;p27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44" name="Google Shape;1744;p276"/>
          <p:cNvSpPr txBox="1">
            <a:spLocks noGrp="1"/>
          </p:cNvSpPr>
          <p:nvPr>
            <p:ph type="body" idx="1"/>
          </p:nvPr>
        </p:nvSpPr>
        <p:spPr>
          <a:xfrm>
            <a:off x="609600" y="1825625"/>
            <a:ext cx="54102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45" name="Google Shape;1745;p276"/>
          <p:cNvGrpSpPr/>
          <p:nvPr/>
        </p:nvGrpSpPr>
        <p:grpSpPr>
          <a:xfrm>
            <a:off x="7191544" y="1"/>
            <a:ext cx="5000459" cy="1425992"/>
            <a:chOff x="7191542" y="1"/>
            <a:chExt cx="5000459" cy="1425992"/>
          </a:xfrm>
        </p:grpSpPr>
        <p:pic>
          <p:nvPicPr>
            <p:cNvPr id="1746" name="Google Shape;1746;p2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47" name="Google Shape;1747;p276"/>
            <p:cNvGrpSpPr/>
            <p:nvPr/>
          </p:nvGrpSpPr>
          <p:grpSpPr>
            <a:xfrm>
              <a:off x="7191542" y="1"/>
              <a:ext cx="5000459" cy="1425992"/>
              <a:chOff x="7186272" y="0"/>
              <a:chExt cx="5005729" cy="1427495"/>
            </a:xfrm>
          </p:grpSpPr>
          <p:sp>
            <p:nvSpPr>
              <p:cNvPr id="1748" name="Google Shape;1748;p2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49" name="Google Shape;1749;p2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50" name="Google Shape;1750;p276"/>
          <p:cNvSpPr txBox="1">
            <a:spLocks noGrp="1"/>
          </p:cNvSpPr>
          <p:nvPr>
            <p:ph type="body" idx="2"/>
          </p:nvPr>
        </p:nvSpPr>
        <p:spPr>
          <a:xfrm>
            <a:off x="6172202" y="1825625"/>
            <a:ext cx="5410199"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51" name="Google Shape;1751;p276"/>
          <p:cNvSpPr txBox="1">
            <a:spLocks noGrp="1"/>
          </p:cNvSpPr>
          <p:nvPr>
            <p:ph type="sldNum" idx="12"/>
          </p:nvPr>
        </p:nvSpPr>
        <p:spPr>
          <a:xfrm>
            <a:off x="8839199"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52" name="Google Shape;1752;p2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53" name="Google Shape;1753;p2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10.xml><?xml version="1.0" encoding="utf-8"?>
<p:sldLayout xmlns:a="http://schemas.openxmlformats.org/drawingml/2006/main" xmlns:r="http://schemas.openxmlformats.org/officeDocument/2006/relationships" xmlns:p="http://schemas.openxmlformats.org/presentationml/2006/main" matchingName="Two Content">
  <p:cSld name="Two Content 17">
    <p:spTree>
      <p:nvGrpSpPr>
        <p:cNvPr id="1" name="Shape 18147"/>
        <p:cNvGrpSpPr/>
        <p:nvPr/>
      </p:nvGrpSpPr>
      <p:grpSpPr>
        <a:xfrm>
          <a:off x="0" y="0"/>
          <a:ext cx="0" cy="0"/>
          <a:chOff x="0" y="0"/>
          <a:chExt cx="0" cy="0"/>
        </a:xfrm>
      </p:grpSpPr>
      <p:sp>
        <p:nvSpPr>
          <p:cNvPr id="18148" name="Google Shape;18148;p20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149" name="Google Shape;18149;p204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150" name="Google Shape;18150;p2047"/>
          <p:cNvGrpSpPr/>
          <p:nvPr/>
        </p:nvGrpSpPr>
        <p:grpSpPr>
          <a:xfrm>
            <a:off x="7191542" y="1"/>
            <a:ext cx="5000459" cy="1425992"/>
            <a:chOff x="7191542" y="1"/>
            <a:chExt cx="5000459" cy="1425992"/>
          </a:xfrm>
        </p:grpSpPr>
        <p:pic>
          <p:nvPicPr>
            <p:cNvPr id="18151" name="Google Shape;18151;p20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152" name="Google Shape;18152;p2047"/>
            <p:cNvGrpSpPr/>
            <p:nvPr/>
          </p:nvGrpSpPr>
          <p:grpSpPr>
            <a:xfrm>
              <a:off x="7191542" y="1"/>
              <a:ext cx="5000459" cy="1425992"/>
              <a:chOff x="7186272" y="0"/>
              <a:chExt cx="5005729" cy="1427495"/>
            </a:xfrm>
          </p:grpSpPr>
          <p:sp>
            <p:nvSpPr>
              <p:cNvPr id="18153" name="Google Shape;18153;p20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54" name="Google Shape;18154;p20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8155" name="Google Shape;18155;p204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56" name="Google Shape;18156;p204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8157" name="Google Shape;18157;p20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58" name="Google Shape;18158;p20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11.xml><?xml version="1.0" encoding="utf-8"?>
<p:sldLayout xmlns:a="http://schemas.openxmlformats.org/drawingml/2006/main" xmlns:r="http://schemas.openxmlformats.org/officeDocument/2006/relationships" xmlns:p="http://schemas.openxmlformats.org/presentationml/2006/main" matchingName="Comparison">
  <p:cSld name="Comparison 36">
    <p:spTree>
      <p:nvGrpSpPr>
        <p:cNvPr id="1" name="Shape 18159"/>
        <p:cNvGrpSpPr/>
        <p:nvPr/>
      </p:nvGrpSpPr>
      <p:grpSpPr>
        <a:xfrm>
          <a:off x="0" y="0"/>
          <a:ext cx="0" cy="0"/>
          <a:chOff x="0" y="0"/>
          <a:chExt cx="0" cy="0"/>
        </a:xfrm>
      </p:grpSpPr>
      <p:grpSp>
        <p:nvGrpSpPr>
          <p:cNvPr id="18160" name="Google Shape;18160;p2048"/>
          <p:cNvGrpSpPr/>
          <p:nvPr/>
        </p:nvGrpSpPr>
        <p:grpSpPr>
          <a:xfrm>
            <a:off x="7191542" y="1"/>
            <a:ext cx="5000459" cy="1425992"/>
            <a:chOff x="7191542" y="1"/>
            <a:chExt cx="5000459" cy="1425992"/>
          </a:xfrm>
        </p:grpSpPr>
        <p:pic>
          <p:nvPicPr>
            <p:cNvPr id="18161" name="Google Shape;18161;p20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162" name="Google Shape;18162;p2048"/>
            <p:cNvGrpSpPr/>
            <p:nvPr/>
          </p:nvGrpSpPr>
          <p:grpSpPr>
            <a:xfrm>
              <a:off x="7191542" y="1"/>
              <a:ext cx="5000459" cy="1425992"/>
              <a:chOff x="7186272" y="0"/>
              <a:chExt cx="5005729" cy="1427495"/>
            </a:xfrm>
          </p:grpSpPr>
          <p:sp>
            <p:nvSpPr>
              <p:cNvPr id="18163" name="Google Shape;18163;p20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64" name="Google Shape;18164;p20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8165" name="Google Shape;18165;p20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166" name="Google Shape;18166;p204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8167" name="Google Shape;18167;p204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68" name="Google Shape;18168;p204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8169" name="Google Shape;18169;p204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70" name="Google Shape;18170;p20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8171" name="Google Shape;18171;p20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72" name="Google Shape;18172;p20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12.xml><?xml version="1.0" encoding="utf-8"?>
<p:sldLayout xmlns:a="http://schemas.openxmlformats.org/drawingml/2006/main" xmlns:r="http://schemas.openxmlformats.org/officeDocument/2006/relationships" xmlns:p="http://schemas.openxmlformats.org/presentationml/2006/main" matchingName="Title Only">
  <p:cSld name="Title Only 16">
    <p:spTree>
      <p:nvGrpSpPr>
        <p:cNvPr id="1" name="Shape 18173"/>
        <p:cNvGrpSpPr/>
        <p:nvPr/>
      </p:nvGrpSpPr>
      <p:grpSpPr>
        <a:xfrm>
          <a:off x="0" y="0"/>
          <a:ext cx="0" cy="0"/>
          <a:chOff x="0" y="0"/>
          <a:chExt cx="0" cy="0"/>
        </a:xfrm>
      </p:grpSpPr>
      <p:grpSp>
        <p:nvGrpSpPr>
          <p:cNvPr id="18174" name="Google Shape;18174;p2049"/>
          <p:cNvGrpSpPr/>
          <p:nvPr/>
        </p:nvGrpSpPr>
        <p:grpSpPr>
          <a:xfrm>
            <a:off x="7191542" y="1"/>
            <a:ext cx="5000459" cy="1425992"/>
            <a:chOff x="7191542" y="1"/>
            <a:chExt cx="5000459" cy="1425992"/>
          </a:xfrm>
        </p:grpSpPr>
        <p:pic>
          <p:nvPicPr>
            <p:cNvPr id="18175" name="Google Shape;18175;p20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176" name="Google Shape;18176;p2049"/>
            <p:cNvGrpSpPr/>
            <p:nvPr/>
          </p:nvGrpSpPr>
          <p:grpSpPr>
            <a:xfrm>
              <a:off x="7191542" y="1"/>
              <a:ext cx="5000459" cy="1425992"/>
              <a:chOff x="7186272" y="0"/>
              <a:chExt cx="5005729" cy="1427495"/>
            </a:xfrm>
          </p:grpSpPr>
          <p:sp>
            <p:nvSpPr>
              <p:cNvPr id="18177" name="Google Shape;18177;p20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78" name="Google Shape;18178;p20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8179" name="Google Shape;18179;p20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180" name="Google Shape;18180;p20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8181" name="Google Shape;18181;p20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82" name="Google Shape;18182;p20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13.xml><?xml version="1.0" encoding="utf-8"?>
<p:sldLayout xmlns:a="http://schemas.openxmlformats.org/drawingml/2006/main" xmlns:r="http://schemas.openxmlformats.org/officeDocument/2006/relationships" xmlns:p="http://schemas.openxmlformats.org/presentationml/2006/main" matchingName="25_End">
  <p:cSld name="25_End">
    <p:spTree>
      <p:nvGrpSpPr>
        <p:cNvPr id="1" name="Shape 18183"/>
        <p:cNvGrpSpPr/>
        <p:nvPr/>
      </p:nvGrpSpPr>
      <p:grpSpPr>
        <a:xfrm>
          <a:off x="0" y="0"/>
          <a:ext cx="0" cy="0"/>
          <a:chOff x="0" y="0"/>
          <a:chExt cx="0" cy="0"/>
        </a:xfrm>
      </p:grpSpPr>
      <p:grpSp>
        <p:nvGrpSpPr>
          <p:cNvPr id="18184" name="Google Shape;18184;p1198"/>
          <p:cNvGrpSpPr/>
          <p:nvPr/>
        </p:nvGrpSpPr>
        <p:grpSpPr>
          <a:xfrm>
            <a:off x="0" y="0"/>
            <a:ext cx="12192000" cy="2148830"/>
            <a:chOff x="0" y="0"/>
            <a:chExt cx="12192000" cy="2148830"/>
          </a:xfrm>
        </p:grpSpPr>
        <p:sp>
          <p:nvSpPr>
            <p:cNvPr id="18185" name="Google Shape;18185;p119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86" name="Google Shape;18186;p119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8187" name="Google Shape;18187;p119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188" name="Google Shape;18188;p119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89" name="Google Shape;18189;p119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8190" name="Google Shape;18190;p119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8191" name="Google Shape;18191;p119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814.xml><?xml version="1.0" encoding="utf-8"?>
<p:sldLayout xmlns:a="http://schemas.openxmlformats.org/drawingml/2006/main" xmlns:r="http://schemas.openxmlformats.org/officeDocument/2006/relationships" xmlns:p="http://schemas.openxmlformats.org/presentationml/2006/main" matchingName="Blank">
  <p:cSld name="Blank 16">
    <p:spTree>
      <p:nvGrpSpPr>
        <p:cNvPr id="1" name="Shape 18192"/>
        <p:cNvGrpSpPr/>
        <p:nvPr/>
      </p:nvGrpSpPr>
      <p:grpSpPr>
        <a:xfrm>
          <a:off x="0" y="0"/>
          <a:ext cx="0" cy="0"/>
          <a:chOff x="0" y="0"/>
          <a:chExt cx="0" cy="0"/>
        </a:xfrm>
      </p:grpSpPr>
      <p:sp>
        <p:nvSpPr>
          <p:cNvPr id="18193" name="Google Shape;18193;p20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8194" name="Google Shape;18194;p20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95" name="Google Shape;18195;p20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196" name="Google Shape;18196;p2050"/>
          <p:cNvGrpSpPr/>
          <p:nvPr/>
        </p:nvGrpSpPr>
        <p:grpSpPr>
          <a:xfrm>
            <a:off x="7191542" y="1"/>
            <a:ext cx="5000459" cy="1425992"/>
            <a:chOff x="7191542" y="1"/>
            <a:chExt cx="5000459" cy="1425992"/>
          </a:xfrm>
        </p:grpSpPr>
        <p:pic>
          <p:nvPicPr>
            <p:cNvPr id="18197" name="Google Shape;18197;p20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198" name="Google Shape;18198;p2050"/>
            <p:cNvGrpSpPr/>
            <p:nvPr/>
          </p:nvGrpSpPr>
          <p:grpSpPr>
            <a:xfrm>
              <a:off x="7191542" y="1"/>
              <a:ext cx="5000459" cy="1425992"/>
              <a:chOff x="7186272" y="0"/>
              <a:chExt cx="5005729" cy="1427495"/>
            </a:xfrm>
          </p:grpSpPr>
          <p:sp>
            <p:nvSpPr>
              <p:cNvPr id="18199" name="Google Shape;18199;p20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00" name="Google Shape;18200;p20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815.xml><?xml version="1.0" encoding="utf-8"?>
<p:sldLayout xmlns:a="http://schemas.openxmlformats.org/drawingml/2006/main" xmlns:r="http://schemas.openxmlformats.org/officeDocument/2006/relationships" xmlns:p="http://schemas.openxmlformats.org/presentationml/2006/main" matchingName="Divider">
  <p:cSld name="Divider 22">
    <p:bg>
      <p:bgPr>
        <a:solidFill>
          <a:schemeClr val="lt2"/>
        </a:solidFill>
        <a:effectLst/>
      </p:bgPr>
    </p:bg>
    <p:spTree>
      <p:nvGrpSpPr>
        <p:cNvPr id="1" name="Shape 18201"/>
        <p:cNvGrpSpPr/>
        <p:nvPr/>
      </p:nvGrpSpPr>
      <p:grpSpPr>
        <a:xfrm>
          <a:off x="0" y="0"/>
          <a:ext cx="0" cy="0"/>
          <a:chOff x="0" y="0"/>
          <a:chExt cx="0" cy="0"/>
        </a:xfrm>
      </p:grpSpPr>
      <p:grpSp>
        <p:nvGrpSpPr>
          <p:cNvPr id="18202" name="Google Shape;18202;p2051"/>
          <p:cNvGrpSpPr/>
          <p:nvPr/>
        </p:nvGrpSpPr>
        <p:grpSpPr>
          <a:xfrm>
            <a:off x="0" y="5020347"/>
            <a:ext cx="12192000" cy="1837653"/>
            <a:chOff x="0" y="5020347"/>
            <a:chExt cx="12192000" cy="1837653"/>
          </a:xfrm>
        </p:grpSpPr>
        <p:sp>
          <p:nvSpPr>
            <p:cNvPr id="18203" name="Google Shape;18203;p205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204" name="Google Shape;18204;p205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205" name="Google Shape;18205;p205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8206" name="Google Shape;18206;p205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8207" name="Google Shape;18207;p205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08" name="Google Shape;18208;p205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816.xml><?xml version="1.0" encoding="utf-8"?>
<p:sldLayout xmlns:a="http://schemas.openxmlformats.org/drawingml/2006/main" xmlns:r="http://schemas.openxmlformats.org/officeDocument/2006/relationships" xmlns:p="http://schemas.openxmlformats.org/presentationml/2006/main" matchingName="Photo Slide">
  <p:cSld name="Photo Slide 15">
    <p:spTree>
      <p:nvGrpSpPr>
        <p:cNvPr id="1" name="Shape 18209"/>
        <p:cNvGrpSpPr/>
        <p:nvPr/>
      </p:nvGrpSpPr>
      <p:grpSpPr>
        <a:xfrm>
          <a:off x="0" y="0"/>
          <a:ext cx="0" cy="0"/>
          <a:chOff x="0" y="0"/>
          <a:chExt cx="0" cy="0"/>
        </a:xfrm>
      </p:grpSpPr>
      <p:sp>
        <p:nvSpPr>
          <p:cNvPr id="18210" name="Google Shape;18210;p114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211" name="Google Shape;18211;p114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212" name="Google Shape;18212;p1140"/>
          <p:cNvGrpSpPr/>
          <p:nvPr/>
        </p:nvGrpSpPr>
        <p:grpSpPr>
          <a:xfrm>
            <a:off x="0" y="5379426"/>
            <a:ext cx="2807368" cy="753891"/>
            <a:chOff x="0" y="5379426"/>
            <a:chExt cx="2807368" cy="753891"/>
          </a:xfrm>
        </p:grpSpPr>
        <p:sp>
          <p:nvSpPr>
            <p:cNvPr id="18213" name="Google Shape;18213;p114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214" name="Google Shape;18214;p114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8215" name="Google Shape;18215;p1140"/>
          <p:cNvSpPr>
            <a:spLocks noGrp="1"/>
          </p:cNvSpPr>
          <p:nvPr>
            <p:ph type="pic" idx="2"/>
          </p:nvPr>
        </p:nvSpPr>
        <p:spPr>
          <a:xfrm>
            <a:off x="2807368" y="457202"/>
            <a:ext cx="8915400" cy="5943598"/>
          </a:xfrm>
          <a:prstGeom prst="rect">
            <a:avLst/>
          </a:prstGeom>
          <a:noFill/>
          <a:ln>
            <a:noFill/>
          </a:ln>
        </p:spPr>
      </p:sp>
      <p:pic>
        <p:nvPicPr>
          <p:cNvPr id="18216" name="Google Shape;18216;p114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817.xml><?xml version="1.0" encoding="utf-8"?>
<p:sldLayout xmlns:a="http://schemas.openxmlformats.org/drawingml/2006/main" xmlns:r="http://schemas.openxmlformats.org/officeDocument/2006/relationships" xmlns:p="http://schemas.openxmlformats.org/presentationml/2006/main" matchingName="Quotation">
  <p:cSld name="Quotation 1GSzg0GJ35k=">
    <p:spTree>
      <p:nvGrpSpPr>
        <p:cNvPr id="1" name="Shape 18217"/>
        <p:cNvGrpSpPr/>
        <p:nvPr/>
      </p:nvGrpSpPr>
      <p:grpSpPr>
        <a:xfrm>
          <a:off x="0" y="0"/>
          <a:ext cx="0" cy="0"/>
          <a:chOff x="0" y="0"/>
          <a:chExt cx="0" cy="0"/>
        </a:xfrm>
      </p:grpSpPr>
      <p:sp>
        <p:nvSpPr>
          <p:cNvPr id="18218" name="Google Shape;18218;p205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219" name="Google Shape;18219;p205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20" name="Google Shape;18220;p205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221" name="Google Shape;18221;p20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222" name="Google Shape;18222;p20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223" name="Google Shape;18223;p20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224" name="Google Shape;18224;p2052"/>
          <p:cNvGrpSpPr/>
          <p:nvPr/>
        </p:nvGrpSpPr>
        <p:grpSpPr>
          <a:xfrm>
            <a:off x="7191542" y="1"/>
            <a:ext cx="5000459" cy="1425992"/>
            <a:chOff x="7191542" y="1"/>
            <a:chExt cx="5000459" cy="1425992"/>
          </a:xfrm>
        </p:grpSpPr>
        <p:pic>
          <p:nvPicPr>
            <p:cNvPr id="18225" name="Google Shape;18225;p20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226" name="Google Shape;18226;p2052"/>
            <p:cNvGrpSpPr/>
            <p:nvPr/>
          </p:nvGrpSpPr>
          <p:grpSpPr>
            <a:xfrm>
              <a:off x="7191542" y="1"/>
              <a:ext cx="5000459" cy="1425992"/>
              <a:chOff x="7186272" y="0"/>
              <a:chExt cx="5005729" cy="1427495"/>
            </a:xfrm>
          </p:grpSpPr>
          <p:sp>
            <p:nvSpPr>
              <p:cNvPr id="18227" name="Google Shape;18227;p20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28" name="Google Shape;18228;p20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8229" name="Google Shape;18229;p205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818.xml><?xml version="1.0" encoding="utf-8"?>
<p:sldLayout xmlns:a="http://schemas.openxmlformats.org/drawingml/2006/main" xmlns:r="http://schemas.openxmlformats.org/officeDocument/2006/relationships" xmlns:p="http://schemas.openxmlformats.org/presentationml/2006/main" matchingName="Quotation">
  <p:cSld name="Quotation HDWIVgOPzV0=">
    <p:spTree>
      <p:nvGrpSpPr>
        <p:cNvPr id="1" name="Shape 18230"/>
        <p:cNvGrpSpPr/>
        <p:nvPr/>
      </p:nvGrpSpPr>
      <p:grpSpPr>
        <a:xfrm>
          <a:off x="0" y="0"/>
          <a:ext cx="0" cy="0"/>
          <a:chOff x="0" y="0"/>
          <a:chExt cx="0" cy="0"/>
        </a:xfrm>
      </p:grpSpPr>
      <p:sp>
        <p:nvSpPr>
          <p:cNvPr id="18231" name="Google Shape;18231;p205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232" name="Google Shape;18232;p205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33" name="Google Shape;18233;p205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234" name="Google Shape;18234;p20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235" name="Google Shape;18235;p20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236" name="Google Shape;18236;p20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237" name="Google Shape;18237;p2053"/>
          <p:cNvGrpSpPr/>
          <p:nvPr/>
        </p:nvGrpSpPr>
        <p:grpSpPr>
          <a:xfrm>
            <a:off x="7191542" y="1"/>
            <a:ext cx="5000459" cy="1425992"/>
            <a:chOff x="7191542" y="1"/>
            <a:chExt cx="5000459" cy="1425992"/>
          </a:xfrm>
        </p:grpSpPr>
        <p:pic>
          <p:nvPicPr>
            <p:cNvPr id="18238" name="Google Shape;18238;p20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239" name="Google Shape;18239;p2053"/>
            <p:cNvGrpSpPr/>
            <p:nvPr/>
          </p:nvGrpSpPr>
          <p:grpSpPr>
            <a:xfrm>
              <a:off x="7191542" y="1"/>
              <a:ext cx="5000459" cy="1425992"/>
              <a:chOff x="7186272" y="0"/>
              <a:chExt cx="5005729" cy="1427495"/>
            </a:xfrm>
          </p:grpSpPr>
          <p:sp>
            <p:nvSpPr>
              <p:cNvPr id="18240" name="Google Shape;18240;p20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41" name="Google Shape;18241;p20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8242" name="Google Shape;18242;p205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819.xml><?xml version="1.0" encoding="utf-8"?>
<p:sldLayout xmlns:a="http://schemas.openxmlformats.org/drawingml/2006/main" xmlns:r="http://schemas.openxmlformats.org/officeDocument/2006/relationships" xmlns:p="http://schemas.openxmlformats.org/presentationml/2006/main" matchingName="Title and Content">
  <p:cSld name="Title and Content 18">
    <p:spTree>
      <p:nvGrpSpPr>
        <p:cNvPr id="1" name="Shape 18243"/>
        <p:cNvGrpSpPr/>
        <p:nvPr/>
      </p:nvGrpSpPr>
      <p:grpSpPr>
        <a:xfrm>
          <a:off x="0" y="0"/>
          <a:ext cx="0" cy="0"/>
          <a:chOff x="0" y="0"/>
          <a:chExt cx="0" cy="0"/>
        </a:xfrm>
      </p:grpSpPr>
      <p:grpSp>
        <p:nvGrpSpPr>
          <p:cNvPr id="18244" name="Google Shape;18244;p1141"/>
          <p:cNvGrpSpPr/>
          <p:nvPr/>
        </p:nvGrpSpPr>
        <p:grpSpPr>
          <a:xfrm>
            <a:off x="7191542" y="1"/>
            <a:ext cx="5000459" cy="1425992"/>
            <a:chOff x="7191542" y="1"/>
            <a:chExt cx="5000459" cy="1425992"/>
          </a:xfrm>
        </p:grpSpPr>
        <p:pic>
          <p:nvPicPr>
            <p:cNvPr id="18245" name="Google Shape;18245;p11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246" name="Google Shape;18246;p1141"/>
            <p:cNvGrpSpPr/>
            <p:nvPr/>
          </p:nvGrpSpPr>
          <p:grpSpPr>
            <a:xfrm>
              <a:off x="7191542" y="1"/>
              <a:ext cx="5000459" cy="1425992"/>
              <a:chOff x="7186272" y="0"/>
              <a:chExt cx="5005729" cy="1427495"/>
            </a:xfrm>
          </p:grpSpPr>
          <p:sp>
            <p:nvSpPr>
              <p:cNvPr id="18247" name="Google Shape;18247;p11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48" name="Google Shape;18248;p11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8249" name="Google Shape;18249;p114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50" name="Google Shape;18250;p114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251" name="Google Shape;18251;p11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252" name="Google Shape;18252;p11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253" name="Google Shape;18253;p11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1754"/>
        <p:cNvGrpSpPr/>
        <p:nvPr/>
      </p:nvGrpSpPr>
      <p:grpSpPr>
        <a:xfrm>
          <a:off x="0" y="0"/>
          <a:ext cx="0" cy="0"/>
          <a:chOff x="0" y="0"/>
          <a:chExt cx="0" cy="0"/>
        </a:xfrm>
      </p:grpSpPr>
      <p:grpSp>
        <p:nvGrpSpPr>
          <p:cNvPr id="1755" name="Google Shape;1755;p277"/>
          <p:cNvGrpSpPr/>
          <p:nvPr/>
        </p:nvGrpSpPr>
        <p:grpSpPr>
          <a:xfrm>
            <a:off x="7191543" y="1"/>
            <a:ext cx="5000459" cy="1425992"/>
            <a:chOff x="7191542" y="1"/>
            <a:chExt cx="5000459" cy="1425992"/>
          </a:xfrm>
        </p:grpSpPr>
        <p:pic>
          <p:nvPicPr>
            <p:cNvPr id="1756" name="Google Shape;1756;p2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57" name="Google Shape;1757;p277"/>
            <p:cNvGrpSpPr/>
            <p:nvPr/>
          </p:nvGrpSpPr>
          <p:grpSpPr>
            <a:xfrm>
              <a:off x="7191542" y="1"/>
              <a:ext cx="5000459" cy="1425992"/>
              <a:chOff x="7186272" y="0"/>
              <a:chExt cx="5005729" cy="1427495"/>
            </a:xfrm>
          </p:grpSpPr>
          <p:sp>
            <p:nvSpPr>
              <p:cNvPr id="1758" name="Google Shape;1758;p2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59" name="Google Shape;1759;p2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60" name="Google Shape;1760;p27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61" name="Google Shape;1761;p277"/>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62" name="Google Shape;1762;p277"/>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3" name="Google Shape;1763;p27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64" name="Google Shape;1764;p27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5" name="Google Shape;1765;p27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66" name="Google Shape;1766;p2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7" name="Google Shape;1767;p2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20.xml><?xml version="1.0" encoding="utf-8"?>
<p:sldLayout xmlns:a="http://schemas.openxmlformats.org/drawingml/2006/main" xmlns:r="http://schemas.openxmlformats.org/officeDocument/2006/relationships" xmlns:p="http://schemas.openxmlformats.org/presentationml/2006/main" matchingName="Two Content">
  <p:cSld name="Two Content 18">
    <p:spTree>
      <p:nvGrpSpPr>
        <p:cNvPr id="1" name="Shape 18254"/>
        <p:cNvGrpSpPr/>
        <p:nvPr/>
      </p:nvGrpSpPr>
      <p:grpSpPr>
        <a:xfrm>
          <a:off x="0" y="0"/>
          <a:ext cx="0" cy="0"/>
          <a:chOff x="0" y="0"/>
          <a:chExt cx="0" cy="0"/>
        </a:xfrm>
      </p:grpSpPr>
      <p:sp>
        <p:nvSpPr>
          <p:cNvPr id="18255" name="Google Shape;18255;p114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56" name="Google Shape;18256;p114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257" name="Google Shape;18257;p1142"/>
          <p:cNvGrpSpPr/>
          <p:nvPr/>
        </p:nvGrpSpPr>
        <p:grpSpPr>
          <a:xfrm>
            <a:off x="7191542" y="1"/>
            <a:ext cx="5000459" cy="1425992"/>
            <a:chOff x="7191542" y="1"/>
            <a:chExt cx="5000459" cy="1425992"/>
          </a:xfrm>
        </p:grpSpPr>
        <p:pic>
          <p:nvPicPr>
            <p:cNvPr id="18258" name="Google Shape;18258;p11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259" name="Google Shape;18259;p1142"/>
            <p:cNvGrpSpPr/>
            <p:nvPr/>
          </p:nvGrpSpPr>
          <p:grpSpPr>
            <a:xfrm>
              <a:off x="7191542" y="1"/>
              <a:ext cx="5000459" cy="1425992"/>
              <a:chOff x="7186272" y="0"/>
              <a:chExt cx="5005729" cy="1427495"/>
            </a:xfrm>
          </p:grpSpPr>
          <p:sp>
            <p:nvSpPr>
              <p:cNvPr id="18260" name="Google Shape;18260;p11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61" name="Google Shape;18261;p11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8262" name="Google Shape;18262;p114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263" name="Google Shape;18263;p114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8264" name="Google Shape;18264;p11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265" name="Google Shape;18265;p11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21.xml><?xml version="1.0" encoding="utf-8"?>
<p:sldLayout xmlns:a="http://schemas.openxmlformats.org/drawingml/2006/main" xmlns:r="http://schemas.openxmlformats.org/officeDocument/2006/relationships" xmlns:p="http://schemas.openxmlformats.org/presentationml/2006/main" matchingName="Comparison">
  <p:cSld name="Comparison 37">
    <p:spTree>
      <p:nvGrpSpPr>
        <p:cNvPr id="1" name="Shape 18266"/>
        <p:cNvGrpSpPr/>
        <p:nvPr/>
      </p:nvGrpSpPr>
      <p:grpSpPr>
        <a:xfrm>
          <a:off x="0" y="0"/>
          <a:ext cx="0" cy="0"/>
          <a:chOff x="0" y="0"/>
          <a:chExt cx="0" cy="0"/>
        </a:xfrm>
      </p:grpSpPr>
      <p:grpSp>
        <p:nvGrpSpPr>
          <p:cNvPr id="18267" name="Google Shape;18267;p2054"/>
          <p:cNvGrpSpPr/>
          <p:nvPr/>
        </p:nvGrpSpPr>
        <p:grpSpPr>
          <a:xfrm>
            <a:off x="7191542" y="1"/>
            <a:ext cx="5000459" cy="1425992"/>
            <a:chOff x="7191542" y="1"/>
            <a:chExt cx="5000459" cy="1425992"/>
          </a:xfrm>
        </p:grpSpPr>
        <p:pic>
          <p:nvPicPr>
            <p:cNvPr id="18268" name="Google Shape;18268;p20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269" name="Google Shape;18269;p2054"/>
            <p:cNvGrpSpPr/>
            <p:nvPr/>
          </p:nvGrpSpPr>
          <p:grpSpPr>
            <a:xfrm>
              <a:off x="7191542" y="1"/>
              <a:ext cx="5000459" cy="1425992"/>
              <a:chOff x="7186272" y="0"/>
              <a:chExt cx="5005729" cy="1427495"/>
            </a:xfrm>
          </p:grpSpPr>
          <p:sp>
            <p:nvSpPr>
              <p:cNvPr id="18270" name="Google Shape;18270;p20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71" name="Google Shape;18271;p20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8272" name="Google Shape;18272;p20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73" name="Google Shape;18273;p205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8274" name="Google Shape;18274;p205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275" name="Google Shape;18275;p205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8276" name="Google Shape;18276;p205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277" name="Google Shape;18277;p20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8278" name="Google Shape;18278;p20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279" name="Google Shape;18279;p20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22.xml><?xml version="1.0" encoding="utf-8"?>
<p:sldLayout xmlns:a="http://schemas.openxmlformats.org/drawingml/2006/main" xmlns:r="http://schemas.openxmlformats.org/officeDocument/2006/relationships" xmlns:p="http://schemas.openxmlformats.org/presentationml/2006/main" matchingName="Title Only">
  <p:cSld name="Title Only 17">
    <p:spTree>
      <p:nvGrpSpPr>
        <p:cNvPr id="1" name="Shape 18280"/>
        <p:cNvGrpSpPr/>
        <p:nvPr/>
      </p:nvGrpSpPr>
      <p:grpSpPr>
        <a:xfrm>
          <a:off x="0" y="0"/>
          <a:ext cx="0" cy="0"/>
          <a:chOff x="0" y="0"/>
          <a:chExt cx="0" cy="0"/>
        </a:xfrm>
      </p:grpSpPr>
      <p:grpSp>
        <p:nvGrpSpPr>
          <p:cNvPr id="18281" name="Google Shape;18281;p2055"/>
          <p:cNvGrpSpPr/>
          <p:nvPr/>
        </p:nvGrpSpPr>
        <p:grpSpPr>
          <a:xfrm>
            <a:off x="7191542" y="1"/>
            <a:ext cx="5000459" cy="1425992"/>
            <a:chOff x="7191542" y="1"/>
            <a:chExt cx="5000459" cy="1425992"/>
          </a:xfrm>
        </p:grpSpPr>
        <p:pic>
          <p:nvPicPr>
            <p:cNvPr id="18282" name="Google Shape;18282;p20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283" name="Google Shape;18283;p2055"/>
            <p:cNvGrpSpPr/>
            <p:nvPr/>
          </p:nvGrpSpPr>
          <p:grpSpPr>
            <a:xfrm>
              <a:off x="7191542" y="1"/>
              <a:ext cx="5000459" cy="1425992"/>
              <a:chOff x="7186272" y="0"/>
              <a:chExt cx="5005729" cy="1427495"/>
            </a:xfrm>
          </p:grpSpPr>
          <p:sp>
            <p:nvSpPr>
              <p:cNvPr id="18284" name="Google Shape;18284;p20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85" name="Google Shape;18285;p20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8286" name="Google Shape;18286;p205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87" name="Google Shape;18287;p20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8288" name="Google Shape;18288;p20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289" name="Google Shape;18289;p20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23.xml><?xml version="1.0" encoding="utf-8"?>
<p:sldLayout xmlns:a="http://schemas.openxmlformats.org/drawingml/2006/main" xmlns:r="http://schemas.openxmlformats.org/officeDocument/2006/relationships" xmlns:p="http://schemas.openxmlformats.org/presentationml/2006/main" matchingName="End">
  <p:cSld name="End 10">
    <p:spTree>
      <p:nvGrpSpPr>
        <p:cNvPr id="1" name="Shape 18290"/>
        <p:cNvGrpSpPr/>
        <p:nvPr/>
      </p:nvGrpSpPr>
      <p:grpSpPr>
        <a:xfrm>
          <a:off x="0" y="0"/>
          <a:ext cx="0" cy="0"/>
          <a:chOff x="0" y="0"/>
          <a:chExt cx="0" cy="0"/>
        </a:xfrm>
      </p:grpSpPr>
      <p:grpSp>
        <p:nvGrpSpPr>
          <p:cNvPr id="18291" name="Google Shape;18291;p2056"/>
          <p:cNvGrpSpPr/>
          <p:nvPr/>
        </p:nvGrpSpPr>
        <p:grpSpPr>
          <a:xfrm>
            <a:off x="0" y="0"/>
            <a:ext cx="12192000" cy="2148830"/>
            <a:chOff x="0" y="0"/>
            <a:chExt cx="12192000" cy="2148830"/>
          </a:xfrm>
        </p:grpSpPr>
        <p:sp>
          <p:nvSpPr>
            <p:cNvPr id="18292" name="Google Shape;18292;p205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93" name="Google Shape;18293;p205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8294" name="Google Shape;18294;p205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295" name="Google Shape;18295;p205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296" name="Google Shape;18296;p205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8297" name="Google Shape;18297;p205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8298" name="Google Shape;18298;p205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824.xml><?xml version="1.0" encoding="utf-8"?>
<p:sldLayout xmlns:a="http://schemas.openxmlformats.org/drawingml/2006/main" xmlns:r="http://schemas.openxmlformats.org/officeDocument/2006/relationships" xmlns:p="http://schemas.openxmlformats.org/presentationml/2006/main" matchingName="Blank">
  <p:cSld name="Blank 17">
    <p:spTree>
      <p:nvGrpSpPr>
        <p:cNvPr id="1" name="Shape 18299"/>
        <p:cNvGrpSpPr/>
        <p:nvPr/>
      </p:nvGrpSpPr>
      <p:grpSpPr>
        <a:xfrm>
          <a:off x="0" y="0"/>
          <a:ext cx="0" cy="0"/>
          <a:chOff x="0" y="0"/>
          <a:chExt cx="0" cy="0"/>
        </a:xfrm>
      </p:grpSpPr>
      <p:sp>
        <p:nvSpPr>
          <p:cNvPr id="18300" name="Google Shape;18300;p20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8301" name="Google Shape;18301;p20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302" name="Google Shape;18302;p20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303" name="Google Shape;18303;p2057"/>
          <p:cNvGrpSpPr/>
          <p:nvPr/>
        </p:nvGrpSpPr>
        <p:grpSpPr>
          <a:xfrm>
            <a:off x="7191542" y="1"/>
            <a:ext cx="5000459" cy="1425992"/>
            <a:chOff x="7191542" y="1"/>
            <a:chExt cx="5000459" cy="1425992"/>
          </a:xfrm>
        </p:grpSpPr>
        <p:pic>
          <p:nvPicPr>
            <p:cNvPr id="18304" name="Google Shape;18304;p20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305" name="Google Shape;18305;p2057"/>
            <p:cNvGrpSpPr/>
            <p:nvPr/>
          </p:nvGrpSpPr>
          <p:grpSpPr>
            <a:xfrm>
              <a:off x="7191542" y="1"/>
              <a:ext cx="5000459" cy="1425992"/>
              <a:chOff x="7186272" y="0"/>
              <a:chExt cx="5005729" cy="1427495"/>
            </a:xfrm>
          </p:grpSpPr>
          <p:sp>
            <p:nvSpPr>
              <p:cNvPr id="18306" name="Google Shape;18306;p20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07" name="Google Shape;18307;p20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825.xml><?xml version="1.0" encoding="utf-8"?>
<p:sldLayout xmlns:a="http://schemas.openxmlformats.org/drawingml/2006/main" xmlns:r="http://schemas.openxmlformats.org/officeDocument/2006/relationships" xmlns:p="http://schemas.openxmlformats.org/presentationml/2006/main" matchingName="104_Quotation">
  <p:cSld name="104_Quotation">
    <p:spTree>
      <p:nvGrpSpPr>
        <p:cNvPr id="1" name="Shape 18308"/>
        <p:cNvGrpSpPr/>
        <p:nvPr/>
      </p:nvGrpSpPr>
      <p:grpSpPr>
        <a:xfrm>
          <a:off x="0" y="0"/>
          <a:ext cx="0" cy="0"/>
          <a:chOff x="0" y="0"/>
          <a:chExt cx="0" cy="0"/>
        </a:xfrm>
      </p:grpSpPr>
      <p:sp>
        <p:nvSpPr>
          <p:cNvPr id="18309" name="Google Shape;18309;p205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310" name="Google Shape;18310;p205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311" name="Google Shape;18311;p205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312" name="Google Shape;18312;p20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313" name="Google Shape;18313;p20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314" name="Google Shape;18314;p20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315" name="Google Shape;18315;p2058"/>
          <p:cNvGrpSpPr/>
          <p:nvPr/>
        </p:nvGrpSpPr>
        <p:grpSpPr>
          <a:xfrm>
            <a:off x="7191542" y="1"/>
            <a:ext cx="5000459" cy="1425992"/>
            <a:chOff x="7191542" y="1"/>
            <a:chExt cx="5000459" cy="1425992"/>
          </a:xfrm>
        </p:grpSpPr>
        <p:pic>
          <p:nvPicPr>
            <p:cNvPr id="18316" name="Google Shape;18316;p20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317" name="Google Shape;18317;p2058"/>
            <p:cNvGrpSpPr/>
            <p:nvPr/>
          </p:nvGrpSpPr>
          <p:grpSpPr>
            <a:xfrm>
              <a:off x="7191542" y="1"/>
              <a:ext cx="5000459" cy="1425992"/>
              <a:chOff x="7186272" y="0"/>
              <a:chExt cx="5005729" cy="1427495"/>
            </a:xfrm>
          </p:grpSpPr>
          <p:sp>
            <p:nvSpPr>
              <p:cNvPr id="18318" name="Google Shape;18318;p20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19" name="Google Shape;18319;p20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8320" name="Google Shape;18320;p205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826.xml><?xml version="1.0" encoding="utf-8"?>
<p:sldLayout xmlns:a="http://schemas.openxmlformats.org/drawingml/2006/main" xmlns:r="http://schemas.openxmlformats.org/officeDocument/2006/relationships" xmlns:p="http://schemas.openxmlformats.org/presentationml/2006/main" matchingName="3_Quotation">
  <p:cSld name="3_Quotation 10">
    <p:spTree>
      <p:nvGrpSpPr>
        <p:cNvPr id="1" name="Shape 18321"/>
        <p:cNvGrpSpPr/>
        <p:nvPr/>
      </p:nvGrpSpPr>
      <p:grpSpPr>
        <a:xfrm>
          <a:off x="0" y="0"/>
          <a:ext cx="0" cy="0"/>
          <a:chOff x="0" y="0"/>
          <a:chExt cx="0" cy="0"/>
        </a:xfrm>
      </p:grpSpPr>
      <p:sp>
        <p:nvSpPr>
          <p:cNvPr id="18322" name="Google Shape;18322;p205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323" name="Google Shape;18323;p205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324" name="Google Shape;18324;p205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325" name="Google Shape;18325;p20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326" name="Google Shape;18326;p20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327" name="Google Shape;18327;p20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328" name="Google Shape;18328;p2059"/>
          <p:cNvGrpSpPr/>
          <p:nvPr/>
        </p:nvGrpSpPr>
        <p:grpSpPr>
          <a:xfrm>
            <a:off x="7191542" y="1"/>
            <a:ext cx="5000459" cy="1425992"/>
            <a:chOff x="7191542" y="1"/>
            <a:chExt cx="5000459" cy="1425992"/>
          </a:xfrm>
        </p:grpSpPr>
        <p:pic>
          <p:nvPicPr>
            <p:cNvPr id="18329" name="Google Shape;18329;p20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330" name="Google Shape;18330;p2059"/>
            <p:cNvGrpSpPr/>
            <p:nvPr/>
          </p:nvGrpSpPr>
          <p:grpSpPr>
            <a:xfrm>
              <a:off x="7191542" y="1"/>
              <a:ext cx="5000459" cy="1425992"/>
              <a:chOff x="7186272" y="0"/>
              <a:chExt cx="5005729" cy="1427495"/>
            </a:xfrm>
          </p:grpSpPr>
          <p:sp>
            <p:nvSpPr>
              <p:cNvPr id="18331" name="Google Shape;18331;p20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32" name="Google Shape;18332;p20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8333" name="Google Shape;18333;p205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827.xml><?xml version="1.0" encoding="utf-8"?>
<p:sldLayout xmlns:a="http://schemas.openxmlformats.org/drawingml/2006/main" xmlns:r="http://schemas.openxmlformats.org/officeDocument/2006/relationships" xmlns:p="http://schemas.openxmlformats.org/presentationml/2006/main" matchingName="Quotation">
  <p:cSld name="Quotation vlvCUGv1wQA=">
    <p:spTree>
      <p:nvGrpSpPr>
        <p:cNvPr id="1" name="Shape 18334"/>
        <p:cNvGrpSpPr/>
        <p:nvPr/>
      </p:nvGrpSpPr>
      <p:grpSpPr>
        <a:xfrm>
          <a:off x="0" y="0"/>
          <a:ext cx="0" cy="0"/>
          <a:chOff x="0" y="0"/>
          <a:chExt cx="0" cy="0"/>
        </a:xfrm>
      </p:grpSpPr>
      <p:sp>
        <p:nvSpPr>
          <p:cNvPr id="18335" name="Google Shape;18335;p206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336" name="Google Shape;18336;p206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337" name="Google Shape;18337;p206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338" name="Google Shape;18338;p20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339" name="Google Shape;18339;p20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340" name="Google Shape;18340;p20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341" name="Google Shape;18341;p2060"/>
          <p:cNvGrpSpPr/>
          <p:nvPr/>
        </p:nvGrpSpPr>
        <p:grpSpPr>
          <a:xfrm>
            <a:off x="7191542" y="1"/>
            <a:ext cx="5000459" cy="1425992"/>
            <a:chOff x="7191542" y="1"/>
            <a:chExt cx="5000459" cy="1425992"/>
          </a:xfrm>
        </p:grpSpPr>
        <p:pic>
          <p:nvPicPr>
            <p:cNvPr id="18342" name="Google Shape;18342;p20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343" name="Google Shape;18343;p2060"/>
            <p:cNvGrpSpPr/>
            <p:nvPr/>
          </p:nvGrpSpPr>
          <p:grpSpPr>
            <a:xfrm>
              <a:off x="7191542" y="1"/>
              <a:ext cx="5000459" cy="1425992"/>
              <a:chOff x="7186272" y="0"/>
              <a:chExt cx="5005729" cy="1427495"/>
            </a:xfrm>
          </p:grpSpPr>
          <p:sp>
            <p:nvSpPr>
              <p:cNvPr id="18344" name="Google Shape;18344;p20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45" name="Google Shape;18345;p20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8346" name="Google Shape;18346;p206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828.xml><?xml version="1.0" encoding="utf-8"?>
<p:sldLayout xmlns:a="http://schemas.openxmlformats.org/drawingml/2006/main" xmlns:r="http://schemas.openxmlformats.org/officeDocument/2006/relationships" xmlns:p="http://schemas.openxmlformats.org/presentationml/2006/main" matchingName="Title and Content">
  <p:cSld name="Title and Content 19">
    <p:spTree>
      <p:nvGrpSpPr>
        <p:cNvPr id="1" name="Shape 18347"/>
        <p:cNvGrpSpPr/>
        <p:nvPr/>
      </p:nvGrpSpPr>
      <p:grpSpPr>
        <a:xfrm>
          <a:off x="0" y="0"/>
          <a:ext cx="0" cy="0"/>
          <a:chOff x="0" y="0"/>
          <a:chExt cx="0" cy="0"/>
        </a:xfrm>
      </p:grpSpPr>
      <p:grpSp>
        <p:nvGrpSpPr>
          <p:cNvPr id="18348" name="Google Shape;18348;p2061"/>
          <p:cNvGrpSpPr/>
          <p:nvPr/>
        </p:nvGrpSpPr>
        <p:grpSpPr>
          <a:xfrm>
            <a:off x="7191542" y="1"/>
            <a:ext cx="5000459" cy="1425992"/>
            <a:chOff x="7191542" y="1"/>
            <a:chExt cx="5000459" cy="1425992"/>
          </a:xfrm>
        </p:grpSpPr>
        <p:pic>
          <p:nvPicPr>
            <p:cNvPr id="18349" name="Google Shape;18349;p20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350" name="Google Shape;18350;p2061"/>
            <p:cNvGrpSpPr/>
            <p:nvPr/>
          </p:nvGrpSpPr>
          <p:grpSpPr>
            <a:xfrm>
              <a:off x="7191542" y="1"/>
              <a:ext cx="5000459" cy="1425992"/>
              <a:chOff x="7186272" y="0"/>
              <a:chExt cx="5005729" cy="1427495"/>
            </a:xfrm>
          </p:grpSpPr>
          <p:sp>
            <p:nvSpPr>
              <p:cNvPr id="18351" name="Google Shape;18351;p20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352" name="Google Shape;18352;p20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8353" name="Google Shape;18353;p206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354" name="Google Shape;18354;p206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355" name="Google Shape;18355;p20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356" name="Google Shape;18356;p20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357" name="Google Shape;18357;p20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29.xml><?xml version="1.0" encoding="utf-8"?>
<p:sldLayout xmlns:a="http://schemas.openxmlformats.org/drawingml/2006/main" xmlns:r="http://schemas.openxmlformats.org/officeDocument/2006/relationships" xmlns:p="http://schemas.openxmlformats.org/presentationml/2006/main" matchingName="Title Slide">
  <p:cSld name="Title Slide 6">
    <p:spTree>
      <p:nvGrpSpPr>
        <p:cNvPr id="1" name="Shape 18358"/>
        <p:cNvGrpSpPr/>
        <p:nvPr/>
      </p:nvGrpSpPr>
      <p:grpSpPr>
        <a:xfrm>
          <a:off x="0" y="0"/>
          <a:ext cx="0" cy="0"/>
          <a:chOff x="0" y="0"/>
          <a:chExt cx="0" cy="0"/>
        </a:xfrm>
      </p:grpSpPr>
      <p:sp>
        <p:nvSpPr>
          <p:cNvPr id="18359" name="Google Shape;18359;p2062"/>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360" name="Google Shape;18360;p2062"/>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361" name="Google Shape;18361;p206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8362" name="Google Shape;18362;p20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363" name="Google Shape;18363;p20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Comparison">
  <p:cSld name="Comparison 13">
    <p:spTree>
      <p:nvGrpSpPr>
        <p:cNvPr id="1" name="Shape 1768"/>
        <p:cNvGrpSpPr/>
        <p:nvPr/>
      </p:nvGrpSpPr>
      <p:grpSpPr>
        <a:xfrm>
          <a:off x="0" y="0"/>
          <a:ext cx="0" cy="0"/>
          <a:chOff x="0" y="0"/>
          <a:chExt cx="0" cy="0"/>
        </a:xfrm>
      </p:grpSpPr>
      <p:grpSp>
        <p:nvGrpSpPr>
          <p:cNvPr id="1769" name="Google Shape;1769;p278"/>
          <p:cNvGrpSpPr/>
          <p:nvPr/>
        </p:nvGrpSpPr>
        <p:grpSpPr>
          <a:xfrm>
            <a:off x="7191544" y="1"/>
            <a:ext cx="5000459" cy="1425992"/>
            <a:chOff x="7191542" y="1"/>
            <a:chExt cx="5000459" cy="1425992"/>
          </a:xfrm>
        </p:grpSpPr>
        <p:pic>
          <p:nvPicPr>
            <p:cNvPr id="1770" name="Google Shape;1770;p2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71" name="Google Shape;1771;p278"/>
            <p:cNvGrpSpPr/>
            <p:nvPr/>
          </p:nvGrpSpPr>
          <p:grpSpPr>
            <a:xfrm>
              <a:off x="7191542" y="1"/>
              <a:ext cx="5000459" cy="1425992"/>
              <a:chOff x="7186272" y="0"/>
              <a:chExt cx="5005729" cy="1427495"/>
            </a:xfrm>
          </p:grpSpPr>
          <p:sp>
            <p:nvSpPr>
              <p:cNvPr id="1772" name="Google Shape;1772;p2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73" name="Google Shape;1773;p2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74" name="Google Shape;1774;p27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75" name="Google Shape;1775;p278"/>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6" name="Google Shape;1776;p278"/>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7" name="Google Shape;1777;p27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8" name="Google Shape;1778;p27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9" name="Google Shape;1779;p278"/>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80" name="Google Shape;1780;p2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1" name="Google Shape;1781;p2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30.xml><?xml version="1.0" encoding="utf-8"?>
<p:sldLayout xmlns:a="http://schemas.openxmlformats.org/drawingml/2006/main" xmlns:r="http://schemas.openxmlformats.org/officeDocument/2006/relationships" xmlns:p="http://schemas.openxmlformats.org/presentationml/2006/main" matchingName="6_Title and Bullets Layout">
  <p:cSld name="6_Title and Bullets Layout 2">
    <p:spTree>
      <p:nvGrpSpPr>
        <p:cNvPr id="1" name="Shape 18364"/>
        <p:cNvGrpSpPr/>
        <p:nvPr/>
      </p:nvGrpSpPr>
      <p:grpSpPr>
        <a:xfrm>
          <a:off x="0" y="0"/>
          <a:ext cx="0" cy="0"/>
          <a:chOff x="0" y="0"/>
          <a:chExt cx="0" cy="0"/>
        </a:xfrm>
      </p:grpSpPr>
      <p:sp>
        <p:nvSpPr>
          <p:cNvPr id="18365" name="Google Shape;18365;p112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366" name="Google Shape;18366;p112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367" name="Google Shape;18367;p112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368" name="Google Shape;18368;p112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369" name="Google Shape;18369;p112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31.xml><?xml version="1.0" encoding="utf-8"?>
<p:sldLayout xmlns:a="http://schemas.openxmlformats.org/drawingml/2006/main" xmlns:r="http://schemas.openxmlformats.org/officeDocument/2006/relationships" xmlns:p="http://schemas.openxmlformats.org/presentationml/2006/main" matchingName="39_Title and Content">
  <p:cSld name="39_Title and Content">
    <p:spTree>
      <p:nvGrpSpPr>
        <p:cNvPr id="1" name="Shape 18370"/>
        <p:cNvGrpSpPr/>
        <p:nvPr/>
      </p:nvGrpSpPr>
      <p:grpSpPr>
        <a:xfrm>
          <a:off x="0" y="0"/>
          <a:ext cx="0" cy="0"/>
          <a:chOff x="0" y="0"/>
          <a:chExt cx="0" cy="0"/>
        </a:xfrm>
      </p:grpSpPr>
      <p:sp>
        <p:nvSpPr>
          <p:cNvPr id="18371" name="Google Shape;18371;p112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8372" name="Google Shape;18372;p112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8373" name="Google Shape;18373;p112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374" name="Google Shape;18374;p112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375" name="Google Shape;18375;p112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32.xml><?xml version="1.0" encoding="utf-8"?>
<p:sldLayout xmlns:a="http://schemas.openxmlformats.org/drawingml/2006/main" xmlns:r="http://schemas.openxmlformats.org/officeDocument/2006/relationships" xmlns:p="http://schemas.openxmlformats.org/presentationml/2006/main" matchingName="6_Two Section | Picture and Copy Layout">
  <p:cSld name="6_Two Section | Picture and Copy Layout 2">
    <p:spTree>
      <p:nvGrpSpPr>
        <p:cNvPr id="1" name="Shape 18376"/>
        <p:cNvGrpSpPr/>
        <p:nvPr/>
      </p:nvGrpSpPr>
      <p:grpSpPr>
        <a:xfrm>
          <a:off x="0" y="0"/>
          <a:ext cx="0" cy="0"/>
          <a:chOff x="0" y="0"/>
          <a:chExt cx="0" cy="0"/>
        </a:xfrm>
      </p:grpSpPr>
      <p:sp>
        <p:nvSpPr>
          <p:cNvPr id="18377" name="Google Shape;18377;p112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378" name="Google Shape;18378;p112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379" name="Google Shape;18379;p112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380" name="Google Shape;18380;p112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381" name="Google Shape;18381;p112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8382" name="Google Shape;18382;p112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33.xml><?xml version="1.0" encoding="utf-8"?>
<p:sldLayout xmlns:a="http://schemas.openxmlformats.org/drawingml/2006/main" xmlns:r="http://schemas.openxmlformats.org/officeDocument/2006/relationships" xmlns:p="http://schemas.openxmlformats.org/presentationml/2006/main" matchingName="9_Title and Bullets Layout">
  <p:cSld name="9_Title and Bullets Layout">
    <p:spTree>
      <p:nvGrpSpPr>
        <p:cNvPr id="1" name="Shape 18383"/>
        <p:cNvGrpSpPr/>
        <p:nvPr/>
      </p:nvGrpSpPr>
      <p:grpSpPr>
        <a:xfrm>
          <a:off x="0" y="0"/>
          <a:ext cx="0" cy="0"/>
          <a:chOff x="0" y="0"/>
          <a:chExt cx="0" cy="0"/>
        </a:xfrm>
      </p:grpSpPr>
      <p:sp>
        <p:nvSpPr>
          <p:cNvPr id="18384" name="Google Shape;18384;p1127"/>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385" name="Google Shape;18385;p112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386" name="Google Shape;18386;p112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387" name="Google Shape;18387;p1127"/>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388" name="Google Shape;18388;p112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34.xml><?xml version="1.0" encoding="utf-8"?>
<p:sldLayout xmlns:a="http://schemas.openxmlformats.org/drawingml/2006/main" xmlns:r="http://schemas.openxmlformats.org/officeDocument/2006/relationships" xmlns:p="http://schemas.openxmlformats.org/presentationml/2006/main" matchingName="40_Title and Content">
  <p:cSld name="40_Title and Content">
    <p:spTree>
      <p:nvGrpSpPr>
        <p:cNvPr id="1" name="Shape 18389"/>
        <p:cNvGrpSpPr/>
        <p:nvPr/>
      </p:nvGrpSpPr>
      <p:grpSpPr>
        <a:xfrm>
          <a:off x="0" y="0"/>
          <a:ext cx="0" cy="0"/>
          <a:chOff x="0" y="0"/>
          <a:chExt cx="0" cy="0"/>
        </a:xfrm>
      </p:grpSpPr>
      <p:sp>
        <p:nvSpPr>
          <p:cNvPr id="18390" name="Google Shape;18390;p112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8391" name="Google Shape;18391;p1128"/>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8392" name="Google Shape;18392;p112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393" name="Google Shape;18393;p1128"/>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394" name="Google Shape;18394;p1128"/>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35.xml><?xml version="1.0" encoding="utf-8"?>
<p:sldLayout xmlns:a="http://schemas.openxmlformats.org/drawingml/2006/main" xmlns:r="http://schemas.openxmlformats.org/officeDocument/2006/relationships" xmlns:p="http://schemas.openxmlformats.org/presentationml/2006/main" matchingName="9_Two Section | Picture and Copy Layout">
  <p:cSld name="9_Two Section | Picture and Copy Layout">
    <p:spTree>
      <p:nvGrpSpPr>
        <p:cNvPr id="1" name="Shape 18395"/>
        <p:cNvGrpSpPr/>
        <p:nvPr/>
      </p:nvGrpSpPr>
      <p:grpSpPr>
        <a:xfrm>
          <a:off x="0" y="0"/>
          <a:ext cx="0" cy="0"/>
          <a:chOff x="0" y="0"/>
          <a:chExt cx="0" cy="0"/>
        </a:xfrm>
      </p:grpSpPr>
      <p:sp>
        <p:nvSpPr>
          <p:cNvPr id="18396" name="Google Shape;18396;p112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397" name="Google Shape;18397;p112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398" name="Google Shape;18398;p1129"/>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399" name="Google Shape;18399;p1129"/>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400" name="Google Shape;18400;p1129"/>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8401" name="Google Shape;18401;p112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36.xml><?xml version="1.0" encoding="utf-8"?>
<p:sldLayout xmlns:a="http://schemas.openxmlformats.org/drawingml/2006/main" xmlns:r="http://schemas.openxmlformats.org/officeDocument/2006/relationships" xmlns:p="http://schemas.openxmlformats.org/presentationml/2006/main" matchingName="10_Title and Bullets Layout">
  <p:cSld name="10_Title and Bullets Layout">
    <p:spTree>
      <p:nvGrpSpPr>
        <p:cNvPr id="1" name="Shape 18402"/>
        <p:cNvGrpSpPr/>
        <p:nvPr/>
      </p:nvGrpSpPr>
      <p:grpSpPr>
        <a:xfrm>
          <a:off x="0" y="0"/>
          <a:ext cx="0" cy="0"/>
          <a:chOff x="0" y="0"/>
          <a:chExt cx="0" cy="0"/>
        </a:xfrm>
      </p:grpSpPr>
      <p:sp>
        <p:nvSpPr>
          <p:cNvPr id="18403" name="Google Shape;18403;p113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04" name="Google Shape;18404;p113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405" name="Google Shape;18405;p113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406" name="Google Shape;18406;p113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407" name="Google Shape;18407;p113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37.xml><?xml version="1.0" encoding="utf-8"?>
<p:sldLayout xmlns:a="http://schemas.openxmlformats.org/drawingml/2006/main" xmlns:r="http://schemas.openxmlformats.org/officeDocument/2006/relationships" xmlns:p="http://schemas.openxmlformats.org/presentationml/2006/main" matchingName="41_Title and Content">
  <p:cSld name="41_Title and Content">
    <p:spTree>
      <p:nvGrpSpPr>
        <p:cNvPr id="1" name="Shape 18408"/>
        <p:cNvGrpSpPr/>
        <p:nvPr/>
      </p:nvGrpSpPr>
      <p:grpSpPr>
        <a:xfrm>
          <a:off x="0" y="0"/>
          <a:ext cx="0" cy="0"/>
          <a:chOff x="0" y="0"/>
          <a:chExt cx="0" cy="0"/>
        </a:xfrm>
      </p:grpSpPr>
      <p:sp>
        <p:nvSpPr>
          <p:cNvPr id="18409" name="Google Shape;18409;p113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8410" name="Google Shape;18410;p113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8411" name="Google Shape;18411;p113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412" name="Google Shape;18412;p113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13" name="Google Shape;18413;p113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38.xml><?xml version="1.0" encoding="utf-8"?>
<p:sldLayout xmlns:a="http://schemas.openxmlformats.org/drawingml/2006/main" xmlns:r="http://schemas.openxmlformats.org/officeDocument/2006/relationships" xmlns:p="http://schemas.openxmlformats.org/presentationml/2006/main" matchingName="10_Two Section | Picture and Copy Layout">
  <p:cSld name="10_Two Section | Picture and Copy Layout">
    <p:spTree>
      <p:nvGrpSpPr>
        <p:cNvPr id="1" name="Shape 18414"/>
        <p:cNvGrpSpPr/>
        <p:nvPr/>
      </p:nvGrpSpPr>
      <p:grpSpPr>
        <a:xfrm>
          <a:off x="0" y="0"/>
          <a:ext cx="0" cy="0"/>
          <a:chOff x="0" y="0"/>
          <a:chExt cx="0" cy="0"/>
        </a:xfrm>
      </p:grpSpPr>
      <p:sp>
        <p:nvSpPr>
          <p:cNvPr id="18415" name="Google Shape;18415;p11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416" name="Google Shape;18416;p11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417" name="Google Shape;18417;p113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418" name="Google Shape;18418;p113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419" name="Google Shape;18419;p113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8420" name="Google Shape;18420;p113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39.xml><?xml version="1.0" encoding="utf-8"?>
<p:sldLayout xmlns:a="http://schemas.openxmlformats.org/drawingml/2006/main" xmlns:r="http://schemas.openxmlformats.org/officeDocument/2006/relationships" xmlns:p="http://schemas.openxmlformats.org/presentationml/2006/main" matchingName="11_Title and Bullets Layout">
  <p:cSld name="11_Title and Bullets Layout">
    <p:spTree>
      <p:nvGrpSpPr>
        <p:cNvPr id="1" name="Shape 18421"/>
        <p:cNvGrpSpPr/>
        <p:nvPr/>
      </p:nvGrpSpPr>
      <p:grpSpPr>
        <a:xfrm>
          <a:off x="0" y="0"/>
          <a:ext cx="0" cy="0"/>
          <a:chOff x="0" y="0"/>
          <a:chExt cx="0" cy="0"/>
        </a:xfrm>
      </p:grpSpPr>
      <p:sp>
        <p:nvSpPr>
          <p:cNvPr id="18422" name="Google Shape;18422;p1137"/>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23" name="Google Shape;18423;p113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424" name="Google Shape;18424;p113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425" name="Google Shape;18425;p1137"/>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426" name="Google Shape;18426;p113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1_Comparison">
  <p:cSld name="1_Comparison">
    <p:spTree>
      <p:nvGrpSpPr>
        <p:cNvPr id="1" name="Shape 1782"/>
        <p:cNvGrpSpPr/>
        <p:nvPr/>
      </p:nvGrpSpPr>
      <p:grpSpPr>
        <a:xfrm>
          <a:off x="0" y="0"/>
          <a:ext cx="0" cy="0"/>
          <a:chOff x="0" y="0"/>
          <a:chExt cx="0" cy="0"/>
        </a:xfrm>
      </p:grpSpPr>
      <p:grpSp>
        <p:nvGrpSpPr>
          <p:cNvPr id="1783" name="Google Shape;1783;p279"/>
          <p:cNvGrpSpPr/>
          <p:nvPr/>
        </p:nvGrpSpPr>
        <p:grpSpPr>
          <a:xfrm>
            <a:off x="7191545" y="1"/>
            <a:ext cx="5000459" cy="1425992"/>
            <a:chOff x="7191542" y="1"/>
            <a:chExt cx="5000459" cy="1425992"/>
          </a:xfrm>
        </p:grpSpPr>
        <p:pic>
          <p:nvPicPr>
            <p:cNvPr id="1784" name="Google Shape;1784;p2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85" name="Google Shape;1785;p279"/>
            <p:cNvGrpSpPr/>
            <p:nvPr/>
          </p:nvGrpSpPr>
          <p:grpSpPr>
            <a:xfrm>
              <a:off x="7191542" y="1"/>
              <a:ext cx="5000459" cy="1425992"/>
              <a:chOff x="7186272" y="0"/>
              <a:chExt cx="5005729" cy="1427495"/>
            </a:xfrm>
          </p:grpSpPr>
          <p:sp>
            <p:nvSpPr>
              <p:cNvPr id="1786" name="Google Shape;1786;p2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87" name="Google Shape;1787;p2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88" name="Google Shape;1788;p279"/>
          <p:cNvSpPr txBox="1">
            <a:spLocks noGrp="1"/>
          </p:cNvSpPr>
          <p:nvPr>
            <p:ph type="title"/>
          </p:nvPr>
        </p:nvSpPr>
        <p:spPr>
          <a:xfrm>
            <a:off x="609600" y="365128"/>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89" name="Google Shape;1789;p279"/>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90" name="Google Shape;1790;p279"/>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1" name="Google Shape;1791;p27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92" name="Google Shape;1792;p27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3" name="Google Shape;1793;p279"/>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94" name="Google Shape;1794;p2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95" name="Google Shape;1795;p2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40.xml><?xml version="1.0" encoding="utf-8"?>
<p:sldLayout xmlns:a="http://schemas.openxmlformats.org/drawingml/2006/main" xmlns:r="http://schemas.openxmlformats.org/officeDocument/2006/relationships" xmlns:p="http://schemas.openxmlformats.org/presentationml/2006/main" matchingName="42_Title and Content">
  <p:cSld name="42_Title and Content">
    <p:spTree>
      <p:nvGrpSpPr>
        <p:cNvPr id="1" name="Shape 18427"/>
        <p:cNvGrpSpPr/>
        <p:nvPr/>
      </p:nvGrpSpPr>
      <p:grpSpPr>
        <a:xfrm>
          <a:off x="0" y="0"/>
          <a:ext cx="0" cy="0"/>
          <a:chOff x="0" y="0"/>
          <a:chExt cx="0" cy="0"/>
        </a:xfrm>
      </p:grpSpPr>
      <p:sp>
        <p:nvSpPr>
          <p:cNvPr id="18428" name="Google Shape;18428;p113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8429" name="Google Shape;18429;p1138"/>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8430" name="Google Shape;18430;p113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431" name="Google Shape;18431;p1138"/>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32" name="Google Shape;18432;p1138"/>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41.xml><?xml version="1.0" encoding="utf-8"?>
<p:sldLayout xmlns:a="http://schemas.openxmlformats.org/drawingml/2006/main" xmlns:r="http://schemas.openxmlformats.org/officeDocument/2006/relationships" xmlns:p="http://schemas.openxmlformats.org/presentationml/2006/main" matchingName="11_Two Section | Picture and Copy Layout">
  <p:cSld name="11_Two Section | Picture and Copy Layout">
    <p:spTree>
      <p:nvGrpSpPr>
        <p:cNvPr id="1" name="Shape 18433"/>
        <p:cNvGrpSpPr/>
        <p:nvPr/>
      </p:nvGrpSpPr>
      <p:grpSpPr>
        <a:xfrm>
          <a:off x="0" y="0"/>
          <a:ext cx="0" cy="0"/>
          <a:chOff x="0" y="0"/>
          <a:chExt cx="0" cy="0"/>
        </a:xfrm>
      </p:grpSpPr>
      <p:sp>
        <p:nvSpPr>
          <p:cNvPr id="18434" name="Google Shape;18434;p113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435" name="Google Shape;18435;p113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436" name="Google Shape;18436;p1139"/>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437" name="Google Shape;18437;p1139"/>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438" name="Google Shape;18438;p1139"/>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8439" name="Google Shape;18439;p113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42.xml><?xml version="1.0" encoding="utf-8"?>
<p:sldLayout xmlns:a="http://schemas.openxmlformats.org/drawingml/2006/main" xmlns:r="http://schemas.openxmlformats.org/officeDocument/2006/relationships" xmlns:p="http://schemas.openxmlformats.org/presentationml/2006/main" matchingName="Cover">
  <p:cSld name="Cover 19">
    <p:spTree>
      <p:nvGrpSpPr>
        <p:cNvPr id="1" name="Shape 18440"/>
        <p:cNvGrpSpPr/>
        <p:nvPr/>
      </p:nvGrpSpPr>
      <p:grpSpPr>
        <a:xfrm>
          <a:off x="0" y="0"/>
          <a:ext cx="0" cy="0"/>
          <a:chOff x="0" y="0"/>
          <a:chExt cx="0" cy="0"/>
        </a:xfrm>
      </p:grpSpPr>
      <p:sp>
        <p:nvSpPr>
          <p:cNvPr id="18441" name="Google Shape;18441;p206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442" name="Google Shape;18442;p206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43" name="Google Shape;18443;p206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444" name="Google Shape;18444;p2063"/>
          <p:cNvSpPr>
            <a:spLocks noGrp="1"/>
          </p:cNvSpPr>
          <p:nvPr>
            <p:ph type="pic" idx="2"/>
          </p:nvPr>
        </p:nvSpPr>
        <p:spPr>
          <a:xfrm>
            <a:off x="7118684" y="233915"/>
            <a:ext cx="5073316" cy="5943600"/>
          </a:xfrm>
          <a:prstGeom prst="rect">
            <a:avLst/>
          </a:prstGeom>
          <a:noFill/>
          <a:ln>
            <a:noFill/>
          </a:ln>
        </p:spPr>
      </p:sp>
      <p:grpSp>
        <p:nvGrpSpPr>
          <p:cNvPr id="18445" name="Google Shape;18445;p2063"/>
          <p:cNvGrpSpPr/>
          <p:nvPr/>
        </p:nvGrpSpPr>
        <p:grpSpPr>
          <a:xfrm>
            <a:off x="0" y="5020348"/>
            <a:ext cx="12192000" cy="1837653"/>
            <a:chOff x="0" y="5020348"/>
            <a:chExt cx="12192000" cy="1837653"/>
          </a:xfrm>
        </p:grpSpPr>
        <p:sp>
          <p:nvSpPr>
            <p:cNvPr id="18446" name="Google Shape;18446;p206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447" name="Google Shape;18447;p206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8448" name="Google Shape;18448;p206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843.xml><?xml version="1.0" encoding="utf-8"?>
<p:sldLayout xmlns:a="http://schemas.openxmlformats.org/drawingml/2006/main" xmlns:r="http://schemas.openxmlformats.org/officeDocument/2006/relationships" xmlns:p="http://schemas.openxmlformats.org/presentationml/2006/main" matchingName="Divider">
  <p:cSld name="Divider 23">
    <p:bg>
      <p:bgPr>
        <a:solidFill>
          <a:schemeClr val="lt2"/>
        </a:solidFill>
        <a:effectLst/>
      </p:bgPr>
    </p:bg>
    <p:spTree>
      <p:nvGrpSpPr>
        <p:cNvPr id="1" name="Shape 18449"/>
        <p:cNvGrpSpPr/>
        <p:nvPr/>
      </p:nvGrpSpPr>
      <p:grpSpPr>
        <a:xfrm>
          <a:off x="0" y="0"/>
          <a:ext cx="0" cy="0"/>
          <a:chOff x="0" y="0"/>
          <a:chExt cx="0" cy="0"/>
        </a:xfrm>
      </p:grpSpPr>
      <p:grpSp>
        <p:nvGrpSpPr>
          <p:cNvPr id="18450" name="Google Shape;18450;p2064"/>
          <p:cNvGrpSpPr/>
          <p:nvPr/>
        </p:nvGrpSpPr>
        <p:grpSpPr>
          <a:xfrm>
            <a:off x="0" y="5020347"/>
            <a:ext cx="12192000" cy="1837653"/>
            <a:chOff x="0" y="5020347"/>
            <a:chExt cx="12192000" cy="1837653"/>
          </a:xfrm>
        </p:grpSpPr>
        <p:sp>
          <p:nvSpPr>
            <p:cNvPr id="18451" name="Google Shape;18451;p206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452" name="Google Shape;18452;p206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453" name="Google Shape;18453;p206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8454" name="Google Shape;18454;p206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8455" name="Google Shape;18455;p206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56" name="Google Shape;18456;p206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844.xml><?xml version="1.0" encoding="utf-8"?>
<p:sldLayout xmlns:a="http://schemas.openxmlformats.org/drawingml/2006/main" xmlns:r="http://schemas.openxmlformats.org/officeDocument/2006/relationships" xmlns:p="http://schemas.openxmlformats.org/presentationml/2006/main" matchingName="Photo Slide">
  <p:cSld name="Photo Slide 16">
    <p:spTree>
      <p:nvGrpSpPr>
        <p:cNvPr id="1" name="Shape 18457"/>
        <p:cNvGrpSpPr/>
        <p:nvPr/>
      </p:nvGrpSpPr>
      <p:grpSpPr>
        <a:xfrm>
          <a:off x="0" y="0"/>
          <a:ext cx="0" cy="0"/>
          <a:chOff x="0" y="0"/>
          <a:chExt cx="0" cy="0"/>
        </a:xfrm>
      </p:grpSpPr>
      <p:sp>
        <p:nvSpPr>
          <p:cNvPr id="18458" name="Google Shape;18458;p206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459" name="Google Shape;18459;p206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460" name="Google Shape;18460;p2065"/>
          <p:cNvGrpSpPr/>
          <p:nvPr/>
        </p:nvGrpSpPr>
        <p:grpSpPr>
          <a:xfrm>
            <a:off x="0" y="5379426"/>
            <a:ext cx="2807368" cy="753891"/>
            <a:chOff x="0" y="5379426"/>
            <a:chExt cx="2807368" cy="753891"/>
          </a:xfrm>
        </p:grpSpPr>
        <p:sp>
          <p:nvSpPr>
            <p:cNvPr id="18461" name="Google Shape;18461;p206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462" name="Google Shape;18462;p206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8463" name="Google Shape;18463;p2065"/>
          <p:cNvSpPr>
            <a:spLocks noGrp="1"/>
          </p:cNvSpPr>
          <p:nvPr>
            <p:ph type="pic" idx="2"/>
          </p:nvPr>
        </p:nvSpPr>
        <p:spPr>
          <a:xfrm>
            <a:off x="2807368" y="457202"/>
            <a:ext cx="8915400" cy="5943598"/>
          </a:xfrm>
          <a:prstGeom prst="rect">
            <a:avLst/>
          </a:prstGeom>
          <a:noFill/>
          <a:ln>
            <a:noFill/>
          </a:ln>
        </p:spPr>
      </p:sp>
      <p:pic>
        <p:nvPicPr>
          <p:cNvPr id="18464" name="Google Shape;18464;p206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845.xml><?xml version="1.0" encoding="utf-8"?>
<p:sldLayout xmlns:a="http://schemas.openxmlformats.org/drawingml/2006/main" xmlns:r="http://schemas.openxmlformats.org/officeDocument/2006/relationships" xmlns:p="http://schemas.openxmlformats.org/presentationml/2006/main" matchingName="Quotation">
  <p:cSld name="Quotation +VtG5EohCI8=">
    <p:spTree>
      <p:nvGrpSpPr>
        <p:cNvPr id="1" name="Shape 18465"/>
        <p:cNvGrpSpPr/>
        <p:nvPr/>
      </p:nvGrpSpPr>
      <p:grpSpPr>
        <a:xfrm>
          <a:off x="0" y="0"/>
          <a:ext cx="0" cy="0"/>
          <a:chOff x="0" y="0"/>
          <a:chExt cx="0" cy="0"/>
        </a:xfrm>
      </p:grpSpPr>
      <p:sp>
        <p:nvSpPr>
          <p:cNvPr id="18466" name="Google Shape;18466;p20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467" name="Google Shape;18467;p20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68" name="Google Shape;18468;p20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469" name="Google Shape;18469;p20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470" name="Google Shape;18470;p20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471" name="Google Shape;18471;p20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472" name="Google Shape;18472;p2066"/>
          <p:cNvGrpSpPr/>
          <p:nvPr/>
        </p:nvGrpSpPr>
        <p:grpSpPr>
          <a:xfrm>
            <a:off x="7191542" y="1"/>
            <a:ext cx="5000459" cy="1425992"/>
            <a:chOff x="7191542" y="1"/>
            <a:chExt cx="5000459" cy="1425992"/>
          </a:xfrm>
        </p:grpSpPr>
        <p:pic>
          <p:nvPicPr>
            <p:cNvPr id="18473" name="Google Shape;18473;p20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474" name="Google Shape;18474;p2066"/>
            <p:cNvGrpSpPr/>
            <p:nvPr/>
          </p:nvGrpSpPr>
          <p:grpSpPr>
            <a:xfrm>
              <a:off x="7191542" y="1"/>
              <a:ext cx="5000459" cy="1425992"/>
              <a:chOff x="7186272" y="0"/>
              <a:chExt cx="5005729" cy="1427495"/>
            </a:xfrm>
          </p:grpSpPr>
          <p:sp>
            <p:nvSpPr>
              <p:cNvPr id="18475" name="Google Shape;18475;p20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76" name="Google Shape;18476;p20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8477" name="Google Shape;18477;p206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846.xml><?xml version="1.0" encoding="utf-8"?>
<p:sldLayout xmlns:a="http://schemas.openxmlformats.org/drawingml/2006/main" xmlns:r="http://schemas.openxmlformats.org/officeDocument/2006/relationships" xmlns:p="http://schemas.openxmlformats.org/presentationml/2006/main" matchingName="111_Quotation">
  <p:cSld name="111_Quotation">
    <p:spTree>
      <p:nvGrpSpPr>
        <p:cNvPr id="1" name="Shape 18478"/>
        <p:cNvGrpSpPr/>
        <p:nvPr/>
      </p:nvGrpSpPr>
      <p:grpSpPr>
        <a:xfrm>
          <a:off x="0" y="0"/>
          <a:ext cx="0" cy="0"/>
          <a:chOff x="0" y="0"/>
          <a:chExt cx="0" cy="0"/>
        </a:xfrm>
      </p:grpSpPr>
      <p:sp>
        <p:nvSpPr>
          <p:cNvPr id="18479" name="Google Shape;18479;p206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480" name="Google Shape;18480;p206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81" name="Google Shape;18481;p206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482" name="Google Shape;18482;p20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483" name="Google Shape;18483;p20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484" name="Google Shape;18484;p20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485" name="Google Shape;18485;p2067"/>
          <p:cNvGrpSpPr/>
          <p:nvPr/>
        </p:nvGrpSpPr>
        <p:grpSpPr>
          <a:xfrm>
            <a:off x="7191542" y="1"/>
            <a:ext cx="5000459" cy="1425992"/>
            <a:chOff x="7191542" y="1"/>
            <a:chExt cx="5000459" cy="1425992"/>
          </a:xfrm>
        </p:grpSpPr>
        <p:pic>
          <p:nvPicPr>
            <p:cNvPr id="18486" name="Google Shape;18486;p20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487" name="Google Shape;18487;p2067"/>
            <p:cNvGrpSpPr/>
            <p:nvPr/>
          </p:nvGrpSpPr>
          <p:grpSpPr>
            <a:xfrm>
              <a:off x="7191542" y="1"/>
              <a:ext cx="5000459" cy="1425992"/>
              <a:chOff x="7186272" y="0"/>
              <a:chExt cx="5005729" cy="1427495"/>
            </a:xfrm>
          </p:grpSpPr>
          <p:sp>
            <p:nvSpPr>
              <p:cNvPr id="18488" name="Google Shape;18488;p20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89" name="Google Shape;18489;p20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8490" name="Google Shape;18490;p206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847.xml><?xml version="1.0" encoding="utf-8"?>
<p:sldLayout xmlns:a="http://schemas.openxmlformats.org/drawingml/2006/main" xmlns:r="http://schemas.openxmlformats.org/officeDocument/2006/relationships" xmlns:p="http://schemas.openxmlformats.org/presentationml/2006/main" matchingName="Quotation">
  <p:cSld name="Quotation dAdtcEYdEK8=">
    <p:spTree>
      <p:nvGrpSpPr>
        <p:cNvPr id="1" name="Shape 18491"/>
        <p:cNvGrpSpPr/>
        <p:nvPr/>
      </p:nvGrpSpPr>
      <p:grpSpPr>
        <a:xfrm>
          <a:off x="0" y="0"/>
          <a:ext cx="0" cy="0"/>
          <a:chOff x="0" y="0"/>
          <a:chExt cx="0" cy="0"/>
        </a:xfrm>
      </p:grpSpPr>
      <p:sp>
        <p:nvSpPr>
          <p:cNvPr id="18492" name="Google Shape;18492;p206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493" name="Google Shape;18493;p206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94" name="Google Shape;18494;p206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495" name="Google Shape;18495;p20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496" name="Google Shape;18496;p20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497" name="Google Shape;18497;p20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498" name="Google Shape;18498;p2068"/>
          <p:cNvGrpSpPr/>
          <p:nvPr/>
        </p:nvGrpSpPr>
        <p:grpSpPr>
          <a:xfrm>
            <a:off x="7191542" y="1"/>
            <a:ext cx="5000459" cy="1425992"/>
            <a:chOff x="7191542" y="1"/>
            <a:chExt cx="5000459" cy="1425992"/>
          </a:xfrm>
        </p:grpSpPr>
        <p:pic>
          <p:nvPicPr>
            <p:cNvPr id="18499" name="Google Shape;18499;p20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500" name="Google Shape;18500;p2068"/>
            <p:cNvGrpSpPr/>
            <p:nvPr/>
          </p:nvGrpSpPr>
          <p:grpSpPr>
            <a:xfrm>
              <a:off x="7191542" y="1"/>
              <a:ext cx="5000459" cy="1425992"/>
              <a:chOff x="7186272" y="0"/>
              <a:chExt cx="5005729" cy="1427495"/>
            </a:xfrm>
          </p:grpSpPr>
          <p:sp>
            <p:nvSpPr>
              <p:cNvPr id="18501" name="Google Shape;18501;p20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02" name="Google Shape;18502;p20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8503" name="Google Shape;18503;p206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848.xml><?xml version="1.0" encoding="utf-8"?>
<p:sldLayout xmlns:a="http://schemas.openxmlformats.org/drawingml/2006/main" xmlns:r="http://schemas.openxmlformats.org/officeDocument/2006/relationships" xmlns:p="http://schemas.openxmlformats.org/presentationml/2006/main" matchingName="Title and Content">
  <p:cSld name="Title and Content 20">
    <p:spTree>
      <p:nvGrpSpPr>
        <p:cNvPr id="1" name="Shape 18504"/>
        <p:cNvGrpSpPr/>
        <p:nvPr/>
      </p:nvGrpSpPr>
      <p:grpSpPr>
        <a:xfrm>
          <a:off x="0" y="0"/>
          <a:ext cx="0" cy="0"/>
          <a:chOff x="0" y="0"/>
          <a:chExt cx="0" cy="0"/>
        </a:xfrm>
      </p:grpSpPr>
      <p:grpSp>
        <p:nvGrpSpPr>
          <p:cNvPr id="18505" name="Google Shape;18505;p2069"/>
          <p:cNvGrpSpPr/>
          <p:nvPr/>
        </p:nvGrpSpPr>
        <p:grpSpPr>
          <a:xfrm>
            <a:off x="7191542" y="1"/>
            <a:ext cx="5000459" cy="1425992"/>
            <a:chOff x="7191542" y="1"/>
            <a:chExt cx="5000459" cy="1425992"/>
          </a:xfrm>
        </p:grpSpPr>
        <p:pic>
          <p:nvPicPr>
            <p:cNvPr id="18506" name="Google Shape;18506;p20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507" name="Google Shape;18507;p2069"/>
            <p:cNvGrpSpPr/>
            <p:nvPr/>
          </p:nvGrpSpPr>
          <p:grpSpPr>
            <a:xfrm>
              <a:off x="7191542" y="1"/>
              <a:ext cx="5000459" cy="1425992"/>
              <a:chOff x="7186272" y="0"/>
              <a:chExt cx="5005729" cy="1427495"/>
            </a:xfrm>
          </p:grpSpPr>
          <p:sp>
            <p:nvSpPr>
              <p:cNvPr id="18508" name="Google Shape;18508;p20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09" name="Google Shape;18509;p20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8510" name="Google Shape;18510;p206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11" name="Google Shape;18511;p206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12" name="Google Shape;18512;p20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513" name="Google Shape;18513;p20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514" name="Google Shape;18514;p20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49.xml><?xml version="1.0" encoding="utf-8"?>
<p:sldLayout xmlns:a="http://schemas.openxmlformats.org/drawingml/2006/main" xmlns:r="http://schemas.openxmlformats.org/officeDocument/2006/relationships" xmlns:p="http://schemas.openxmlformats.org/presentationml/2006/main" matchingName="Two Content">
  <p:cSld name="Two Content 19">
    <p:spTree>
      <p:nvGrpSpPr>
        <p:cNvPr id="1" name="Shape 18515"/>
        <p:cNvGrpSpPr/>
        <p:nvPr/>
      </p:nvGrpSpPr>
      <p:grpSpPr>
        <a:xfrm>
          <a:off x="0" y="0"/>
          <a:ext cx="0" cy="0"/>
          <a:chOff x="0" y="0"/>
          <a:chExt cx="0" cy="0"/>
        </a:xfrm>
      </p:grpSpPr>
      <p:sp>
        <p:nvSpPr>
          <p:cNvPr id="18516" name="Google Shape;18516;p207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17" name="Google Shape;18517;p207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518" name="Google Shape;18518;p2070"/>
          <p:cNvGrpSpPr/>
          <p:nvPr/>
        </p:nvGrpSpPr>
        <p:grpSpPr>
          <a:xfrm>
            <a:off x="7191542" y="1"/>
            <a:ext cx="5000459" cy="1425992"/>
            <a:chOff x="7191542" y="1"/>
            <a:chExt cx="5000459" cy="1425992"/>
          </a:xfrm>
        </p:grpSpPr>
        <p:pic>
          <p:nvPicPr>
            <p:cNvPr id="18519" name="Google Shape;18519;p20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520" name="Google Shape;18520;p2070"/>
            <p:cNvGrpSpPr/>
            <p:nvPr/>
          </p:nvGrpSpPr>
          <p:grpSpPr>
            <a:xfrm>
              <a:off x="7191542" y="1"/>
              <a:ext cx="5000459" cy="1425992"/>
              <a:chOff x="7186272" y="0"/>
              <a:chExt cx="5005729" cy="1427495"/>
            </a:xfrm>
          </p:grpSpPr>
          <p:sp>
            <p:nvSpPr>
              <p:cNvPr id="18521" name="Google Shape;18521;p20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22" name="Google Shape;18522;p20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8523" name="Google Shape;18523;p207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24" name="Google Shape;18524;p207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8525" name="Google Shape;18525;p20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526" name="Google Shape;18526;p20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1_Comparison">
  <p:cSld name="1_Comparison 2">
    <p:spTree>
      <p:nvGrpSpPr>
        <p:cNvPr id="1" name="Shape 1796"/>
        <p:cNvGrpSpPr/>
        <p:nvPr/>
      </p:nvGrpSpPr>
      <p:grpSpPr>
        <a:xfrm>
          <a:off x="0" y="0"/>
          <a:ext cx="0" cy="0"/>
          <a:chOff x="0" y="0"/>
          <a:chExt cx="0" cy="0"/>
        </a:xfrm>
      </p:grpSpPr>
      <p:grpSp>
        <p:nvGrpSpPr>
          <p:cNvPr id="1797" name="Google Shape;1797;p280"/>
          <p:cNvGrpSpPr/>
          <p:nvPr/>
        </p:nvGrpSpPr>
        <p:grpSpPr>
          <a:xfrm>
            <a:off x="7191544" y="1"/>
            <a:ext cx="5000459" cy="1425992"/>
            <a:chOff x="7191542" y="1"/>
            <a:chExt cx="5000459" cy="1425992"/>
          </a:xfrm>
        </p:grpSpPr>
        <p:pic>
          <p:nvPicPr>
            <p:cNvPr id="1798" name="Google Shape;1798;p2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99" name="Google Shape;1799;p280"/>
            <p:cNvGrpSpPr/>
            <p:nvPr/>
          </p:nvGrpSpPr>
          <p:grpSpPr>
            <a:xfrm>
              <a:off x="7191542" y="1"/>
              <a:ext cx="5000459" cy="1425992"/>
              <a:chOff x="7186272" y="0"/>
              <a:chExt cx="5005729" cy="1427495"/>
            </a:xfrm>
          </p:grpSpPr>
          <p:sp>
            <p:nvSpPr>
              <p:cNvPr id="1800" name="Google Shape;1800;p2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01" name="Google Shape;1801;p2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802" name="Google Shape;1802;p280"/>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03" name="Google Shape;1803;p280"/>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804" name="Google Shape;1804;p280"/>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05" name="Google Shape;1805;p28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806" name="Google Shape;1806;p28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07" name="Google Shape;1807;p280"/>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08" name="Google Shape;1808;p2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9" name="Google Shape;1809;p2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50.xml><?xml version="1.0" encoding="utf-8"?>
<p:sldLayout xmlns:a="http://schemas.openxmlformats.org/drawingml/2006/main" xmlns:r="http://schemas.openxmlformats.org/officeDocument/2006/relationships" xmlns:p="http://schemas.openxmlformats.org/presentationml/2006/main" matchingName="Comparison">
  <p:cSld name="Comparison 38">
    <p:spTree>
      <p:nvGrpSpPr>
        <p:cNvPr id="1" name="Shape 18527"/>
        <p:cNvGrpSpPr/>
        <p:nvPr/>
      </p:nvGrpSpPr>
      <p:grpSpPr>
        <a:xfrm>
          <a:off x="0" y="0"/>
          <a:ext cx="0" cy="0"/>
          <a:chOff x="0" y="0"/>
          <a:chExt cx="0" cy="0"/>
        </a:xfrm>
      </p:grpSpPr>
      <p:grpSp>
        <p:nvGrpSpPr>
          <p:cNvPr id="18528" name="Google Shape;18528;p2071"/>
          <p:cNvGrpSpPr/>
          <p:nvPr/>
        </p:nvGrpSpPr>
        <p:grpSpPr>
          <a:xfrm>
            <a:off x="7191542" y="1"/>
            <a:ext cx="5000459" cy="1425992"/>
            <a:chOff x="7191542" y="1"/>
            <a:chExt cx="5000459" cy="1425992"/>
          </a:xfrm>
        </p:grpSpPr>
        <p:pic>
          <p:nvPicPr>
            <p:cNvPr id="18529" name="Google Shape;18529;p20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530" name="Google Shape;18530;p2071"/>
            <p:cNvGrpSpPr/>
            <p:nvPr/>
          </p:nvGrpSpPr>
          <p:grpSpPr>
            <a:xfrm>
              <a:off x="7191542" y="1"/>
              <a:ext cx="5000459" cy="1425992"/>
              <a:chOff x="7186272" y="0"/>
              <a:chExt cx="5005729" cy="1427495"/>
            </a:xfrm>
          </p:grpSpPr>
          <p:sp>
            <p:nvSpPr>
              <p:cNvPr id="18531" name="Google Shape;18531;p20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32" name="Google Shape;18532;p20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8533" name="Google Shape;18533;p20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34" name="Google Shape;18534;p207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8535" name="Google Shape;18535;p207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36" name="Google Shape;18536;p207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8537" name="Google Shape;18537;p207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38" name="Google Shape;18538;p20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8539" name="Google Shape;18539;p20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540" name="Google Shape;18540;p20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51.xml><?xml version="1.0" encoding="utf-8"?>
<p:sldLayout xmlns:a="http://schemas.openxmlformats.org/drawingml/2006/main" xmlns:r="http://schemas.openxmlformats.org/officeDocument/2006/relationships" xmlns:p="http://schemas.openxmlformats.org/presentationml/2006/main" matchingName="Title Only">
  <p:cSld name="Title Only 18">
    <p:spTree>
      <p:nvGrpSpPr>
        <p:cNvPr id="1" name="Shape 18541"/>
        <p:cNvGrpSpPr/>
        <p:nvPr/>
      </p:nvGrpSpPr>
      <p:grpSpPr>
        <a:xfrm>
          <a:off x="0" y="0"/>
          <a:ext cx="0" cy="0"/>
          <a:chOff x="0" y="0"/>
          <a:chExt cx="0" cy="0"/>
        </a:xfrm>
      </p:grpSpPr>
      <p:grpSp>
        <p:nvGrpSpPr>
          <p:cNvPr id="18542" name="Google Shape;18542;p2072"/>
          <p:cNvGrpSpPr/>
          <p:nvPr/>
        </p:nvGrpSpPr>
        <p:grpSpPr>
          <a:xfrm>
            <a:off x="7191542" y="1"/>
            <a:ext cx="5000459" cy="1425992"/>
            <a:chOff x="7191542" y="1"/>
            <a:chExt cx="5000459" cy="1425992"/>
          </a:xfrm>
        </p:grpSpPr>
        <p:pic>
          <p:nvPicPr>
            <p:cNvPr id="18543" name="Google Shape;18543;p20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544" name="Google Shape;18544;p2072"/>
            <p:cNvGrpSpPr/>
            <p:nvPr/>
          </p:nvGrpSpPr>
          <p:grpSpPr>
            <a:xfrm>
              <a:off x="7191542" y="1"/>
              <a:ext cx="5000459" cy="1425992"/>
              <a:chOff x="7186272" y="0"/>
              <a:chExt cx="5005729" cy="1427495"/>
            </a:xfrm>
          </p:grpSpPr>
          <p:sp>
            <p:nvSpPr>
              <p:cNvPr id="18545" name="Google Shape;18545;p20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46" name="Google Shape;18546;p20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8547" name="Google Shape;18547;p207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48" name="Google Shape;18548;p20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8549" name="Google Shape;18549;p20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550" name="Google Shape;18550;p20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52.xml><?xml version="1.0" encoding="utf-8"?>
<p:sldLayout xmlns:a="http://schemas.openxmlformats.org/drawingml/2006/main" xmlns:r="http://schemas.openxmlformats.org/officeDocument/2006/relationships" xmlns:p="http://schemas.openxmlformats.org/presentationml/2006/main" matchingName="27_End">
  <p:cSld name="27_End">
    <p:spTree>
      <p:nvGrpSpPr>
        <p:cNvPr id="1" name="Shape 18551"/>
        <p:cNvGrpSpPr/>
        <p:nvPr/>
      </p:nvGrpSpPr>
      <p:grpSpPr>
        <a:xfrm>
          <a:off x="0" y="0"/>
          <a:ext cx="0" cy="0"/>
          <a:chOff x="0" y="0"/>
          <a:chExt cx="0" cy="0"/>
        </a:xfrm>
      </p:grpSpPr>
      <p:grpSp>
        <p:nvGrpSpPr>
          <p:cNvPr id="18552" name="Google Shape;18552;p1164"/>
          <p:cNvGrpSpPr/>
          <p:nvPr/>
        </p:nvGrpSpPr>
        <p:grpSpPr>
          <a:xfrm>
            <a:off x="0" y="0"/>
            <a:ext cx="12192000" cy="2148830"/>
            <a:chOff x="0" y="0"/>
            <a:chExt cx="12192000" cy="2148830"/>
          </a:xfrm>
        </p:grpSpPr>
        <p:sp>
          <p:nvSpPr>
            <p:cNvPr id="18553" name="Google Shape;18553;p116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54" name="Google Shape;18554;p116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8555" name="Google Shape;18555;p116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556" name="Google Shape;18556;p116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57" name="Google Shape;18557;p116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8558" name="Google Shape;18558;p116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8559" name="Google Shape;18559;p116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853.xml><?xml version="1.0" encoding="utf-8"?>
<p:sldLayout xmlns:a="http://schemas.openxmlformats.org/drawingml/2006/main" xmlns:r="http://schemas.openxmlformats.org/officeDocument/2006/relationships" xmlns:p="http://schemas.openxmlformats.org/presentationml/2006/main" matchingName="Blank">
  <p:cSld name="Blank 18">
    <p:spTree>
      <p:nvGrpSpPr>
        <p:cNvPr id="1" name="Shape 18560"/>
        <p:cNvGrpSpPr/>
        <p:nvPr/>
      </p:nvGrpSpPr>
      <p:grpSpPr>
        <a:xfrm>
          <a:off x="0" y="0"/>
          <a:ext cx="0" cy="0"/>
          <a:chOff x="0" y="0"/>
          <a:chExt cx="0" cy="0"/>
        </a:xfrm>
      </p:grpSpPr>
      <p:sp>
        <p:nvSpPr>
          <p:cNvPr id="18561" name="Google Shape;18561;p20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8562" name="Google Shape;18562;p20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563" name="Google Shape;18563;p20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564" name="Google Shape;18564;p2073"/>
          <p:cNvGrpSpPr/>
          <p:nvPr/>
        </p:nvGrpSpPr>
        <p:grpSpPr>
          <a:xfrm>
            <a:off x="7191542" y="1"/>
            <a:ext cx="5000459" cy="1425992"/>
            <a:chOff x="7191542" y="1"/>
            <a:chExt cx="5000459" cy="1425992"/>
          </a:xfrm>
        </p:grpSpPr>
        <p:pic>
          <p:nvPicPr>
            <p:cNvPr id="18565" name="Google Shape;18565;p20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566" name="Google Shape;18566;p2073"/>
            <p:cNvGrpSpPr/>
            <p:nvPr/>
          </p:nvGrpSpPr>
          <p:grpSpPr>
            <a:xfrm>
              <a:off x="7191542" y="1"/>
              <a:ext cx="5000459" cy="1425992"/>
              <a:chOff x="7186272" y="0"/>
              <a:chExt cx="5005729" cy="1427495"/>
            </a:xfrm>
          </p:grpSpPr>
          <p:sp>
            <p:nvSpPr>
              <p:cNvPr id="18567" name="Google Shape;18567;p20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68" name="Google Shape;18568;p20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854.xml><?xml version="1.0" encoding="utf-8"?>
<p:sldLayout xmlns:a="http://schemas.openxmlformats.org/drawingml/2006/main" xmlns:r="http://schemas.openxmlformats.org/officeDocument/2006/relationships" xmlns:p="http://schemas.openxmlformats.org/presentationml/2006/main" showMasterSp="0" matchingName="1_Table of Content">
  <p:cSld name="1_Table of Content">
    <p:spTree>
      <p:nvGrpSpPr>
        <p:cNvPr id="1" name="Shape 18569"/>
        <p:cNvGrpSpPr/>
        <p:nvPr/>
      </p:nvGrpSpPr>
      <p:grpSpPr>
        <a:xfrm>
          <a:off x="0" y="0"/>
          <a:ext cx="0" cy="0"/>
          <a:chOff x="0" y="0"/>
          <a:chExt cx="0" cy="0"/>
        </a:xfrm>
      </p:grpSpPr>
      <p:sp>
        <p:nvSpPr>
          <p:cNvPr id="18570" name="Google Shape;18570;p2074"/>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8571" name="Google Shape;18571;p2074"/>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72" name="Google Shape;18572;p2074"/>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73" name="Google Shape;18573;p2074"/>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74" name="Google Shape;18574;p20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8575" name="Google Shape;18575;p2074"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1855.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3">
    <p:spTree>
      <p:nvGrpSpPr>
        <p:cNvPr id="1" name="Shape 18576"/>
        <p:cNvGrpSpPr/>
        <p:nvPr/>
      </p:nvGrpSpPr>
      <p:grpSpPr>
        <a:xfrm>
          <a:off x="0" y="0"/>
          <a:ext cx="0" cy="0"/>
          <a:chOff x="0" y="0"/>
          <a:chExt cx="0" cy="0"/>
        </a:xfrm>
      </p:grpSpPr>
      <p:sp>
        <p:nvSpPr>
          <p:cNvPr id="18577" name="Google Shape;18577;p2075"/>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pic>
        <p:nvPicPr>
          <p:cNvPr id="18578" name="Google Shape;18578;p2075"/>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18579" name="Google Shape;18579;p2075"/>
          <p:cNvGrpSpPr/>
          <p:nvPr/>
        </p:nvGrpSpPr>
        <p:grpSpPr>
          <a:xfrm>
            <a:off x="0" y="0"/>
            <a:ext cx="1862667" cy="6629400"/>
            <a:chOff x="-15876" y="0"/>
            <a:chExt cx="1927803" cy="6858000"/>
          </a:xfrm>
        </p:grpSpPr>
        <p:sp>
          <p:nvSpPr>
            <p:cNvPr id="18580" name="Google Shape;18580;p2075"/>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pic>
          <p:nvPicPr>
            <p:cNvPr id="18581" name="Google Shape;18581;p2075"/>
            <p:cNvPicPr preferRelativeResize="0"/>
            <p:nvPr/>
          </p:nvPicPr>
          <p:blipFill rotWithShape="1">
            <a:blip r:embed="rId3">
              <a:alphaModFix/>
            </a:blip>
            <a:srcRect l="7219" t="16937" r="72250" b="20588"/>
            <a:stretch/>
          </p:blipFill>
          <p:spPr>
            <a:xfrm>
              <a:off x="-15876" y="0"/>
              <a:ext cx="1927803" cy="6858000"/>
            </a:xfrm>
            <a:prstGeom prst="rect">
              <a:avLst/>
            </a:prstGeom>
            <a:solidFill>
              <a:schemeClr val="dk2"/>
            </a:solidFill>
            <a:ln>
              <a:noFill/>
            </a:ln>
          </p:spPr>
        </p:pic>
      </p:grpSp>
      <p:sp>
        <p:nvSpPr>
          <p:cNvPr id="18582" name="Google Shape;18582;p2075"/>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8583" name="Google Shape;18583;p2075"/>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84" name="Google Shape;18584;p2075"/>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85" name="Google Shape;18585;p2075"/>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56.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5">
    <p:spTree>
      <p:nvGrpSpPr>
        <p:cNvPr id="1" name="Shape 18586"/>
        <p:cNvGrpSpPr/>
        <p:nvPr/>
      </p:nvGrpSpPr>
      <p:grpSpPr>
        <a:xfrm>
          <a:off x="0" y="0"/>
          <a:ext cx="0" cy="0"/>
          <a:chOff x="0" y="0"/>
          <a:chExt cx="0" cy="0"/>
        </a:xfrm>
      </p:grpSpPr>
      <p:sp>
        <p:nvSpPr>
          <p:cNvPr id="18587" name="Google Shape;18587;p2076"/>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8588" name="Google Shape;18588;p2076"/>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89" name="Google Shape;18589;p2076"/>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90" name="Google Shape;18590;p2076"/>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91" name="Google Shape;18591;p20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8592" name="Google Shape;18592;p2076"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1857.xml><?xml version="1.0" encoding="utf-8"?>
<p:sldLayout xmlns:a="http://schemas.openxmlformats.org/drawingml/2006/main" xmlns:r="http://schemas.openxmlformats.org/officeDocument/2006/relationships" xmlns:p="http://schemas.openxmlformats.org/presentationml/2006/main" matchingName="Title and Content">
  <p:cSld name="2_Title and Content 5">
    <p:spTree>
      <p:nvGrpSpPr>
        <p:cNvPr id="1" name="Shape 18593"/>
        <p:cNvGrpSpPr/>
        <p:nvPr/>
      </p:nvGrpSpPr>
      <p:grpSpPr>
        <a:xfrm>
          <a:off x="0" y="0"/>
          <a:ext cx="0" cy="0"/>
          <a:chOff x="0" y="0"/>
          <a:chExt cx="0" cy="0"/>
        </a:xfrm>
      </p:grpSpPr>
      <p:grpSp>
        <p:nvGrpSpPr>
          <p:cNvPr id="18594" name="Google Shape;18594;p2077"/>
          <p:cNvGrpSpPr/>
          <p:nvPr/>
        </p:nvGrpSpPr>
        <p:grpSpPr>
          <a:xfrm>
            <a:off x="7191542" y="1"/>
            <a:ext cx="5000459" cy="1425992"/>
            <a:chOff x="7191542" y="1"/>
            <a:chExt cx="5000459" cy="1425992"/>
          </a:xfrm>
        </p:grpSpPr>
        <p:pic>
          <p:nvPicPr>
            <p:cNvPr id="18595" name="Google Shape;18595;p20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596" name="Google Shape;18596;p2077"/>
            <p:cNvGrpSpPr/>
            <p:nvPr/>
          </p:nvGrpSpPr>
          <p:grpSpPr>
            <a:xfrm>
              <a:off x="7191542" y="1"/>
              <a:ext cx="5000459" cy="1425992"/>
              <a:chOff x="7186272" y="0"/>
              <a:chExt cx="5005729" cy="1427495"/>
            </a:xfrm>
          </p:grpSpPr>
          <p:sp>
            <p:nvSpPr>
              <p:cNvPr id="18597" name="Google Shape;18597;p20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598" name="Google Shape;18598;p20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8599" name="Google Shape;18599;p207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00" name="Google Shape;18600;p207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01" name="Google Shape;18601;p20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602" name="Google Shape;18602;p20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603" name="Google Shape;18603;p20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58.xml><?xml version="1.0" encoding="utf-8"?>
<p:sldLayout xmlns:a="http://schemas.openxmlformats.org/drawingml/2006/main" xmlns:r="http://schemas.openxmlformats.org/officeDocument/2006/relationships" xmlns:p="http://schemas.openxmlformats.org/presentationml/2006/main" matchingName="Photo Slide">
  <p:cSld name="1_Photo Slide 6">
    <p:spTree>
      <p:nvGrpSpPr>
        <p:cNvPr id="1" name="Shape 18604"/>
        <p:cNvGrpSpPr/>
        <p:nvPr/>
      </p:nvGrpSpPr>
      <p:grpSpPr>
        <a:xfrm>
          <a:off x="0" y="0"/>
          <a:ext cx="0" cy="0"/>
          <a:chOff x="0" y="0"/>
          <a:chExt cx="0" cy="0"/>
        </a:xfrm>
      </p:grpSpPr>
      <p:sp>
        <p:nvSpPr>
          <p:cNvPr id="18605" name="Google Shape;18605;p207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606" name="Google Shape;18606;p207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607" name="Google Shape;18607;p2078"/>
          <p:cNvGrpSpPr/>
          <p:nvPr/>
        </p:nvGrpSpPr>
        <p:grpSpPr>
          <a:xfrm>
            <a:off x="0" y="5379426"/>
            <a:ext cx="2807368" cy="753891"/>
            <a:chOff x="0" y="5379426"/>
            <a:chExt cx="2807368" cy="753891"/>
          </a:xfrm>
        </p:grpSpPr>
        <p:sp>
          <p:nvSpPr>
            <p:cNvPr id="18608" name="Google Shape;18608;p207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609" name="Google Shape;18609;p207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8610" name="Google Shape;18610;p2078"/>
          <p:cNvSpPr>
            <a:spLocks noGrp="1"/>
          </p:cNvSpPr>
          <p:nvPr>
            <p:ph type="pic" idx="2"/>
          </p:nvPr>
        </p:nvSpPr>
        <p:spPr>
          <a:xfrm>
            <a:off x="2807368" y="457202"/>
            <a:ext cx="8915400" cy="5943598"/>
          </a:xfrm>
          <a:prstGeom prst="rect">
            <a:avLst/>
          </a:prstGeom>
          <a:noFill/>
          <a:ln>
            <a:noFill/>
          </a:ln>
        </p:spPr>
      </p:sp>
      <p:pic>
        <p:nvPicPr>
          <p:cNvPr id="18611" name="Google Shape;18611;p207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859.xml><?xml version="1.0" encoding="utf-8"?>
<p:sldLayout xmlns:a="http://schemas.openxmlformats.org/drawingml/2006/main" xmlns:r="http://schemas.openxmlformats.org/officeDocument/2006/relationships" xmlns:p="http://schemas.openxmlformats.org/presentationml/2006/main" matchingName="2_Title Slide">
  <p:cSld name="2_Title Slide 3">
    <p:spTree>
      <p:nvGrpSpPr>
        <p:cNvPr id="1" name="Shape 18612"/>
        <p:cNvGrpSpPr/>
        <p:nvPr/>
      </p:nvGrpSpPr>
      <p:grpSpPr>
        <a:xfrm>
          <a:off x="0" y="0"/>
          <a:ext cx="0" cy="0"/>
          <a:chOff x="0" y="0"/>
          <a:chExt cx="0" cy="0"/>
        </a:xfrm>
      </p:grpSpPr>
      <p:pic>
        <p:nvPicPr>
          <p:cNvPr id="18613" name="Google Shape;18613;p2079"/>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18614" name="Google Shape;18614;p2079"/>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18615" name="Google Shape;18615;p2079"/>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16" name="Google Shape;18616;p2079"/>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Cover">
  <p:cSld name="Cover 15">
    <p:spTree>
      <p:nvGrpSpPr>
        <p:cNvPr id="1" name="Shape 1810"/>
        <p:cNvGrpSpPr/>
        <p:nvPr/>
      </p:nvGrpSpPr>
      <p:grpSpPr>
        <a:xfrm>
          <a:off x="0" y="0"/>
          <a:ext cx="0" cy="0"/>
          <a:chOff x="0" y="0"/>
          <a:chExt cx="0" cy="0"/>
        </a:xfrm>
      </p:grpSpPr>
      <p:sp>
        <p:nvSpPr>
          <p:cNvPr id="1811" name="Google Shape;1811;p281"/>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12" name="Google Shape;1812;p281"/>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13" name="Google Shape;1813;p281"/>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14" name="Google Shape;1814;p281"/>
          <p:cNvSpPr>
            <a:spLocks noGrp="1"/>
          </p:cNvSpPr>
          <p:nvPr>
            <p:ph type="pic" idx="2"/>
          </p:nvPr>
        </p:nvSpPr>
        <p:spPr>
          <a:xfrm>
            <a:off x="7118685" y="233915"/>
            <a:ext cx="5073316" cy="5943600"/>
          </a:xfrm>
          <a:prstGeom prst="rect">
            <a:avLst/>
          </a:prstGeom>
          <a:noFill/>
          <a:ln>
            <a:noFill/>
          </a:ln>
        </p:spPr>
      </p:sp>
      <p:grpSp>
        <p:nvGrpSpPr>
          <p:cNvPr id="1815" name="Google Shape;1815;p281"/>
          <p:cNvGrpSpPr/>
          <p:nvPr/>
        </p:nvGrpSpPr>
        <p:grpSpPr>
          <a:xfrm>
            <a:off x="0" y="5020350"/>
            <a:ext cx="12192000" cy="1837653"/>
            <a:chOff x="0" y="5020348"/>
            <a:chExt cx="12192000" cy="1837653"/>
          </a:xfrm>
        </p:grpSpPr>
        <p:sp>
          <p:nvSpPr>
            <p:cNvPr id="1816" name="Google Shape;1816;p28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17" name="Google Shape;1817;p28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818" name="Google Shape;1818;p28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860.xml><?xml version="1.0" encoding="utf-8"?>
<p:sldLayout xmlns:a="http://schemas.openxmlformats.org/drawingml/2006/main" xmlns:r="http://schemas.openxmlformats.org/officeDocument/2006/relationships" xmlns:p="http://schemas.openxmlformats.org/presentationml/2006/main" matchingName="2_Title and Content">
  <p:cSld name="2_Title and Content 6">
    <p:spTree>
      <p:nvGrpSpPr>
        <p:cNvPr id="1" name="Shape 18617"/>
        <p:cNvGrpSpPr/>
        <p:nvPr/>
      </p:nvGrpSpPr>
      <p:grpSpPr>
        <a:xfrm>
          <a:off x="0" y="0"/>
          <a:ext cx="0" cy="0"/>
          <a:chOff x="0" y="0"/>
          <a:chExt cx="0" cy="0"/>
        </a:xfrm>
      </p:grpSpPr>
      <p:pic>
        <p:nvPicPr>
          <p:cNvPr id="18618" name="Google Shape;18618;p2080"/>
          <p:cNvPicPr preferRelativeResize="0"/>
          <p:nvPr/>
        </p:nvPicPr>
        <p:blipFill rotWithShape="1">
          <a:blip r:embed="rId2">
            <a:alphaModFix/>
          </a:blip>
          <a:srcRect/>
          <a:stretch/>
        </p:blipFill>
        <p:spPr>
          <a:xfrm>
            <a:off x="2119" y="762"/>
            <a:ext cx="12189292" cy="6856476"/>
          </a:xfrm>
          <a:prstGeom prst="rect">
            <a:avLst/>
          </a:prstGeom>
          <a:noFill/>
          <a:ln>
            <a:noFill/>
          </a:ln>
        </p:spPr>
      </p:pic>
      <p:sp>
        <p:nvSpPr>
          <p:cNvPr id="18619" name="Google Shape;18619;p20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20" name="Google Shape;18620;p20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solidFill>
                  <a:srgbClr val="59CBE8"/>
                </a:solidFill>
              </a:defRPr>
            </a:lvl1pPr>
            <a:lvl2pPr marL="0" lvl="1" indent="0" algn="r">
              <a:lnSpc>
                <a:spcPct val="100000"/>
              </a:lnSpc>
              <a:spcBef>
                <a:spcPts val="0"/>
              </a:spcBef>
              <a:spcAft>
                <a:spcPts val="0"/>
              </a:spcAft>
              <a:buNone/>
              <a:defRPr>
                <a:solidFill>
                  <a:srgbClr val="59CBE8"/>
                </a:solidFill>
              </a:defRPr>
            </a:lvl2pPr>
            <a:lvl3pPr marL="0" lvl="2" indent="0" algn="r">
              <a:lnSpc>
                <a:spcPct val="100000"/>
              </a:lnSpc>
              <a:spcBef>
                <a:spcPts val="0"/>
              </a:spcBef>
              <a:spcAft>
                <a:spcPts val="0"/>
              </a:spcAft>
              <a:buNone/>
              <a:defRPr>
                <a:solidFill>
                  <a:srgbClr val="59CBE8"/>
                </a:solidFill>
              </a:defRPr>
            </a:lvl3pPr>
            <a:lvl4pPr marL="0" lvl="3" indent="0" algn="r">
              <a:lnSpc>
                <a:spcPct val="100000"/>
              </a:lnSpc>
              <a:spcBef>
                <a:spcPts val="0"/>
              </a:spcBef>
              <a:spcAft>
                <a:spcPts val="0"/>
              </a:spcAft>
              <a:buNone/>
              <a:defRPr>
                <a:solidFill>
                  <a:srgbClr val="59CBE8"/>
                </a:solidFill>
              </a:defRPr>
            </a:lvl4pPr>
            <a:lvl5pPr marL="0" lvl="4" indent="0" algn="r">
              <a:lnSpc>
                <a:spcPct val="100000"/>
              </a:lnSpc>
              <a:spcBef>
                <a:spcPts val="0"/>
              </a:spcBef>
              <a:spcAft>
                <a:spcPts val="0"/>
              </a:spcAft>
              <a:buNone/>
              <a:defRPr>
                <a:solidFill>
                  <a:srgbClr val="59CBE8"/>
                </a:solidFill>
              </a:defRPr>
            </a:lvl5pPr>
            <a:lvl6pPr marL="0" lvl="5" indent="0" algn="r">
              <a:lnSpc>
                <a:spcPct val="100000"/>
              </a:lnSpc>
              <a:spcBef>
                <a:spcPts val="0"/>
              </a:spcBef>
              <a:spcAft>
                <a:spcPts val="0"/>
              </a:spcAft>
              <a:buNone/>
              <a:defRPr>
                <a:solidFill>
                  <a:srgbClr val="59CBE8"/>
                </a:solidFill>
              </a:defRPr>
            </a:lvl6pPr>
            <a:lvl7pPr marL="0" lvl="6" indent="0" algn="r">
              <a:lnSpc>
                <a:spcPct val="100000"/>
              </a:lnSpc>
              <a:spcBef>
                <a:spcPts val="0"/>
              </a:spcBef>
              <a:spcAft>
                <a:spcPts val="0"/>
              </a:spcAft>
              <a:buNone/>
              <a:defRPr>
                <a:solidFill>
                  <a:srgbClr val="59CBE8"/>
                </a:solidFill>
              </a:defRPr>
            </a:lvl7pPr>
            <a:lvl8pPr marL="0" lvl="7" indent="0" algn="r">
              <a:lnSpc>
                <a:spcPct val="100000"/>
              </a:lnSpc>
              <a:spcBef>
                <a:spcPts val="0"/>
              </a:spcBef>
              <a:spcAft>
                <a:spcPts val="0"/>
              </a:spcAft>
              <a:buNone/>
              <a:defRPr>
                <a:solidFill>
                  <a:srgbClr val="59CBE8"/>
                </a:solidFill>
              </a:defRPr>
            </a:lvl8pPr>
            <a:lvl9pPr marL="0" lvl="8" indent="0" algn="r">
              <a:lnSpc>
                <a:spcPct val="100000"/>
              </a:lnSpc>
              <a:spcBef>
                <a:spcPts val="0"/>
              </a:spcBef>
              <a:spcAft>
                <a:spcPts val="0"/>
              </a:spcAft>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18621" name="Google Shape;18621;p2080"/>
          <p:cNvSpPr txBox="1">
            <a:spLocks noGrp="1"/>
          </p:cNvSpPr>
          <p:nvPr>
            <p:ph type="body" idx="1"/>
          </p:nvPr>
        </p:nvSpPr>
        <p:spPr>
          <a:xfrm>
            <a:off x="838200" y="1825629"/>
            <a:ext cx="10515600" cy="4016375"/>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lvl1pPr>
            <a:lvl2pPr marL="914400" lvl="1" indent="-355600" algn="l">
              <a:lnSpc>
                <a:spcPct val="100000"/>
              </a:lnSpc>
              <a:spcBef>
                <a:spcPts val="1000"/>
              </a:spcBef>
              <a:spcAft>
                <a:spcPts val="0"/>
              </a:spcAft>
              <a:buSzPts val="20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61.xml><?xml version="1.0" encoding="utf-8"?>
<p:sldLayout xmlns:a="http://schemas.openxmlformats.org/drawingml/2006/main" xmlns:r="http://schemas.openxmlformats.org/officeDocument/2006/relationships" xmlns:p="http://schemas.openxmlformats.org/presentationml/2006/main" matchingName="2_Title and Content">
  <p:cSld name="2_Title and Content 7">
    <p:spTree>
      <p:nvGrpSpPr>
        <p:cNvPr id="1" name="Shape 18622"/>
        <p:cNvGrpSpPr/>
        <p:nvPr/>
      </p:nvGrpSpPr>
      <p:grpSpPr>
        <a:xfrm>
          <a:off x="0" y="0"/>
          <a:ext cx="0" cy="0"/>
          <a:chOff x="0" y="0"/>
          <a:chExt cx="0" cy="0"/>
        </a:xfrm>
      </p:grpSpPr>
      <p:pic>
        <p:nvPicPr>
          <p:cNvPr id="18623" name="Google Shape;18623;p2081"/>
          <p:cNvPicPr preferRelativeResize="0"/>
          <p:nvPr/>
        </p:nvPicPr>
        <p:blipFill rotWithShape="1">
          <a:blip r:embed="rId2">
            <a:alphaModFix/>
          </a:blip>
          <a:srcRect/>
          <a:stretch/>
        </p:blipFill>
        <p:spPr>
          <a:xfrm>
            <a:off x="2119" y="762"/>
            <a:ext cx="12189292" cy="6856476"/>
          </a:xfrm>
          <a:prstGeom prst="rect">
            <a:avLst/>
          </a:prstGeom>
          <a:noFill/>
          <a:ln>
            <a:noFill/>
          </a:ln>
        </p:spPr>
      </p:pic>
      <p:sp>
        <p:nvSpPr>
          <p:cNvPr id="18624" name="Google Shape;18624;p20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25" name="Google Shape;18625;p20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solidFill>
                  <a:srgbClr val="59CBE8"/>
                </a:solidFill>
              </a:defRPr>
            </a:lvl1pPr>
            <a:lvl2pPr marL="0" lvl="1" indent="0" algn="r">
              <a:lnSpc>
                <a:spcPct val="100000"/>
              </a:lnSpc>
              <a:spcBef>
                <a:spcPts val="0"/>
              </a:spcBef>
              <a:spcAft>
                <a:spcPts val="0"/>
              </a:spcAft>
              <a:buNone/>
              <a:defRPr>
                <a:solidFill>
                  <a:srgbClr val="59CBE8"/>
                </a:solidFill>
              </a:defRPr>
            </a:lvl2pPr>
            <a:lvl3pPr marL="0" lvl="2" indent="0" algn="r">
              <a:lnSpc>
                <a:spcPct val="100000"/>
              </a:lnSpc>
              <a:spcBef>
                <a:spcPts val="0"/>
              </a:spcBef>
              <a:spcAft>
                <a:spcPts val="0"/>
              </a:spcAft>
              <a:buNone/>
              <a:defRPr>
                <a:solidFill>
                  <a:srgbClr val="59CBE8"/>
                </a:solidFill>
              </a:defRPr>
            </a:lvl3pPr>
            <a:lvl4pPr marL="0" lvl="3" indent="0" algn="r">
              <a:lnSpc>
                <a:spcPct val="100000"/>
              </a:lnSpc>
              <a:spcBef>
                <a:spcPts val="0"/>
              </a:spcBef>
              <a:spcAft>
                <a:spcPts val="0"/>
              </a:spcAft>
              <a:buNone/>
              <a:defRPr>
                <a:solidFill>
                  <a:srgbClr val="59CBE8"/>
                </a:solidFill>
              </a:defRPr>
            </a:lvl4pPr>
            <a:lvl5pPr marL="0" lvl="4" indent="0" algn="r">
              <a:lnSpc>
                <a:spcPct val="100000"/>
              </a:lnSpc>
              <a:spcBef>
                <a:spcPts val="0"/>
              </a:spcBef>
              <a:spcAft>
                <a:spcPts val="0"/>
              </a:spcAft>
              <a:buNone/>
              <a:defRPr>
                <a:solidFill>
                  <a:srgbClr val="59CBE8"/>
                </a:solidFill>
              </a:defRPr>
            </a:lvl5pPr>
            <a:lvl6pPr marL="0" lvl="5" indent="0" algn="r">
              <a:lnSpc>
                <a:spcPct val="100000"/>
              </a:lnSpc>
              <a:spcBef>
                <a:spcPts val="0"/>
              </a:spcBef>
              <a:spcAft>
                <a:spcPts val="0"/>
              </a:spcAft>
              <a:buNone/>
              <a:defRPr>
                <a:solidFill>
                  <a:srgbClr val="59CBE8"/>
                </a:solidFill>
              </a:defRPr>
            </a:lvl6pPr>
            <a:lvl7pPr marL="0" lvl="6" indent="0" algn="r">
              <a:lnSpc>
                <a:spcPct val="100000"/>
              </a:lnSpc>
              <a:spcBef>
                <a:spcPts val="0"/>
              </a:spcBef>
              <a:spcAft>
                <a:spcPts val="0"/>
              </a:spcAft>
              <a:buNone/>
              <a:defRPr>
                <a:solidFill>
                  <a:srgbClr val="59CBE8"/>
                </a:solidFill>
              </a:defRPr>
            </a:lvl7pPr>
            <a:lvl8pPr marL="0" lvl="7" indent="0" algn="r">
              <a:lnSpc>
                <a:spcPct val="100000"/>
              </a:lnSpc>
              <a:spcBef>
                <a:spcPts val="0"/>
              </a:spcBef>
              <a:spcAft>
                <a:spcPts val="0"/>
              </a:spcAft>
              <a:buNone/>
              <a:defRPr>
                <a:solidFill>
                  <a:srgbClr val="59CBE8"/>
                </a:solidFill>
              </a:defRPr>
            </a:lvl8pPr>
            <a:lvl9pPr marL="0" lvl="8" indent="0" algn="r">
              <a:lnSpc>
                <a:spcPct val="100000"/>
              </a:lnSpc>
              <a:spcBef>
                <a:spcPts val="0"/>
              </a:spcBef>
              <a:spcAft>
                <a:spcPts val="0"/>
              </a:spcAft>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18626" name="Google Shape;18626;p2081"/>
          <p:cNvSpPr txBox="1">
            <a:spLocks noGrp="1"/>
          </p:cNvSpPr>
          <p:nvPr>
            <p:ph type="body" idx="1"/>
          </p:nvPr>
        </p:nvSpPr>
        <p:spPr>
          <a:xfrm>
            <a:off x="838200" y="1825629"/>
            <a:ext cx="10515600" cy="4016375"/>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lvl1pPr>
            <a:lvl2pPr marL="914400" lvl="1" indent="-355600" algn="l">
              <a:lnSpc>
                <a:spcPct val="100000"/>
              </a:lnSpc>
              <a:spcBef>
                <a:spcPts val="1000"/>
              </a:spcBef>
              <a:spcAft>
                <a:spcPts val="0"/>
              </a:spcAft>
              <a:buSzPts val="20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62.xml><?xml version="1.0" encoding="utf-8"?>
<p:sldLayout xmlns:a="http://schemas.openxmlformats.org/drawingml/2006/main" xmlns:r="http://schemas.openxmlformats.org/officeDocument/2006/relationships" xmlns:p="http://schemas.openxmlformats.org/presentationml/2006/main" matchingName="64_Quotation">
  <p:cSld name="64_Quotation">
    <p:spTree>
      <p:nvGrpSpPr>
        <p:cNvPr id="1" name="Shape 18627"/>
        <p:cNvGrpSpPr/>
        <p:nvPr/>
      </p:nvGrpSpPr>
      <p:grpSpPr>
        <a:xfrm>
          <a:off x="0" y="0"/>
          <a:ext cx="0" cy="0"/>
          <a:chOff x="0" y="0"/>
          <a:chExt cx="0" cy="0"/>
        </a:xfrm>
      </p:grpSpPr>
      <p:sp>
        <p:nvSpPr>
          <p:cNvPr id="18628" name="Google Shape;18628;p208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629" name="Google Shape;18629;p208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30" name="Google Shape;18630;p208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31" name="Google Shape;18631;p20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632" name="Google Shape;18632;p20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633" name="Google Shape;18633;p20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634" name="Google Shape;18634;p2082"/>
          <p:cNvGrpSpPr/>
          <p:nvPr/>
        </p:nvGrpSpPr>
        <p:grpSpPr>
          <a:xfrm>
            <a:off x="7191542" y="1"/>
            <a:ext cx="5000459" cy="1425992"/>
            <a:chOff x="7191542" y="1"/>
            <a:chExt cx="5000459" cy="1425992"/>
          </a:xfrm>
        </p:grpSpPr>
        <p:pic>
          <p:nvPicPr>
            <p:cNvPr id="18635" name="Google Shape;18635;p20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636" name="Google Shape;18636;p2082"/>
            <p:cNvGrpSpPr/>
            <p:nvPr/>
          </p:nvGrpSpPr>
          <p:grpSpPr>
            <a:xfrm>
              <a:off x="7191542" y="1"/>
              <a:ext cx="5000459" cy="1425992"/>
              <a:chOff x="7186272" y="0"/>
              <a:chExt cx="5005729" cy="1427495"/>
            </a:xfrm>
          </p:grpSpPr>
          <p:sp>
            <p:nvSpPr>
              <p:cNvPr id="18637" name="Google Shape;18637;p20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38" name="Google Shape;18638;p20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8639" name="Google Shape;18639;p208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863.xml><?xml version="1.0" encoding="utf-8"?>
<p:sldLayout xmlns:a="http://schemas.openxmlformats.org/drawingml/2006/main" xmlns:r="http://schemas.openxmlformats.org/officeDocument/2006/relationships" xmlns:p="http://schemas.openxmlformats.org/presentationml/2006/main" matchingName="Image Left">
  <p:cSld name="Image Left">
    <p:spTree>
      <p:nvGrpSpPr>
        <p:cNvPr id="1" name="Shape 18640"/>
        <p:cNvGrpSpPr/>
        <p:nvPr/>
      </p:nvGrpSpPr>
      <p:grpSpPr>
        <a:xfrm>
          <a:off x="0" y="0"/>
          <a:ext cx="0" cy="0"/>
          <a:chOff x="0" y="0"/>
          <a:chExt cx="0" cy="0"/>
        </a:xfrm>
      </p:grpSpPr>
      <p:pic>
        <p:nvPicPr>
          <p:cNvPr id="18641" name="Google Shape;18641;p2083"/>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18642" name="Google Shape;18642;p2083"/>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43" name="Google Shape;18643;p20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solidFill>
                  <a:srgbClr val="59CBE8"/>
                </a:solidFill>
              </a:defRPr>
            </a:lvl1pPr>
            <a:lvl2pPr marL="0" lvl="1" indent="0" algn="r">
              <a:lnSpc>
                <a:spcPct val="100000"/>
              </a:lnSpc>
              <a:spcBef>
                <a:spcPts val="0"/>
              </a:spcBef>
              <a:spcAft>
                <a:spcPts val="0"/>
              </a:spcAft>
              <a:buNone/>
              <a:defRPr>
                <a:solidFill>
                  <a:srgbClr val="59CBE8"/>
                </a:solidFill>
              </a:defRPr>
            </a:lvl2pPr>
            <a:lvl3pPr marL="0" lvl="2" indent="0" algn="r">
              <a:lnSpc>
                <a:spcPct val="100000"/>
              </a:lnSpc>
              <a:spcBef>
                <a:spcPts val="0"/>
              </a:spcBef>
              <a:spcAft>
                <a:spcPts val="0"/>
              </a:spcAft>
              <a:buNone/>
              <a:defRPr>
                <a:solidFill>
                  <a:srgbClr val="59CBE8"/>
                </a:solidFill>
              </a:defRPr>
            </a:lvl3pPr>
            <a:lvl4pPr marL="0" lvl="3" indent="0" algn="r">
              <a:lnSpc>
                <a:spcPct val="100000"/>
              </a:lnSpc>
              <a:spcBef>
                <a:spcPts val="0"/>
              </a:spcBef>
              <a:spcAft>
                <a:spcPts val="0"/>
              </a:spcAft>
              <a:buNone/>
              <a:defRPr>
                <a:solidFill>
                  <a:srgbClr val="59CBE8"/>
                </a:solidFill>
              </a:defRPr>
            </a:lvl4pPr>
            <a:lvl5pPr marL="0" lvl="4" indent="0" algn="r">
              <a:lnSpc>
                <a:spcPct val="100000"/>
              </a:lnSpc>
              <a:spcBef>
                <a:spcPts val="0"/>
              </a:spcBef>
              <a:spcAft>
                <a:spcPts val="0"/>
              </a:spcAft>
              <a:buNone/>
              <a:defRPr>
                <a:solidFill>
                  <a:srgbClr val="59CBE8"/>
                </a:solidFill>
              </a:defRPr>
            </a:lvl5pPr>
            <a:lvl6pPr marL="0" lvl="5" indent="0" algn="r">
              <a:lnSpc>
                <a:spcPct val="100000"/>
              </a:lnSpc>
              <a:spcBef>
                <a:spcPts val="0"/>
              </a:spcBef>
              <a:spcAft>
                <a:spcPts val="0"/>
              </a:spcAft>
              <a:buNone/>
              <a:defRPr>
                <a:solidFill>
                  <a:srgbClr val="59CBE8"/>
                </a:solidFill>
              </a:defRPr>
            </a:lvl6pPr>
            <a:lvl7pPr marL="0" lvl="6" indent="0" algn="r">
              <a:lnSpc>
                <a:spcPct val="100000"/>
              </a:lnSpc>
              <a:spcBef>
                <a:spcPts val="0"/>
              </a:spcBef>
              <a:spcAft>
                <a:spcPts val="0"/>
              </a:spcAft>
              <a:buNone/>
              <a:defRPr>
                <a:solidFill>
                  <a:srgbClr val="59CBE8"/>
                </a:solidFill>
              </a:defRPr>
            </a:lvl7pPr>
            <a:lvl8pPr marL="0" lvl="7" indent="0" algn="r">
              <a:lnSpc>
                <a:spcPct val="100000"/>
              </a:lnSpc>
              <a:spcBef>
                <a:spcPts val="0"/>
              </a:spcBef>
              <a:spcAft>
                <a:spcPts val="0"/>
              </a:spcAft>
              <a:buNone/>
              <a:defRPr>
                <a:solidFill>
                  <a:srgbClr val="59CBE8"/>
                </a:solidFill>
              </a:defRPr>
            </a:lvl8pPr>
            <a:lvl9pPr marL="0" lvl="8" indent="0" algn="r">
              <a:lnSpc>
                <a:spcPct val="100000"/>
              </a:lnSpc>
              <a:spcBef>
                <a:spcPts val="0"/>
              </a:spcBef>
              <a:spcAft>
                <a:spcPts val="0"/>
              </a:spcAft>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18644" name="Google Shape;18644;p2083"/>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64.xml><?xml version="1.0" encoding="utf-8"?>
<p:sldLayout xmlns:a="http://schemas.openxmlformats.org/drawingml/2006/main" xmlns:r="http://schemas.openxmlformats.org/officeDocument/2006/relationships" xmlns:p="http://schemas.openxmlformats.org/presentationml/2006/main" matchingName="Breaker-4">
  <p:cSld name="Breaker-4">
    <p:spTree>
      <p:nvGrpSpPr>
        <p:cNvPr id="1" name="Shape 18645"/>
        <p:cNvGrpSpPr/>
        <p:nvPr/>
      </p:nvGrpSpPr>
      <p:grpSpPr>
        <a:xfrm>
          <a:off x="0" y="0"/>
          <a:ext cx="0" cy="0"/>
          <a:chOff x="0" y="0"/>
          <a:chExt cx="0" cy="0"/>
        </a:xfrm>
      </p:grpSpPr>
      <p:pic>
        <p:nvPicPr>
          <p:cNvPr id="18646" name="Google Shape;18646;p2084"/>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8647" name="Google Shape;18647;p2084"/>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18648" name="Google Shape;18648;p2084"/>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49" name="Google Shape;18649;p2084"/>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65.xml><?xml version="1.0" encoding="utf-8"?>
<p:sldLayout xmlns:a="http://schemas.openxmlformats.org/drawingml/2006/main" xmlns:r="http://schemas.openxmlformats.org/officeDocument/2006/relationships" xmlns:p="http://schemas.openxmlformats.org/presentationml/2006/main" matchingName="Breaker-4">
  <p:cSld name="Breaker-4 2">
    <p:spTree>
      <p:nvGrpSpPr>
        <p:cNvPr id="1" name="Shape 18650"/>
        <p:cNvGrpSpPr/>
        <p:nvPr/>
      </p:nvGrpSpPr>
      <p:grpSpPr>
        <a:xfrm>
          <a:off x="0" y="0"/>
          <a:ext cx="0" cy="0"/>
          <a:chOff x="0" y="0"/>
          <a:chExt cx="0" cy="0"/>
        </a:xfrm>
      </p:grpSpPr>
      <p:pic>
        <p:nvPicPr>
          <p:cNvPr id="18651" name="Google Shape;18651;p2085"/>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8652" name="Google Shape;18652;p2085"/>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18653" name="Google Shape;18653;p2085"/>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54" name="Google Shape;18654;p2085"/>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66.xml><?xml version="1.0" encoding="utf-8"?>
<p:sldLayout xmlns:a="http://schemas.openxmlformats.org/drawingml/2006/main" xmlns:r="http://schemas.openxmlformats.org/officeDocument/2006/relationships" xmlns:p="http://schemas.openxmlformats.org/presentationml/2006/main" matchingName="1_Breaker-4">
  <p:cSld name="1_Breaker-4">
    <p:spTree>
      <p:nvGrpSpPr>
        <p:cNvPr id="1" name="Shape 18655"/>
        <p:cNvGrpSpPr/>
        <p:nvPr/>
      </p:nvGrpSpPr>
      <p:grpSpPr>
        <a:xfrm>
          <a:off x="0" y="0"/>
          <a:ext cx="0" cy="0"/>
          <a:chOff x="0" y="0"/>
          <a:chExt cx="0" cy="0"/>
        </a:xfrm>
      </p:grpSpPr>
      <p:pic>
        <p:nvPicPr>
          <p:cNvPr id="18656" name="Google Shape;18656;p2086"/>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8657" name="Google Shape;18657;p2086"/>
          <p:cNvPicPr preferRelativeResize="0"/>
          <p:nvPr/>
        </p:nvPicPr>
        <p:blipFill rotWithShape="1">
          <a:blip r:embed="rId3">
            <a:alphaModFix/>
          </a:blip>
          <a:srcRect/>
          <a:stretch/>
        </p:blipFill>
        <p:spPr>
          <a:xfrm>
            <a:off x="10425153" y="5894636"/>
            <a:ext cx="1312781" cy="562270"/>
          </a:xfrm>
          <a:prstGeom prst="rect">
            <a:avLst/>
          </a:prstGeom>
          <a:noFill/>
          <a:ln>
            <a:noFill/>
          </a:ln>
        </p:spPr>
      </p:pic>
      <p:sp>
        <p:nvSpPr>
          <p:cNvPr id="18658" name="Google Shape;18658;p2086"/>
          <p:cNvSpPr txBox="1">
            <a:spLocks noGrp="1"/>
          </p:cNvSpPr>
          <p:nvPr>
            <p:ph type="body" idx="1"/>
          </p:nvPr>
        </p:nvSpPr>
        <p:spPr>
          <a:xfrm>
            <a:off x="7459666"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59" name="Google Shape;18659;p2086"/>
          <p:cNvSpPr txBox="1">
            <a:spLocks noGrp="1"/>
          </p:cNvSpPr>
          <p:nvPr>
            <p:ph type="body" idx="2"/>
          </p:nvPr>
        </p:nvSpPr>
        <p:spPr>
          <a:xfrm>
            <a:off x="7459662"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67.xml><?xml version="1.0" encoding="utf-8"?>
<p:sldLayout xmlns:a="http://schemas.openxmlformats.org/drawingml/2006/main" xmlns:r="http://schemas.openxmlformats.org/officeDocument/2006/relationships" xmlns:p="http://schemas.openxmlformats.org/presentationml/2006/main" matchingName="2_Breaker-4">
  <p:cSld name="2_Breaker-4">
    <p:spTree>
      <p:nvGrpSpPr>
        <p:cNvPr id="1" name="Shape 18660"/>
        <p:cNvGrpSpPr/>
        <p:nvPr/>
      </p:nvGrpSpPr>
      <p:grpSpPr>
        <a:xfrm>
          <a:off x="0" y="0"/>
          <a:ext cx="0" cy="0"/>
          <a:chOff x="0" y="0"/>
          <a:chExt cx="0" cy="0"/>
        </a:xfrm>
      </p:grpSpPr>
      <p:pic>
        <p:nvPicPr>
          <p:cNvPr id="18661" name="Google Shape;18661;p2087"/>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8662" name="Google Shape;18662;p2087"/>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18663" name="Google Shape;18663;p2087"/>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64" name="Google Shape;18664;p2087"/>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68.xml><?xml version="1.0" encoding="utf-8"?>
<p:sldLayout xmlns:a="http://schemas.openxmlformats.org/drawingml/2006/main" xmlns:r="http://schemas.openxmlformats.org/officeDocument/2006/relationships" xmlns:p="http://schemas.openxmlformats.org/presentationml/2006/main" matchingName="51_Title and Content">
  <p:cSld name="51_Title and Content 2">
    <p:spTree>
      <p:nvGrpSpPr>
        <p:cNvPr id="1" name="Shape 18665"/>
        <p:cNvGrpSpPr/>
        <p:nvPr/>
      </p:nvGrpSpPr>
      <p:grpSpPr>
        <a:xfrm>
          <a:off x="0" y="0"/>
          <a:ext cx="0" cy="0"/>
          <a:chOff x="0" y="0"/>
          <a:chExt cx="0" cy="0"/>
        </a:xfrm>
      </p:grpSpPr>
      <p:pic>
        <p:nvPicPr>
          <p:cNvPr id="18666" name="Google Shape;18666;p2088"/>
          <p:cNvPicPr preferRelativeResize="0"/>
          <p:nvPr/>
        </p:nvPicPr>
        <p:blipFill rotWithShape="1">
          <a:blip r:embed="rId2">
            <a:alphaModFix/>
          </a:blip>
          <a:srcRect/>
          <a:stretch/>
        </p:blipFill>
        <p:spPr>
          <a:xfrm>
            <a:off x="1524" y="0"/>
            <a:ext cx="12190476" cy="6858000"/>
          </a:xfrm>
          <a:prstGeom prst="rect">
            <a:avLst/>
          </a:prstGeom>
          <a:noFill/>
          <a:ln>
            <a:noFill/>
          </a:ln>
        </p:spPr>
      </p:pic>
      <p:sp>
        <p:nvSpPr>
          <p:cNvPr id="18667" name="Google Shape;18667;p208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68" name="Google Shape;18668;p20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8669" name="Google Shape;18669;p2088"/>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69.xml><?xml version="1.0" encoding="utf-8"?>
<p:sldLayout xmlns:a="http://schemas.openxmlformats.org/drawingml/2006/main" xmlns:r="http://schemas.openxmlformats.org/officeDocument/2006/relationships" xmlns:p="http://schemas.openxmlformats.org/presentationml/2006/main" matchingName="Breaker-4">
  <p:cSld name="Breaker-4 3">
    <p:spTree>
      <p:nvGrpSpPr>
        <p:cNvPr id="1" name="Shape 18670"/>
        <p:cNvGrpSpPr/>
        <p:nvPr/>
      </p:nvGrpSpPr>
      <p:grpSpPr>
        <a:xfrm>
          <a:off x="0" y="0"/>
          <a:ext cx="0" cy="0"/>
          <a:chOff x="0" y="0"/>
          <a:chExt cx="0" cy="0"/>
        </a:xfrm>
      </p:grpSpPr>
      <p:pic>
        <p:nvPicPr>
          <p:cNvPr id="18671" name="Google Shape;18671;p2089"/>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8672" name="Google Shape;18672;p2089"/>
          <p:cNvPicPr preferRelativeResize="0"/>
          <p:nvPr/>
        </p:nvPicPr>
        <p:blipFill rotWithShape="1">
          <a:blip r:embed="rId3">
            <a:alphaModFix/>
          </a:blip>
          <a:srcRect/>
          <a:stretch/>
        </p:blipFill>
        <p:spPr>
          <a:xfrm>
            <a:off x="10425152" y="5894637"/>
            <a:ext cx="1312781" cy="562271"/>
          </a:xfrm>
          <a:prstGeom prst="rect">
            <a:avLst/>
          </a:prstGeom>
          <a:noFill/>
          <a:ln>
            <a:noFill/>
          </a:ln>
        </p:spPr>
      </p:pic>
      <p:sp>
        <p:nvSpPr>
          <p:cNvPr id="18673" name="Google Shape;18673;p2089"/>
          <p:cNvSpPr txBox="1">
            <a:spLocks noGrp="1"/>
          </p:cNvSpPr>
          <p:nvPr>
            <p:ph type="body" idx="1"/>
          </p:nvPr>
        </p:nvSpPr>
        <p:spPr>
          <a:xfrm>
            <a:off x="7459665" y="3429000"/>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74" name="Google Shape;18674;p2089"/>
          <p:cNvSpPr txBox="1">
            <a:spLocks noGrp="1"/>
          </p:cNvSpPr>
          <p:nvPr>
            <p:ph type="body" idx="2"/>
          </p:nvPr>
        </p:nvSpPr>
        <p:spPr>
          <a:xfrm>
            <a:off x="7459661" y="4775654"/>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Title Only">
  <p:cSld name="Title Only 2">
    <p:spTree>
      <p:nvGrpSpPr>
        <p:cNvPr id="1" name="Shape 1819"/>
        <p:cNvGrpSpPr/>
        <p:nvPr/>
      </p:nvGrpSpPr>
      <p:grpSpPr>
        <a:xfrm>
          <a:off x="0" y="0"/>
          <a:ext cx="0" cy="0"/>
          <a:chOff x="0" y="0"/>
          <a:chExt cx="0" cy="0"/>
        </a:xfrm>
      </p:grpSpPr>
      <p:grpSp>
        <p:nvGrpSpPr>
          <p:cNvPr id="1820" name="Google Shape;1820;p282"/>
          <p:cNvGrpSpPr/>
          <p:nvPr/>
        </p:nvGrpSpPr>
        <p:grpSpPr>
          <a:xfrm>
            <a:off x="7191544" y="1"/>
            <a:ext cx="5000459" cy="1425992"/>
            <a:chOff x="7191542" y="1"/>
            <a:chExt cx="5000459" cy="1425992"/>
          </a:xfrm>
        </p:grpSpPr>
        <p:pic>
          <p:nvPicPr>
            <p:cNvPr id="1821" name="Google Shape;1821;p2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22" name="Google Shape;1822;p282"/>
            <p:cNvGrpSpPr/>
            <p:nvPr/>
          </p:nvGrpSpPr>
          <p:grpSpPr>
            <a:xfrm>
              <a:off x="7191542" y="1"/>
              <a:ext cx="5000459" cy="1425992"/>
              <a:chOff x="7186272" y="0"/>
              <a:chExt cx="5005729" cy="1427495"/>
            </a:xfrm>
          </p:grpSpPr>
          <p:sp>
            <p:nvSpPr>
              <p:cNvPr id="1823" name="Google Shape;1823;p2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24" name="Google Shape;1824;p2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825" name="Google Shape;1825;p2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26" name="Google Shape;1826;p282"/>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27" name="Google Shape;1827;p2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28" name="Google Shape;1828;p2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70.xml><?xml version="1.0" encoding="utf-8"?>
<p:sldLayout xmlns:a="http://schemas.openxmlformats.org/drawingml/2006/main" xmlns:r="http://schemas.openxmlformats.org/officeDocument/2006/relationships" xmlns:p="http://schemas.openxmlformats.org/presentationml/2006/main" matchingName="1_Breaker-4">
  <p:cSld name="1_Breaker-4 2">
    <p:spTree>
      <p:nvGrpSpPr>
        <p:cNvPr id="1" name="Shape 18675"/>
        <p:cNvGrpSpPr/>
        <p:nvPr/>
      </p:nvGrpSpPr>
      <p:grpSpPr>
        <a:xfrm>
          <a:off x="0" y="0"/>
          <a:ext cx="0" cy="0"/>
          <a:chOff x="0" y="0"/>
          <a:chExt cx="0" cy="0"/>
        </a:xfrm>
      </p:grpSpPr>
      <p:pic>
        <p:nvPicPr>
          <p:cNvPr id="18676" name="Google Shape;18676;p2090"/>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8677" name="Google Shape;18677;p2090"/>
          <p:cNvPicPr preferRelativeResize="0"/>
          <p:nvPr/>
        </p:nvPicPr>
        <p:blipFill rotWithShape="1">
          <a:blip r:embed="rId3">
            <a:alphaModFix/>
          </a:blip>
          <a:srcRect/>
          <a:stretch/>
        </p:blipFill>
        <p:spPr>
          <a:xfrm>
            <a:off x="10425154" y="5894637"/>
            <a:ext cx="1312781" cy="562271"/>
          </a:xfrm>
          <a:prstGeom prst="rect">
            <a:avLst/>
          </a:prstGeom>
          <a:noFill/>
          <a:ln>
            <a:noFill/>
          </a:ln>
        </p:spPr>
      </p:pic>
      <p:sp>
        <p:nvSpPr>
          <p:cNvPr id="18678" name="Google Shape;18678;p2090"/>
          <p:cNvSpPr txBox="1">
            <a:spLocks noGrp="1"/>
          </p:cNvSpPr>
          <p:nvPr>
            <p:ph type="body" idx="1"/>
          </p:nvPr>
        </p:nvSpPr>
        <p:spPr>
          <a:xfrm>
            <a:off x="7459667" y="3429000"/>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79" name="Google Shape;18679;p2090"/>
          <p:cNvSpPr txBox="1">
            <a:spLocks noGrp="1"/>
          </p:cNvSpPr>
          <p:nvPr>
            <p:ph type="body" idx="2"/>
          </p:nvPr>
        </p:nvSpPr>
        <p:spPr>
          <a:xfrm>
            <a:off x="7459663" y="4775654"/>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71.xml><?xml version="1.0" encoding="utf-8"?>
<p:sldLayout xmlns:a="http://schemas.openxmlformats.org/drawingml/2006/main" xmlns:r="http://schemas.openxmlformats.org/officeDocument/2006/relationships" xmlns:p="http://schemas.openxmlformats.org/presentationml/2006/main" matchingName="2_Breaker-4">
  <p:cSld name="2_Breaker-4 2">
    <p:spTree>
      <p:nvGrpSpPr>
        <p:cNvPr id="1" name="Shape 18680"/>
        <p:cNvGrpSpPr/>
        <p:nvPr/>
      </p:nvGrpSpPr>
      <p:grpSpPr>
        <a:xfrm>
          <a:off x="0" y="0"/>
          <a:ext cx="0" cy="0"/>
          <a:chOff x="0" y="0"/>
          <a:chExt cx="0" cy="0"/>
        </a:xfrm>
      </p:grpSpPr>
      <p:pic>
        <p:nvPicPr>
          <p:cNvPr id="18681" name="Google Shape;18681;p2091"/>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8682" name="Google Shape;18682;p2091"/>
          <p:cNvPicPr preferRelativeResize="0"/>
          <p:nvPr/>
        </p:nvPicPr>
        <p:blipFill rotWithShape="1">
          <a:blip r:embed="rId3">
            <a:alphaModFix/>
          </a:blip>
          <a:srcRect/>
          <a:stretch/>
        </p:blipFill>
        <p:spPr>
          <a:xfrm>
            <a:off x="10425152" y="5894637"/>
            <a:ext cx="1312781" cy="562271"/>
          </a:xfrm>
          <a:prstGeom prst="rect">
            <a:avLst/>
          </a:prstGeom>
          <a:noFill/>
          <a:ln>
            <a:noFill/>
          </a:ln>
        </p:spPr>
      </p:pic>
      <p:sp>
        <p:nvSpPr>
          <p:cNvPr id="18683" name="Google Shape;18683;p2091"/>
          <p:cNvSpPr txBox="1">
            <a:spLocks noGrp="1"/>
          </p:cNvSpPr>
          <p:nvPr>
            <p:ph type="body" idx="1"/>
          </p:nvPr>
        </p:nvSpPr>
        <p:spPr>
          <a:xfrm>
            <a:off x="7459665" y="3429000"/>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84" name="Google Shape;18684;p2091"/>
          <p:cNvSpPr txBox="1">
            <a:spLocks noGrp="1"/>
          </p:cNvSpPr>
          <p:nvPr>
            <p:ph type="body" idx="2"/>
          </p:nvPr>
        </p:nvSpPr>
        <p:spPr>
          <a:xfrm>
            <a:off x="7459661" y="4775654"/>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72.xml><?xml version="1.0" encoding="utf-8"?>
<p:sldLayout xmlns:a="http://schemas.openxmlformats.org/drawingml/2006/main" xmlns:r="http://schemas.openxmlformats.org/officeDocument/2006/relationships" xmlns:p="http://schemas.openxmlformats.org/presentationml/2006/main" matchingName="3_Breaker-4">
  <p:cSld name="3_Breaker-4">
    <p:spTree>
      <p:nvGrpSpPr>
        <p:cNvPr id="1" name="Shape 18685"/>
        <p:cNvGrpSpPr/>
        <p:nvPr/>
      </p:nvGrpSpPr>
      <p:grpSpPr>
        <a:xfrm>
          <a:off x="0" y="0"/>
          <a:ext cx="0" cy="0"/>
          <a:chOff x="0" y="0"/>
          <a:chExt cx="0" cy="0"/>
        </a:xfrm>
      </p:grpSpPr>
      <p:pic>
        <p:nvPicPr>
          <p:cNvPr id="18686" name="Google Shape;18686;p2092"/>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8687" name="Google Shape;18687;p2092"/>
          <p:cNvPicPr preferRelativeResize="0"/>
          <p:nvPr/>
        </p:nvPicPr>
        <p:blipFill rotWithShape="1">
          <a:blip r:embed="rId3">
            <a:alphaModFix/>
          </a:blip>
          <a:srcRect/>
          <a:stretch/>
        </p:blipFill>
        <p:spPr>
          <a:xfrm>
            <a:off x="10425154" y="5894637"/>
            <a:ext cx="1312781" cy="562271"/>
          </a:xfrm>
          <a:prstGeom prst="rect">
            <a:avLst/>
          </a:prstGeom>
          <a:noFill/>
          <a:ln>
            <a:noFill/>
          </a:ln>
        </p:spPr>
      </p:pic>
      <p:sp>
        <p:nvSpPr>
          <p:cNvPr id="18688" name="Google Shape;18688;p2092"/>
          <p:cNvSpPr txBox="1">
            <a:spLocks noGrp="1"/>
          </p:cNvSpPr>
          <p:nvPr>
            <p:ph type="body" idx="1"/>
          </p:nvPr>
        </p:nvSpPr>
        <p:spPr>
          <a:xfrm>
            <a:off x="7459667" y="3429000"/>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89" name="Google Shape;18689;p2092"/>
          <p:cNvSpPr txBox="1">
            <a:spLocks noGrp="1"/>
          </p:cNvSpPr>
          <p:nvPr>
            <p:ph type="body" idx="2"/>
          </p:nvPr>
        </p:nvSpPr>
        <p:spPr>
          <a:xfrm>
            <a:off x="7459663" y="4775654"/>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73.xml><?xml version="1.0" encoding="utf-8"?>
<p:sldLayout xmlns:a="http://schemas.openxmlformats.org/drawingml/2006/main" xmlns:r="http://schemas.openxmlformats.org/officeDocument/2006/relationships" xmlns:p="http://schemas.openxmlformats.org/presentationml/2006/main" matchingName="Breaker-4">
  <p:cSld name="Breaker-4 4">
    <p:spTree>
      <p:nvGrpSpPr>
        <p:cNvPr id="1" name="Shape 18690"/>
        <p:cNvGrpSpPr/>
        <p:nvPr/>
      </p:nvGrpSpPr>
      <p:grpSpPr>
        <a:xfrm>
          <a:off x="0" y="0"/>
          <a:ext cx="0" cy="0"/>
          <a:chOff x="0" y="0"/>
          <a:chExt cx="0" cy="0"/>
        </a:xfrm>
      </p:grpSpPr>
      <p:pic>
        <p:nvPicPr>
          <p:cNvPr id="18691" name="Google Shape;18691;p2093"/>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8692" name="Google Shape;18692;p2093"/>
          <p:cNvPicPr preferRelativeResize="0"/>
          <p:nvPr/>
        </p:nvPicPr>
        <p:blipFill rotWithShape="1">
          <a:blip r:embed="rId3">
            <a:alphaModFix/>
          </a:blip>
          <a:srcRect/>
          <a:stretch/>
        </p:blipFill>
        <p:spPr>
          <a:xfrm>
            <a:off x="10425153" y="5894636"/>
            <a:ext cx="1312781" cy="562270"/>
          </a:xfrm>
          <a:prstGeom prst="rect">
            <a:avLst/>
          </a:prstGeom>
          <a:noFill/>
          <a:ln>
            <a:noFill/>
          </a:ln>
        </p:spPr>
      </p:pic>
      <p:sp>
        <p:nvSpPr>
          <p:cNvPr id="18693" name="Google Shape;18693;p2093"/>
          <p:cNvSpPr txBox="1">
            <a:spLocks noGrp="1"/>
          </p:cNvSpPr>
          <p:nvPr>
            <p:ph type="body" idx="1"/>
          </p:nvPr>
        </p:nvSpPr>
        <p:spPr>
          <a:xfrm>
            <a:off x="7459666"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94" name="Google Shape;18694;p2093"/>
          <p:cNvSpPr txBox="1">
            <a:spLocks noGrp="1"/>
          </p:cNvSpPr>
          <p:nvPr>
            <p:ph type="body" idx="2"/>
          </p:nvPr>
        </p:nvSpPr>
        <p:spPr>
          <a:xfrm>
            <a:off x="7459662"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74.xml><?xml version="1.0" encoding="utf-8"?>
<p:sldLayout xmlns:a="http://schemas.openxmlformats.org/drawingml/2006/main" xmlns:r="http://schemas.openxmlformats.org/officeDocument/2006/relationships" xmlns:p="http://schemas.openxmlformats.org/presentationml/2006/main" matchingName="Blue Graphic Right">
  <p:cSld name="Blue Graphic Right">
    <p:spTree>
      <p:nvGrpSpPr>
        <p:cNvPr id="1" name="Shape 18695"/>
        <p:cNvGrpSpPr/>
        <p:nvPr/>
      </p:nvGrpSpPr>
      <p:grpSpPr>
        <a:xfrm>
          <a:off x="0" y="0"/>
          <a:ext cx="0" cy="0"/>
          <a:chOff x="0" y="0"/>
          <a:chExt cx="0" cy="0"/>
        </a:xfrm>
      </p:grpSpPr>
      <p:pic>
        <p:nvPicPr>
          <p:cNvPr id="18696" name="Google Shape;18696;p2094"/>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18697" name="Google Shape;18697;p2094"/>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98" name="Google Shape;18698;p2094"/>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99" name="Google Shape;18699;p2094"/>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875.xml><?xml version="1.0" encoding="utf-8"?>
<p:sldLayout xmlns:a="http://schemas.openxmlformats.org/drawingml/2006/main" xmlns:r="http://schemas.openxmlformats.org/officeDocument/2006/relationships" xmlns:p="http://schemas.openxmlformats.org/presentationml/2006/main" matchingName="3-Closing Slide">
  <p:cSld name="3-Closing Slide">
    <p:spTree>
      <p:nvGrpSpPr>
        <p:cNvPr id="1" name="Shape 18700"/>
        <p:cNvGrpSpPr/>
        <p:nvPr/>
      </p:nvGrpSpPr>
      <p:grpSpPr>
        <a:xfrm>
          <a:off x="0" y="0"/>
          <a:ext cx="0" cy="0"/>
          <a:chOff x="0" y="0"/>
          <a:chExt cx="0" cy="0"/>
        </a:xfrm>
      </p:grpSpPr>
      <p:pic>
        <p:nvPicPr>
          <p:cNvPr id="18701" name="Google Shape;18701;p2095"/>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18702" name="Google Shape;18702;p2095"/>
          <p:cNvPicPr preferRelativeResize="0"/>
          <p:nvPr/>
        </p:nvPicPr>
        <p:blipFill rotWithShape="1">
          <a:blip r:embed="rId3">
            <a:alphaModFix/>
          </a:blip>
          <a:srcRect/>
          <a:stretch/>
        </p:blipFill>
        <p:spPr>
          <a:xfrm>
            <a:off x="5185224" y="2949956"/>
            <a:ext cx="1821552" cy="958089"/>
          </a:xfrm>
          <a:prstGeom prst="rect">
            <a:avLst/>
          </a:prstGeom>
          <a:noFill/>
          <a:ln>
            <a:noFill/>
          </a:ln>
        </p:spPr>
      </p:pic>
    </p:spTree>
  </p:cSld>
  <p:clrMapOvr>
    <a:masterClrMapping/>
  </p:clrMapOvr>
</p:sldLayout>
</file>

<file path=ppt/slideLayouts/slideLayout1876.xml><?xml version="1.0" encoding="utf-8"?>
<p:sldLayout xmlns:a="http://schemas.openxmlformats.org/drawingml/2006/main" xmlns:r="http://schemas.openxmlformats.org/officeDocument/2006/relationships" xmlns:p="http://schemas.openxmlformats.org/presentationml/2006/main" matchingName="Photo Slide">
  <p:cSld name="20_Photo Slide">
    <p:spTree>
      <p:nvGrpSpPr>
        <p:cNvPr id="1" name="Shape 18703"/>
        <p:cNvGrpSpPr/>
        <p:nvPr/>
      </p:nvGrpSpPr>
      <p:grpSpPr>
        <a:xfrm>
          <a:off x="0" y="0"/>
          <a:ext cx="0" cy="0"/>
          <a:chOff x="0" y="0"/>
          <a:chExt cx="0" cy="0"/>
        </a:xfrm>
      </p:grpSpPr>
      <p:sp>
        <p:nvSpPr>
          <p:cNvPr id="18704" name="Google Shape;18704;p392"/>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705" name="Google Shape;18705;p39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706" name="Google Shape;18706;p392"/>
          <p:cNvGrpSpPr/>
          <p:nvPr/>
        </p:nvGrpSpPr>
        <p:grpSpPr>
          <a:xfrm>
            <a:off x="0" y="5379427"/>
            <a:ext cx="2807368" cy="753891"/>
            <a:chOff x="0" y="5379426"/>
            <a:chExt cx="2807368" cy="753891"/>
          </a:xfrm>
        </p:grpSpPr>
        <p:sp>
          <p:nvSpPr>
            <p:cNvPr id="18707" name="Google Shape;18707;p39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708" name="Google Shape;18708;p39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8709" name="Google Shape;18709;p392"/>
          <p:cNvSpPr>
            <a:spLocks noGrp="1"/>
          </p:cNvSpPr>
          <p:nvPr>
            <p:ph type="pic" idx="2"/>
          </p:nvPr>
        </p:nvSpPr>
        <p:spPr>
          <a:xfrm>
            <a:off x="2807368" y="457202"/>
            <a:ext cx="8915400" cy="5943598"/>
          </a:xfrm>
          <a:prstGeom prst="rect">
            <a:avLst/>
          </a:prstGeom>
          <a:noFill/>
          <a:ln>
            <a:noFill/>
          </a:ln>
        </p:spPr>
      </p:sp>
      <p:pic>
        <p:nvPicPr>
          <p:cNvPr id="18710" name="Google Shape;18710;p392"/>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877.xml><?xml version="1.0" encoding="utf-8"?>
<p:sldLayout xmlns:a="http://schemas.openxmlformats.org/drawingml/2006/main" xmlns:r="http://schemas.openxmlformats.org/officeDocument/2006/relationships" xmlns:p="http://schemas.openxmlformats.org/presentationml/2006/main" matchingName="1_Breaker-4">
  <p:cSld name="1_Breaker-4 3">
    <p:spTree>
      <p:nvGrpSpPr>
        <p:cNvPr id="1" name="Shape 18711"/>
        <p:cNvGrpSpPr/>
        <p:nvPr/>
      </p:nvGrpSpPr>
      <p:grpSpPr>
        <a:xfrm>
          <a:off x="0" y="0"/>
          <a:ext cx="0" cy="0"/>
          <a:chOff x="0" y="0"/>
          <a:chExt cx="0" cy="0"/>
        </a:xfrm>
      </p:grpSpPr>
      <p:pic>
        <p:nvPicPr>
          <p:cNvPr id="18712" name="Google Shape;18712;p2096"/>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8713" name="Google Shape;18713;p2096"/>
          <p:cNvPicPr preferRelativeResize="0"/>
          <p:nvPr/>
        </p:nvPicPr>
        <p:blipFill rotWithShape="1">
          <a:blip r:embed="rId3">
            <a:alphaModFix/>
          </a:blip>
          <a:srcRect/>
          <a:stretch/>
        </p:blipFill>
        <p:spPr>
          <a:xfrm>
            <a:off x="10425153" y="5894636"/>
            <a:ext cx="1312781" cy="562270"/>
          </a:xfrm>
          <a:prstGeom prst="rect">
            <a:avLst/>
          </a:prstGeom>
          <a:noFill/>
          <a:ln>
            <a:noFill/>
          </a:ln>
        </p:spPr>
      </p:pic>
      <p:sp>
        <p:nvSpPr>
          <p:cNvPr id="18714" name="Google Shape;18714;p2096"/>
          <p:cNvSpPr txBox="1">
            <a:spLocks noGrp="1"/>
          </p:cNvSpPr>
          <p:nvPr>
            <p:ph type="body" idx="1"/>
          </p:nvPr>
        </p:nvSpPr>
        <p:spPr>
          <a:xfrm>
            <a:off x="7459666"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715" name="Google Shape;18715;p2096"/>
          <p:cNvSpPr txBox="1">
            <a:spLocks noGrp="1"/>
          </p:cNvSpPr>
          <p:nvPr>
            <p:ph type="body" idx="2"/>
          </p:nvPr>
        </p:nvSpPr>
        <p:spPr>
          <a:xfrm>
            <a:off x="7459662"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78.xml><?xml version="1.0" encoding="utf-8"?>
<p:sldLayout xmlns:a="http://schemas.openxmlformats.org/drawingml/2006/main" xmlns:r="http://schemas.openxmlformats.org/officeDocument/2006/relationships" xmlns:p="http://schemas.openxmlformats.org/presentationml/2006/main" matchingName="1_Breaker-4">
  <p:cSld name="1_Breaker-4 4">
    <p:spTree>
      <p:nvGrpSpPr>
        <p:cNvPr id="1" name="Shape 18716"/>
        <p:cNvGrpSpPr/>
        <p:nvPr/>
      </p:nvGrpSpPr>
      <p:grpSpPr>
        <a:xfrm>
          <a:off x="0" y="0"/>
          <a:ext cx="0" cy="0"/>
          <a:chOff x="0" y="0"/>
          <a:chExt cx="0" cy="0"/>
        </a:xfrm>
      </p:grpSpPr>
      <p:pic>
        <p:nvPicPr>
          <p:cNvPr id="18717" name="Google Shape;18717;p396"/>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8718" name="Google Shape;18718;p396"/>
          <p:cNvPicPr preferRelativeResize="0"/>
          <p:nvPr/>
        </p:nvPicPr>
        <p:blipFill rotWithShape="1">
          <a:blip r:embed="rId3">
            <a:alphaModFix/>
          </a:blip>
          <a:srcRect/>
          <a:stretch/>
        </p:blipFill>
        <p:spPr>
          <a:xfrm>
            <a:off x="10425153" y="5894636"/>
            <a:ext cx="1312781" cy="562270"/>
          </a:xfrm>
          <a:prstGeom prst="rect">
            <a:avLst/>
          </a:prstGeom>
          <a:noFill/>
          <a:ln>
            <a:noFill/>
          </a:ln>
        </p:spPr>
      </p:pic>
      <p:sp>
        <p:nvSpPr>
          <p:cNvPr id="18719" name="Google Shape;18719;p396"/>
          <p:cNvSpPr txBox="1">
            <a:spLocks noGrp="1"/>
          </p:cNvSpPr>
          <p:nvPr>
            <p:ph type="body" idx="1"/>
          </p:nvPr>
        </p:nvSpPr>
        <p:spPr>
          <a:xfrm>
            <a:off x="7459666"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720" name="Google Shape;18720;p396"/>
          <p:cNvSpPr txBox="1">
            <a:spLocks noGrp="1"/>
          </p:cNvSpPr>
          <p:nvPr>
            <p:ph type="body" idx="2"/>
          </p:nvPr>
        </p:nvSpPr>
        <p:spPr>
          <a:xfrm>
            <a:off x="7459662"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79.xml><?xml version="1.0" encoding="utf-8"?>
<p:sldLayout xmlns:a="http://schemas.openxmlformats.org/drawingml/2006/main" xmlns:r="http://schemas.openxmlformats.org/officeDocument/2006/relationships" xmlns:p="http://schemas.openxmlformats.org/presentationml/2006/main" matchingName="9_Title and Bullets Layout">
  <p:cSld name="9_Title and Bullets Layout 2">
    <p:spTree>
      <p:nvGrpSpPr>
        <p:cNvPr id="1" name="Shape 18721"/>
        <p:cNvGrpSpPr/>
        <p:nvPr/>
      </p:nvGrpSpPr>
      <p:grpSpPr>
        <a:xfrm>
          <a:off x="0" y="0"/>
          <a:ext cx="0" cy="0"/>
          <a:chOff x="0" y="0"/>
          <a:chExt cx="0" cy="0"/>
        </a:xfrm>
      </p:grpSpPr>
      <p:sp>
        <p:nvSpPr>
          <p:cNvPr id="18722" name="Google Shape;18722;p414"/>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723" name="Google Shape;18723;p414"/>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724" name="Google Shape;18724;p414"/>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725" name="Google Shape;18725;p414"/>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726" name="Google Shape;18726;p41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Cover B">
  <p:cSld name="Cover B 3">
    <p:spTree>
      <p:nvGrpSpPr>
        <p:cNvPr id="1" name="Shape 1829"/>
        <p:cNvGrpSpPr/>
        <p:nvPr/>
      </p:nvGrpSpPr>
      <p:grpSpPr>
        <a:xfrm>
          <a:off x="0" y="0"/>
          <a:ext cx="0" cy="0"/>
          <a:chOff x="0" y="0"/>
          <a:chExt cx="0" cy="0"/>
        </a:xfrm>
      </p:grpSpPr>
      <p:sp>
        <p:nvSpPr>
          <p:cNvPr id="1830" name="Google Shape;1830;p283"/>
          <p:cNvSpPr txBox="1">
            <a:spLocks noGrp="1"/>
          </p:cNvSpPr>
          <p:nvPr>
            <p:ph type="ctrTitle"/>
          </p:nvPr>
        </p:nvSpPr>
        <p:spPr>
          <a:xfrm>
            <a:off x="513349" y="2633533"/>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31" name="Google Shape;1831;p283"/>
          <p:cNvSpPr txBox="1">
            <a:spLocks noGrp="1"/>
          </p:cNvSpPr>
          <p:nvPr>
            <p:ph type="subTitle" idx="1"/>
          </p:nvPr>
        </p:nvSpPr>
        <p:spPr>
          <a:xfrm>
            <a:off x="513349" y="540032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832" name="Google Shape;1832;p283"/>
          <p:cNvGrpSpPr/>
          <p:nvPr/>
        </p:nvGrpSpPr>
        <p:grpSpPr>
          <a:xfrm flipH="1">
            <a:off x="-1" y="2"/>
            <a:ext cx="6418725" cy="1509823"/>
            <a:chOff x="7522541" y="1"/>
            <a:chExt cx="4669459" cy="1098357"/>
          </a:xfrm>
        </p:grpSpPr>
        <p:sp>
          <p:nvSpPr>
            <p:cNvPr id="1833" name="Google Shape;1833;p283"/>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34" name="Google Shape;1834;p283"/>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1835" name="Google Shape;1835;p283"/>
          <p:cNvPicPr preferRelativeResize="0"/>
          <p:nvPr/>
        </p:nvPicPr>
        <p:blipFill rotWithShape="1">
          <a:blip r:embed="rId2">
            <a:alphaModFix/>
          </a:blip>
          <a:srcRect/>
          <a:stretch/>
        </p:blipFill>
        <p:spPr>
          <a:xfrm>
            <a:off x="513349" y="136526"/>
            <a:ext cx="1945207" cy="879975"/>
          </a:xfrm>
          <a:prstGeom prst="rect">
            <a:avLst/>
          </a:prstGeom>
          <a:noFill/>
          <a:ln>
            <a:noFill/>
          </a:ln>
        </p:spPr>
      </p:pic>
    </p:spTree>
  </p:cSld>
  <p:clrMapOvr>
    <a:masterClrMapping/>
  </p:clrMapOvr>
</p:sldLayout>
</file>

<file path=ppt/slideLayouts/slideLayout1880.xml><?xml version="1.0" encoding="utf-8"?>
<p:sldLayout xmlns:a="http://schemas.openxmlformats.org/drawingml/2006/main" xmlns:r="http://schemas.openxmlformats.org/officeDocument/2006/relationships" xmlns:p="http://schemas.openxmlformats.org/presentationml/2006/main" matchingName="35_Title and Content">
  <p:cSld name="35_Title and Content">
    <p:spTree>
      <p:nvGrpSpPr>
        <p:cNvPr id="1" name="Shape 18727"/>
        <p:cNvGrpSpPr/>
        <p:nvPr/>
      </p:nvGrpSpPr>
      <p:grpSpPr>
        <a:xfrm>
          <a:off x="0" y="0"/>
          <a:ext cx="0" cy="0"/>
          <a:chOff x="0" y="0"/>
          <a:chExt cx="0" cy="0"/>
        </a:xfrm>
      </p:grpSpPr>
      <p:sp>
        <p:nvSpPr>
          <p:cNvPr id="18728" name="Google Shape;18728;p415"/>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8729" name="Google Shape;18729;p41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8730" name="Google Shape;18730;p415"/>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731" name="Google Shape;18731;p415"/>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732" name="Google Shape;18732;p415"/>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81.xml><?xml version="1.0" encoding="utf-8"?>
<p:sldLayout xmlns:a="http://schemas.openxmlformats.org/drawingml/2006/main" xmlns:r="http://schemas.openxmlformats.org/officeDocument/2006/relationships" xmlns:p="http://schemas.openxmlformats.org/presentationml/2006/main" matchingName="9_Two Section | Picture and Copy Layout">
  <p:cSld name="9_Two Section | Picture and Copy Layout 2">
    <p:spTree>
      <p:nvGrpSpPr>
        <p:cNvPr id="1" name="Shape 18733"/>
        <p:cNvGrpSpPr/>
        <p:nvPr/>
      </p:nvGrpSpPr>
      <p:grpSpPr>
        <a:xfrm>
          <a:off x="0" y="0"/>
          <a:ext cx="0" cy="0"/>
          <a:chOff x="0" y="0"/>
          <a:chExt cx="0" cy="0"/>
        </a:xfrm>
      </p:grpSpPr>
      <p:sp>
        <p:nvSpPr>
          <p:cNvPr id="18734" name="Google Shape;18734;p416"/>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735" name="Google Shape;18735;p416"/>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736" name="Google Shape;18736;p416"/>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737" name="Google Shape;18737;p416"/>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738" name="Google Shape;18738;p416"/>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8739" name="Google Shape;18739;p41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82.xml><?xml version="1.0" encoding="utf-8"?>
<p:sldLayout xmlns:a="http://schemas.openxmlformats.org/drawingml/2006/main" xmlns:r="http://schemas.openxmlformats.org/officeDocument/2006/relationships" xmlns:p="http://schemas.openxmlformats.org/presentationml/2006/main" matchingName="Title and Content">
  <p:cSld name="32_Title and Content">
    <p:spTree>
      <p:nvGrpSpPr>
        <p:cNvPr id="1" name="Shape 18740"/>
        <p:cNvGrpSpPr/>
        <p:nvPr/>
      </p:nvGrpSpPr>
      <p:grpSpPr>
        <a:xfrm>
          <a:off x="0" y="0"/>
          <a:ext cx="0" cy="0"/>
          <a:chOff x="0" y="0"/>
          <a:chExt cx="0" cy="0"/>
        </a:xfrm>
      </p:grpSpPr>
      <p:grpSp>
        <p:nvGrpSpPr>
          <p:cNvPr id="18741" name="Google Shape;18741;p2097"/>
          <p:cNvGrpSpPr/>
          <p:nvPr/>
        </p:nvGrpSpPr>
        <p:grpSpPr>
          <a:xfrm>
            <a:off x="7191544" y="1"/>
            <a:ext cx="5000459" cy="1425992"/>
            <a:chOff x="7191542" y="1"/>
            <a:chExt cx="5000459" cy="1425992"/>
          </a:xfrm>
        </p:grpSpPr>
        <p:pic>
          <p:nvPicPr>
            <p:cNvPr id="18742" name="Google Shape;18742;p20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743" name="Google Shape;18743;p2097"/>
            <p:cNvGrpSpPr/>
            <p:nvPr/>
          </p:nvGrpSpPr>
          <p:grpSpPr>
            <a:xfrm>
              <a:off x="7191542" y="1"/>
              <a:ext cx="5000459" cy="1425992"/>
              <a:chOff x="7186272" y="0"/>
              <a:chExt cx="5005729" cy="1427495"/>
            </a:xfrm>
          </p:grpSpPr>
          <p:sp>
            <p:nvSpPr>
              <p:cNvPr id="18744" name="Google Shape;18744;p20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745" name="Google Shape;18745;p20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8746" name="Google Shape;18746;p2097"/>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747" name="Google Shape;18747;p2097"/>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748" name="Google Shape;18748;p2097"/>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1pPr>
            <a:lvl2pPr marL="0" lvl="1"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2pPr>
            <a:lvl3pPr marL="0" lvl="2"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3pPr>
            <a:lvl4pPr marL="0" lvl="3"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4pPr>
            <a:lvl5pPr marL="0" lvl="4"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5pPr>
            <a:lvl6pPr marL="0" lvl="5"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6pPr>
            <a:lvl7pPr marL="0" lvl="6"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7pPr>
            <a:lvl8pPr marL="0" lvl="7"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8pPr>
            <a:lvl9pPr marL="0" lvl="8"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749" name="Google Shape;18749;p20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50" name="Google Shape;18750;p2097"/>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83.xml><?xml version="1.0" encoding="utf-8"?>
<p:sldLayout xmlns:a="http://schemas.openxmlformats.org/drawingml/2006/main" xmlns:r="http://schemas.openxmlformats.org/officeDocument/2006/relationships" xmlns:p="http://schemas.openxmlformats.org/presentationml/2006/main" matchingName="Photo Slide">
  <p:cSld name="20_Photo Slide 2">
    <p:spTree>
      <p:nvGrpSpPr>
        <p:cNvPr id="1" name="Shape 18751"/>
        <p:cNvGrpSpPr/>
        <p:nvPr/>
      </p:nvGrpSpPr>
      <p:grpSpPr>
        <a:xfrm>
          <a:off x="0" y="0"/>
          <a:ext cx="0" cy="0"/>
          <a:chOff x="0" y="0"/>
          <a:chExt cx="0" cy="0"/>
        </a:xfrm>
      </p:grpSpPr>
      <p:sp>
        <p:nvSpPr>
          <p:cNvPr id="18752" name="Google Shape;18752;p2098"/>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753" name="Google Shape;18753;p209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754" name="Google Shape;18754;p2098"/>
          <p:cNvGrpSpPr/>
          <p:nvPr/>
        </p:nvGrpSpPr>
        <p:grpSpPr>
          <a:xfrm>
            <a:off x="0" y="5379428"/>
            <a:ext cx="2807368" cy="753891"/>
            <a:chOff x="0" y="5379426"/>
            <a:chExt cx="2807368" cy="753891"/>
          </a:xfrm>
        </p:grpSpPr>
        <p:sp>
          <p:nvSpPr>
            <p:cNvPr id="18755" name="Google Shape;18755;p209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756" name="Google Shape;18756;p209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8757" name="Google Shape;18757;p2098"/>
          <p:cNvSpPr>
            <a:spLocks noGrp="1"/>
          </p:cNvSpPr>
          <p:nvPr>
            <p:ph type="pic" idx="2"/>
          </p:nvPr>
        </p:nvSpPr>
        <p:spPr>
          <a:xfrm>
            <a:off x="2807368" y="457202"/>
            <a:ext cx="8915400" cy="5943599"/>
          </a:xfrm>
          <a:prstGeom prst="rect">
            <a:avLst/>
          </a:prstGeom>
          <a:noFill/>
          <a:ln>
            <a:noFill/>
          </a:ln>
        </p:spPr>
      </p:sp>
      <p:pic>
        <p:nvPicPr>
          <p:cNvPr id="18758" name="Google Shape;18758;p2098"/>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1884.xml><?xml version="1.0" encoding="utf-8"?>
<p:sldLayout xmlns:a="http://schemas.openxmlformats.org/drawingml/2006/main" xmlns:r="http://schemas.openxmlformats.org/officeDocument/2006/relationships" xmlns:p="http://schemas.openxmlformats.org/presentationml/2006/main" matchingName="8_Breaker-4">
  <p:cSld name="8_Breaker-4">
    <p:spTree>
      <p:nvGrpSpPr>
        <p:cNvPr id="1" name="Shape 18759"/>
        <p:cNvGrpSpPr/>
        <p:nvPr/>
      </p:nvGrpSpPr>
      <p:grpSpPr>
        <a:xfrm>
          <a:off x="0" y="0"/>
          <a:ext cx="0" cy="0"/>
          <a:chOff x="0" y="0"/>
          <a:chExt cx="0" cy="0"/>
        </a:xfrm>
      </p:grpSpPr>
      <p:pic>
        <p:nvPicPr>
          <p:cNvPr id="18760" name="Google Shape;18760;p2099"/>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8761" name="Google Shape;18761;p2099"/>
          <p:cNvPicPr preferRelativeResize="0"/>
          <p:nvPr/>
        </p:nvPicPr>
        <p:blipFill rotWithShape="1">
          <a:blip r:embed="rId3">
            <a:alphaModFix/>
          </a:blip>
          <a:srcRect/>
          <a:stretch/>
        </p:blipFill>
        <p:spPr>
          <a:xfrm>
            <a:off x="10425154" y="5894637"/>
            <a:ext cx="1312781" cy="562271"/>
          </a:xfrm>
          <a:prstGeom prst="rect">
            <a:avLst/>
          </a:prstGeom>
          <a:noFill/>
          <a:ln>
            <a:noFill/>
          </a:ln>
        </p:spPr>
      </p:pic>
      <p:sp>
        <p:nvSpPr>
          <p:cNvPr id="18762" name="Google Shape;18762;p2099"/>
          <p:cNvSpPr txBox="1">
            <a:spLocks noGrp="1"/>
          </p:cNvSpPr>
          <p:nvPr>
            <p:ph type="body" idx="1"/>
          </p:nvPr>
        </p:nvSpPr>
        <p:spPr>
          <a:xfrm>
            <a:off x="7459667" y="3429000"/>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763" name="Google Shape;18763;p2099"/>
          <p:cNvSpPr txBox="1">
            <a:spLocks noGrp="1"/>
          </p:cNvSpPr>
          <p:nvPr>
            <p:ph type="body" idx="2"/>
          </p:nvPr>
        </p:nvSpPr>
        <p:spPr>
          <a:xfrm>
            <a:off x="7459663" y="4775654"/>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85.xml><?xml version="1.0" encoding="utf-8"?>
<p:sldLayout xmlns:a="http://schemas.openxmlformats.org/drawingml/2006/main" xmlns:r="http://schemas.openxmlformats.org/officeDocument/2006/relationships" xmlns:p="http://schemas.openxmlformats.org/presentationml/2006/main" showMasterSp="0" matchingName="15_Title Slide">
  <p:cSld name="15_Title Slide">
    <p:spTree>
      <p:nvGrpSpPr>
        <p:cNvPr id="1" name="Shape 18764"/>
        <p:cNvGrpSpPr/>
        <p:nvPr/>
      </p:nvGrpSpPr>
      <p:grpSpPr>
        <a:xfrm>
          <a:off x="0" y="0"/>
          <a:ext cx="0" cy="0"/>
          <a:chOff x="0" y="0"/>
          <a:chExt cx="0" cy="0"/>
        </a:xfrm>
      </p:grpSpPr>
      <p:sp>
        <p:nvSpPr>
          <p:cNvPr id="18765" name="Google Shape;18765;p2100"/>
          <p:cNvSpPr/>
          <p:nvPr/>
        </p:nvSpPr>
        <p:spPr>
          <a:xfrm>
            <a:off x="-21165"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pic>
        <p:nvPicPr>
          <p:cNvPr id="18766" name="Google Shape;18766;p2100"/>
          <p:cNvPicPr preferRelativeResize="0"/>
          <p:nvPr/>
        </p:nvPicPr>
        <p:blipFill rotWithShape="1">
          <a:blip r:embed="rId2">
            <a:alphaModFix/>
          </a:blip>
          <a:srcRect/>
          <a:stretch/>
        </p:blipFill>
        <p:spPr>
          <a:xfrm>
            <a:off x="7945967" y="408521"/>
            <a:ext cx="3706284" cy="1813983"/>
          </a:xfrm>
          <a:prstGeom prst="rect">
            <a:avLst/>
          </a:prstGeom>
          <a:noFill/>
          <a:ln>
            <a:noFill/>
          </a:ln>
        </p:spPr>
      </p:pic>
      <p:grpSp>
        <p:nvGrpSpPr>
          <p:cNvPr id="18767" name="Google Shape;18767;p2100"/>
          <p:cNvGrpSpPr/>
          <p:nvPr/>
        </p:nvGrpSpPr>
        <p:grpSpPr>
          <a:xfrm>
            <a:off x="1" y="0"/>
            <a:ext cx="1862667" cy="6629400"/>
            <a:chOff x="-15876" y="0"/>
            <a:chExt cx="1927803" cy="6858000"/>
          </a:xfrm>
        </p:grpSpPr>
        <p:sp>
          <p:nvSpPr>
            <p:cNvPr id="18768" name="Google Shape;18768;p2100"/>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pic>
          <p:nvPicPr>
            <p:cNvPr id="18769" name="Google Shape;18769;p2100"/>
            <p:cNvPicPr preferRelativeResize="0"/>
            <p:nvPr/>
          </p:nvPicPr>
          <p:blipFill rotWithShape="1">
            <a:blip r:embed="rId3">
              <a:alphaModFix/>
            </a:blip>
            <a:srcRect l="7219" t="16937" r="72250" b="20588"/>
            <a:stretch/>
          </p:blipFill>
          <p:spPr>
            <a:xfrm>
              <a:off x="-15876" y="0"/>
              <a:ext cx="1927803" cy="6858000"/>
            </a:xfrm>
            <a:prstGeom prst="rect">
              <a:avLst/>
            </a:prstGeom>
            <a:solidFill>
              <a:schemeClr val="dk2"/>
            </a:solidFill>
            <a:ln>
              <a:noFill/>
            </a:ln>
          </p:spPr>
        </p:pic>
      </p:grpSp>
      <p:sp>
        <p:nvSpPr>
          <p:cNvPr id="18770" name="Google Shape;18770;p2100"/>
          <p:cNvSpPr txBox="1">
            <a:spLocks noGrp="1"/>
          </p:cNvSpPr>
          <p:nvPr>
            <p:ph type="subTitle" idx="1"/>
          </p:nvPr>
        </p:nvSpPr>
        <p:spPr>
          <a:xfrm>
            <a:off x="3147490"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8771" name="Google Shape;18771;p2100"/>
          <p:cNvSpPr txBox="1">
            <a:spLocks noGrp="1"/>
          </p:cNvSpPr>
          <p:nvPr>
            <p:ph type="ctrTitle"/>
          </p:nvPr>
        </p:nvSpPr>
        <p:spPr>
          <a:xfrm>
            <a:off x="1621873" y="1806431"/>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5"/>
              <a:buFont typeface="Calibri"/>
              <a:buNone/>
              <a:defRPr sz="5335">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772" name="Google Shape;18772;p2100"/>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773" name="Google Shape;18773;p2100"/>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86.xml><?xml version="1.0" encoding="utf-8"?>
<p:sldLayout xmlns:a="http://schemas.openxmlformats.org/drawingml/2006/main" xmlns:r="http://schemas.openxmlformats.org/officeDocument/2006/relationships" xmlns:p="http://schemas.openxmlformats.org/presentationml/2006/main" showMasterSp="0" matchingName="7_Table of Content">
  <p:cSld name="7_Table of Content">
    <p:spTree>
      <p:nvGrpSpPr>
        <p:cNvPr id="1" name="Shape 18774"/>
        <p:cNvGrpSpPr/>
        <p:nvPr/>
      </p:nvGrpSpPr>
      <p:grpSpPr>
        <a:xfrm>
          <a:off x="0" y="0"/>
          <a:ext cx="0" cy="0"/>
          <a:chOff x="0" y="0"/>
          <a:chExt cx="0" cy="0"/>
        </a:xfrm>
      </p:grpSpPr>
      <p:sp>
        <p:nvSpPr>
          <p:cNvPr id="18775" name="Google Shape;18775;p2101"/>
          <p:cNvSpPr/>
          <p:nvPr/>
        </p:nvSpPr>
        <p:spPr>
          <a:xfrm>
            <a:off x="-10584" y="6620935"/>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8776" name="Google Shape;18776;p2101"/>
          <p:cNvSpPr txBox="1">
            <a:spLocks noGrp="1"/>
          </p:cNvSpPr>
          <p:nvPr>
            <p:ph type="title"/>
          </p:nvPr>
        </p:nvSpPr>
        <p:spPr>
          <a:xfrm>
            <a:off x="218116" y="224842"/>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777" name="Google Shape;18777;p2101"/>
          <p:cNvSpPr txBox="1">
            <a:spLocks noGrp="1"/>
          </p:cNvSpPr>
          <p:nvPr>
            <p:ph type="body" idx="1"/>
          </p:nvPr>
        </p:nvSpPr>
        <p:spPr>
          <a:xfrm>
            <a:off x="218116" y="917199"/>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778" name="Google Shape;18778;p2101"/>
          <p:cNvSpPr txBox="1">
            <a:spLocks noGrp="1"/>
          </p:cNvSpPr>
          <p:nvPr>
            <p:ph type="body" idx="2"/>
          </p:nvPr>
        </p:nvSpPr>
        <p:spPr>
          <a:xfrm>
            <a:off x="3858939" y="5969004"/>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779" name="Google Shape;18779;p21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8780" name="Google Shape;18780;p2101"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3" y="5969002"/>
            <a:ext cx="3704343" cy="651933"/>
          </a:xfrm>
          <a:prstGeom prst="rect">
            <a:avLst/>
          </a:prstGeom>
          <a:noFill/>
          <a:ln>
            <a:noFill/>
          </a:ln>
        </p:spPr>
      </p:pic>
    </p:spTree>
  </p:cSld>
  <p:clrMapOvr>
    <a:masterClrMapping/>
  </p:clrMapOvr>
</p:sldLayout>
</file>

<file path=ppt/slideLayouts/slideLayout1887.xml><?xml version="1.0" encoding="utf-8"?>
<p:sldLayout xmlns:a="http://schemas.openxmlformats.org/drawingml/2006/main" xmlns:r="http://schemas.openxmlformats.org/officeDocument/2006/relationships" xmlns:p="http://schemas.openxmlformats.org/presentationml/2006/main" matchingName="40_Title and Bullets Layout">
  <p:cSld name="40_Title and Bullets Layout">
    <p:spTree>
      <p:nvGrpSpPr>
        <p:cNvPr id="1" name="Shape 18781"/>
        <p:cNvGrpSpPr/>
        <p:nvPr/>
      </p:nvGrpSpPr>
      <p:grpSpPr>
        <a:xfrm>
          <a:off x="0" y="0"/>
          <a:ext cx="0" cy="0"/>
          <a:chOff x="0" y="0"/>
          <a:chExt cx="0" cy="0"/>
        </a:xfrm>
      </p:grpSpPr>
      <p:sp>
        <p:nvSpPr>
          <p:cNvPr id="18782" name="Google Shape;18782;p2102"/>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783" name="Google Shape;18783;p2102"/>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784" name="Google Shape;18784;p2102"/>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785" name="Google Shape;18785;p2102"/>
          <p:cNvSpPr txBox="1">
            <a:spLocks noGrp="1"/>
          </p:cNvSpPr>
          <p:nvPr>
            <p:ph type="body" idx="1"/>
          </p:nvPr>
        </p:nvSpPr>
        <p:spPr>
          <a:xfrm>
            <a:off x="848786"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786" name="Google Shape;18786;p210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88.xml><?xml version="1.0" encoding="utf-8"?>
<p:sldLayout xmlns:a="http://schemas.openxmlformats.org/drawingml/2006/main" xmlns:r="http://schemas.openxmlformats.org/officeDocument/2006/relationships" xmlns:p="http://schemas.openxmlformats.org/presentationml/2006/main" matchingName="84_Title and Content">
  <p:cSld name="84_Title and Content">
    <p:spTree>
      <p:nvGrpSpPr>
        <p:cNvPr id="1" name="Shape 18787"/>
        <p:cNvGrpSpPr/>
        <p:nvPr/>
      </p:nvGrpSpPr>
      <p:grpSpPr>
        <a:xfrm>
          <a:off x="0" y="0"/>
          <a:ext cx="0" cy="0"/>
          <a:chOff x="0" y="0"/>
          <a:chExt cx="0" cy="0"/>
        </a:xfrm>
      </p:grpSpPr>
      <p:sp>
        <p:nvSpPr>
          <p:cNvPr id="18788" name="Google Shape;18788;p2103"/>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8789" name="Google Shape;18789;p210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8790" name="Google Shape;18790;p2103"/>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791" name="Google Shape;18791;p2103"/>
          <p:cNvSpPr txBox="1">
            <a:spLocks noGrp="1"/>
          </p:cNvSpPr>
          <p:nvPr>
            <p:ph type="title"/>
          </p:nvPr>
        </p:nvSpPr>
        <p:spPr>
          <a:xfrm>
            <a:off x="848991"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792" name="Google Shape;18792;p2103"/>
          <p:cNvSpPr txBox="1">
            <a:spLocks noGrp="1"/>
          </p:cNvSpPr>
          <p:nvPr>
            <p:ph type="body" idx="1"/>
          </p:nvPr>
        </p:nvSpPr>
        <p:spPr>
          <a:xfrm>
            <a:off x="848991"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89.xml><?xml version="1.0" encoding="utf-8"?>
<p:sldLayout xmlns:a="http://schemas.openxmlformats.org/drawingml/2006/main" xmlns:r="http://schemas.openxmlformats.org/officeDocument/2006/relationships" xmlns:p="http://schemas.openxmlformats.org/presentationml/2006/main" matchingName="40_Two Section | Picture and Copy Layout">
  <p:cSld name="40_Two Section | Picture and Copy Layout">
    <p:spTree>
      <p:nvGrpSpPr>
        <p:cNvPr id="1" name="Shape 18793"/>
        <p:cNvGrpSpPr/>
        <p:nvPr/>
      </p:nvGrpSpPr>
      <p:grpSpPr>
        <a:xfrm>
          <a:off x="0" y="0"/>
          <a:ext cx="0" cy="0"/>
          <a:chOff x="0" y="0"/>
          <a:chExt cx="0" cy="0"/>
        </a:xfrm>
      </p:grpSpPr>
      <p:sp>
        <p:nvSpPr>
          <p:cNvPr id="18794" name="Google Shape;18794;p2104"/>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795" name="Google Shape;18795;p2104"/>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796" name="Google Shape;18796;p2104"/>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797" name="Google Shape;18797;p2104"/>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798" name="Google Shape;18798;p2104"/>
          <p:cNvSpPr txBox="1">
            <a:spLocks noGrp="1"/>
          </p:cNvSpPr>
          <p:nvPr>
            <p:ph type="title"/>
          </p:nvPr>
        </p:nvSpPr>
        <p:spPr>
          <a:xfrm>
            <a:off x="5549397"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8799" name="Google Shape;18799;p210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Cover">
  <p:cSld name="Cover 16">
    <p:spTree>
      <p:nvGrpSpPr>
        <p:cNvPr id="1" name="Shape 1836"/>
        <p:cNvGrpSpPr/>
        <p:nvPr/>
      </p:nvGrpSpPr>
      <p:grpSpPr>
        <a:xfrm>
          <a:off x="0" y="0"/>
          <a:ext cx="0" cy="0"/>
          <a:chOff x="0" y="0"/>
          <a:chExt cx="0" cy="0"/>
        </a:xfrm>
      </p:grpSpPr>
      <p:sp>
        <p:nvSpPr>
          <p:cNvPr id="1837" name="Google Shape;1837;p284"/>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38" name="Google Shape;1838;p284"/>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39" name="Google Shape;1839;p284"/>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40" name="Google Shape;1840;p284"/>
          <p:cNvSpPr>
            <a:spLocks noGrp="1"/>
          </p:cNvSpPr>
          <p:nvPr>
            <p:ph type="pic" idx="2"/>
          </p:nvPr>
        </p:nvSpPr>
        <p:spPr>
          <a:xfrm>
            <a:off x="7118685" y="233915"/>
            <a:ext cx="5073316" cy="5943600"/>
          </a:xfrm>
          <a:prstGeom prst="rect">
            <a:avLst/>
          </a:prstGeom>
          <a:noFill/>
          <a:ln>
            <a:noFill/>
          </a:ln>
        </p:spPr>
      </p:sp>
      <p:grpSp>
        <p:nvGrpSpPr>
          <p:cNvPr id="1841" name="Google Shape;1841;p284"/>
          <p:cNvGrpSpPr/>
          <p:nvPr/>
        </p:nvGrpSpPr>
        <p:grpSpPr>
          <a:xfrm>
            <a:off x="0" y="5020348"/>
            <a:ext cx="12192000" cy="1837653"/>
            <a:chOff x="0" y="5020348"/>
            <a:chExt cx="12192000" cy="1837653"/>
          </a:xfrm>
        </p:grpSpPr>
        <p:sp>
          <p:nvSpPr>
            <p:cNvPr id="1842" name="Google Shape;1842;p28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43" name="Google Shape;1843;p28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844" name="Google Shape;1844;p28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890.xml><?xml version="1.0" encoding="utf-8"?>
<p:sldLayout xmlns:a="http://schemas.openxmlformats.org/drawingml/2006/main" xmlns:r="http://schemas.openxmlformats.org/officeDocument/2006/relationships" xmlns:p="http://schemas.openxmlformats.org/presentationml/2006/main" matchingName="1_Breaker-4">
  <p:cSld name="1_Breaker-4 5">
    <p:spTree>
      <p:nvGrpSpPr>
        <p:cNvPr id="1" name="Shape 18800"/>
        <p:cNvGrpSpPr/>
        <p:nvPr/>
      </p:nvGrpSpPr>
      <p:grpSpPr>
        <a:xfrm>
          <a:off x="0" y="0"/>
          <a:ext cx="0" cy="0"/>
          <a:chOff x="0" y="0"/>
          <a:chExt cx="0" cy="0"/>
        </a:xfrm>
      </p:grpSpPr>
      <p:pic>
        <p:nvPicPr>
          <p:cNvPr id="18801" name="Google Shape;18801;p2105"/>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8802" name="Google Shape;18802;p2105"/>
          <p:cNvPicPr preferRelativeResize="0"/>
          <p:nvPr/>
        </p:nvPicPr>
        <p:blipFill rotWithShape="1">
          <a:blip r:embed="rId3">
            <a:alphaModFix/>
          </a:blip>
          <a:srcRect/>
          <a:stretch/>
        </p:blipFill>
        <p:spPr>
          <a:xfrm>
            <a:off x="10425154" y="5894637"/>
            <a:ext cx="1312781" cy="562271"/>
          </a:xfrm>
          <a:prstGeom prst="rect">
            <a:avLst/>
          </a:prstGeom>
          <a:noFill/>
          <a:ln>
            <a:noFill/>
          </a:ln>
        </p:spPr>
      </p:pic>
      <p:sp>
        <p:nvSpPr>
          <p:cNvPr id="18803" name="Google Shape;18803;p2105"/>
          <p:cNvSpPr txBox="1">
            <a:spLocks noGrp="1"/>
          </p:cNvSpPr>
          <p:nvPr>
            <p:ph type="body" idx="1"/>
          </p:nvPr>
        </p:nvSpPr>
        <p:spPr>
          <a:xfrm>
            <a:off x="7459667" y="3429000"/>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04" name="Google Shape;18804;p2105"/>
          <p:cNvSpPr txBox="1">
            <a:spLocks noGrp="1"/>
          </p:cNvSpPr>
          <p:nvPr>
            <p:ph type="body" idx="2"/>
          </p:nvPr>
        </p:nvSpPr>
        <p:spPr>
          <a:xfrm>
            <a:off x="7459663" y="4775654"/>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91.xml><?xml version="1.0" encoding="utf-8"?>
<p:sldLayout xmlns:a="http://schemas.openxmlformats.org/drawingml/2006/main" xmlns:r="http://schemas.openxmlformats.org/officeDocument/2006/relationships" xmlns:p="http://schemas.openxmlformats.org/presentationml/2006/main" showMasterSp="0" matchingName="1_Table of Content">
  <p:cSld name="1_Table of Content 2">
    <p:spTree>
      <p:nvGrpSpPr>
        <p:cNvPr id="1" name="Shape 18805"/>
        <p:cNvGrpSpPr/>
        <p:nvPr/>
      </p:nvGrpSpPr>
      <p:grpSpPr>
        <a:xfrm>
          <a:off x="0" y="0"/>
          <a:ext cx="0" cy="0"/>
          <a:chOff x="0" y="0"/>
          <a:chExt cx="0" cy="0"/>
        </a:xfrm>
      </p:grpSpPr>
      <p:sp>
        <p:nvSpPr>
          <p:cNvPr id="18806" name="Google Shape;18806;p2106"/>
          <p:cNvSpPr/>
          <p:nvPr/>
        </p:nvSpPr>
        <p:spPr>
          <a:xfrm>
            <a:off x="-10584" y="6620935"/>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8807" name="Google Shape;18807;p2106"/>
          <p:cNvSpPr txBox="1">
            <a:spLocks noGrp="1"/>
          </p:cNvSpPr>
          <p:nvPr>
            <p:ph type="title"/>
          </p:nvPr>
        </p:nvSpPr>
        <p:spPr>
          <a:xfrm>
            <a:off x="218116" y="224842"/>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808" name="Google Shape;18808;p2106"/>
          <p:cNvSpPr txBox="1">
            <a:spLocks noGrp="1"/>
          </p:cNvSpPr>
          <p:nvPr>
            <p:ph type="body" idx="1"/>
          </p:nvPr>
        </p:nvSpPr>
        <p:spPr>
          <a:xfrm>
            <a:off x="218116" y="917199"/>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09" name="Google Shape;18809;p2106"/>
          <p:cNvSpPr txBox="1">
            <a:spLocks noGrp="1"/>
          </p:cNvSpPr>
          <p:nvPr>
            <p:ph type="body" idx="2"/>
          </p:nvPr>
        </p:nvSpPr>
        <p:spPr>
          <a:xfrm>
            <a:off x="3858939" y="5969004"/>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10" name="Google Shape;18810;p21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8811" name="Google Shape;18811;p2106"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3" y="5969002"/>
            <a:ext cx="3704343" cy="651933"/>
          </a:xfrm>
          <a:prstGeom prst="rect">
            <a:avLst/>
          </a:prstGeom>
          <a:noFill/>
          <a:ln>
            <a:noFill/>
          </a:ln>
        </p:spPr>
      </p:pic>
    </p:spTree>
  </p:cSld>
  <p:clrMapOvr>
    <a:masterClrMapping/>
  </p:clrMapOvr>
</p:sldLayout>
</file>

<file path=ppt/slideLayouts/slideLayout1892.xml><?xml version="1.0" encoding="utf-8"?>
<p:sldLayout xmlns:a="http://schemas.openxmlformats.org/drawingml/2006/main" xmlns:r="http://schemas.openxmlformats.org/officeDocument/2006/relationships" xmlns:p="http://schemas.openxmlformats.org/presentationml/2006/main" matchingName="Section Header">
  <p:cSld name="Section Header">
    <p:spTree>
      <p:nvGrpSpPr>
        <p:cNvPr id="1" name="Shape 18812"/>
        <p:cNvGrpSpPr/>
        <p:nvPr/>
      </p:nvGrpSpPr>
      <p:grpSpPr>
        <a:xfrm>
          <a:off x="0" y="0"/>
          <a:ext cx="0" cy="0"/>
          <a:chOff x="0" y="0"/>
          <a:chExt cx="0" cy="0"/>
        </a:xfrm>
      </p:grpSpPr>
      <p:sp>
        <p:nvSpPr>
          <p:cNvPr id="18813" name="Google Shape;18813;p2107"/>
          <p:cNvSpPr txBox="1">
            <a:spLocks noGrp="1"/>
          </p:cNvSpPr>
          <p:nvPr>
            <p:ph type="title"/>
          </p:nvPr>
        </p:nvSpPr>
        <p:spPr>
          <a:xfrm>
            <a:off x="963084" y="4406905"/>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814" name="Google Shape;18814;p2107"/>
          <p:cNvSpPr txBox="1">
            <a:spLocks noGrp="1"/>
          </p:cNvSpPr>
          <p:nvPr>
            <p:ph type="body" idx="1"/>
          </p:nvPr>
        </p:nvSpPr>
        <p:spPr>
          <a:xfrm>
            <a:off x="963084" y="2906715"/>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8815" name="Google Shape;18815;p210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8816" name="Google Shape;18816;p21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817" name="Google Shape;18817;p21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893.xml><?xml version="1.0" encoding="utf-8"?>
<p:sldLayout xmlns:a="http://schemas.openxmlformats.org/drawingml/2006/main" xmlns:r="http://schemas.openxmlformats.org/officeDocument/2006/relationships" xmlns:p="http://schemas.openxmlformats.org/presentationml/2006/main" matchingName="Content with Caption">
  <p:cSld name="Content with Caption">
    <p:spTree>
      <p:nvGrpSpPr>
        <p:cNvPr id="1" name="Shape 18818"/>
        <p:cNvGrpSpPr/>
        <p:nvPr/>
      </p:nvGrpSpPr>
      <p:grpSpPr>
        <a:xfrm>
          <a:off x="0" y="0"/>
          <a:ext cx="0" cy="0"/>
          <a:chOff x="0" y="0"/>
          <a:chExt cx="0" cy="0"/>
        </a:xfrm>
      </p:grpSpPr>
      <p:sp>
        <p:nvSpPr>
          <p:cNvPr id="18819" name="Google Shape;18819;p2108"/>
          <p:cNvSpPr txBox="1">
            <a:spLocks noGrp="1"/>
          </p:cNvSpPr>
          <p:nvPr>
            <p:ph type="title"/>
          </p:nvPr>
        </p:nvSpPr>
        <p:spPr>
          <a:xfrm>
            <a:off x="609606" y="273053"/>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820" name="Google Shape;18820;p2108"/>
          <p:cNvSpPr txBox="1">
            <a:spLocks noGrp="1"/>
          </p:cNvSpPr>
          <p:nvPr>
            <p:ph type="body" idx="1"/>
          </p:nvPr>
        </p:nvSpPr>
        <p:spPr>
          <a:xfrm>
            <a:off x="4766735" y="273057"/>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8821" name="Google Shape;18821;p2108"/>
          <p:cNvSpPr txBox="1">
            <a:spLocks noGrp="1"/>
          </p:cNvSpPr>
          <p:nvPr>
            <p:ph type="body" idx="2"/>
          </p:nvPr>
        </p:nvSpPr>
        <p:spPr>
          <a:xfrm>
            <a:off x="609606" y="1435104"/>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8822" name="Google Shape;18822;p210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8823" name="Google Shape;18823;p21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824" name="Google Shape;18824;p21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894.xml><?xml version="1.0" encoding="utf-8"?>
<p:sldLayout xmlns:a="http://schemas.openxmlformats.org/drawingml/2006/main" xmlns:r="http://schemas.openxmlformats.org/officeDocument/2006/relationships" xmlns:p="http://schemas.openxmlformats.org/presentationml/2006/main" showMasterSp="0" matchingName="6_EVERYDAY - CONTENT ONLY">
  <p:cSld name="6_EVERYDAY - CONTENT ONLY">
    <p:spTree>
      <p:nvGrpSpPr>
        <p:cNvPr id="1" name="Shape 18825"/>
        <p:cNvGrpSpPr/>
        <p:nvPr/>
      </p:nvGrpSpPr>
      <p:grpSpPr>
        <a:xfrm>
          <a:off x="0" y="0"/>
          <a:ext cx="0" cy="0"/>
          <a:chOff x="0" y="0"/>
          <a:chExt cx="0" cy="0"/>
        </a:xfrm>
      </p:grpSpPr>
      <p:sp>
        <p:nvSpPr>
          <p:cNvPr id="18826" name="Google Shape;18826;p2109"/>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8827" name="Google Shape;18827;p2109"/>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8828" name="Google Shape;18828;p2109"/>
          <p:cNvSpPr txBox="1">
            <a:spLocks noGrp="1"/>
          </p:cNvSpPr>
          <p:nvPr>
            <p:ph type="body" idx="1"/>
          </p:nvPr>
        </p:nvSpPr>
        <p:spPr>
          <a:xfrm>
            <a:off x="508540" y="1707787"/>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29" name="Google Shape;18829;p2109"/>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8830" name="Google Shape;18830;p2109"/>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831" name="Google Shape;18831;p2109"/>
          <p:cNvSpPr txBox="1">
            <a:spLocks noGrp="1"/>
          </p:cNvSpPr>
          <p:nvPr>
            <p:ph type="body" idx="2"/>
          </p:nvPr>
        </p:nvSpPr>
        <p:spPr>
          <a:xfrm>
            <a:off x="332187" y="953347"/>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832" name="Google Shape;18832;p2109"/>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8833" name="Google Shape;18833;p2109"/>
          <p:cNvSpPr txBox="1">
            <a:spLocks noGrp="1"/>
          </p:cNvSpPr>
          <p:nvPr>
            <p:ph type="sldNum" idx="12"/>
          </p:nvPr>
        </p:nvSpPr>
        <p:spPr>
          <a:xfrm>
            <a:off x="11202595" y="6454535"/>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8834" name="Google Shape;18834;p2109"/>
          <p:cNvPicPr preferRelativeResize="0"/>
          <p:nvPr/>
        </p:nvPicPr>
        <p:blipFill rotWithShape="1">
          <a:blip r:embed="rId2">
            <a:alphaModFix/>
          </a:blip>
          <a:srcRect/>
          <a:stretch/>
        </p:blipFill>
        <p:spPr>
          <a:xfrm>
            <a:off x="9596463" y="6492241"/>
            <a:ext cx="1606135" cy="229239"/>
          </a:xfrm>
          <a:prstGeom prst="rect">
            <a:avLst/>
          </a:prstGeom>
          <a:noFill/>
          <a:ln>
            <a:noFill/>
          </a:ln>
        </p:spPr>
      </p:pic>
    </p:spTree>
  </p:cSld>
  <p:clrMapOvr>
    <a:masterClrMapping/>
  </p:clrMapOvr>
</p:sldLayout>
</file>

<file path=ppt/slideLayouts/slideLayout1895.xml><?xml version="1.0" encoding="utf-8"?>
<p:sldLayout xmlns:a="http://schemas.openxmlformats.org/drawingml/2006/main" xmlns:r="http://schemas.openxmlformats.org/officeDocument/2006/relationships" xmlns:p="http://schemas.openxmlformats.org/presentationml/2006/main" matchingName="Title and Content">
  <p:cSld name="36_Title and Content">
    <p:spTree>
      <p:nvGrpSpPr>
        <p:cNvPr id="1" name="Shape 18835"/>
        <p:cNvGrpSpPr/>
        <p:nvPr/>
      </p:nvGrpSpPr>
      <p:grpSpPr>
        <a:xfrm>
          <a:off x="0" y="0"/>
          <a:ext cx="0" cy="0"/>
          <a:chOff x="0" y="0"/>
          <a:chExt cx="0" cy="0"/>
        </a:xfrm>
      </p:grpSpPr>
      <p:grpSp>
        <p:nvGrpSpPr>
          <p:cNvPr id="18836" name="Google Shape;18836;p2110"/>
          <p:cNvGrpSpPr/>
          <p:nvPr/>
        </p:nvGrpSpPr>
        <p:grpSpPr>
          <a:xfrm>
            <a:off x="7191544" y="1"/>
            <a:ext cx="5000459" cy="1425992"/>
            <a:chOff x="7191542" y="1"/>
            <a:chExt cx="5000459" cy="1425992"/>
          </a:xfrm>
        </p:grpSpPr>
        <p:pic>
          <p:nvPicPr>
            <p:cNvPr id="18837" name="Google Shape;18837;p21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838" name="Google Shape;18838;p2110"/>
            <p:cNvGrpSpPr/>
            <p:nvPr/>
          </p:nvGrpSpPr>
          <p:grpSpPr>
            <a:xfrm>
              <a:off x="7191542" y="1"/>
              <a:ext cx="5000459" cy="1425992"/>
              <a:chOff x="7186272" y="0"/>
              <a:chExt cx="5005729" cy="1427495"/>
            </a:xfrm>
          </p:grpSpPr>
          <p:sp>
            <p:nvSpPr>
              <p:cNvPr id="18839" name="Google Shape;18839;p21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840" name="Google Shape;18840;p21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8841" name="Google Shape;18841;p2110"/>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842" name="Google Shape;18842;p2110"/>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43" name="Google Shape;18843;p2110"/>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844" name="Google Shape;18844;p21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45" name="Google Shape;18845;p2110"/>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96.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18846"/>
        <p:cNvGrpSpPr/>
        <p:nvPr/>
      </p:nvGrpSpPr>
      <p:grpSpPr>
        <a:xfrm>
          <a:off x="0" y="0"/>
          <a:ext cx="0" cy="0"/>
          <a:chOff x="0" y="0"/>
          <a:chExt cx="0" cy="0"/>
        </a:xfrm>
      </p:grpSpPr>
      <p:sp>
        <p:nvSpPr>
          <p:cNvPr id="18847" name="Google Shape;18847;p211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848" name="Google Shape;18848;p21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849" name="Google Shape;18849;p2111"/>
          <p:cNvGrpSpPr/>
          <p:nvPr/>
        </p:nvGrpSpPr>
        <p:grpSpPr>
          <a:xfrm>
            <a:off x="0" y="5379428"/>
            <a:ext cx="2807368" cy="753891"/>
            <a:chOff x="0" y="5379426"/>
            <a:chExt cx="2807368" cy="753891"/>
          </a:xfrm>
        </p:grpSpPr>
        <p:sp>
          <p:nvSpPr>
            <p:cNvPr id="18850" name="Google Shape;18850;p21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851" name="Google Shape;18851;p21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8852" name="Google Shape;18852;p2111"/>
          <p:cNvSpPr>
            <a:spLocks noGrp="1"/>
          </p:cNvSpPr>
          <p:nvPr>
            <p:ph type="pic" idx="2"/>
          </p:nvPr>
        </p:nvSpPr>
        <p:spPr>
          <a:xfrm>
            <a:off x="2807368" y="457202"/>
            <a:ext cx="8915400" cy="5943599"/>
          </a:xfrm>
          <a:prstGeom prst="rect">
            <a:avLst/>
          </a:prstGeom>
          <a:noFill/>
          <a:ln>
            <a:noFill/>
          </a:ln>
        </p:spPr>
      </p:sp>
      <p:pic>
        <p:nvPicPr>
          <p:cNvPr id="18853" name="Google Shape;18853;p2111"/>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1897.xml><?xml version="1.0" encoding="utf-8"?>
<p:sldLayout xmlns:a="http://schemas.openxmlformats.org/drawingml/2006/main" xmlns:r="http://schemas.openxmlformats.org/officeDocument/2006/relationships" xmlns:p="http://schemas.openxmlformats.org/presentationml/2006/main" matchingName="Photo Slide">
  <p:cSld name="21_Photo Slide 2">
    <p:spTree>
      <p:nvGrpSpPr>
        <p:cNvPr id="1" name="Shape 18854"/>
        <p:cNvGrpSpPr/>
        <p:nvPr/>
      </p:nvGrpSpPr>
      <p:grpSpPr>
        <a:xfrm>
          <a:off x="0" y="0"/>
          <a:ext cx="0" cy="0"/>
          <a:chOff x="0" y="0"/>
          <a:chExt cx="0" cy="0"/>
        </a:xfrm>
      </p:grpSpPr>
      <p:sp>
        <p:nvSpPr>
          <p:cNvPr id="18855" name="Google Shape;18855;p2112"/>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856" name="Google Shape;18856;p211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857" name="Google Shape;18857;p2112"/>
          <p:cNvGrpSpPr/>
          <p:nvPr/>
        </p:nvGrpSpPr>
        <p:grpSpPr>
          <a:xfrm>
            <a:off x="0" y="5379428"/>
            <a:ext cx="2807368" cy="753891"/>
            <a:chOff x="0" y="5379426"/>
            <a:chExt cx="2807368" cy="753891"/>
          </a:xfrm>
        </p:grpSpPr>
        <p:sp>
          <p:nvSpPr>
            <p:cNvPr id="18858" name="Google Shape;18858;p211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859" name="Google Shape;18859;p211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8860" name="Google Shape;18860;p2112"/>
          <p:cNvSpPr>
            <a:spLocks noGrp="1"/>
          </p:cNvSpPr>
          <p:nvPr>
            <p:ph type="pic" idx="2"/>
          </p:nvPr>
        </p:nvSpPr>
        <p:spPr>
          <a:xfrm>
            <a:off x="2807368" y="457202"/>
            <a:ext cx="8915400" cy="5943599"/>
          </a:xfrm>
          <a:prstGeom prst="rect">
            <a:avLst/>
          </a:prstGeom>
          <a:noFill/>
          <a:ln>
            <a:noFill/>
          </a:ln>
        </p:spPr>
      </p:sp>
      <p:pic>
        <p:nvPicPr>
          <p:cNvPr id="18861" name="Google Shape;18861;p2112"/>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1898.xml><?xml version="1.0" encoding="utf-8"?>
<p:sldLayout xmlns:a="http://schemas.openxmlformats.org/drawingml/2006/main" xmlns:r="http://schemas.openxmlformats.org/officeDocument/2006/relationships" xmlns:p="http://schemas.openxmlformats.org/presentationml/2006/main" matchingName="10_Title and Bullets Layout">
  <p:cSld name="10_Title and Bullets Layout 2">
    <p:spTree>
      <p:nvGrpSpPr>
        <p:cNvPr id="1" name="Shape 18862"/>
        <p:cNvGrpSpPr/>
        <p:nvPr/>
      </p:nvGrpSpPr>
      <p:grpSpPr>
        <a:xfrm>
          <a:off x="0" y="0"/>
          <a:ext cx="0" cy="0"/>
          <a:chOff x="0" y="0"/>
          <a:chExt cx="0" cy="0"/>
        </a:xfrm>
      </p:grpSpPr>
      <p:sp>
        <p:nvSpPr>
          <p:cNvPr id="18863" name="Google Shape;18863;p2113"/>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864" name="Google Shape;18864;p2113"/>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865" name="Google Shape;18865;p2113"/>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866" name="Google Shape;18866;p2113"/>
          <p:cNvSpPr txBox="1">
            <a:spLocks noGrp="1"/>
          </p:cNvSpPr>
          <p:nvPr>
            <p:ph type="body" idx="1"/>
          </p:nvPr>
        </p:nvSpPr>
        <p:spPr>
          <a:xfrm>
            <a:off x="848786"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867" name="Google Shape;18867;p211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99.xml><?xml version="1.0" encoding="utf-8"?>
<p:sldLayout xmlns:a="http://schemas.openxmlformats.org/drawingml/2006/main" xmlns:r="http://schemas.openxmlformats.org/officeDocument/2006/relationships" xmlns:p="http://schemas.openxmlformats.org/presentationml/2006/main" matchingName="36_Title and Content">
  <p:cSld name="36_Title and Content 2">
    <p:spTree>
      <p:nvGrpSpPr>
        <p:cNvPr id="1" name="Shape 18868"/>
        <p:cNvGrpSpPr/>
        <p:nvPr/>
      </p:nvGrpSpPr>
      <p:grpSpPr>
        <a:xfrm>
          <a:off x="0" y="0"/>
          <a:ext cx="0" cy="0"/>
          <a:chOff x="0" y="0"/>
          <a:chExt cx="0" cy="0"/>
        </a:xfrm>
      </p:grpSpPr>
      <p:sp>
        <p:nvSpPr>
          <p:cNvPr id="18869" name="Google Shape;18869;p2114"/>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8870" name="Google Shape;18870;p211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8871" name="Google Shape;18871;p2114"/>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872" name="Google Shape;18872;p2114"/>
          <p:cNvSpPr txBox="1">
            <a:spLocks noGrp="1"/>
          </p:cNvSpPr>
          <p:nvPr>
            <p:ph type="title"/>
          </p:nvPr>
        </p:nvSpPr>
        <p:spPr>
          <a:xfrm>
            <a:off x="848991"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873" name="Google Shape;18873;p2114"/>
          <p:cNvSpPr txBox="1">
            <a:spLocks noGrp="1"/>
          </p:cNvSpPr>
          <p:nvPr>
            <p:ph type="body" idx="1"/>
          </p:nvPr>
        </p:nvSpPr>
        <p:spPr>
          <a:xfrm>
            <a:off x="848991"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Cover">
  <p:cSld name="Cover 4">
    <p:spTree>
      <p:nvGrpSpPr>
        <p:cNvPr id="1" name="Shape 190"/>
        <p:cNvGrpSpPr/>
        <p:nvPr/>
      </p:nvGrpSpPr>
      <p:grpSpPr>
        <a:xfrm>
          <a:off x="0" y="0"/>
          <a:ext cx="0" cy="0"/>
          <a:chOff x="0" y="0"/>
          <a:chExt cx="0" cy="0"/>
        </a:xfrm>
      </p:grpSpPr>
      <p:sp>
        <p:nvSpPr>
          <p:cNvPr id="191" name="Google Shape;191;p114"/>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2" name="Google Shape;192;p114"/>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 name="Google Shape;193;p114"/>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4" name="Google Shape;194;p114"/>
          <p:cNvSpPr>
            <a:spLocks noGrp="1"/>
          </p:cNvSpPr>
          <p:nvPr>
            <p:ph type="pic" idx="2"/>
          </p:nvPr>
        </p:nvSpPr>
        <p:spPr>
          <a:xfrm>
            <a:off x="7118685" y="233915"/>
            <a:ext cx="5073316" cy="5943600"/>
          </a:xfrm>
          <a:prstGeom prst="rect">
            <a:avLst/>
          </a:prstGeom>
          <a:noFill/>
          <a:ln>
            <a:noFill/>
          </a:ln>
        </p:spPr>
      </p:sp>
      <p:grpSp>
        <p:nvGrpSpPr>
          <p:cNvPr id="195" name="Google Shape;195;p114"/>
          <p:cNvGrpSpPr/>
          <p:nvPr/>
        </p:nvGrpSpPr>
        <p:grpSpPr>
          <a:xfrm>
            <a:off x="0" y="5020350"/>
            <a:ext cx="12192000" cy="1837653"/>
            <a:chOff x="0" y="5020348"/>
            <a:chExt cx="12192000" cy="1837653"/>
          </a:xfrm>
        </p:grpSpPr>
        <p:sp>
          <p:nvSpPr>
            <p:cNvPr id="196" name="Google Shape;196;p1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7" name="Google Shape;197;p11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98" name="Google Shape;198;p11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Divider">
  <p:cSld name="Divider 18">
    <p:bg>
      <p:bgPr>
        <a:solidFill>
          <a:schemeClr val="lt2"/>
        </a:solidFill>
        <a:effectLst/>
      </p:bgPr>
    </p:bg>
    <p:spTree>
      <p:nvGrpSpPr>
        <p:cNvPr id="1" name="Shape 1845"/>
        <p:cNvGrpSpPr/>
        <p:nvPr/>
      </p:nvGrpSpPr>
      <p:grpSpPr>
        <a:xfrm>
          <a:off x="0" y="0"/>
          <a:ext cx="0" cy="0"/>
          <a:chOff x="0" y="0"/>
          <a:chExt cx="0" cy="0"/>
        </a:xfrm>
      </p:grpSpPr>
      <p:grpSp>
        <p:nvGrpSpPr>
          <p:cNvPr id="1846" name="Google Shape;1846;p285"/>
          <p:cNvGrpSpPr/>
          <p:nvPr/>
        </p:nvGrpSpPr>
        <p:grpSpPr>
          <a:xfrm>
            <a:off x="0" y="5020348"/>
            <a:ext cx="12192000" cy="1837653"/>
            <a:chOff x="0" y="5020347"/>
            <a:chExt cx="12192000" cy="1837653"/>
          </a:xfrm>
        </p:grpSpPr>
        <p:sp>
          <p:nvSpPr>
            <p:cNvPr id="1847" name="Google Shape;1847;p28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48" name="Google Shape;1848;p28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49" name="Google Shape;1849;p28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850" name="Google Shape;1850;p28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851" name="Google Shape;1851;p285"/>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52" name="Google Shape;1852;p285"/>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900.xml><?xml version="1.0" encoding="utf-8"?>
<p:sldLayout xmlns:a="http://schemas.openxmlformats.org/drawingml/2006/main" xmlns:r="http://schemas.openxmlformats.org/officeDocument/2006/relationships" xmlns:p="http://schemas.openxmlformats.org/presentationml/2006/main" matchingName="10_Two Section | Picture and Copy Layout">
  <p:cSld name="10_Two Section | Picture and Copy Layout 2">
    <p:spTree>
      <p:nvGrpSpPr>
        <p:cNvPr id="1" name="Shape 18874"/>
        <p:cNvGrpSpPr/>
        <p:nvPr/>
      </p:nvGrpSpPr>
      <p:grpSpPr>
        <a:xfrm>
          <a:off x="0" y="0"/>
          <a:ext cx="0" cy="0"/>
          <a:chOff x="0" y="0"/>
          <a:chExt cx="0" cy="0"/>
        </a:xfrm>
      </p:grpSpPr>
      <p:sp>
        <p:nvSpPr>
          <p:cNvPr id="18875" name="Google Shape;18875;p2115"/>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876" name="Google Shape;18876;p2115"/>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877" name="Google Shape;18877;p2115"/>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78" name="Google Shape;18878;p2115"/>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79" name="Google Shape;18879;p2115"/>
          <p:cNvSpPr txBox="1">
            <a:spLocks noGrp="1"/>
          </p:cNvSpPr>
          <p:nvPr>
            <p:ph type="title"/>
          </p:nvPr>
        </p:nvSpPr>
        <p:spPr>
          <a:xfrm>
            <a:off x="5549397"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8880" name="Google Shape;18880;p211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901.xml><?xml version="1.0" encoding="utf-8"?>
<p:sldLayout xmlns:a="http://schemas.openxmlformats.org/drawingml/2006/main" xmlns:r="http://schemas.openxmlformats.org/officeDocument/2006/relationships" xmlns:p="http://schemas.openxmlformats.org/presentationml/2006/main" matchingName="Photo Slide">
  <p:cSld name="21_Photo Slide 3">
    <p:spTree>
      <p:nvGrpSpPr>
        <p:cNvPr id="1" name="Shape 18881"/>
        <p:cNvGrpSpPr/>
        <p:nvPr/>
      </p:nvGrpSpPr>
      <p:grpSpPr>
        <a:xfrm>
          <a:off x="0" y="0"/>
          <a:ext cx="0" cy="0"/>
          <a:chOff x="0" y="0"/>
          <a:chExt cx="0" cy="0"/>
        </a:xfrm>
      </p:grpSpPr>
      <p:sp>
        <p:nvSpPr>
          <p:cNvPr id="18882" name="Google Shape;18882;p2116"/>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883" name="Google Shape;18883;p211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884" name="Google Shape;18884;p2116"/>
          <p:cNvGrpSpPr/>
          <p:nvPr/>
        </p:nvGrpSpPr>
        <p:grpSpPr>
          <a:xfrm>
            <a:off x="0" y="5379428"/>
            <a:ext cx="2807368" cy="753891"/>
            <a:chOff x="0" y="5379426"/>
            <a:chExt cx="2807368" cy="753891"/>
          </a:xfrm>
        </p:grpSpPr>
        <p:sp>
          <p:nvSpPr>
            <p:cNvPr id="18885" name="Google Shape;18885;p211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886" name="Google Shape;18886;p211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8887" name="Google Shape;18887;p2116"/>
          <p:cNvSpPr>
            <a:spLocks noGrp="1"/>
          </p:cNvSpPr>
          <p:nvPr>
            <p:ph type="pic" idx="2"/>
          </p:nvPr>
        </p:nvSpPr>
        <p:spPr>
          <a:xfrm>
            <a:off x="2807368" y="457202"/>
            <a:ext cx="8915400" cy="5943599"/>
          </a:xfrm>
          <a:prstGeom prst="rect">
            <a:avLst/>
          </a:prstGeom>
          <a:noFill/>
          <a:ln>
            <a:noFill/>
          </a:ln>
        </p:spPr>
      </p:sp>
      <p:pic>
        <p:nvPicPr>
          <p:cNvPr id="18888" name="Google Shape;18888;p2116"/>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1902.xml><?xml version="1.0" encoding="utf-8"?>
<p:sldLayout xmlns:a="http://schemas.openxmlformats.org/drawingml/2006/main" xmlns:r="http://schemas.openxmlformats.org/officeDocument/2006/relationships" xmlns:p="http://schemas.openxmlformats.org/presentationml/2006/main" showMasterSp="0" matchingName="8_EVERYDAY - CONTENT ONLY">
  <p:cSld name="8_EVERYDAY - CONTENT ONLY">
    <p:spTree>
      <p:nvGrpSpPr>
        <p:cNvPr id="1" name="Shape 18889"/>
        <p:cNvGrpSpPr/>
        <p:nvPr/>
      </p:nvGrpSpPr>
      <p:grpSpPr>
        <a:xfrm>
          <a:off x="0" y="0"/>
          <a:ext cx="0" cy="0"/>
          <a:chOff x="0" y="0"/>
          <a:chExt cx="0" cy="0"/>
        </a:xfrm>
      </p:grpSpPr>
      <p:sp>
        <p:nvSpPr>
          <p:cNvPr id="18890" name="Google Shape;18890;p2117"/>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8891" name="Google Shape;18891;p2117"/>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8892" name="Google Shape;18892;p2117"/>
          <p:cNvSpPr txBox="1">
            <a:spLocks noGrp="1"/>
          </p:cNvSpPr>
          <p:nvPr>
            <p:ph type="body" idx="1"/>
          </p:nvPr>
        </p:nvSpPr>
        <p:spPr>
          <a:xfrm>
            <a:off x="508540" y="1707787"/>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93" name="Google Shape;18893;p2117"/>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8894" name="Google Shape;18894;p2117"/>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895" name="Google Shape;18895;p2117"/>
          <p:cNvSpPr txBox="1">
            <a:spLocks noGrp="1"/>
          </p:cNvSpPr>
          <p:nvPr>
            <p:ph type="body" idx="2"/>
          </p:nvPr>
        </p:nvSpPr>
        <p:spPr>
          <a:xfrm>
            <a:off x="332187" y="953347"/>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896" name="Google Shape;18896;p2117"/>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8897" name="Google Shape;18897;p2117"/>
          <p:cNvSpPr txBox="1">
            <a:spLocks noGrp="1"/>
          </p:cNvSpPr>
          <p:nvPr>
            <p:ph type="sldNum" idx="12"/>
          </p:nvPr>
        </p:nvSpPr>
        <p:spPr>
          <a:xfrm>
            <a:off x="11202595" y="6454535"/>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8898" name="Google Shape;18898;p2117"/>
          <p:cNvPicPr preferRelativeResize="0"/>
          <p:nvPr/>
        </p:nvPicPr>
        <p:blipFill rotWithShape="1">
          <a:blip r:embed="rId2">
            <a:alphaModFix/>
          </a:blip>
          <a:srcRect/>
          <a:stretch/>
        </p:blipFill>
        <p:spPr>
          <a:xfrm>
            <a:off x="9596463" y="6492241"/>
            <a:ext cx="1606135" cy="229239"/>
          </a:xfrm>
          <a:prstGeom prst="rect">
            <a:avLst/>
          </a:prstGeom>
          <a:noFill/>
          <a:ln>
            <a:noFill/>
          </a:ln>
        </p:spPr>
      </p:pic>
    </p:spTree>
  </p:cSld>
  <p:clrMapOvr>
    <a:masterClrMapping/>
  </p:clrMapOvr>
</p:sldLayout>
</file>

<file path=ppt/slideLayouts/slideLayout1903.xml><?xml version="1.0" encoding="utf-8"?>
<p:sldLayout xmlns:a="http://schemas.openxmlformats.org/drawingml/2006/main" xmlns:r="http://schemas.openxmlformats.org/officeDocument/2006/relationships" xmlns:p="http://schemas.openxmlformats.org/presentationml/2006/main" matchingName="Title and Content">
  <p:cSld name="32_Title and Content 2">
    <p:spTree>
      <p:nvGrpSpPr>
        <p:cNvPr id="1" name="Shape 18899"/>
        <p:cNvGrpSpPr/>
        <p:nvPr/>
      </p:nvGrpSpPr>
      <p:grpSpPr>
        <a:xfrm>
          <a:off x="0" y="0"/>
          <a:ext cx="0" cy="0"/>
          <a:chOff x="0" y="0"/>
          <a:chExt cx="0" cy="0"/>
        </a:xfrm>
      </p:grpSpPr>
      <p:grpSp>
        <p:nvGrpSpPr>
          <p:cNvPr id="18900" name="Google Shape;18900;p2118"/>
          <p:cNvGrpSpPr/>
          <p:nvPr/>
        </p:nvGrpSpPr>
        <p:grpSpPr>
          <a:xfrm>
            <a:off x="7191543" y="1"/>
            <a:ext cx="5000459" cy="1425992"/>
            <a:chOff x="7191542" y="1"/>
            <a:chExt cx="5000459" cy="1425992"/>
          </a:xfrm>
        </p:grpSpPr>
        <p:pic>
          <p:nvPicPr>
            <p:cNvPr id="18901" name="Google Shape;18901;p21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902" name="Google Shape;18902;p2118"/>
            <p:cNvGrpSpPr/>
            <p:nvPr/>
          </p:nvGrpSpPr>
          <p:grpSpPr>
            <a:xfrm>
              <a:off x="7191542" y="1"/>
              <a:ext cx="5000459" cy="1425992"/>
              <a:chOff x="7186272" y="0"/>
              <a:chExt cx="5005729" cy="1427495"/>
            </a:xfrm>
          </p:grpSpPr>
          <p:sp>
            <p:nvSpPr>
              <p:cNvPr id="18903" name="Google Shape;18903;p21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904" name="Google Shape;18904;p21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8905" name="Google Shape;18905;p2118"/>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906" name="Google Shape;18906;p2118"/>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07" name="Google Shape;18907;p211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1pPr>
            <a:lvl2pPr marL="0" lvl="1"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2pPr>
            <a:lvl3pPr marL="0" lvl="2"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3pPr>
            <a:lvl4pPr marL="0" lvl="3"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4pPr>
            <a:lvl5pPr marL="0" lvl="4"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5pPr>
            <a:lvl6pPr marL="0" lvl="5"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6pPr>
            <a:lvl7pPr marL="0" lvl="6"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7pPr>
            <a:lvl8pPr marL="0" lvl="7"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8pPr>
            <a:lvl9pPr marL="0" lvl="8"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908" name="Google Shape;18908;p21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09" name="Google Shape;18909;p2118"/>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04.xml><?xml version="1.0" encoding="utf-8"?>
<p:sldLayout xmlns:a="http://schemas.openxmlformats.org/drawingml/2006/main" xmlns:r="http://schemas.openxmlformats.org/officeDocument/2006/relationships" xmlns:p="http://schemas.openxmlformats.org/presentationml/2006/main" matchingName="Photo Slide">
  <p:cSld name="20_Photo Slide 3">
    <p:spTree>
      <p:nvGrpSpPr>
        <p:cNvPr id="1" name="Shape 18910"/>
        <p:cNvGrpSpPr/>
        <p:nvPr/>
      </p:nvGrpSpPr>
      <p:grpSpPr>
        <a:xfrm>
          <a:off x="0" y="0"/>
          <a:ext cx="0" cy="0"/>
          <a:chOff x="0" y="0"/>
          <a:chExt cx="0" cy="0"/>
        </a:xfrm>
      </p:grpSpPr>
      <p:sp>
        <p:nvSpPr>
          <p:cNvPr id="18911" name="Google Shape;18911;p2119"/>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912" name="Google Shape;18912;p211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913" name="Google Shape;18913;p2119"/>
          <p:cNvGrpSpPr/>
          <p:nvPr/>
        </p:nvGrpSpPr>
        <p:grpSpPr>
          <a:xfrm>
            <a:off x="0" y="5379427"/>
            <a:ext cx="2807368" cy="753891"/>
            <a:chOff x="0" y="5379426"/>
            <a:chExt cx="2807368" cy="753891"/>
          </a:xfrm>
        </p:grpSpPr>
        <p:sp>
          <p:nvSpPr>
            <p:cNvPr id="18914" name="Google Shape;18914;p211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915" name="Google Shape;18915;p211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8916" name="Google Shape;18916;p2119"/>
          <p:cNvSpPr>
            <a:spLocks noGrp="1"/>
          </p:cNvSpPr>
          <p:nvPr>
            <p:ph type="pic" idx="2"/>
          </p:nvPr>
        </p:nvSpPr>
        <p:spPr>
          <a:xfrm>
            <a:off x="2807368" y="457202"/>
            <a:ext cx="8915400" cy="5943598"/>
          </a:xfrm>
          <a:prstGeom prst="rect">
            <a:avLst/>
          </a:prstGeom>
          <a:noFill/>
          <a:ln>
            <a:noFill/>
          </a:ln>
        </p:spPr>
      </p:sp>
      <p:pic>
        <p:nvPicPr>
          <p:cNvPr id="18917" name="Google Shape;18917;p2119"/>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905.xml><?xml version="1.0" encoding="utf-8"?>
<p:sldLayout xmlns:a="http://schemas.openxmlformats.org/drawingml/2006/main" xmlns:r="http://schemas.openxmlformats.org/officeDocument/2006/relationships" xmlns:p="http://schemas.openxmlformats.org/presentationml/2006/main" matchingName="1_Breaker-4">
  <p:cSld name="1_Breaker-4 6">
    <p:spTree>
      <p:nvGrpSpPr>
        <p:cNvPr id="1" name="Shape 18918"/>
        <p:cNvGrpSpPr/>
        <p:nvPr/>
      </p:nvGrpSpPr>
      <p:grpSpPr>
        <a:xfrm>
          <a:off x="0" y="0"/>
          <a:ext cx="0" cy="0"/>
          <a:chOff x="0" y="0"/>
          <a:chExt cx="0" cy="0"/>
        </a:xfrm>
      </p:grpSpPr>
      <p:pic>
        <p:nvPicPr>
          <p:cNvPr id="18919" name="Google Shape;18919;p2120"/>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8920" name="Google Shape;18920;p2120"/>
          <p:cNvPicPr preferRelativeResize="0"/>
          <p:nvPr/>
        </p:nvPicPr>
        <p:blipFill rotWithShape="1">
          <a:blip r:embed="rId3">
            <a:alphaModFix/>
          </a:blip>
          <a:srcRect/>
          <a:stretch/>
        </p:blipFill>
        <p:spPr>
          <a:xfrm>
            <a:off x="10425153" y="5894636"/>
            <a:ext cx="1312781" cy="562270"/>
          </a:xfrm>
          <a:prstGeom prst="rect">
            <a:avLst/>
          </a:prstGeom>
          <a:noFill/>
          <a:ln>
            <a:noFill/>
          </a:ln>
        </p:spPr>
      </p:pic>
      <p:sp>
        <p:nvSpPr>
          <p:cNvPr id="18921" name="Google Shape;18921;p2120"/>
          <p:cNvSpPr txBox="1">
            <a:spLocks noGrp="1"/>
          </p:cNvSpPr>
          <p:nvPr>
            <p:ph type="body" idx="1"/>
          </p:nvPr>
        </p:nvSpPr>
        <p:spPr>
          <a:xfrm>
            <a:off x="7459666"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22" name="Google Shape;18922;p2120"/>
          <p:cNvSpPr txBox="1">
            <a:spLocks noGrp="1"/>
          </p:cNvSpPr>
          <p:nvPr>
            <p:ph type="body" idx="2"/>
          </p:nvPr>
        </p:nvSpPr>
        <p:spPr>
          <a:xfrm>
            <a:off x="7459662"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06.xml><?xml version="1.0" encoding="utf-8"?>
<p:sldLayout xmlns:a="http://schemas.openxmlformats.org/drawingml/2006/main" xmlns:r="http://schemas.openxmlformats.org/officeDocument/2006/relationships" xmlns:p="http://schemas.openxmlformats.org/presentationml/2006/main" matchingName="1_Breaker-4">
  <p:cSld name="1_Breaker-4 7">
    <p:spTree>
      <p:nvGrpSpPr>
        <p:cNvPr id="1" name="Shape 18923"/>
        <p:cNvGrpSpPr/>
        <p:nvPr/>
      </p:nvGrpSpPr>
      <p:grpSpPr>
        <a:xfrm>
          <a:off x="0" y="0"/>
          <a:ext cx="0" cy="0"/>
          <a:chOff x="0" y="0"/>
          <a:chExt cx="0" cy="0"/>
        </a:xfrm>
      </p:grpSpPr>
      <p:pic>
        <p:nvPicPr>
          <p:cNvPr id="18924" name="Google Shape;18924;p2121"/>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8925" name="Google Shape;18925;p2121"/>
          <p:cNvPicPr preferRelativeResize="0"/>
          <p:nvPr/>
        </p:nvPicPr>
        <p:blipFill rotWithShape="1">
          <a:blip r:embed="rId3">
            <a:alphaModFix/>
          </a:blip>
          <a:srcRect/>
          <a:stretch/>
        </p:blipFill>
        <p:spPr>
          <a:xfrm>
            <a:off x="10425153" y="5894636"/>
            <a:ext cx="1312781" cy="562270"/>
          </a:xfrm>
          <a:prstGeom prst="rect">
            <a:avLst/>
          </a:prstGeom>
          <a:noFill/>
          <a:ln>
            <a:noFill/>
          </a:ln>
        </p:spPr>
      </p:pic>
      <p:sp>
        <p:nvSpPr>
          <p:cNvPr id="18926" name="Google Shape;18926;p2121"/>
          <p:cNvSpPr txBox="1">
            <a:spLocks noGrp="1"/>
          </p:cNvSpPr>
          <p:nvPr>
            <p:ph type="body" idx="1"/>
          </p:nvPr>
        </p:nvSpPr>
        <p:spPr>
          <a:xfrm>
            <a:off x="7459666"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27" name="Google Shape;18927;p2121"/>
          <p:cNvSpPr txBox="1">
            <a:spLocks noGrp="1"/>
          </p:cNvSpPr>
          <p:nvPr>
            <p:ph type="body" idx="2"/>
          </p:nvPr>
        </p:nvSpPr>
        <p:spPr>
          <a:xfrm>
            <a:off x="7459662"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07.xml><?xml version="1.0" encoding="utf-8"?>
<p:sldLayout xmlns:a="http://schemas.openxmlformats.org/drawingml/2006/main" xmlns:r="http://schemas.openxmlformats.org/officeDocument/2006/relationships" xmlns:p="http://schemas.openxmlformats.org/presentationml/2006/main" showMasterSp="0" matchingName="1_Table of Content">
  <p:cSld name="1_Table of Content 3">
    <p:spTree>
      <p:nvGrpSpPr>
        <p:cNvPr id="1" name="Shape 18928"/>
        <p:cNvGrpSpPr/>
        <p:nvPr/>
      </p:nvGrpSpPr>
      <p:grpSpPr>
        <a:xfrm>
          <a:off x="0" y="0"/>
          <a:ext cx="0" cy="0"/>
          <a:chOff x="0" y="0"/>
          <a:chExt cx="0" cy="0"/>
        </a:xfrm>
      </p:grpSpPr>
      <p:sp>
        <p:nvSpPr>
          <p:cNvPr id="18929" name="Google Shape;18929;p2122"/>
          <p:cNvSpPr/>
          <p:nvPr/>
        </p:nvSpPr>
        <p:spPr>
          <a:xfrm>
            <a:off x="-10584" y="6620934"/>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8930" name="Google Shape;18930;p2122"/>
          <p:cNvSpPr txBox="1">
            <a:spLocks noGrp="1"/>
          </p:cNvSpPr>
          <p:nvPr>
            <p:ph type="title"/>
          </p:nvPr>
        </p:nvSpPr>
        <p:spPr>
          <a:xfrm>
            <a:off x="218115" y="224841"/>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931" name="Google Shape;18931;p2122"/>
          <p:cNvSpPr txBox="1">
            <a:spLocks noGrp="1"/>
          </p:cNvSpPr>
          <p:nvPr>
            <p:ph type="body" idx="1"/>
          </p:nvPr>
        </p:nvSpPr>
        <p:spPr>
          <a:xfrm>
            <a:off x="218115" y="917198"/>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32" name="Google Shape;18932;p2122"/>
          <p:cNvSpPr txBox="1">
            <a:spLocks noGrp="1"/>
          </p:cNvSpPr>
          <p:nvPr>
            <p:ph type="body" idx="2"/>
          </p:nvPr>
        </p:nvSpPr>
        <p:spPr>
          <a:xfrm>
            <a:off x="3858938" y="5969002"/>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33" name="Google Shape;18933;p21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8934" name="Google Shape;18934;p2122"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2" y="5969001"/>
            <a:ext cx="3704343" cy="651933"/>
          </a:xfrm>
          <a:prstGeom prst="rect">
            <a:avLst/>
          </a:prstGeom>
          <a:noFill/>
          <a:ln>
            <a:noFill/>
          </a:ln>
        </p:spPr>
      </p:pic>
    </p:spTree>
  </p:cSld>
  <p:clrMapOvr>
    <a:masterClrMapping/>
  </p:clrMapOvr>
</p:sldLayout>
</file>

<file path=ppt/slideLayouts/slideLayout1908.xml><?xml version="1.0" encoding="utf-8"?>
<p:sldLayout xmlns:a="http://schemas.openxmlformats.org/drawingml/2006/main" xmlns:r="http://schemas.openxmlformats.org/officeDocument/2006/relationships" xmlns:p="http://schemas.openxmlformats.org/presentationml/2006/main" showMasterSp="0" matchingName="1_Table of Content">
  <p:cSld name="1_Table of Content 4">
    <p:spTree>
      <p:nvGrpSpPr>
        <p:cNvPr id="1" name="Shape 18935"/>
        <p:cNvGrpSpPr/>
        <p:nvPr/>
      </p:nvGrpSpPr>
      <p:grpSpPr>
        <a:xfrm>
          <a:off x="0" y="0"/>
          <a:ext cx="0" cy="0"/>
          <a:chOff x="0" y="0"/>
          <a:chExt cx="0" cy="0"/>
        </a:xfrm>
      </p:grpSpPr>
      <p:sp>
        <p:nvSpPr>
          <p:cNvPr id="18936" name="Google Shape;18936;p2123"/>
          <p:cNvSpPr/>
          <p:nvPr/>
        </p:nvSpPr>
        <p:spPr>
          <a:xfrm>
            <a:off x="-10584" y="6620934"/>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8937" name="Google Shape;18937;p2123"/>
          <p:cNvSpPr txBox="1">
            <a:spLocks noGrp="1"/>
          </p:cNvSpPr>
          <p:nvPr>
            <p:ph type="title"/>
          </p:nvPr>
        </p:nvSpPr>
        <p:spPr>
          <a:xfrm>
            <a:off x="218115" y="224841"/>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938" name="Google Shape;18938;p2123"/>
          <p:cNvSpPr txBox="1">
            <a:spLocks noGrp="1"/>
          </p:cNvSpPr>
          <p:nvPr>
            <p:ph type="body" idx="1"/>
          </p:nvPr>
        </p:nvSpPr>
        <p:spPr>
          <a:xfrm>
            <a:off x="218115" y="917198"/>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39" name="Google Shape;18939;p2123"/>
          <p:cNvSpPr txBox="1">
            <a:spLocks noGrp="1"/>
          </p:cNvSpPr>
          <p:nvPr>
            <p:ph type="body" idx="2"/>
          </p:nvPr>
        </p:nvSpPr>
        <p:spPr>
          <a:xfrm>
            <a:off x="3858938" y="5969002"/>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40" name="Google Shape;18940;p21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8941" name="Google Shape;18941;p2123"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2" y="5969001"/>
            <a:ext cx="3704343" cy="651933"/>
          </a:xfrm>
          <a:prstGeom prst="rect">
            <a:avLst/>
          </a:prstGeom>
          <a:noFill/>
          <a:ln>
            <a:noFill/>
          </a:ln>
        </p:spPr>
      </p:pic>
    </p:spTree>
  </p:cSld>
  <p:clrMapOvr>
    <a:masterClrMapping/>
  </p:clrMapOvr>
</p:sldLayout>
</file>

<file path=ppt/slideLayouts/slideLayout1909.xml><?xml version="1.0" encoding="utf-8"?>
<p:sldLayout xmlns:a="http://schemas.openxmlformats.org/drawingml/2006/main" xmlns:r="http://schemas.openxmlformats.org/officeDocument/2006/relationships" xmlns:p="http://schemas.openxmlformats.org/presentationml/2006/main" matchingName="1_Breaker-4">
  <p:cSld name="1_Breaker-4 8">
    <p:spTree>
      <p:nvGrpSpPr>
        <p:cNvPr id="1" name="Shape 18942"/>
        <p:cNvGrpSpPr/>
        <p:nvPr/>
      </p:nvGrpSpPr>
      <p:grpSpPr>
        <a:xfrm>
          <a:off x="0" y="0"/>
          <a:ext cx="0" cy="0"/>
          <a:chOff x="0" y="0"/>
          <a:chExt cx="0" cy="0"/>
        </a:xfrm>
      </p:grpSpPr>
      <p:pic>
        <p:nvPicPr>
          <p:cNvPr id="18943" name="Google Shape;18943;p2124"/>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8944" name="Google Shape;18944;p2124"/>
          <p:cNvPicPr preferRelativeResize="0"/>
          <p:nvPr/>
        </p:nvPicPr>
        <p:blipFill rotWithShape="1">
          <a:blip r:embed="rId3">
            <a:alphaModFix/>
          </a:blip>
          <a:srcRect/>
          <a:stretch/>
        </p:blipFill>
        <p:spPr>
          <a:xfrm>
            <a:off x="10425153" y="5894636"/>
            <a:ext cx="1312781" cy="562270"/>
          </a:xfrm>
          <a:prstGeom prst="rect">
            <a:avLst/>
          </a:prstGeom>
          <a:noFill/>
          <a:ln>
            <a:noFill/>
          </a:ln>
        </p:spPr>
      </p:pic>
      <p:sp>
        <p:nvSpPr>
          <p:cNvPr id="18945" name="Google Shape;18945;p2124"/>
          <p:cNvSpPr txBox="1">
            <a:spLocks noGrp="1"/>
          </p:cNvSpPr>
          <p:nvPr>
            <p:ph type="body" idx="1"/>
          </p:nvPr>
        </p:nvSpPr>
        <p:spPr>
          <a:xfrm>
            <a:off x="7459666"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46" name="Google Shape;18946;p2124"/>
          <p:cNvSpPr txBox="1">
            <a:spLocks noGrp="1"/>
          </p:cNvSpPr>
          <p:nvPr>
            <p:ph type="body" idx="2"/>
          </p:nvPr>
        </p:nvSpPr>
        <p:spPr>
          <a:xfrm>
            <a:off x="7459662"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Photo Slide">
  <p:cSld name="Photo Slide 9">
    <p:spTree>
      <p:nvGrpSpPr>
        <p:cNvPr id="1" name="Shape 1853"/>
        <p:cNvGrpSpPr/>
        <p:nvPr/>
      </p:nvGrpSpPr>
      <p:grpSpPr>
        <a:xfrm>
          <a:off x="0" y="0"/>
          <a:ext cx="0" cy="0"/>
          <a:chOff x="0" y="0"/>
          <a:chExt cx="0" cy="0"/>
        </a:xfrm>
      </p:grpSpPr>
      <p:sp>
        <p:nvSpPr>
          <p:cNvPr id="1854" name="Google Shape;1854;p286"/>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55" name="Google Shape;1855;p28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56" name="Google Shape;1856;p286"/>
          <p:cNvGrpSpPr/>
          <p:nvPr/>
        </p:nvGrpSpPr>
        <p:grpSpPr>
          <a:xfrm>
            <a:off x="0" y="5379427"/>
            <a:ext cx="2807368" cy="753891"/>
            <a:chOff x="0" y="5379426"/>
            <a:chExt cx="2807368" cy="753891"/>
          </a:xfrm>
        </p:grpSpPr>
        <p:sp>
          <p:nvSpPr>
            <p:cNvPr id="1857" name="Google Shape;1857;p28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58" name="Google Shape;1858;p28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859" name="Google Shape;1859;p286"/>
          <p:cNvSpPr>
            <a:spLocks noGrp="1"/>
          </p:cNvSpPr>
          <p:nvPr>
            <p:ph type="pic" idx="2"/>
          </p:nvPr>
        </p:nvSpPr>
        <p:spPr>
          <a:xfrm>
            <a:off x="2807368" y="457202"/>
            <a:ext cx="8915400" cy="5943599"/>
          </a:xfrm>
          <a:prstGeom prst="rect">
            <a:avLst/>
          </a:prstGeom>
          <a:noFill/>
          <a:ln>
            <a:noFill/>
          </a:ln>
        </p:spPr>
      </p:sp>
      <p:pic>
        <p:nvPicPr>
          <p:cNvPr id="1860" name="Google Shape;1860;p286"/>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1910.xml><?xml version="1.0" encoding="utf-8"?>
<p:sldLayout xmlns:a="http://schemas.openxmlformats.org/drawingml/2006/main" xmlns:r="http://schemas.openxmlformats.org/officeDocument/2006/relationships" xmlns:p="http://schemas.openxmlformats.org/presentationml/2006/main" matchingName="1_Breaker-4">
  <p:cSld name="1_Breaker-4 9">
    <p:spTree>
      <p:nvGrpSpPr>
        <p:cNvPr id="1" name="Shape 18947"/>
        <p:cNvGrpSpPr/>
        <p:nvPr/>
      </p:nvGrpSpPr>
      <p:grpSpPr>
        <a:xfrm>
          <a:off x="0" y="0"/>
          <a:ext cx="0" cy="0"/>
          <a:chOff x="0" y="0"/>
          <a:chExt cx="0" cy="0"/>
        </a:xfrm>
      </p:grpSpPr>
      <p:pic>
        <p:nvPicPr>
          <p:cNvPr id="18948" name="Google Shape;18948;p2125"/>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8949" name="Google Shape;18949;p2125"/>
          <p:cNvPicPr preferRelativeResize="0"/>
          <p:nvPr/>
        </p:nvPicPr>
        <p:blipFill rotWithShape="1">
          <a:blip r:embed="rId3">
            <a:alphaModFix/>
          </a:blip>
          <a:srcRect/>
          <a:stretch/>
        </p:blipFill>
        <p:spPr>
          <a:xfrm>
            <a:off x="10425153" y="5894636"/>
            <a:ext cx="1312781" cy="562270"/>
          </a:xfrm>
          <a:prstGeom prst="rect">
            <a:avLst/>
          </a:prstGeom>
          <a:noFill/>
          <a:ln>
            <a:noFill/>
          </a:ln>
        </p:spPr>
      </p:pic>
      <p:sp>
        <p:nvSpPr>
          <p:cNvPr id="18950" name="Google Shape;18950;p2125"/>
          <p:cNvSpPr txBox="1">
            <a:spLocks noGrp="1"/>
          </p:cNvSpPr>
          <p:nvPr>
            <p:ph type="body" idx="1"/>
          </p:nvPr>
        </p:nvSpPr>
        <p:spPr>
          <a:xfrm>
            <a:off x="7459666"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51" name="Google Shape;18951;p2125"/>
          <p:cNvSpPr txBox="1">
            <a:spLocks noGrp="1"/>
          </p:cNvSpPr>
          <p:nvPr>
            <p:ph type="body" idx="2"/>
          </p:nvPr>
        </p:nvSpPr>
        <p:spPr>
          <a:xfrm>
            <a:off x="7459662"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11.xml><?xml version="1.0" encoding="utf-8"?>
<p:sldLayout xmlns:a="http://schemas.openxmlformats.org/drawingml/2006/main" xmlns:r="http://schemas.openxmlformats.org/officeDocument/2006/relationships" xmlns:p="http://schemas.openxmlformats.org/presentationml/2006/main" showMasterSp="0" matchingName="1_Table of Content">
  <p:cSld name="1_Table of Content 5">
    <p:spTree>
      <p:nvGrpSpPr>
        <p:cNvPr id="1" name="Shape 18952"/>
        <p:cNvGrpSpPr/>
        <p:nvPr/>
      </p:nvGrpSpPr>
      <p:grpSpPr>
        <a:xfrm>
          <a:off x="0" y="0"/>
          <a:ext cx="0" cy="0"/>
          <a:chOff x="0" y="0"/>
          <a:chExt cx="0" cy="0"/>
        </a:xfrm>
      </p:grpSpPr>
      <p:sp>
        <p:nvSpPr>
          <p:cNvPr id="18953" name="Google Shape;18953;p2126"/>
          <p:cNvSpPr/>
          <p:nvPr/>
        </p:nvSpPr>
        <p:spPr>
          <a:xfrm>
            <a:off x="-10584" y="6620934"/>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8954" name="Google Shape;18954;p2126"/>
          <p:cNvSpPr txBox="1">
            <a:spLocks noGrp="1"/>
          </p:cNvSpPr>
          <p:nvPr>
            <p:ph type="title"/>
          </p:nvPr>
        </p:nvSpPr>
        <p:spPr>
          <a:xfrm>
            <a:off x="218115" y="224841"/>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955" name="Google Shape;18955;p2126"/>
          <p:cNvSpPr txBox="1">
            <a:spLocks noGrp="1"/>
          </p:cNvSpPr>
          <p:nvPr>
            <p:ph type="body" idx="1"/>
          </p:nvPr>
        </p:nvSpPr>
        <p:spPr>
          <a:xfrm>
            <a:off x="218115" y="917198"/>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56" name="Google Shape;18956;p2126"/>
          <p:cNvSpPr txBox="1">
            <a:spLocks noGrp="1"/>
          </p:cNvSpPr>
          <p:nvPr>
            <p:ph type="body" idx="2"/>
          </p:nvPr>
        </p:nvSpPr>
        <p:spPr>
          <a:xfrm>
            <a:off x="3858938" y="5969002"/>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57" name="Google Shape;18957;p21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8958" name="Google Shape;18958;p2126"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2" y="5969001"/>
            <a:ext cx="3704343" cy="651933"/>
          </a:xfrm>
          <a:prstGeom prst="rect">
            <a:avLst/>
          </a:prstGeom>
          <a:noFill/>
          <a:ln>
            <a:noFill/>
          </a:ln>
        </p:spPr>
      </p:pic>
    </p:spTree>
  </p:cSld>
  <p:clrMapOvr>
    <a:masterClrMapping/>
  </p:clrMapOvr>
</p:sldLayout>
</file>

<file path=ppt/slideLayouts/slideLayout1912.xml><?xml version="1.0" encoding="utf-8"?>
<p:sldLayout xmlns:a="http://schemas.openxmlformats.org/drawingml/2006/main" xmlns:r="http://schemas.openxmlformats.org/officeDocument/2006/relationships" xmlns:p="http://schemas.openxmlformats.org/presentationml/2006/main" matchingName="3_Breaker-4">
  <p:cSld name="3_Breaker-4 2">
    <p:spTree>
      <p:nvGrpSpPr>
        <p:cNvPr id="1" name="Shape 18959"/>
        <p:cNvGrpSpPr/>
        <p:nvPr/>
      </p:nvGrpSpPr>
      <p:grpSpPr>
        <a:xfrm>
          <a:off x="0" y="0"/>
          <a:ext cx="0" cy="0"/>
          <a:chOff x="0" y="0"/>
          <a:chExt cx="0" cy="0"/>
        </a:xfrm>
      </p:grpSpPr>
      <p:pic>
        <p:nvPicPr>
          <p:cNvPr id="18960" name="Google Shape;18960;p2127"/>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8961" name="Google Shape;18961;p2127"/>
          <p:cNvPicPr preferRelativeResize="0"/>
          <p:nvPr/>
        </p:nvPicPr>
        <p:blipFill rotWithShape="1">
          <a:blip r:embed="rId3">
            <a:alphaModFix/>
          </a:blip>
          <a:srcRect/>
          <a:stretch/>
        </p:blipFill>
        <p:spPr>
          <a:xfrm>
            <a:off x="10425153" y="5894636"/>
            <a:ext cx="1312781" cy="562270"/>
          </a:xfrm>
          <a:prstGeom prst="rect">
            <a:avLst/>
          </a:prstGeom>
          <a:noFill/>
          <a:ln>
            <a:noFill/>
          </a:ln>
        </p:spPr>
      </p:pic>
      <p:sp>
        <p:nvSpPr>
          <p:cNvPr id="18962" name="Google Shape;18962;p2127"/>
          <p:cNvSpPr txBox="1">
            <a:spLocks noGrp="1"/>
          </p:cNvSpPr>
          <p:nvPr>
            <p:ph type="body" idx="1"/>
          </p:nvPr>
        </p:nvSpPr>
        <p:spPr>
          <a:xfrm>
            <a:off x="7459666"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63" name="Google Shape;18963;p2127"/>
          <p:cNvSpPr txBox="1">
            <a:spLocks noGrp="1"/>
          </p:cNvSpPr>
          <p:nvPr>
            <p:ph type="body" idx="2"/>
          </p:nvPr>
        </p:nvSpPr>
        <p:spPr>
          <a:xfrm>
            <a:off x="7459662"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13.xml><?xml version="1.0" encoding="utf-8"?>
<p:sldLayout xmlns:a="http://schemas.openxmlformats.org/drawingml/2006/main" xmlns:r="http://schemas.openxmlformats.org/officeDocument/2006/relationships" xmlns:p="http://schemas.openxmlformats.org/presentationml/2006/main" matchingName="Section Header">
  <p:cSld name="Section Header 2">
    <p:spTree>
      <p:nvGrpSpPr>
        <p:cNvPr id="1" name="Shape 18964"/>
        <p:cNvGrpSpPr/>
        <p:nvPr/>
      </p:nvGrpSpPr>
      <p:grpSpPr>
        <a:xfrm>
          <a:off x="0" y="0"/>
          <a:ext cx="0" cy="0"/>
          <a:chOff x="0" y="0"/>
          <a:chExt cx="0" cy="0"/>
        </a:xfrm>
      </p:grpSpPr>
      <p:sp>
        <p:nvSpPr>
          <p:cNvPr id="18965" name="Google Shape;18965;p2128"/>
          <p:cNvSpPr txBox="1">
            <a:spLocks noGrp="1"/>
          </p:cNvSpPr>
          <p:nvPr>
            <p:ph type="title"/>
          </p:nvPr>
        </p:nvSpPr>
        <p:spPr>
          <a:xfrm>
            <a:off x="963084" y="4406904"/>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966" name="Google Shape;18966;p2128"/>
          <p:cNvSpPr txBox="1">
            <a:spLocks noGrp="1"/>
          </p:cNvSpPr>
          <p:nvPr>
            <p:ph type="body" idx="1"/>
          </p:nvPr>
        </p:nvSpPr>
        <p:spPr>
          <a:xfrm>
            <a:off x="963084" y="2906714"/>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8967" name="Google Shape;18967;p212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8968" name="Google Shape;18968;p21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69" name="Google Shape;18969;p21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914.xml><?xml version="1.0" encoding="utf-8"?>
<p:sldLayout xmlns:a="http://schemas.openxmlformats.org/drawingml/2006/main" xmlns:r="http://schemas.openxmlformats.org/officeDocument/2006/relationships" xmlns:p="http://schemas.openxmlformats.org/presentationml/2006/main" matchingName="Content with Caption">
  <p:cSld name="Content with Caption 2">
    <p:spTree>
      <p:nvGrpSpPr>
        <p:cNvPr id="1" name="Shape 18970"/>
        <p:cNvGrpSpPr/>
        <p:nvPr/>
      </p:nvGrpSpPr>
      <p:grpSpPr>
        <a:xfrm>
          <a:off x="0" y="0"/>
          <a:ext cx="0" cy="0"/>
          <a:chOff x="0" y="0"/>
          <a:chExt cx="0" cy="0"/>
        </a:xfrm>
      </p:grpSpPr>
      <p:sp>
        <p:nvSpPr>
          <p:cNvPr id="18971" name="Google Shape;18971;p2129"/>
          <p:cNvSpPr txBox="1">
            <a:spLocks noGrp="1"/>
          </p:cNvSpPr>
          <p:nvPr>
            <p:ph type="title"/>
          </p:nvPr>
        </p:nvSpPr>
        <p:spPr>
          <a:xfrm>
            <a:off x="609605" y="273052"/>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972" name="Google Shape;18972;p2129"/>
          <p:cNvSpPr txBox="1">
            <a:spLocks noGrp="1"/>
          </p:cNvSpPr>
          <p:nvPr>
            <p:ph type="body" idx="1"/>
          </p:nvPr>
        </p:nvSpPr>
        <p:spPr>
          <a:xfrm>
            <a:off x="4766734" y="273055"/>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8973" name="Google Shape;18973;p2129"/>
          <p:cNvSpPr txBox="1">
            <a:spLocks noGrp="1"/>
          </p:cNvSpPr>
          <p:nvPr>
            <p:ph type="body" idx="2"/>
          </p:nvPr>
        </p:nvSpPr>
        <p:spPr>
          <a:xfrm>
            <a:off x="609605" y="1435104"/>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8974" name="Google Shape;18974;p212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8975" name="Google Shape;18975;p21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76" name="Google Shape;18976;p21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915.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4">
    <p:spTree>
      <p:nvGrpSpPr>
        <p:cNvPr id="1" name="Shape 18977"/>
        <p:cNvGrpSpPr/>
        <p:nvPr/>
      </p:nvGrpSpPr>
      <p:grpSpPr>
        <a:xfrm>
          <a:off x="0" y="0"/>
          <a:ext cx="0" cy="0"/>
          <a:chOff x="0" y="0"/>
          <a:chExt cx="0" cy="0"/>
        </a:xfrm>
      </p:grpSpPr>
      <p:sp>
        <p:nvSpPr>
          <p:cNvPr id="18978" name="Google Shape;18978;p2130"/>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8979" name="Google Shape;18979;p2130"/>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8980" name="Google Shape;18980;p2130"/>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81" name="Google Shape;18981;p2130"/>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8982" name="Google Shape;18982;p2130"/>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983" name="Google Shape;18983;p2130"/>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984" name="Google Shape;18984;p2130"/>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8985" name="Google Shape;18985;p2130"/>
          <p:cNvSpPr txBox="1">
            <a:spLocks noGrp="1"/>
          </p:cNvSpPr>
          <p:nvPr>
            <p:ph type="sldNum" idx="12"/>
          </p:nvPr>
        </p:nvSpPr>
        <p:spPr>
          <a:xfrm>
            <a:off x="11202595" y="6454534"/>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8986" name="Google Shape;18986;p2130"/>
          <p:cNvPicPr preferRelativeResize="0"/>
          <p:nvPr/>
        </p:nvPicPr>
        <p:blipFill rotWithShape="1">
          <a:blip r:embed="rId2">
            <a:alphaModFix/>
          </a:blip>
          <a:srcRect/>
          <a:stretch/>
        </p:blipFill>
        <p:spPr>
          <a:xfrm>
            <a:off x="9596462" y="6492240"/>
            <a:ext cx="1606135" cy="229238"/>
          </a:xfrm>
          <a:prstGeom prst="rect">
            <a:avLst/>
          </a:prstGeom>
          <a:noFill/>
          <a:ln>
            <a:noFill/>
          </a:ln>
        </p:spPr>
      </p:pic>
    </p:spTree>
  </p:cSld>
  <p:clrMapOvr>
    <a:masterClrMapping/>
  </p:clrMapOvr>
</p:sldLayout>
</file>

<file path=ppt/slideLayouts/slideLayout1916.xml><?xml version="1.0" encoding="utf-8"?>
<p:sldLayout xmlns:a="http://schemas.openxmlformats.org/drawingml/2006/main" xmlns:r="http://schemas.openxmlformats.org/officeDocument/2006/relationships" xmlns:p="http://schemas.openxmlformats.org/presentationml/2006/main" matchingName="Title and Content">
  <p:cSld name="36_Title and Content 3">
    <p:spTree>
      <p:nvGrpSpPr>
        <p:cNvPr id="1" name="Shape 18987"/>
        <p:cNvGrpSpPr/>
        <p:nvPr/>
      </p:nvGrpSpPr>
      <p:grpSpPr>
        <a:xfrm>
          <a:off x="0" y="0"/>
          <a:ext cx="0" cy="0"/>
          <a:chOff x="0" y="0"/>
          <a:chExt cx="0" cy="0"/>
        </a:xfrm>
      </p:grpSpPr>
      <p:grpSp>
        <p:nvGrpSpPr>
          <p:cNvPr id="18988" name="Google Shape;18988;p423"/>
          <p:cNvGrpSpPr/>
          <p:nvPr/>
        </p:nvGrpSpPr>
        <p:grpSpPr>
          <a:xfrm>
            <a:off x="7191543" y="1"/>
            <a:ext cx="5000459" cy="1425992"/>
            <a:chOff x="7191542" y="1"/>
            <a:chExt cx="5000459" cy="1425992"/>
          </a:xfrm>
        </p:grpSpPr>
        <p:pic>
          <p:nvPicPr>
            <p:cNvPr id="18989" name="Google Shape;18989;p4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990" name="Google Shape;18990;p423"/>
            <p:cNvGrpSpPr/>
            <p:nvPr/>
          </p:nvGrpSpPr>
          <p:grpSpPr>
            <a:xfrm>
              <a:off x="7191542" y="1"/>
              <a:ext cx="5000459" cy="1425992"/>
              <a:chOff x="7186272" y="0"/>
              <a:chExt cx="5005729" cy="1427495"/>
            </a:xfrm>
          </p:grpSpPr>
          <p:sp>
            <p:nvSpPr>
              <p:cNvPr id="18991" name="Google Shape;18991;p4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992" name="Google Shape;18992;p4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8993" name="Google Shape;18993;p423"/>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94" name="Google Shape;18994;p423"/>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95" name="Google Shape;18995;p42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996" name="Google Shape;18996;p4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97" name="Google Shape;18997;p423"/>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17.xml><?xml version="1.0" encoding="utf-8"?>
<p:sldLayout xmlns:a="http://schemas.openxmlformats.org/drawingml/2006/main" xmlns:r="http://schemas.openxmlformats.org/officeDocument/2006/relationships" xmlns:p="http://schemas.openxmlformats.org/presentationml/2006/main" matchingName="Title and Content">
  <p:cSld name="36_Title and Content 4">
    <p:spTree>
      <p:nvGrpSpPr>
        <p:cNvPr id="1" name="Shape 18998"/>
        <p:cNvGrpSpPr/>
        <p:nvPr/>
      </p:nvGrpSpPr>
      <p:grpSpPr>
        <a:xfrm>
          <a:off x="0" y="0"/>
          <a:ext cx="0" cy="0"/>
          <a:chOff x="0" y="0"/>
          <a:chExt cx="0" cy="0"/>
        </a:xfrm>
      </p:grpSpPr>
      <p:grpSp>
        <p:nvGrpSpPr>
          <p:cNvPr id="18999" name="Google Shape;18999;p2131"/>
          <p:cNvGrpSpPr/>
          <p:nvPr/>
        </p:nvGrpSpPr>
        <p:grpSpPr>
          <a:xfrm>
            <a:off x="7191543" y="1"/>
            <a:ext cx="5000459" cy="1425992"/>
            <a:chOff x="7191542" y="1"/>
            <a:chExt cx="5000459" cy="1425992"/>
          </a:xfrm>
        </p:grpSpPr>
        <p:pic>
          <p:nvPicPr>
            <p:cNvPr id="19000" name="Google Shape;19000;p21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01" name="Google Shape;19001;p2131"/>
            <p:cNvGrpSpPr/>
            <p:nvPr/>
          </p:nvGrpSpPr>
          <p:grpSpPr>
            <a:xfrm>
              <a:off x="7191542" y="1"/>
              <a:ext cx="5000459" cy="1425992"/>
              <a:chOff x="7186272" y="0"/>
              <a:chExt cx="5005729" cy="1427495"/>
            </a:xfrm>
          </p:grpSpPr>
          <p:sp>
            <p:nvSpPr>
              <p:cNvPr id="19002" name="Google Shape;19002;p21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003" name="Google Shape;19003;p21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004" name="Google Shape;19004;p2131"/>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05" name="Google Shape;19005;p2131"/>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06" name="Google Shape;19006;p213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007" name="Google Shape;19007;p21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008" name="Google Shape;19008;p2131"/>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18.xml><?xml version="1.0" encoding="utf-8"?>
<p:sldLayout xmlns:a="http://schemas.openxmlformats.org/drawingml/2006/main" xmlns:r="http://schemas.openxmlformats.org/officeDocument/2006/relationships" xmlns:p="http://schemas.openxmlformats.org/presentationml/2006/main" matchingName="10_Title and Bullets Layout">
  <p:cSld name="10_Title and Bullets Layout 3">
    <p:spTree>
      <p:nvGrpSpPr>
        <p:cNvPr id="1" name="Shape 19009"/>
        <p:cNvGrpSpPr/>
        <p:nvPr/>
      </p:nvGrpSpPr>
      <p:grpSpPr>
        <a:xfrm>
          <a:off x="0" y="0"/>
          <a:ext cx="0" cy="0"/>
          <a:chOff x="0" y="0"/>
          <a:chExt cx="0" cy="0"/>
        </a:xfrm>
      </p:grpSpPr>
      <p:sp>
        <p:nvSpPr>
          <p:cNvPr id="19010" name="Google Shape;19010;p2132"/>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011" name="Google Shape;19011;p2132"/>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9012" name="Google Shape;19012;p2132"/>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9013" name="Google Shape;19013;p2132"/>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014" name="Google Shape;19014;p213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919.xml><?xml version="1.0" encoding="utf-8"?>
<p:sldLayout xmlns:a="http://schemas.openxmlformats.org/drawingml/2006/main" xmlns:r="http://schemas.openxmlformats.org/officeDocument/2006/relationships" xmlns:p="http://schemas.openxmlformats.org/presentationml/2006/main" matchingName="36_Title and Content">
  <p:cSld name="36_Title and Content 5">
    <p:spTree>
      <p:nvGrpSpPr>
        <p:cNvPr id="1" name="Shape 19015"/>
        <p:cNvGrpSpPr/>
        <p:nvPr/>
      </p:nvGrpSpPr>
      <p:grpSpPr>
        <a:xfrm>
          <a:off x="0" y="0"/>
          <a:ext cx="0" cy="0"/>
          <a:chOff x="0" y="0"/>
          <a:chExt cx="0" cy="0"/>
        </a:xfrm>
      </p:grpSpPr>
      <p:sp>
        <p:nvSpPr>
          <p:cNvPr id="19016" name="Google Shape;19016;p2133"/>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9017" name="Google Shape;19017;p213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9018" name="Google Shape;19018;p2133"/>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9019" name="Google Shape;19019;p2133"/>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020" name="Google Shape;19020;p2133"/>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1_Breaker-4">
  <p:cSld name="1_Breaker-4 3">
    <p:spTree>
      <p:nvGrpSpPr>
        <p:cNvPr id="1" name="Shape 1861"/>
        <p:cNvGrpSpPr/>
        <p:nvPr/>
      </p:nvGrpSpPr>
      <p:grpSpPr>
        <a:xfrm>
          <a:off x="0" y="0"/>
          <a:ext cx="0" cy="0"/>
          <a:chOff x="0" y="0"/>
          <a:chExt cx="0" cy="0"/>
        </a:xfrm>
      </p:grpSpPr>
      <p:pic>
        <p:nvPicPr>
          <p:cNvPr id="1862" name="Google Shape;1862;p287"/>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863" name="Google Shape;1863;p287"/>
          <p:cNvPicPr preferRelativeResize="0"/>
          <p:nvPr/>
        </p:nvPicPr>
        <p:blipFill rotWithShape="1">
          <a:blip r:embed="rId3">
            <a:alphaModFix/>
          </a:blip>
          <a:srcRect/>
          <a:stretch/>
        </p:blipFill>
        <p:spPr>
          <a:xfrm>
            <a:off x="10425154" y="5894637"/>
            <a:ext cx="1312781" cy="562271"/>
          </a:xfrm>
          <a:prstGeom prst="rect">
            <a:avLst/>
          </a:prstGeom>
          <a:noFill/>
          <a:ln>
            <a:noFill/>
          </a:ln>
        </p:spPr>
      </p:pic>
      <p:sp>
        <p:nvSpPr>
          <p:cNvPr id="1864" name="Google Shape;1864;p287"/>
          <p:cNvSpPr txBox="1">
            <a:spLocks noGrp="1"/>
          </p:cNvSpPr>
          <p:nvPr>
            <p:ph type="body" idx="1"/>
          </p:nvPr>
        </p:nvSpPr>
        <p:spPr>
          <a:xfrm>
            <a:off x="7459667" y="3429000"/>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5" name="Google Shape;1865;p287"/>
          <p:cNvSpPr txBox="1">
            <a:spLocks noGrp="1"/>
          </p:cNvSpPr>
          <p:nvPr>
            <p:ph type="body" idx="2"/>
          </p:nvPr>
        </p:nvSpPr>
        <p:spPr>
          <a:xfrm>
            <a:off x="7459663" y="4775654"/>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20.xml><?xml version="1.0" encoding="utf-8"?>
<p:sldLayout xmlns:a="http://schemas.openxmlformats.org/drawingml/2006/main" xmlns:r="http://schemas.openxmlformats.org/officeDocument/2006/relationships" xmlns:p="http://schemas.openxmlformats.org/presentationml/2006/main" matchingName="10_Two Section | Picture and Copy Layout">
  <p:cSld name="10_Two Section | Picture and Copy Layout 3">
    <p:spTree>
      <p:nvGrpSpPr>
        <p:cNvPr id="1" name="Shape 19021"/>
        <p:cNvGrpSpPr/>
        <p:nvPr/>
      </p:nvGrpSpPr>
      <p:grpSpPr>
        <a:xfrm>
          <a:off x="0" y="0"/>
          <a:ext cx="0" cy="0"/>
          <a:chOff x="0" y="0"/>
          <a:chExt cx="0" cy="0"/>
        </a:xfrm>
      </p:grpSpPr>
      <p:sp>
        <p:nvSpPr>
          <p:cNvPr id="19022" name="Google Shape;19022;p2134"/>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9023" name="Google Shape;19023;p2134"/>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9024" name="Google Shape;19024;p2134"/>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25" name="Google Shape;19025;p2134"/>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26" name="Google Shape;19026;p2134"/>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9027" name="Google Shape;19027;p213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921.xml><?xml version="1.0" encoding="utf-8"?>
<p:sldLayout xmlns:a="http://schemas.openxmlformats.org/drawingml/2006/main" xmlns:r="http://schemas.openxmlformats.org/officeDocument/2006/relationships" xmlns:p="http://schemas.openxmlformats.org/presentationml/2006/main" matchingName="Photo Slide">
  <p:cSld name="21_Photo Slide 4">
    <p:spTree>
      <p:nvGrpSpPr>
        <p:cNvPr id="1" name="Shape 19028"/>
        <p:cNvGrpSpPr/>
        <p:nvPr/>
      </p:nvGrpSpPr>
      <p:grpSpPr>
        <a:xfrm>
          <a:off x="0" y="0"/>
          <a:ext cx="0" cy="0"/>
          <a:chOff x="0" y="0"/>
          <a:chExt cx="0" cy="0"/>
        </a:xfrm>
      </p:grpSpPr>
      <p:sp>
        <p:nvSpPr>
          <p:cNvPr id="19029" name="Google Shape;19029;p2135"/>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030" name="Google Shape;19030;p213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031" name="Google Shape;19031;p2135"/>
          <p:cNvGrpSpPr/>
          <p:nvPr/>
        </p:nvGrpSpPr>
        <p:grpSpPr>
          <a:xfrm>
            <a:off x="0" y="5379427"/>
            <a:ext cx="2807368" cy="753891"/>
            <a:chOff x="0" y="5379426"/>
            <a:chExt cx="2807368" cy="753891"/>
          </a:xfrm>
        </p:grpSpPr>
        <p:sp>
          <p:nvSpPr>
            <p:cNvPr id="19032" name="Google Shape;19032;p213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033" name="Google Shape;19033;p213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9034" name="Google Shape;19034;p2135"/>
          <p:cNvSpPr>
            <a:spLocks noGrp="1"/>
          </p:cNvSpPr>
          <p:nvPr>
            <p:ph type="pic" idx="2"/>
          </p:nvPr>
        </p:nvSpPr>
        <p:spPr>
          <a:xfrm>
            <a:off x="2807368" y="457202"/>
            <a:ext cx="8915400" cy="5943598"/>
          </a:xfrm>
          <a:prstGeom prst="rect">
            <a:avLst/>
          </a:prstGeom>
          <a:noFill/>
          <a:ln>
            <a:noFill/>
          </a:ln>
        </p:spPr>
      </p:sp>
      <p:pic>
        <p:nvPicPr>
          <p:cNvPr id="19035" name="Google Shape;19035;p2135"/>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922.xml><?xml version="1.0" encoding="utf-8"?>
<p:sldLayout xmlns:a="http://schemas.openxmlformats.org/drawingml/2006/main" xmlns:r="http://schemas.openxmlformats.org/officeDocument/2006/relationships" xmlns:p="http://schemas.openxmlformats.org/presentationml/2006/main" matchingName="Photo Slide">
  <p:cSld name="37_Photo Slide">
    <p:spTree>
      <p:nvGrpSpPr>
        <p:cNvPr id="1" name="Shape 19036"/>
        <p:cNvGrpSpPr/>
        <p:nvPr/>
      </p:nvGrpSpPr>
      <p:grpSpPr>
        <a:xfrm>
          <a:off x="0" y="0"/>
          <a:ext cx="0" cy="0"/>
          <a:chOff x="0" y="0"/>
          <a:chExt cx="0" cy="0"/>
        </a:xfrm>
      </p:grpSpPr>
      <p:sp>
        <p:nvSpPr>
          <p:cNvPr id="19037" name="Google Shape;19037;p2136"/>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038" name="Google Shape;19038;p213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039" name="Google Shape;19039;p2136"/>
          <p:cNvGrpSpPr/>
          <p:nvPr/>
        </p:nvGrpSpPr>
        <p:grpSpPr>
          <a:xfrm>
            <a:off x="0" y="5379427"/>
            <a:ext cx="2807368" cy="753891"/>
            <a:chOff x="0" y="5379426"/>
            <a:chExt cx="2807368" cy="753891"/>
          </a:xfrm>
        </p:grpSpPr>
        <p:sp>
          <p:nvSpPr>
            <p:cNvPr id="19040" name="Google Shape;19040;p213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041" name="Google Shape;19041;p213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9042" name="Google Shape;19042;p2136"/>
          <p:cNvSpPr>
            <a:spLocks noGrp="1"/>
          </p:cNvSpPr>
          <p:nvPr>
            <p:ph type="pic" idx="2"/>
          </p:nvPr>
        </p:nvSpPr>
        <p:spPr>
          <a:xfrm>
            <a:off x="2807368" y="457202"/>
            <a:ext cx="8915400" cy="5943598"/>
          </a:xfrm>
          <a:prstGeom prst="rect">
            <a:avLst/>
          </a:prstGeom>
          <a:noFill/>
          <a:ln>
            <a:noFill/>
          </a:ln>
        </p:spPr>
      </p:sp>
      <p:pic>
        <p:nvPicPr>
          <p:cNvPr id="19043" name="Google Shape;19043;p2136"/>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923.xml><?xml version="1.0" encoding="utf-8"?>
<p:sldLayout xmlns:a="http://schemas.openxmlformats.org/drawingml/2006/main" xmlns:r="http://schemas.openxmlformats.org/officeDocument/2006/relationships" xmlns:p="http://schemas.openxmlformats.org/presentationml/2006/main" matchingName="Photo Slide">
  <p:cSld name="21_Photo Slide 5">
    <p:spTree>
      <p:nvGrpSpPr>
        <p:cNvPr id="1" name="Shape 19044"/>
        <p:cNvGrpSpPr/>
        <p:nvPr/>
      </p:nvGrpSpPr>
      <p:grpSpPr>
        <a:xfrm>
          <a:off x="0" y="0"/>
          <a:ext cx="0" cy="0"/>
          <a:chOff x="0" y="0"/>
          <a:chExt cx="0" cy="0"/>
        </a:xfrm>
      </p:grpSpPr>
      <p:sp>
        <p:nvSpPr>
          <p:cNvPr id="19045" name="Google Shape;19045;p2137"/>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046" name="Google Shape;19046;p213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047" name="Google Shape;19047;p2137"/>
          <p:cNvGrpSpPr/>
          <p:nvPr/>
        </p:nvGrpSpPr>
        <p:grpSpPr>
          <a:xfrm>
            <a:off x="0" y="5379427"/>
            <a:ext cx="2807368" cy="753891"/>
            <a:chOff x="0" y="5379426"/>
            <a:chExt cx="2807368" cy="753891"/>
          </a:xfrm>
        </p:grpSpPr>
        <p:sp>
          <p:nvSpPr>
            <p:cNvPr id="19048" name="Google Shape;19048;p213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049" name="Google Shape;19049;p213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9050" name="Google Shape;19050;p2137"/>
          <p:cNvSpPr>
            <a:spLocks noGrp="1"/>
          </p:cNvSpPr>
          <p:nvPr>
            <p:ph type="pic" idx="2"/>
          </p:nvPr>
        </p:nvSpPr>
        <p:spPr>
          <a:xfrm>
            <a:off x="2807368" y="457202"/>
            <a:ext cx="8915400" cy="5943598"/>
          </a:xfrm>
          <a:prstGeom prst="rect">
            <a:avLst/>
          </a:prstGeom>
          <a:noFill/>
          <a:ln>
            <a:noFill/>
          </a:ln>
        </p:spPr>
      </p:sp>
      <p:pic>
        <p:nvPicPr>
          <p:cNvPr id="19051" name="Google Shape;19051;p2137"/>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924.xml><?xml version="1.0" encoding="utf-8"?>
<p:sldLayout xmlns:a="http://schemas.openxmlformats.org/drawingml/2006/main" xmlns:r="http://schemas.openxmlformats.org/officeDocument/2006/relationships" xmlns:p="http://schemas.openxmlformats.org/presentationml/2006/main" showMasterSp="0" matchingName="3_EVERYDAY - CONTENT ONLY">
  <p:cSld name="3_EVERYDAY - CONTENT ONLY">
    <p:spTree>
      <p:nvGrpSpPr>
        <p:cNvPr id="1" name="Shape 19052"/>
        <p:cNvGrpSpPr/>
        <p:nvPr/>
      </p:nvGrpSpPr>
      <p:grpSpPr>
        <a:xfrm>
          <a:off x="0" y="0"/>
          <a:ext cx="0" cy="0"/>
          <a:chOff x="0" y="0"/>
          <a:chExt cx="0" cy="0"/>
        </a:xfrm>
      </p:grpSpPr>
      <p:sp>
        <p:nvSpPr>
          <p:cNvPr id="19053" name="Google Shape;19053;p2138"/>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9054" name="Google Shape;19054;p2138"/>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9055" name="Google Shape;19055;p2138"/>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56" name="Google Shape;19056;p2138"/>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9057" name="Google Shape;19057;p2138"/>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058" name="Google Shape;19058;p2138"/>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059" name="Google Shape;19059;p2138"/>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9060" name="Google Shape;19060;p2138"/>
          <p:cNvSpPr txBox="1">
            <a:spLocks noGrp="1"/>
          </p:cNvSpPr>
          <p:nvPr>
            <p:ph type="sldNum" idx="12"/>
          </p:nvPr>
        </p:nvSpPr>
        <p:spPr>
          <a:xfrm>
            <a:off x="11202595" y="6454534"/>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9061" name="Google Shape;19061;p2138"/>
          <p:cNvPicPr preferRelativeResize="0"/>
          <p:nvPr/>
        </p:nvPicPr>
        <p:blipFill rotWithShape="1">
          <a:blip r:embed="rId2">
            <a:alphaModFix/>
          </a:blip>
          <a:srcRect/>
          <a:stretch/>
        </p:blipFill>
        <p:spPr>
          <a:xfrm>
            <a:off x="9596462" y="6492240"/>
            <a:ext cx="1606135" cy="229238"/>
          </a:xfrm>
          <a:prstGeom prst="rect">
            <a:avLst/>
          </a:prstGeom>
          <a:noFill/>
          <a:ln>
            <a:noFill/>
          </a:ln>
        </p:spPr>
      </p:pic>
    </p:spTree>
  </p:cSld>
  <p:clrMapOvr>
    <a:masterClrMapping/>
  </p:clrMapOvr>
</p:sldLayout>
</file>

<file path=ppt/slideLayouts/slideLayout1925.xml><?xml version="1.0" encoding="utf-8"?>
<p:sldLayout xmlns:a="http://schemas.openxmlformats.org/drawingml/2006/main" xmlns:r="http://schemas.openxmlformats.org/officeDocument/2006/relationships" xmlns:p="http://schemas.openxmlformats.org/presentationml/2006/main" matchingName="49_Quotation">
  <p:cSld name="49_Quotation">
    <p:spTree>
      <p:nvGrpSpPr>
        <p:cNvPr id="1" name="Shape 19062"/>
        <p:cNvGrpSpPr/>
        <p:nvPr/>
      </p:nvGrpSpPr>
      <p:grpSpPr>
        <a:xfrm>
          <a:off x="0" y="0"/>
          <a:ext cx="0" cy="0"/>
          <a:chOff x="0" y="0"/>
          <a:chExt cx="0" cy="0"/>
        </a:xfrm>
      </p:grpSpPr>
      <p:sp>
        <p:nvSpPr>
          <p:cNvPr id="19063" name="Google Shape;19063;p213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9064" name="Google Shape;19064;p213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065" name="Google Shape;19065;p213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66" name="Google Shape;19066;p213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067" name="Google Shape;19067;p21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068" name="Google Shape;19068;p21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069" name="Google Shape;19069;p2139"/>
          <p:cNvGrpSpPr/>
          <p:nvPr/>
        </p:nvGrpSpPr>
        <p:grpSpPr>
          <a:xfrm>
            <a:off x="7191543" y="1"/>
            <a:ext cx="5000459" cy="1425992"/>
            <a:chOff x="7191542" y="1"/>
            <a:chExt cx="5000459" cy="1425992"/>
          </a:xfrm>
        </p:grpSpPr>
        <p:pic>
          <p:nvPicPr>
            <p:cNvPr id="19070" name="Google Shape;19070;p21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71" name="Google Shape;19071;p2139"/>
            <p:cNvGrpSpPr/>
            <p:nvPr/>
          </p:nvGrpSpPr>
          <p:grpSpPr>
            <a:xfrm>
              <a:off x="7191542" y="1"/>
              <a:ext cx="5000459" cy="1425992"/>
              <a:chOff x="7186272" y="0"/>
              <a:chExt cx="5005729" cy="1427495"/>
            </a:xfrm>
          </p:grpSpPr>
          <p:sp>
            <p:nvSpPr>
              <p:cNvPr id="19072" name="Google Shape;19072;p21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073" name="Google Shape;19073;p21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9074" name="Google Shape;19074;p213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26.xml><?xml version="1.0" encoding="utf-8"?>
<p:sldLayout xmlns:a="http://schemas.openxmlformats.org/drawingml/2006/main" xmlns:r="http://schemas.openxmlformats.org/officeDocument/2006/relationships" xmlns:p="http://schemas.openxmlformats.org/presentationml/2006/main" matchingName="50_Quotation">
  <p:cSld name="50_Quotation">
    <p:spTree>
      <p:nvGrpSpPr>
        <p:cNvPr id="1" name="Shape 19075"/>
        <p:cNvGrpSpPr/>
        <p:nvPr/>
      </p:nvGrpSpPr>
      <p:grpSpPr>
        <a:xfrm>
          <a:off x="0" y="0"/>
          <a:ext cx="0" cy="0"/>
          <a:chOff x="0" y="0"/>
          <a:chExt cx="0" cy="0"/>
        </a:xfrm>
      </p:grpSpPr>
      <p:sp>
        <p:nvSpPr>
          <p:cNvPr id="19076" name="Google Shape;19076;p214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9077" name="Google Shape;19077;p214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078" name="Google Shape;19078;p214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79" name="Google Shape;19079;p214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080" name="Google Shape;19080;p21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081" name="Google Shape;19081;p21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082" name="Google Shape;19082;p2140"/>
          <p:cNvGrpSpPr/>
          <p:nvPr/>
        </p:nvGrpSpPr>
        <p:grpSpPr>
          <a:xfrm>
            <a:off x="7191543" y="1"/>
            <a:ext cx="5000459" cy="1425992"/>
            <a:chOff x="7191542" y="1"/>
            <a:chExt cx="5000459" cy="1425992"/>
          </a:xfrm>
        </p:grpSpPr>
        <p:pic>
          <p:nvPicPr>
            <p:cNvPr id="19083" name="Google Shape;19083;p21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84" name="Google Shape;19084;p2140"/>
            <p:cNvGrpSpPr/>
            <p:nvPr/>
          </p:nvGrpSpPr>
          <p:grpSpPr>
            <a:xfrm>
              <a:off x="7191542" y="1"/>
              <a:ext cx="5000459" cy="1425992"/>
              <a:chOff x="7186272" y="0"/>
              <a:chExt cx="5005729" cy="1427495"/>
            </a:xfrm>
          </p:grpSpPr>
          <p:sp>
            <p:nvSpPr>
              <p:cNvPr id="19085" name="Google Shape;19085;p21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086" name="Google Shape;19086;p21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9087" name="Google Shape;19087;p214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27.xml><?xml version="1.0" encoding="utf-8"?>
<p:sldLayout xmlns:a="http://schemas.openxmlformats.org/drawingml/2006/main" xmlns:r="http://schemas.openxmlformats.org/officeDocument/2006/relationships" xmlns:p="http://schemas.openxmlformats.org/presentationml/2006/main" matchingName="49_Quotation">
  <p:cSld name="49_Quotation 2">
    <p:spTree>
      <p:nvGrpSpPr>
        <p:cNvPr id="1" name="Shape 19088"/>
        <p:cNvGrpSpPr/>
        <p:nvPr/>
      </p:nvGrpSpPr>
      <p:grpSpPr>
        <a:xfrm>
          <a:off x="0" y="0"/>
          <a:ext cx="0" cy="0"/>
          <a:chOff x="0" y="0"/>
          <a:chExt cx="0" cy="0"/>
        </a:xfrm>
      </p:grpSpPr>
      <p:sp>
        <p:nvSpPr>
          <p:cNvPr id="19089" name="Google Shape;19089;p214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9090" name="Google Shape;19090;p214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091" name="Google Shape;19091;p214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92" name="Google Shape;19092;p214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093" name="Google Shape;19093;p21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094" name="Google Shape;19094;p21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095" name="Google Shape;19095;p2141"/>
          <p:cNvGrpSpPr/>
          <p:nvPr/>
        </p:nvGrpSpPr>
        <p:grpSpPr>
          <a:xfrm>
            <a:off x="7191543" y="1"/>
            <a:ext cx="5000459" cy="1425992"/>
            <a:chOff x="7191542" y="1"/>
            <a:chExt cx="5000459" cy="1425992"/>
          </a:xfrm>
        </p:grpSpPr>
        <p:pic>
          <p:nvPicPr>
            <p:cNvPr id="19096" name="Google Shape;19096;p21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97" name="Google Shape;19097;p2141"/>
            <p:cNvGrpSpPr/>
            <p:nvPr/>
          </p:nvGrpSpPr>
          <p:grpSpPr>
            <a:xfrm>
              <a:off x="7191542" y="1"/>
              <a:ext cx="5000459" cy="1425992"/>
              <a:chOff x="7186272" y="0"/>
              <a:chExt cx="5005729" cy="1427495"/>
            </a:xfrm>
          </p:grpSpPr>
          <p:sp>
            <p:nvSpPr>
              <p:cNvPr id="19098" name="Google Shape;19098;p21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099" name="Google Shape;19099;p21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9100" name="Google Shape;19100;p214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28.xml><?xml version="1.0" encoding="utf-8"?>
<p:sldLayout xmlns:a="http://schemas.openxmlformats.org/drawingml/2006/main" xmlns:r="http://schemas.openxmlformats.org/officeDocument/2006/relationships" xmlns:p="http://schemas.openxmlformats.org/presentationml/2006/main" matchingName="50_Quotation">
  <p:cSld name="50_Quotation 2">
    <p:spTree>
      <p:nvGrpSpPr>
        <p:cNvPr id="1" name="Shape 19101"/>
        <p:cNvGrpSpPr/>
        <p:nvPr/>
      </p:nvGrpSpPr>
      <p:grpSpPr>
        <a:xfrm>
          <a:off x="0" y="0"/>
          <a:ext cx="0" cy="0"/>
          <a:chOff x="0" y="0"/>
          <a:chExt cx="0" cy="0"/>
        </a:xfrm>
      </p:grpSpPr>
      <p:sp>
        <p:nvSpPr>
          <p:cNvPr id="19102" name="Google Shape;19102;p214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9103" name="Google Shape;19103;p214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104" name="Google Shape;19104;p214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05" name="Google Shape;19105;p214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106" name="Google Shape;19106;p21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07" name="Google Shape;19107;p21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108" name="Google Shape;19108;p2142"/>
          <p:cNvGrpSpPr/>
          <p:nvPr/>
        </p:nvGrpSpPr>
        <p:grpSpPr>
          <a:xfrm>
            <a:off x="7191543" y="1"/>
            <a:ext cx="5000459" cy="1425992"/>
            <a:chOff x="7191542" y="1"/>
            <a:chExt cx="5000459" cy="1425992"/>
          </a:xfrm>
        </p:grpSpPr>
        <p:pic>
          <p:nvPicPr>
            <p:cNvPr id="19109" name="Google Shape;19109;p21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110" name="Google Shape;19110;p2142"/>
            <p:cNvGrpSpPr/>
            <p:nvPr/>
          </p:nvGrpSpPr>
          <p:grpSpPr>
            <a:xfrm>
              <a:off x="7191542" y="1"/>
              <a:ext cx="5000459" cy="1425992"/>
              <a:chOff x="7186272" y="0"/>
              <a:chExt cx="5005729" cy="1427495"/>
            </a:xfrm>
          </p:grpSpPr>
          <p:sp>
            <p:nvSpPr>
              <p:cNvPr id="19111" name="Google Shape;19111;p21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112" name="Google Shape;19112;p21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9113" name="Google Shape;19113;p214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29.xml><?xml version="1.0" encoding="utf-8"?>
<p:sldLayout xmlns:a="http://schemas.openxmlformats.org/drawingml/2006/main" xmlns:r="http://schemas.openxmlformats.org/officeDocument/2006/relationships" xmlns:p="http://schemas.openxmlformats.org/presentationml/2006/main" matchingName="29_Cover">
  <p:cSld name="29_Cover">
    <p:spTree>
      <p:nvGrpSpPr>
        <p:cNvPr id="1" name="Shape 19114"/>
        <p:cNvGrpSpPr/>
        <p:nvPr/>
      </p:nvGrpSpPr>
      <p:grpSpPr>
        <a:xfrm>
          <a:off x="0" y="0"/>
          <a:ext cx="0" cy="0"/>
          <a:chOff x="0" y="0"/>
          <a:chExt cx="0" cy="0"/>
        </a:xfrm>
      </p:grpSpPr>
      <p:sp>
        <p:nvSpPr>
          <p:cNvPr id="19115" name="Google Shape;19115;p2143"/>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9116" name="Google Shape;19116;p2143"/>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117" name="Google Shape;19117;p2143"/>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118" name="Google Shape;19118;p2143"/>
          <p:cNvSpPr>
            <a:spLocks noGrp="1"/>
          </p:cNvSpPr>
          <p:nvPr>
            <p:ph type="pic" idx="2"/>
          </p:nvPr>
        </p:nvSpPr>
        <p:spPr>
          <a:xfrm>
            <a:off x="7118684" y="233915"/>
            <a:ext cx="5073316" cy="5943600"/>
          </a:xfrm>
          <a:prstGeom prst="rect">
            <a:avLst/>
          </a:prstGeom>
          <a:noFill/>
          <a:ln>
            <a:noFill/>
          </a:ln>
        </p:spPr>
      </p:sp>
      <p:grpSp>
        <p:nvGrpSpPr>
          <p:cNvPr id="19119" name="Google Shape;19119;p2143"/>
          <p:cNvGrpSpPr/>
          <p:nvPr/>
        </p:nvGrpSpPr>
        <p:grpSpPr>
          <a:xfrm>
            <a:off x="0" y="5020349"/>
            <a:ext cx="12192000" cy="1837653"/>
            <a:chOff x="0" y="5020348"/>
            <a:chExt cx="12192000" cy="1837653"/>
          </a:xfrm>
        </p:grpSpPr>
        <p:sp>
          <p:nvSpPr>
            <p:cNvPr id="19120" name="Google Shape;19120;p214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9121" name="Google Shape;19121;p214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9122" name="Google Shape;19122;p214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matchingName="Comparison">
  <p:cSld name="Comparison 14">
    <p:spTree>
      <p:nvGrpSpPr>
        <p:cNvPr id="1" name="Shape 1866"/>
        <p:cNvGrpSpPr/>
        <p:nvPr/>
      </p:nvGrpSpPr>
      <p:grpSpPr>
        <a:xfrm>
          <a:off x="0" y="0"/>
          <a:ext cx="0" cy="0"/>
          <a:chOff x="0" y="0"/>
          <a:chExt cx="0" cy="0"/>
        </a:xfrm>
      </p:grpSpPr>
      <p:grpSp>
        <p:nvGrpSpPr>
          <p:cNvPr id="1867" name="Google Shape;1867;p288"/>
          <p:cNvGrpSpPr/>
          <p:nvPr/>
        </p:nvGrpSpPr>
        <p:grpSpPr>
          <a:xfrm>
            <a:off x="7191543" y="1"/>
            <a:ext cx="5000459" cy="1425992"/>
            <a:chOff x="7191542" y="1"/>
            <a:chExt cx="5000459" cy="1425992"/>
          </a:xfrm>
        </p:grpSpPr>
        <p:pic>
          <p:nvPicPr>
            <p:cNvPr id="1868" name="Google Shape;1868;p2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69" name="Google Shape;1869;p288"/>
            <p:cNvGrpSpPr/>
            <p:nvPr/>
          </p:nvGrpSpPr>
          <p:grpSpPr>
            <a:xfrm>
              <a:off x="7191542" y="1"/>
              <a:ext cx="5000459" cy="1425992"/>
              <a:chOff x="7186272" y="0"/>
              <a:chExt cx="5005729" cy="1427495"/>
            </a:xfrm>
          </p:grpSpPr>
          <p:sp>
            <p:nvSpPr>
              <p:cNvPr id="1870" name="Google Shape;1870;p2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71" name="Google Shape;1871;p2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872" name="Google Shape;1872;p288"/>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73" name="Google Shape;1873;p288"/>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874" name="Google Shape;1874;p288"/>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75" name="Google Shape;1875;p28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876" name="Google Shape;1876;p28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77" name="Google Shape;1877;p28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78" name="Google Shape;1878;p2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9" name="Google Shape;1879;p2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30.xml><?xml version="1.0" encoding="utf-8"?>
<p:sldLayout xmlns:a="http://schemas.openxmlformats.org/drawingml/2006/main" xmlns:r="http://schemas.openxmlformats.org/officeDocument/2006/relationships" xmlns:p="http://schemas.openxmlformats.org/presentationml/2006/main" matchingName="30_Divider">
  <p:cSld name="30_Divider">
    <p:bg>
      <p:bgPr>
        <a:solidFill>
          <a:schemeClr val="lt2"/>
        </a:solidFill>
        <a:effectLst/>
      </p:bgPr>
    </p:bg>
    <p:spTree>
      <p:nvGrpSpPr>
        <p:cNvPr id="1" name="Shape 19123"/>
        <p:cNvGrpSpPr/>
        <p:nvPr/>
      </p:nvGrpSpPr>
      <p:grpSpPr>
        <a:xfrm>
          <a:off x="0" y="0"/>
          <a:ext cx="0" cy="0"/>
          <a:chOff x="0" y="0"/>
          <a:chExt cx="0" cy="0"/>
        </a:xfrm>
      </p:grpSpPr>
      <p:grpSp>
        <p:nvGrpSpPr>
          <p:cNvPr id="19124" name="Google Shape;19124;p2144"/>
          <p:cNvGrpSpPr/>
          <p:nvPr/>
        </p:nvGrpSpPr>
        <p:grpSpPr>
          <a:xfrm>
            <a:off x="0" y="5020348"/>
            <a:ext cx="12192000" cy="1837653"/>
            <a:chOff x="0" y="5020347"/>
            <a:chExt cx="12192000" cy="1837653"/>
          </a:xfrm>
        </p:grpSpPr>
        <p:sp>
          <p:nvSpPr>
            <p:cNvPr id="19125" name="Google Shape;19125;p214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9126" name="Google Shape;19126;p214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9127" name="Google Shape;19127;p214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9128" name="Google Shape;19128;p214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129" name="Google Shape;19129;p2144"/>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130" name="Google Shape;19130;p2144"/>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931.xml><?xml version="1.0" encoding="utf-8"?>
<p:sldLayout xmlns:a="http://schemas.openxmlformats.org/drawingml/2006/main" xmlns:r="http://schemas.openxmlformats.org/officeDocument/2006/relationships" xmlns:p="http://schemas.openxmlformats.org/presentationml/2006/main" matchingName="28_Photo Slide">
  <p:cSld name="28_Photo Slide">
    <p:spTree>
      <p:nvGrpSpPr>
        <p:cNvPr id="1" name="Shape 19131"/>
        <p:cNvGrpSpPr/>
        <p:nvPr/>
      </p:nvGrpSpPr>
      <p:grpSpPr>
        <a:xfrm>
          <a:off x="0" y="0"/>
          <a:ext cx="0" cy="0"/>
          <a:chOff x="0" y="0"/>
          <a:chExt cx="0" cy="0"/>
        </a:xfrm>
      </p:grpSpPr>
      <p:sp>
        <p:nvSpPr>
          <p:cNvPr id="19132" name="Google Shape;19132;p2145"/>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133" name="Google Shape;19133;p214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134" name="Google Shape;19134;p2145"/>
          <p:cNvGrpSpPr/>
          <p:nvPr/>
        </p:nvGrpSpPr>
        <p:grpSpPr>
          <a:xfrm>
            <a:off x="0" y="5379427"/>
            <a:ext cx="2807368" cy="753891"/>
            <a:chOff x="0" y="5379426"/>
            <a:chExt cx="2807368" cy="753891"/>
          </a:xfrm>
        </p:grpSpPr>
        <p:sp>
          <p:nvSpPr>
            <p:cNvPr id="19135" name="Google Shape;19135;p214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9136" name="Google Shape;19136;p214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9137" name="Google Shape;19137;p2145"/>
          <p:cNvSpPr>
            <a:spLocks noGrp="1"/>
          </p:cNvSpPr>
          <p:nvPr>
            <p:ph type="pic" idx="2"/>
          </p:nvPr>
        </p:nvSpPr>
        <p:spPr>
          <a:xfrm>
            <a:off x="2807368" y="457202"/>
            <a:ext cx="8915400" cy="5943598"/>
          </a:xfrm>
          <a:prstGeom prst="rect">
            <a:avLst/>
          </a:prstGeom>
          <a:noFill/>
          <a:ln>
            <a:noFill/>
          </a:ln>
        </p:spPr>
      </p:sp>
      <p:pic>
        <p:nvPicPr>
          <p:cNvPr id="19138" name="Google Shape;19138;p2145"/>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932.xml><?xml version="1.0" encoding="utf-8"?>
<p:sldLayout xmlns:a="http://schemas.openxmlformats.org/drawingml/2006/main" xmlns:r="http://schemas.openxmlformats.org/officeDocument/2006/relationships" xmlns:p="http://schemas.openxmlformats.org/presentationml/2006/main" matchingName="53_Quotation">
  <p:cSld name="53_Quotation">
    <p:spTree>
      <p:nvGrpSpPr>
        <p:cNvPr id="1" name="Shape 19139"/>
        <p:cNvGrpSpPr/>
        <p:nvPr/>
      </p:nvGrpSpPr>
      <p:grpSpPr>
        <a:xfrm>
          <a:off x="0" y="0"/>
          <a:ext cx="0" cy="0"/>
          <a:chOff x="0" y="0"/>
          <a:chExt cx="0" cy="0"/>
        </a:xfrm>
      </p:grpSpPr>
      <p:sp>
        <p:nvSpPr>
          <p:cNvPr id="19140" name="Google Shape;19140;p214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9141" name="Google Shape;19141;p214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142" name="Google Shape;19142;p214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43" name="Google Shape;19143;p214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144" name="Google Shape;19144;p21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45" name="Google Shape;19145;p21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146" name="Google Shape;19146;p2146"/>
          <p:cNvGrpSpPr/>
          <p:nvPr/>
        </p:nvGrpSpPr>
        <p:grpSpPr>
          <a:xfrm>
            <a:off x="7191543" y="1"/>
            <a:ext cx="5000459" cy="1425992"/>
            <a:chOff x="7191542" y="1"/>
            <a:chExt cx="5000459" cy="1425992"/>
          </a:xfrm>
        </p:grpSpPr>
        <p:pic>
          <p:nvPicPr>
            <p:cNvPr id="19147" name="Google Shape;19147;p21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148" name="Google Shape;19148;p2146"/>
            <p:cNvGrpSpPr/>
            <p:nvPr/>
          </p:nvGrpSpPr>
          <p:grpSpPr>
            <a:xfrm>
              <a:off x="7191542" y="1"/>
              <a:ext cx="5000459" cy="1425992"/>
              <a:chOff x="7186272" y="0"/>
              <a:chExt cx="5005729" cy="1427495"/>
            </a:xfrm>
          </p:grpSpPr>
          <p:sp>
            <p:nvSpPr>
              <p:cNvPr id="19149" name="Google Shape;19149;p21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150" name="Google Shape;19150;p21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9151" name="Google Shape;19151;p214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33.xml><?xml version="1.0" encoding="utf-8"?>
<p:sldLayout xmlns:a="http://schemas.openxmlformats.org/drawingml/2006/main" xmlns:r="http://schemas.openxmlformats.org/officeDocument/2006/relationships" xmlns:p="http://schemas.openxmlformats.org/presentationml/2006/main" matchingName="54_Quotation">
  <p:cSld name="54_Quotation">
    <p:spTree>
      <p:nvGrpSpPr>
        <p:cNvPr id="1" name="Shape 19152"/>
        <p:cNvGrpSpPr/>
        <p:nvPr/>
      </p:nvGrpSpPr>
      <p:grpSpPr>
        <a:xfrm>
          <a:off x="0" y="0"/>
          <a:ext cx="0" cy="0"/>
          <a:chOff x="0" y="0"/>
          <a:chExt cx="0" cy="0"/>
        </a:xfrm>
      </p:grpSpPr>
      <p:sp>
        <p:nvSpPr>
          <p:cNvPr id="19153" name="Google Shape;19153;p214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9154" name="Google Shape;19154;p214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155" name="Google Shape;19155;p214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56" name="Google Shape;19156;p214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157" name="Google Shape;19157;p21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58" name="Google Shape;19158;p21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159" name="Google Shape;19159;p2147"/>
          <p:cNvGrpSpPr/>
          <p:nvPr/>
        </p:nvGrpSpPr>
        <p:grpSpPr>
          <a:xfrm>
            <a:off x="7191543" y="1"/>
            <a:ext cx="5000459" cy="1425992"/>
            <a:chOff x="7191542" y="1"/>
            <a:chExt cx="5000459" cy="1425992"/>
          </a:xfrm>
        </p:grpSpPr>
        <p:pic>
          <p:nvPicPr>
            <p:cNvPr id="19160" name="Google Shape;19160;p21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161" name="Google Shape;19161;p2147"/>
            <p:cNvGrpSpPr/>
            <p:nvPr/>
          </p:nvGrpSpPr>
          <p:grpSpPr>
            <a:xfrm>
              <a:off x="7191542" y="1"/>
              <a:ext cx="5000459" cy="1425992"/>
              <a:chOff x="7186272" y="0"/>
              <a:chExt cx="5005729" cy="1427495"/>
            </a:xfrm>
          </p:grpSpPr>
          <p:sp>
            <p:nvSpPr>
              <p:cNvPr id="19162" name="Google Shape;19162;p21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163" name="Google Shape;19163;p21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9164" name="Google Shape;19164;p214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34.xml><?xml version="1.0" encoding="utf-8"?>
<p:sldLayout xmlns:a="http://schemas.openxmlformats.org/drawingml/2006/main" xmlns:r="http://schemas.openxmlformats.org/officeDocument/2006/relationships" xmlns:p="http://schemas.openxmlformats.org/presentationml/2006/main" matchingName="51_Quotation">
  <p:cSld name="51_Quotation">
    <p:spTree>
      <p:nvGrpSpPr>
        <p:cNvPr id="1" name="Shape 19165"/>
        <p:cNvGrpSpPr/>
        <p:nvPr/>
      </p:nvGrpSpPr>
      <p:grpSpPr>
        <a:xfrm>
          <a:off x="0" y="0"/>
          <a:ext cx="0" cy="0"/>
          <a:chOff x="0" y="0"/>
          <a:chExt cx="0" cy="0"/>
        </a:xfrm>
      </p:grpSpPr>
      <p:sp>
        <p:nvSpPr>
          <p:cNvPr id="19166" name="Google Shape;19166;p214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9167" name="Google Shape;19167;p214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168" name="Google Shape;19168;p214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69" name="Google Shape;19169;p214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170" name="Google Shape;19170;p21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71" name="Google Shape;19171;p21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172" name="Google Shape;19172;p2148"/>
          <p:cNvGrpSpPr/>
          <p:nvPr/>
        </p:nvGrpSpPr>
        <p:grpSpPr>
          <a:xfrm>
            <a:off x="7191543" y="1"/>
            <a:ext cx="5000459" cy="1425992"/>
            <a:chOff x="7191542" y="1"/>
            <a:chExt cx="5000459" cy="1425992"/>
          </a:xfrm>
        </p:grpSpPr>
        <p:pic>
          <p:nvPicPr>
            <p:cNvPr id="19173" name="Google Shape;19173;p21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174" name="Google Shape;19174;p2148"/>
            <p:cNvGrpSpPr/>
            <p:nvPr/>
          </p:nvGrpSpPr>
          <p:grpSpPr>
            <a:xfrm>
              <a:off x="7191542" y="1"/>
              <a:ext cx="5000459" cy="1425992"/>
              <a:chOff x="7186272" y="0"/>
              <a:chExt cx="5005729" cy="1427495"/>
            </a:xfrm>
          </p:grpSpPr>
          <p:sp>
            <p:nvSpPr>
              <p:cNvPr id="19175" name="Google Shape;19175;p21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176" name="Google Shape;19176;p21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9177" name="Google Shape;19177;p214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35.xml><?xml version="1.0" encoding="utf-8"?>
<p:sldLayout xmlns:a="http://schemas.openxmlformats.org/drawingml/2006/main" xmlns:r="http://schemas.openxmlformats.org/officeDocument/2006/relationships" xmlns:p="http://schemas.openxmlformats.org/presentationml/2006/main" matchingName="52_Quotation">
  <p:cSld name="52_Quotation">
    <p:spTree>
      <p:nvGrpSpPr>
        <p:cNvPr id="1" name="Shape 19178"/>
        <p:cNvGrpSpPr/>
        <p:nvPr/>
      </p:nvGrpSpPr>
      <p:grpSpPr>
        <a:xfrm>
          <a:off x="0" y="0"/>
          <a:ext cx="0" cy="0"/>
          <a:chOff x="0" y="0"/>
          <a:chExt cx="0" cy="0"/>
        </a:xfrm>
      </p:grpSpPr>
      <p:sp>
        <p:nvSpPr>
          <p:cNvPr id="19179" name="Google Shape;19179;p214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9180" name="Google Shape;19180;p214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181" name="Google Shape;19181;p214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82" name="Google Shape;19182;p214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183" name="Google Shape;19183;p21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84" name="Google Shape;19184;p21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185" name="Google Shape;19185;p2149"/>
          <p:cNvGrpSpPr/>
          <p:nvPr/>
        </p:nvGrpSpPr>
        <p:grpSpPr>
          <a:xfrm>
            <a:off x="7191543" y="1"/>
            <a:ext cx="5000459" cy="1425992"/>
            <a:chOff x="7191542" y="1"/>
            <a:chExt cx="5000459" cy="1425992"/>
          </a:xfrm>
        </p:grpSpPr>
        <p:pic>
          <p:nvPicPr>
            <p:cNvPr id="19186" name="Google Shape;19186;p21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187" name="Google Shape;19187;p2149"/>
            <p:cNvGrpSpPr/>
            <p:nvPr/>
          </p:nvGrpSpPr>
          <p:grpSpPr>
            <a:xfrm>
              <a:off x="7191542" y="1"/>
              <a:ext cx="5000459" cy="1425992"/>
              <a:chOff x="7186272" y="0"/>
              <a:chExt cx="5005729" cy="1427495"/>
            </a:xfrm>
          </p:grpSpPr>
          <p:sp>
            <p:nvSpPr>
              <p:cNvPr id="19188" name="Google Shape;19188;p21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189" name="Google Shape;19189;p21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9190" name="Google Shape;19190;p214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36.xml><?xml version="1.0" encoding="utf-8"?>
<p:sldLayout xmlns:a="http://schemas.openxmlformats.org/drawingml/2006/main" xmlns:r="http://schemas.openxmlformats.org/officeDocument/2006/relationships" xmlns:p="http://schemas.openxmlformats.org/presentationml/2006/main" matchingName="21_Cover">
  <p:cSld name="21_Cover">
    <p:spTree>
      <p:nvGrpSpPr>
        <p:cNvPr id="1" name="Shape 19191"/>
        <p:cNvGrpSpPr/>
        <p:nvPr/>
      </p:nvGrpSpPr>
      <p:grpSpPr>
        <a:xfrm>
          <a:off x="0" y="0"/>
          <a:ext cx="0" cy="0"/>
          <a:chOff x="0" y="0"/>
          <a:chExt cx="0" cy="0"/>
        </a:xfrm>
      </p:grpSpPr>
      <p:sp>
        <p:nvSpPr>
          <p:cNvPr id="19192" name="Google Shape;19192;p2150"/>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9193" name="Google Shape;19193;p2150"/>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194" name="Google Shape;19194;p2150"/>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195" name="Google Shape;19195;p2150"/>
          <p:cNvSpPr>
            <a:spLocks noGrp="1"/>
          </p:cNvSpPr>
          <p:nvPr>
            <p:ph type="pic" idx="2"/>
          </p:nvPr>
        </p:nvSpPr>
        <p:spPr>
          <a:xfrm>
            <a:off x="7118685" y="233915"/>
            <a:ext cx="5073316" cy="5943600"/>
          </a:xfrm>
          <a:prstGeom prst="rect">
            <a:avLst/>
          </a:prstGeom>
          <a:noFill/>
          <a:ln>
            <a:noFill/>
          </a:ln>
        </p:spPr>
      </p:sp>
      <p:grpSp>
        <p:nvGrpSpPr>
          <p:cNvPr id="19196" name="Google Shape;19196;p2150"/>
          <p:cNvGrpSpPr/>
          <p:nvPr/>
        </p:nvGrpSpPr>
        <p:grpSpPr>
          <a:xfrm>
            <a:off x="0" y="5020350"/>
            <a:ext cx="12192000" cy="1837653"/>
            <a:chOff x="0" y="5020348"/>
            <a:chExt cx="12192000" cy="1837653"/>
          </a:xfrm>
        </p:grpSpPr>
        <p:sp>
          <p:nvSpPr>
            <p:cNvPr id="19197" name="Google Shape;19197;p215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9198" name="Google Shape;19198;p215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9199" name="Google Shape;19199;p215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937.xml><?xml version="1.0" encoding="utf-8"?>
<p:sldLayout xmlns:a="http://schemas.openxmlformats.org/drawingml/2006/main" xmlns:r="http://schemas.openxmlformats.org/officeDocument/2006/relationships" xmlns:p="http://schemas.openxmlformats.org/presentationml/2006/main" matchingName="21_Divider">
  <p:cSld name="21_Divider">
    <p:bg>
      <p:bgPr>
        <a:solidFill>
          <a:schemeClr val="lt2"/>
        </a:solidFill>
        <a:effectLst/>
      </p:bgPr>
    </p:bg>
    <p:spTree>
      <p:nvGrpSpPr>
        <p:cNvPr id="1" name="Shape 19200"/>
        <p:cNvGrpSpPr/>
        <p:nvPr/>
      </p:nvGrpSpPr>
      <p:grpSpPr>
        <a:xfrm>
          <a:off x="0" y="0"/>
          <a:ext cx="0" cy="0"/>
          <a:chOff x="0" y="0"/>
          <a:chExt cx="0" cy="0"/>
        </a:xfrm>
      </p:grpSpPr>
      <p:grpSp>
        <p:nvGrpSpPr>
          <p:cNvPr id="19201" name="Google Shape;19201;p2151"/>
          <p:cNvGrpSpPr/>
          <p:nvPr/>
        </p:nvGrpSpPr>
        <p:grpSpPr>
          <a:xfrm>
            <a:off x="0" y="5020348"/>
            <a:ext cx="12192000" cy="1837653"/>
            <a:chOff x="0" y="5020347"/>
            <a:chExt cx="12192000" cy="1837653"/>
          </a:xfrm>
        </p:grpSpPr>
        <p:sp>
          <p:nvSpPr>
            <p:cNvPr id="19202" name="Google Shape;19202;p215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9203" name="Google Shape;19203;p215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9204" name="Google Shape;19204;p215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9205" name="Google Shape;19205;p215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206" name="Google Shape;19206;p2151"/>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207" name="Google Shape;19207;p2151"/>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938.xml><?xml version="1.0" encoding="utf-8"?>
<p:sldLayout xmlns:a="http://schemas.openxmlformats.org/drawingml/2006/main" xmlns:r="http://schemas.openxmlformats.org/officeDocument/2006/relationships" xmlns:p="http://schemas.openxmlformats.org/presentationml/2006/main" matchingName="53_Quotation">
  <p:cSld name="53_Quotation 2">
    <p:spTree>
      <p:nvGrpSpPr>
        <p:cNvPr id="1" name="Shape 19208"/>
        <p:cNvGrpSpPr/>
        <p:nvPr/>
      </p:nvGrpSpPr>
      <p:grpSpPr>
        <a:xfrm>
          <a:off x="0" y="0"/>
          <a:ext cx="0" cy="0"/>
          <a:chOff x="0" y="0"/>
          <a:chExt cx="0" cy="0"/>
        </a:xfrm>
      </p:grpSpPr>
      <p:sp>
        <p:nvSpPr>
          <p:cNvPr id="19209" name="Google Shape;19209;p215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9210" name="Google Shape;19210;p215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211" name="Google Shape;19211;p215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12" name="Google Shape;19212;p215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213" name="Google Shape;19213;p21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14" name="Google Shape;19214;p21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215" name="Google Shape;19215;p2152"/>
          <p:cNvGrpSpPr/>
          <p:nvPr/>
        </p:nvGrpSpPr>
        <p:grpSpPr>
          <a:xfrm>
            <a:off x="7191543" y="1"/>
            <a:ext cx="5000459" cy="1425992"/>
            <a:chOff x="7191542" y="1"/>
            <a:chExt cx="5000459" cy="1425992"/>
          </a:xfrm>
        </p:grpSpPr>
        <p:pic>
          <p:nvPicPr>
            <p:cNvPr id="19216" name="Google Shape;19216;p21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217" name="Google Shape;19217;p2152"/>
            <p:cNvGrpSpPr/>
            <p:nvPr/>
          </p:nvGrpSpPr>
          <p:grpSpPr>
            <a:xfrm>
              <a:off x="7191542" y="1"/>
              <a:ext cx="5000459" cy="1425992"/>
              <a:chOff x="7186272" y="0"/>
              <a:chExt cx="5005729" cy="1427495"/>
            </a:xfrm>
          </p:grpSpPr>
          <p:sp>
            <p:nvSpPr>
              <p:cNvPr id="19218" name="Google Shape;19218;p21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219" name="Google Shape;19219;p21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9220" name="Google Shape;19220;p215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39.xml><?xml version="1.0" encoding="utf-8"?>
<p:sldLayout xmlns:a="http://schemas.openxmlformats.org/drawingml/2006/main" xmlns:r="http://schemas.openxmlformats.org/officeDocument/2006/relationships" xmlns:p="http://schemas.openxmlformats.org/presentationml/2006/main" matchingName="54_Quotation">
  <p:cSld name="54_Quotation 2">
    <p:spTree>
      <p:nvGrpSpPr>
        <p:cNvPr id="1" name="Shape 19221"/>
        <p:cNvGrpSpPr/>
        <p:nvPr/>
      </p:nvGrpSpPr>
      <p:grpSpPr>
        <a:xfrm>
          <a:off x="0" y="0"/>
          <a:ext cx="0" cy="0"/>
          <a:chOff x="0" y="0"/>
          <a:chExt cx="0" cy="0"/>
        </a:xfrm>
      </p:grpSpPr>
      <p:sp>
        <p:nvSpPr>
          <p:cNvPr id="19222" name="Google Shape;19222;p215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9223" name="Google Shape;19223;p215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224" name="Google Shape;19224;p215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25" name="Google Shape;19225;p215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226" name="Google Shape;19226;p21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27" name="Google Shape;19227;p21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228" name="Google Shape;19228;p2153"/>
          <p:cNvGrpSpPr/>
          <p:nvPr/>
        </p:nvGrpSpPr>
        <p:grpSpPr>
          <a:xfrm>
            <a:off x="7191543" y="1"/>
            <a:ext cx="5000459" cy="1425992"/>
            <a:chOff x="7191542" y="1"/>
            <a:chExt cx="5000459" cy="1425992"/>
          </a:xfrm>
        </p:grpSpPr>
        <p:pic>
          <p:nvPicPr>
            <p:cNvPr id="19229" name="Google Shape;19229;p21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230" name="Google Shape;19230;p2153"/>
            <p:cNvGrpSpPr/>
            <p:nvPr/>
          </p:nvGrpSpPr>
          <p:grpSpPr>
            <a:xfrm>
              <a:off x="7191542" y="1"/>
              <a:ext cx="5000459" cy="1425992"/>
              <a:chOff x="7186272" y="0"/>
              <a:chExt cx="5005729" cy="1427495"/>
            </a:xfrm>
          </p:grpSpPr>
          <p:sp>
            <p:nvSpPr>
              <p:cNvPr id="19231" name="Google Shape;19231;p21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232" name="Google Shape;19232;p21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9233" name="Google Shape;19233;p215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matchingName="2_Quotation">
  <p:cSld name="2_Quotation 5">
    <p:spTree>
      <p:nvGrpSpPr>
        <p:cNvPr id="1" name="Shape 1880"/>
        <p:cNvGrpSpPr/>
        <p:nvPr/>
      </p:nvGrpSpPr>
      <p:grpSpPr>
        <a:xfrm>
          <a:off x="0" y="0"/>
          <a:ext cx="0" cy="0"/>
          <a:chOff x="0" y="0"/>
          <a:chExt cx="0" cy="0"/>
        </a:xfrm>
      </p:grpSpPr>
      <p:sp>
        <p:nvSpPr>
          <p:cNvPr id="1881" name="Google Shape;1881;p28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82" name="Google Shape;1882;p28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83" name="Google Shape;1883;p2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4" name="Google Shape;1884;p28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85" name="Google Shape;1885;p2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6" name="Google Shape;1886;p2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87" name="Google Shape;1887;p289"/>
          <p:cNvGrpSpPr/>
          <p:nvPr/>
        </p:nvGrpSpPr>
        <p:grpSpPr>
          <a:xfrm>
            <a:off x="7191543" y="1"/>
            <a:ext cx="5000459" cy="1425992"/>
            <a:chOff x="7191542" y="1"/>
            <a:chExt cx="5000459" cy="1425992"/>
          </a:xfrm>
        </p:grpSpPr>
        <p:pic>
          <p:nvPicPr>
            <p:cNvPr id="1888" name="Google Shape;1888;p2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89" name="Google Shape;1889;p289"/>
            <p:cNvGrpSpPr/>
            <p:nvPr/>
          </p:nvGrpSpPr>
          <p:grpSpPr>
            <a:xfrm>
              <a:off x="7191542" y="1"/>
              <a:ext cx="5000459" cy="1425992"/>
              <a:chOff x="7186272" y="0"/>
              <a:chExt cx="5005729" cy="1427495"/>
            </a:xfrm>
          </p:grpSpPr>
          <p:sp>
            <p:nvSpPr>
              <p:cNvPr id="1890" name="Google Shape;1890;p2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91" name="Google Shape;1891;p2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92" name="Google Shape;1892;p28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40.xml><?xml version="1.0" encoding="utf-8"?>
<p:sldLayout xmlns:a="http://schemas.openxmlformats.org/drawingml/2006/main" xmlns:r="http://schemas.openxmlformats.org/officeDocument/2006/relationships" xmlns:p="http://schemas.openxmlformats.org/presentationml/2006/main" matchingName="55_Quotation">
  <p:cSld name="55_Quotation 2">
    <p:spTree>
      <p:nvGrpSpPr>
        <p:cNvPr id="1" name="Shape 19234"/>
        <p:cNvGrpSpPr/>
        <p:nvPr/>
      </p:nvGrpSpPr>
      <p:grpSpPr>
        <a:xfrm>
          <a:off x="0" y="0"/>
          <a:ext cx="0" cy="0"/>
          <a:chOff x="0" y="0"/>
          <a:chExt cx="0" cy="0"/>
        </a:xfrm>
      </p:grpSpPr>
      <p:sp>
        <p:nvSpPr>
          <p:cNvPr id="19235" name="Google Shape;19235;p215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9236" name="Google Shape;19236;p215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237" name="Google Shape;19237;p215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38" name="Google Shape;19238;p215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239" name="Google Shape;19239;p21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40" name="Google Shape;19240;p21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241" name="Google Shape;19241;p2154"/>
          <p:cNvGrpSpPr/>
          <p:nvPr/>
        </p:nvGrpSpPr>
        <p:grpSpPr>
          <a:xfrm>
            <a:off x="7191543" y="1"/>
            <a:ext cx="5000459" cy="1425992"/>
            <a:chOff x="7191542" y="1"/>
            <a:chExt cx="5000459" cy="1425992"/>
          </a:xfrm>
        </p:grpSpPr>
        <p:pic>
          <p:nvPicPr>
            <p:cNvPr id="19242" name="Google Shape;19242;p21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243" name="Google Shape;19243;p2154"/>
            <p:cNvGrpSpPr/>
            <p:nvPr/>
          </p:nvGrpSpPr>
          <p:grpSpPr>
            <a:xfrm>
              <a:off x="7191542" y="1"/>
              <a:ext cx="5000459" cy="1425992"/>
              <a:chOff x="7186272" y="0"/>
              <a:chExt cx="5005729" cy="1427495"/>
            </a:xfrm>
          </p:grpSpPr>
          <p:sp>
            <p:nvSpPr>
              <p:cNvPr id="19244" name="Google Shape;19244;p21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245" name="Google Shape;19245;p21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9246" name="Google Shape;19246;p215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41.xml><?xml version="1.0" encoding="utf-8"?>
<p:sldLayout xmlns:a="http://schemas.openxmlformats.org/drawingml/2006/main" xmlns:r="http://schemas.openxmlformats.org/officeDocument/2006/relationships" xmlns:p="http://schemas.openxmlformats.org/presentationml/2006/main" matchingName="56_Quotation">
  <p:cSld name="56_Quotation">
    <p:spTree>
      <p:nvGrpSpPr>
        <p:cNvPr id="1" name="Shape 19247"/>
        <p:cNvGrpSpPr/>
        <p:nvPr/>
      </p:nvGrpSpPr>
      <p:grpSpPr>
        <a:xfrm>
          <a:off x="0" y="0"/>
          <a:ext cx="0" cy="0"/>
          <a:chOff x="0" y="0"/>
          <a:chExt cx="0" cy="0"/>
        </a:xfrm>
      </p:grpSpPr>
      <p:sp>
        <p:nvSpPr>
          <p:cNvPr id="19248" name="Google Shape;19248;p215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9249" name="Google Shape;19249;p215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250" name="Google Shape;19250;p21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51" name="Google Shape;19251;p215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252" name="Google Shape;19252;p21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53" name="Google Shape;19253;p21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254" name="Google Shape;19254;p2155"/>
          <p:cNvGrpSpPr/>
          <p:nvPr/>
        </p:nvGrpSpPr>
        <p:grpSpPr>
          <a:xfrm>
            <a:off x="7191543" y="1"/>
            <a:ext cx="5000459" cy="1425992"/>
            <a:chOff x="7191542" y="1"/>
            <a:chExt cx="5000459" cy="1425992"/>
          </a:xfrm>
        </p:grpSpPr>
        <p:pic>
          <p:nvPicPr>
            <p:cNvPr id="19255" name="Google Shape;19255;p21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256" name="Google Shape;19256;p2155"/>
            <p:cNvGrpSpPr/>
            <p:nvPr/>
          </p:nvGrpSpPr>
          <p:grpSpPr>
            <a:xfrm>
              <a:off x="7191542" y="1"/>
              <a:ext cx="5000459" cy="1425992"/>
              <a:chOff x="7186272" y="0"/>
              <a:chExt cx="5005729" cy="1427495"/>
            </a:xfrm>
          </p:grpSpPr>
          <p:sp>
            <p:nvSpPr>
              <p:cNvPr id="19257" name="Google Shape;19257;p21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258" name="Google Shape;19258;p21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9259" name="Google Shape;19259;p215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42.xml><?xml version="1.0" encoding="utf-8"?>
<p:sldLayout xmlns:a="http://schemas.openxmlformats.org/drawingml/2006/main" xmlns:r="http://schemas.openxmlformats.org/officeDocument/2006/relationships" xmlns:p="http://schemas.openxmlformats.org/presentationml/2006/main" matchingName="37_Title and Content">
  <p:cSld name="37_Title and Content">
    <p:spTree>
      <p:nvGrpSpPr>
        <p:cNvPr id="1" name="Shape 19260"/>
        <p:cNvGrpSpPr/>
        <p:nvPr/>
      </p:nvGrpSpPr>
      <p:grpSpPr>
        <a:xfrm>
          <a:off x="0" y="0"/>
          <a:ext cx="0" cy="0"/>
          <a:chOff x="0" y="0"/>
          <a:chExt cx="0" cy="0"/>
        </a:xfrm>
      </p:grpSpPr>
      <p:grpSp>
        <p:nvGrpSpPr>
          <p:cNvPr id="19261" name="Google Shape;19261;p2156"/>
          <p:cNvGrpSpPr/>
          <p:nvPr/>
        </p:nvGrpSpPr>
        <p:grpSpPr>
          <a:xfrm>
            <a:off x="7191543" y="1"/>
            <a:ext cx="5000459" cy="1425992"/>
            <a:chOff x="7191542" y="1"/>
            <a:chExt cx="5000459" cy="1425992"/>
          </a:xfrm>
        </p:grpSpPr>
        <p:pic>
          <p:nvPicPr>
            <p:cNvPr id="19262" name="Google Shape;19262;p21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263" name="Google Shape;19263;p2156"/>
            <p:cNvGrpSpPr/>
            <p:nvPr/>
          </p:nvGrpSpPr>
          <p:grpSpPr>
            <a:xfrm>
              <a:off x="7191542" y="1"/>
              <a:ext cx="5000459" cy="1425992"/>
              <a:chOff x="7186272" y="0"/>
              <a:chExt cx="5005729" cy="1427495"/>
            </a:xfrm>
          </p:grpSpPr>
          <p:sp>
            <p:nvSpPr>
              <p:cNvPr id="19264" name="Google Shape;19264;p21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265" name="Google Shape;19265;p21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9266" name="Google Shape;19266;p215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267" name="Google Shape;19267;p215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68" name="Google Shape;19268;p215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269" name="Google Shape;19269;p21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70" name="Google Shape;19270;p21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43.xml><?xml version="1.0" encoding="utf-8"?>
<p:sldLayout xmlns:a="http://schemas.openxmlformats.org/drawingml/2006/main" xmlns:r="http://schemas.openxmlformats.org/officeDocument/2006/relationships" xmlns:p="http://schemas.openxmlformats.org/presentationml/2006/main" matchingName="21_Two Content">
  <p:cSld name="21_Two Content">
    <p:spTree>
      <p:nvGrpSpPr>
        <p:cNvPr id="1" name="Shape 19271"/>
        <p:cNvGrpSpPr/>
        <p:nvPr/>
      </p:nvGrpSpPr>
      <p:grpSpPr>
        <a:xfrm>
          <a:off x="0" y="0"/>
          <a:ext cx="0" cy="0"/>
          <a:chOff x="0" y="0"/>
          <a:chExt cx="0" cy="0"/>
        </a:xfrm>
      </p:grpSpPr>
      <p:sp>
        <p:nvSpPr>
          <p:cNvPr id="19272" name="Google Shape;19272;p21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273" name="Google Shape;19273;p2157"/>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274" name="Google Shape;19274;p2157"/>
          <p:cNvGrpSpPr/>
          <p:nvPr/>
        </p:nvGrpSpPr>
        <p:grpSpPr>
          <a:xfrm>
            <a:off x="7191543" y="1"/>
            <a:ext cx="5000459" cy="1425992"/>
            <a:chOff x="7191542" y="1"/>
            <a:chExt cx="5000459" cy="1425992"/>
          </a:xfrm>
        </p:grpSpPr>
        <p:pic>
          <p:nvPicPr>
            <p:cNvPr id="19275" name="Google Shape;19275;p21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276" name="Google Shape;19276;p2157"/>
            <p:cNvGrpSpPr/>
            <p:nvPr/>
          </p:nvGrpSpPr>
          <p:grpSpPr>
            <a:xfrm>
              <a:off x="7191542" y="1"/>
              <a:ext cx="5000459" cy="1425992"/>
              <a:chOff x="7186272" y="0"/>
              <a:chExt cx="5005729" cy="1427495"/>
            </a:xfrm>
          </p:grpSpPr>
          <p:sp>
            <p:nvSpPr>
              <p:cNvPr id="19277" name="Google Shape;19277;p21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278" name="Google Shape;19278;p21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9279" name="Google Shape;19279;p2157"/>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80" name="Google Shape;19280;p2157"/>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9281" name="Google Shape;19281;p21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82" name="Google Shape;19282;p21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44.xml><?xml version="1.0" encoding="utf-8"?>
<p:sldLayout xmlns:a="http://schemas.openxmlformats.org/drawingml/2006/main" xmlns:r="http://schemas.openxmlformats.org/officeDocument/2006/relationships" xmlns:p="http://schemas.openxmlformats.org/presentationml/2006/main" matchingName="21_Comparison">
  <p:cSld name="21_Comparison">
    <p:spTree>
      <p:nvGrpSpPr>
        <p:cNvPr id="1" name="Shape 19283"/>
        <p:cNvGrpSpPr/>
        <p:nvPr/>
      </p:nvGrpSpPr>
      <p:grpSpPr>
        <a:xfrm>
          <a:off x="0" y="0"/>
          <a:ext cx="0" cy="0"/>
          <a:chOff x="0" y="0"/>
          <a:chExt cx="0" cy="0"/>
        </a:xfrm>
      </p:grpSpPr>
      <p:grpSp>
        <p:nvGrpSpPr>
          <p:cNvPr id="19284" name="Google Shape;19284;p2158"/>
          <p:cNvGrpSpPr/>
          <p:nvPr/>
        </p:nvGrpSpPr>
        <p:grpSpPr>
          <a:xfrm>
            <a:off x="7191544" y="1"/>
            <a:ext cx="5000459" cy="1425992"/>
            <a:chOff x="7191542" y="1"/>
            <a:chExt cx="5000459" cy="1425992"/>
          </a:xfrm>
        </p:grpSpPr>
        <p:pic>
          <p:nvPicPr>
            <p:cNvPr id="19285" name="Google Shape;19285;p21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286" name="Google Shape;19286;p2158"/>
            <p:cNvGrpSpPr/>
            <p:nvPr/>
          </p:nvGrpSpPr>
          <p:grpSpPr>
            <a:xfrm>
              <a:off x="7191542" y="1"/>
              <a:ext cx="5000459" cy="1425992"/>
              <a:chOff x="7186272" y="0"/>
              <a:chExt cx="5005729" cy="1427495"/>
            </a:xfrm>
          </p:grpSpPr>
          <p:sp>
            <p:nvSpPr>
              <p:cNvPr id="19287" name="Google Shape;19287;p21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288" name="Google Shape;19288;p21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9289" name="Google Shape;19289;p2158"/>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290" name="Google Shape;19290;p2158"/>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291" name="Google Shape;19291;p2158"/>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92" name="Google Shape;19292;p215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293" name="Google Shape;19293;p215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94" name="Google Shape;19294;p2158"/>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9295" name="Google Shape;19295;p21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96" name="Google Shape;19296;p21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45.xml><?xml version="1.0" encoding="utf-8"?>
<p:sldLayout xmlns:a="http://schemas.openxmlformats.org/drawingml/2006/main" xmlns:r="http://schemas.openxmlformats.org/officeDocument/2006/relationships" xmlns:p="http://schemas.openxmlformats.org/presentationml/2006/main" matchingName="21_Comparison">
  <p:cSld name="21_Comparison 2">
    <p:spTree>
      <p:nvGrpSpPr>
        <p:cNvPr id="1" name="Shape 19297"/>
        <p:cNvGrpSpPr/>
        <p:nvPr/>
      </p:nvGrpSpPr>
      <p:grpSpPr>
        <a:xfrm>
          <a:off x="0" y="0"/>
          <a:ext cx="0" cy="0"/>
          <a:chOff x="0" y="0"/>
          <a:chExt cx="0" cy="0"/>
        </a:xfrm>
      </p:grpSpPr>
      <p:grpSp>
        <p:nvGrpSpPr>
          <p:cNvPr id="19298" name="Google Shape;19298;p2159"/>
          <p:cNvGrpSpPr/>
          <p:nvPr/>
        </p:nvGrpSpPr>
        <p:grpSpPr>
          <a:xfrm>
            <a:off x="7191543" y="1"/>
            <a:ext cx="5000459" cy="1425992"/>
            <a:chOff x="7191542" y="1"/>
            <a:chExt cx="5000459" cy="1425992"/>
          </a:xfrm>
        </p:grpSpPr>
        <p:pic>
          <p:nvPicPr>
            <p:cNvPr id="19299" name="Google Shape;19299;p21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300" name="Google Shape;19300;p2159"/>
            <p:cNvGrpSpPr/>
            <p:nvPr/>
          </p:nvGrpSpPr>
          <p:grpSpPr>
            <a:xfrm>
              <a:off x="7191542" y="1"/>
              <a:ext cx="5000459" cy="1425992"/>
              <a:chOff x="7186272" y="0"/>
              <a:chExt cx="5005729" cy="1427495"/>
            </a:xfrm>
          </p:grpSpPr>
          <p:sp>
            <p:nvSpPr>
              <p:cNvPr id="19301" name="Google Shape;19301;p21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302" name="Google Shape;19302;p21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9303" name="Google Shape;19303;p2159"/>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304" name="Google Shape;19304;p2159"/>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305" name="Google Shape;19305;p2159"/>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06" name="Google Shape;19306;p215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307" name="Google Shape;19307;p215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08" name="Google Shape;19308;p215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9309" name="Google Shape;19309;p21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10" name="Google Shape;19310;p21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46.xml><?xml version="1.0" encoding="utf-8"?>
<p:sldLayout xmlns:a="http://schemas.openxmlformats.org/drawingml/2006/main" xmlns:r="http://schemas.openxmlformats.org/officeDocument/2006/relationships" xmlns:p="http://schemas.openxmlformats.org/presentationml/2006/main" matchingName="21_Title Only">
  <p:cSld name="21_Title Only">
    <p:spTree>
      <p:nvGrpSpPr>
        <p:cNvPr id="1" name="Shape 19311"/>
        <p:cNvGrpSpPr/>
        <p:nvPr/>
      </p:nvGrpSpPr>
      <p:grpSpPr>
        <a:xfrm>
          <a:off x="0" y="0"/>
          <a:ext cx="0" cy="0"/>
          <a:chOff x="0" y="0"/>
          <a:chExt cx="0" cy="0"/>
        </a:xfrm>
      </p:grpSpPr>
      <p:grpSp>
        <p:nvGrpSpPr>
          <p:cNvPr id="19312" name="Google Shape;19312;p2160"/>
          <p:cNvGrpSpPr/>
          <p:nvPr/>
        </p:nvGrpSpPr>
        <p:grpSpPr>
          <a:xfrm>
            <a:off x="7191543" y="1"/>
            <a:ext cx="5000459" cy="1425992"/>
            <a:chOff x="7191542" y="1"/>
            <a:chExt cx="5000459" cy="1425992"/>
          </a:xfrm>
        </p:grpSpPr>
        <p:pic>
          <p:nvPicPr>
            <p:cNvPr id="19313" name="Google Shape;19313;p21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314" name="Google Shape;19314;p2160"/>
            <p:cNvGrpSpPr/>
            <p:nvPr/>
          </p:nvGrpSpPr>
          <p:grpSpPr>
            <a:xfrm>
              <a:off x="7191542" y="1"/>
              <a:ext cx="5000459" cy="1425992"/>
              <a:chOff x="7186272" y="0"/>
              <a:chExt cx="5005729" cy="1427495"/>
            </a:xfrm>
          </p:grpSpPr>
          <p:sp>
            <p:nvSpPr>
              <p:cNvPr id="19315" name="Google Shape;19315;p21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316" name="Google Shape;19316;p21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9317" name="Google Shape;19317;p21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318" name="Google Shape;19318;p216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9319" name="Google Shape;19319;p21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20" name="Google Shape;19320;p21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47.xml><?xml version="1.0" encoding="utf-8"?>
<p:sldLayout xmlns:a="http://schemas.openxmlformats.org/drawingml/2006/main" xmlns:r="http://schemas.openxmlformats.org/officeDocument/2006/relationships" xmlns:p="http://schemas.openxmlformats.org/presentationml/2006/main" matchingName="28_End">
  <p:cSld name="28_End 2">
    <p:spTree>
      <p:nvGrpSpPr>
        <p:cNvPr id="1" name="Shape 19321"/>
        <p:cNvGrpSpPr/>
        <p:nvPr/>
      </p:nvGrpSpPr>
      <p:grpSpPr>
        <a:xfrm>
          <a:off x="0" y="0"/>
          <a:ext cx="0" cy="0"/>
          <a:chOff x="0" y="0"/>
          <a:chExt cx="0" cy="0"/>
        </a:xfrm>
      </p:grpSpPr>
      <p:grpSp>
        <p:nvGrpSpPr>
          <p:cNvPr id="19322" name="Google Shape;19322;p2161"/>
          <p:cNvGrpSpPr/>
          <p:nvPr/>
        </p:nvGrpSpPr>
        <p:grpSpPr>
          <a:xfrm>
            <a:off x="0" y="0"/>
            <a:ext cx="12192000" cy="2148830"/>
            <a:chOff x="0" y="0"/>
            <a:chExt cx="12192000" cy="2148830"/>
          </a:xfrm>
        </p:grpSpPr>
        <p:sp>
          <p:nvSpPr>
            <p:cNvPr id="19323" name="Google Shape;19323;p216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324" name="Google Shape;19324;p216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9325" name="Google Shape;19325;p2161"/>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9326" name="Google Shape;19326;p2161"/>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27" name="Google Shape;19327;p216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9328" name="Google Shape;19328;p2161"/>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9329" name="Google Shape;19329;p216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948.xml><?xml version="1.0" encoding="utf-8"?>
<p:sldLayout xmlns:a="http://schemas.openxmlformats.org/drawingml/2006/main" xmlns:r="http://schemas.openxmlformats.org/officeDocument/2006/relationships" xmlns:p="http://schemas.openxmlformats.org/presentationml/2006/main" matchingName="79_Divider">
  <p:cSld name="79_Divider">
    <p:bg>
      <p:bgPr>
        <a:solidFill>
          <a:schemeClr val="lt2"/>
        </a:solidFill>
        <a:effectLst/>
      </p:bgPr>
    </p:bg>
    <p:spTree>
      <p:nvGrpSpPr>
        <p:cNvPr id="1" name="Shape 19330"/>
        <p:cNvGrpSpPr/>
        <p:nvPr/>
      </p:nvGrpSpPr>
      <p:grpSpPr>
        <a:xfrm>
          <a:off x="0" y="0"/>
          <a:ext cx="0" cy="0"/>
          <a:chOff x="0" y="0"/>
          <a:chExt cx="0" cy="0"/>
        </a:xfrm>
      </p:grpSpPr>
      <p:grpSp>
        <p:nvGrpSpPr>
          <p:cNvPr id="19331" name="Google Shape;19331;p2162"/>
          <p:cNvGrpSpPr/>
          <p:nvPr/>
        </p:nvGrpSpPr>
        <p:grpSpPr>
          <a:xfrm>
            <a:off x="0" y="5020348"/>
            <a:ext cx="12192000" cy="1837653"/>
            <a:chOff x="0" y="5020347"/>
            <a:chExt cx="12192000" cy="1837653"/>
          </a:xfrm>
        </p:grpSpPr>
        <p:sp>
          <p:nvSpPr>
            <p:cNvPr id="19332" name="Google Shape;19332;p216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9333" name="Google Shape;19333;p216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9334" name="Google Shape;19334;p216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9335" name="Google Shape;19335;p216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336" name="Google Shape;19336;p2162"/>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337" name="Google Shape;19337;p2162"/>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949.xml><?xml version="1.0" encoding="utf-8"?>
<p:sldLayout xmlns:a="http://schemas.openxmlformats.org/drawingml/2006/main" xmlns:r="http://schemas.openxmlformats.org/officeDocument/2006/relationships" xmlns:p="http://schemas.openxmlformats.org/presentationml/2006/main" matchingName="21_Blank">
  <p:cSld name="21_Blank">
    <p:spTree>
      <p:nvGrpSpPr>
        <p:cNvPr id="1" name="Shape 19338"/>
        <p:cNvGrpSpPr/>
        <p:nvPr/>
      </p:nvGrpSpPr>
      <p:grpSpPr>
        <a:xfrm>
          <a:off x="0" y="0"/>
          <a:ext cx="0" cy="0"/>
          <a:chOff x="0" y="0"/>
          <a:chExt cx="0" cy="0"/>
        </a:xfrm>
      </p:grpSpPr>
      <p:sp>
        <p:nvSpPr>
          <p:cNvPr id="19339" name="Google Shape;19339;p216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9340" name="Google Shape;19340;p21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41" name="Google Shape;19341;p21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342" name="Google Shape;19342;p2163"/>
          <p:cNvGrpSpPr/>
          <p:nvPr/>
        </p:nvGrpSpPr>
        <p:grpSpPr>
          <a:xfrm>
            <a:off x="7191543" y="1"/>
            <a:ext cx="5000459" cy="1425992"/>
            <a:chOff x="7191542" y="1"/>
            <a:chExt cx="5000459" cy="1425992"/>
          </a:xfrm>
        </p:grpSpPr>
        <p:pic>
          <p:nvPicPr>
            <p:cNvPr id="19343" name="Google Shape;19343;p21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344" name="Google Shape;19344;p2163"/>
            <p:cNvGrpSpPr/>
            <p:nvPr/>
          </p:nvGrpSpPr>
          <p:grpSpPr>
            <a:xfrm>
              <a:off x="7191542" y="1"/>
              <a:ext cx="5000459" cy="1425992"/>
              <a:chOff x="7186272" y="0"/>
              <a:chExt cx="5005729" cy="1427495"/>
            </a:xfrm>
          </p:grpSpPr>
          <p:sp>
            <p:nvSpPr>
              <p:cNvPr id="19345" name="Google Shape;19345;p21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346" name="Google Shape;19346;p21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p:spTree>
      <p:nvGrpSpPr>
        <p:cNvPr id="1" name="Shape 1893"/>
        <p:cNvGrpSpPr/>
        <p:nvPr/>
      </p:nvGrpSpPr>
      <p:grpSpPr>
        <a:xfrm>
          <a:off x="0" y="0"/>
          <a:ext cx="0" cy="0"/>
          <a:chOff x="0" y="0"/>
          <a:chExt cx="0" cy="0"/>
        </a:xfrm>
      </p:grpSpPr>
      <p:grpSp>
        <p:nvGrpSpPr>
          <p:cNvPr id="1894" name="Google Shape;1894;p290"/>
          <p:cNvGrpSpPr/>
          <p:nvPr/>
        </p:nvGrpSpPr>
        <p:grpSpPr>
          <a:xfrm>
            <a:off x="7191543" y="1"/>
            <a:ext cx="5000459" cy="1425992"/>
            <a:chOff x="7191542" y="1"/>
            <a:chExt cx="5000459" cy="1425992"/>
          </a:xfrm>
        </p:grpSpPr>
        <p:pic>
          <p:nvPicPr>
            <p:cNvPr id="1895" name="Google Shape;1895;p2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96" name="Google Shape;1896;p290"/>
            <p:cNvGrpSpPr/>
            <p:nvPr/>
          </p:nvGrpSpPr>
          <p:grpSpPr>
            <a:xfrm>
              <a:off x="7191542" y="1"/>
              <a:ext cx="5000459" cy="1425992"/>
              <a:chOff x="7186272" y="0"/>
              <a:chExt cx="5005729" cy="1427495"/>
            </a:xfrm>
          </p:grpSpPr>
          <p:sp>
            <p:nvSpPr>
              <p:cNvPr id="1897" name="Google Shape;1897;p2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98" name="Google Shape;1898;p2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899" name="Google Shape;1899;p29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0" name="Google Shape;1900;p29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1" name="Google Shape;1901;p29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02" name="Google Shape;1902;p2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03" name="Google Shape;1903;p2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50.xml><?xml version="1.0" encoding="utf-8"?>
<p:sldLayout xmlns:a="http://schemas.openxmlformats.org/drawingml/2006/main" xmlns:r="http://schemas.openxmlformats.org/officeDocument/2006/relationships" xmlns:p="http://schemas.openxmlformats.org/presentationml/2006/main" matchingName="Title and Content">
  <p:cSld name="2_Title and Content 8">
    <p:spTree>
      <p:nvGrpSpPr>
        <p:cNvPr id="1" name="Shape 19347"/>
        <p:cNvGrpSpPr/>
        <p:nvPr/>
      </p:nvGrpSpPr>
      <p:grpSpPr>
        <a:xfrm>
          <a:off x="0" y="0"/>
          <a:ext cx="0" cy="0"/>
          <a:chOff x="0" y="0"/>
          <a:chExt cx="0" cy="0"/>
        </a:xfrm>
      </p:grpSpPr>
      <p:grpSp>
        <p:nvGrpSpPr>
          <p:cNvPr id="19348" name="Google Shape;19348;p2164"/>
          <p:cNvGrpSpPr/>
          <p:nvPr/>
        </p:nvGrpSpPr>
        <p:grpSpPr>
          <a:xfrm>
            <a:off x="7191543" y="1"/>
            <a:ext cx="5000459" cy="1425992"/>
            <a:chOff x="7191542" y="1"/>
            <a:chExt cx="5000459" cy="1425992"/>
          </a:xfrm>
        </p:grpSpPr>
        <p:pic>
          <p:nvPicPr>
            <p:cNvPr id="19349" name="Google Shape;19349;p21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350" name="Google Shape;19350;p2164"/>
            <p:cNvGrpSpPr/>
            <p:nvPr/>
          </p:nvGrpSpPr>
          <p:grpSpPr>
            <a:xfrm>
              <a:off x="7191542" y="1"/>
              <a:ext cx="5000459" cy="1425992"/>
              <a:chOff x="7186272" y="0"/>
              <a:chExt cx="5005729" cy="1427495"/>
            </a:xfrm>
          </p:grpSpPr>
          <p:sp>
            <p:nvSpPr>
              <p:cNvPr id="19351" name="Google Shape;19351;p21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352" name="Google Shape;19352;p21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353" name="Google Shape;19353;p216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354" name="Google Shape;19354;p2164"/>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55" name="Google Shape;19355;p216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356" name="Google Shape;19356;p21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57" name="Google Shape;19357;p216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51.xml><?xml version="1.0" encoding="utf-8"?>
<p:sldLayout xmlns:a="http://schemas.openxmlformats.org/drawingml/2006/main" xmlns:r="http://schemas.openxmlformats.org/officeDocument/2006/relationships" xmlns:p="http://schemas.openxmlformats.org/presentationml/2006/main" matchingName="Photo Slide">
  <p:cSld name="1_Photo Slide 7">
    <p:spTree>
      <p:nvGrpSpPr>
        <p:cNvPr id="1" name="Shape 19358"/>
        <p:cNvGrpSpPr/>
        <p:nvPr/>
      </p:nvGrpSpPr>
      <p:grpSpPr>
        <a:xfrm>
          <a:off x="0" y="0"/>
          <a:ext cx="0" cy="0"/>
          <a:chOff x="0" y="0"/>
          <a:chExt cx="0" cy="0"/>
        </a:xfrm>
      </p:grpSpPr>
      <p:sp>
        <p:nvSpPr>
          <p:cNvPr id="19359" name="Google Shape;19359;p2165"/>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360" name="Google Shape;19360;p216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361" name="Google Shape;19361;p2165"/>
          <p:cNvGrpSpPr/>
          <p:nvPr/>
        </p:nvGrpSpPr>
        <p:grpSpPr>
          <a:xfrm>
            <a:off x="0" y="5379427"/>
            <a:ext cx="2807368" cy="753891"/>
            <a:chOff x="0" y="5379426"/>
            <a:chExt cx="2807368" cy="753891"/>
          </a:xfrm>
        </p:grpSpPr>
        <p:sp>
          <p:nvSpPr>
            <p:cNvPr id="19362" name="Google Shape;19362;p216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363" name="Google Shape;19363;p216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9364" name="Google Shape;19364;p2165"/>
          <p:cNvSpPr>
            <a:spLocks noGrp="1"/>
          </p:cNvSpPr>
          <p:nvPr>
            <p:ph type="pic" idx="2"/>
          </p:nvPr>
        </p:nvSpPr>
        <p:spPr>
          <a:xfrm>
            <a:off x="2807368" y="457202"/>
            <a:ext cx="8915400" cy="5943599"/>
          </a:xfrm>
          <a:prstGeom prst="rect">
            <a:avLst/>
          </a:prstGeom>
          <a:noFill/>
          <a:ln>
            <a:noFill/>
          </a:ln>
        </p:spPr>
      </p:sp>
      <p:pic>
        <p:nvPicPr>
          <p:cNvPr id="19365" name="Google Shape;19365;p2165"/>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1952.xml><?xml version="1.0" encoding="utf-8"?>
<p:sldLayout xmlns:a="http://schemas.openxmlformats.org/drawingml/2006/main" xmlns:r="http://schemas.openxmlformats.org/officeDocument/2006/relationships" xmlns:p="http://schemas.openxmlformats.org/presentationml/2006/main" matchingName="Title and Content">
  <p:cSld name="2_Title and Content 9">
    <p:spTree>
      <p:nvGrpSpPr>
        <p:cNvPr id="1" name="Shape 19366"/>
        <p:cNvGrpSpPr/>
        <p:nvPr/>
      </p:nvGrpSpPr>
      <p:grpSpPr>
        <a:xfrm>
          <a:off x="0" y="0"/>
          <a:ext cx="0" cy="0"/>
          <a:chOff x="0" y="0"/>
          <a:chExt cx="0" cy="0"/>
        </a:xfrm>
      </p:grpSpPr>
      <p:grpSp>
        <p:nvGrpSpPr>
          <p:cNvPr id="19367" name="Google Shape;19367;p2166"/>
          <p:cNvGrpSpPr/>
          <p:nvPr/>
        </p:nvGrpSpPr>
        <p:grpSpPr>
          <a:xfrm>
            <a:off x="7191542" y="1"/>
            <a:ext cx="5000459" cy="1425992"/>
            <a:chOff x="7191542" y="1"/>
            <a:chExt cx="5000459" cy="1425992"/>
          </a:xfrm>
        </p:grpSpPr>
        <p:pic>
          <p:nvPicPr>
            <p:cNvPr id="19368" name="Google Shape;19368;p21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369" name="Google Shape;19369;p2166"/>
            <p:cNvGrpSpPr/>
            <p:nvPr/>
          </p:nvGrpSpPr>
          <p:grpSpPr>
            <a:xfrm>
              <a:off x="7191542" y="1"/>
              <a:ext cx="5000459" cy="1425992"/>
              <a:chOff x="7186272" y="0"/>
              <a:chExt cx="5005729" cy="1427495"/>
            </a:xfrm>
          </p:grpSpPr>
          <p:sp>
            <p:nvSpPr>
              <p:cNvPr id="19370" name="Google Shape;19370;p21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371" name="Google Shape;19371;p21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372" name="Google Shape;19372;p21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373" name="Google Shape;19373;p216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74" name="Google Shape;19374;p21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375" name="Google Shape;19375;p21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76" name="Google Shape;19376;p21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53.xml><?xml version="1.0" encoding="utf-8"?>
<p:sldLayout xmlns:a="http://schemas.openxmlformats.org/drawingml/2006/main" xmlns:r="http://schemas.openxmlformats.org/officeDocument/2006/relationships" xmlns:p="http://schemas.openxmlformats.org/presentationml/2006/main" matchingName="Photo Slide">
  <p:cSld name="1_Photo Slide 8">
    <p:spTree>
      <p:nvGrpSpPr>
        <p:cNvPr id="1" name="Shape 19377"/>
        <p:cNvGrpSpPr/>
        <p:nvPr/>
      </p:nvGrpSpPr>
      <p:grpSpPr>
        <a:xfrm>
          <a:off x="0" y="0"/>
          <a:ext cx="0" cy="0"/>
          <a:chOff x="0" y="0"/>
          <a:chExt cx="0" cy="0"/>
        </a:xfrm>
      </p:grpSpPr>
      <p:sp>
        <p:nvSpPr>
          <p:cNvPr id="19378" name="Google Shape;19378;p216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379" name="Google Shape;19379;p216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380" name="Google Shape;19380;p2167"/>
          <p:cNvGrpSpPr/>
          <p:nvPr/>
        </p:nvGrpSpPr>
        <p:grpSpPr>
          <a:xfrm>
            <a:off x="0" y="5379426"/>
            <a:ext cx="2807368" cy="753891"/>
            <a:chOff x="0" y="5379426"/>
            <a:chExt cx="2807368" cy="753891"/>
          </a:xfrm>
        </p:grpSpPr>
        <p:sp>
          <p:nvSpPr>
            <p:cNvPr id="19381" name="Google Shape;19381;p216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382" name="Google Shape;19382;p216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9383" name="Google Shape;19383;p2167"/>
          <p:cNvSpPr>
            <a:spLocks noGrp="1"/>
          </p:cNvSpPr>
          <p:nvPr>
            <p:ph type="pic" idx="2"/>
          </p:nvPr>
        </p:nvSpPr>
        <p:spPr>
          <a:xfrm>
            <a:off x="2807368" y="457202"/>
            <a:ext cx="8915400" cy="5943598"/>
          </a:xfrm>
          <a:prstGeom prst="rect">
            <a:avLst/>
          </a:prstGeom>
          <a:noFill/>
          <a:ln>
            <a:noFill/>
          </a:ln>
        </p:spPr>
      </p:sp>
      <p:pic>
        <p:nvPicPr>
          <p:cNvPr id="19384" name="Google Shape;19384;p216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954.xml><?xml version="1.0" encoding="utf-8"?>
<p:sldLayout xmlns:a="http://schemas.openxmlformats.org/drawingml/2006/main" xmlns:r="http://schemas.openxmlformats.org/officeDocument/2006/relationships" xmlns:p="http://schemas.openxmlformats.org/presentationml/2006/main" matchingName="6_Title and Content">
  <p:cSld name="6_Title and Content 2">
    <p:spTree>
      <p:nvGrpSpPr>
        <p:cNvPr id="1" name="Shape 19385"/>
        <p:cNvGrpSpPr/>
        <p:nvPr/>
      </p:nvGrpSpPr>
      <p:grpSpPr>
        <a:xfrm>
          <a:off x="0" y="0"/>
          <a:ext cx="0" cy="0"/>
          <a:chOff x="0" y="0"/>
          <a:chExt cx="0" cy="0"/>
        </a:xfrm>
      </p:grpSpPr>
      <p:pic>
        <p:nvPicPr>
          <p:cNvPr id="19386" name="Google Shape;19386;p2168"/>
          <p:cNvPicPr preferRelativeResize="0"/>
          <p:nvPr/>
        </p:nvPicPr>
        <p:blipFill rotWithShape="1">
          <a:blip r:embed="rId2">
            <a:alphaModFix/>
          </a:blip>
          <a:srcRect/>
          <a:stretch/>
        </p:blipFill>
        <p:spPr>
          <a:xfrm>
            <a:off x="1524" y="0"/>
            <a:ext cx="12190476" cy="6858000"/>
          </a:xfrm>
          <a:prstGeom prst="rect">
            <a:avLst/>
          </a:prstGeom>
          <a:noFill/>
          <a:ln>
            <a:noFill/>
          </a:ln>
        </p:spPr>
      </p:pic>
      <p:sp>
        <p:nvSpPr>
          <p:cNvPr id="19387" name="Google Shape;19387;p21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388" name="Google Shape;19388;p21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9389" name="Google Shape;19389;p2168"/>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55.xml><?xml version="1.0" encoding="utf-8"?>
<p:sldLayout xmlns:a="http://schemas.openxmlformats.org/drawingml/2006/main" xmlns:r="http://schemas.openxmlformats.org/officeDocument/2006/relationships" xmlns:p="http://schemas.openxmlformats.org/presentationml/2006/main" matchingName="3_Breaker-4">
  <p:cSld name="3_Breaker-4 3">
    <p:spTree>
      <p:nvGrpSpPr>
        <p:cNvPr id="1" name="Shape 19390"/>
        <p:cNvGrpSpPr/>
        <p:nvPr/>
      </p:nvGrpSpPr>
      <p:grpSpPr>
        <a:xfrm>
          <a:off x="0" y="0"/>
          <a:ext cx="0" cy="0"/>
          <a:chOff x="0" y="0"/>
          <a:chExt cx="0" cy="0"/>
        </a:xfrm>
      </p:grpSpPr>
      <p:pic>
        <p:nvPicPr>
          <p:cNvPr id="19391" name="Google Shape;19391;p2169"/>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9392" name="Google Shape;19392;p2169"/>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19393" name="Google Shape;19393;p2169"/>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94" name="Google Shape;19394;p2169"/>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56.xml><?xml version="1.0" encoding="utf-8"?>
<p:sldLayout xmlns:a="http://schemas.openxmlformats.org/drawingml/2006/main" xmlns:r="http://schemas.openxmlformats.org/officeDocument/2006/relationships" xmlns:p="http://schemas.openxmlformats.org/presentationml/2006/main" matchingName="2_Title Slide">
  <p:cSld name="2_Title Slide 4">
    <p:spTree>
      <p:nvGrpSpPr>
        <p:cNvPr id="1" name="Shape 19395"/>
        <p:cNvGrpSpPr/>
        <p:nvPr/>
      </p:nvGrpSpPr>
      <p:grpSpPr>
        <a:xfrm>
          <a:off x="0" y="0"/>
          <a:ext cx="0" cy="0"/>
          <a:chOff x="0" y="0"/>
          <a:chExt cx="0" cy="0"/>
        </a:xfrm>
      </p:grpSpPr>
      <p:pic>
        <p:nvPicPr>
          <p:cNvPr id="19396" name="Google Shape;19396;p2170"/>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19397" name="Google Shape;19397;p2170"/>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19398" name="Google Shape;19398;p2170"/>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99" name="Google Shape;19399;p2170"/>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57.xml><?xml version="1.0" encoding="utf-8"?>
<p:sldLayout xmlns:a="http://schemas.openxmlformats.org/drawingml/2006/main" xmlns:r="http://schemas.openxmlformats.org/officeDocument/2006/relationships" xmlns:p="http://schemas.openxmlformats.org/presentationml/2006/main" matchingName="Image Left">
  <p:cSld name="Image Left 2">
    <p:spTree>
      <p:nvGrpSpPr>
        <p:cNvPr id="1" name="Shape 19400"/>
        <p:cNvGrpSpPr/>
        <p:nvPr/>
      </p:nvGrpSpPr>
      <p:grpSpPr>
        <a:xfrm>
          <a:off x="0" y="0"/>
          <a:ext cx="0" cy="0"/>
          <a:chOff x="0" y="0"/>
          <a:chExt cx="0" cy="0"/>
        </a:xfrm>
      </p:grpSpPr>
      <p:pic>
        <p:nvPicPr>
          <p:cNvPr id="19401" name="Google Shape;19401;p2171"/>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19402" name="Google Shape;19402;p2171"/>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403" name="Google Shape;19403;p21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solidFill>
                  <a:srgbClr val="59CBE8"/>
                </a:solidFill>
              </a:defRPr>
            </a:lvl1pPr>
            <a:lvl2pPr marL="0" lvl="1" indent="0" algn="r">
              <a:lnSpc>
                <a:spcPct val="100000"/>
              </a:lnSpc>
              <a:spcBef>
                <a:spcPts val="0"/>
              </a:spcBef>
              <a:spcAft>
                <a:spcPts val="0"/>
              </a:spcAft>
              <a:buNone/>
              <a:defRPr>
                <a:solidFill>
                  <a:srgbClr val="59CBE8"/>
                </a:solidFill>
              </a:defRPr>
            </a:lvl2pPr>
            <a:lvl3pPr marL="0" lvl="2" indent="0" algn="r">
              <a:lnSpc>
                <a:spcPct val="100000"/>
              </a:lnSpc>
              <a:spcBef>
                <a:spcPts val="0"/>
              </a:spcBef>
              <a:spcAft>
                <a:spcPts val="0"/>
              </a:spcAft>
              <a:buNone/>
              <a:defRPr>
                <a:solidFill>
                  <a:srgbClr val="59CBE8"/>
                </a:solidFill>
              </a:defRPr>
            </a:lvl3pPr>
            <a:lvl4pPr marL="0" lvl="3" indent="0" algn="r">
              <a:lnSpc>
                <a:spcPct val="100000"/>
              </a:lnSpc>
              <a:spcBef>
                <a:spcPts val="0"/>
              </a:spcBef>
              <a:spcAft>
                <a:spcPts val="0"/>
              </a:spcAft>
              <a:buNone/>
              <a:defRPr>
                <a:solidFill>
                  <a:srgbClr val="59CBE8"/>
                </a:solidFill>
              </a:defRPr>
            </a:lvl4pPr>
            <a:lvl5pPr marL="0" lvl="4" indent="0" algn="r">
              <a:lnSpc>
                <a:spcPct val="100000"/>
              </a:lnSpc>
              <a:spcBef>
                <a:spcPts val="0"/>
              </a:spcBef>
              <a:spcAft>
                <a:spcPts val="0"/>
              </a:spcAft>
              <a:buNone/>
              <a:defRPr>
                <a:solidFill>
                  <a:srgbClr val="59CBE8"/>
                </a:solidFill>
              </a:defRPr>
            </a:lvl5pPr>
            <a:lvl6pPr marL="0" lvl="5" indent="0" algn="r">
              <a:lnSpc>
                <a:spcPct val="100000"/>
              </a:lnSpc>
              <a:spcBef>
                <a:spcPts val="0"/>
              </a:spcBef>
              <a:spcAft>
                <a:spcPts val="0"/>
              </a:spcAft>
              <a:buNone/>
              <a:defRPr>
                <a:solidFill>
                  <a:srgbClr val="59CBE8"/>
                </a:solidFill>
              </a:defRPr>
            </a:lvl6pPr>
            <a:lvl7pPr marL="0" lvl="6" indent="0" algn="r">
              <a:lnSpc>
                <a:spcPct val="100000"/>
              </a:lnSpc>
              <a:spcBef>
                <a:spcPts val="0"/>
              </a:spcBef>
              <a:spcAft>
                <a:spcPts val="0"/>
              </a:spcAft>
              <a:buNone/>
              <a:defRPr>
                <a:solidFill>
                  <a:srgbClr val="59CBE8"/>
                </a:solidFill>
              </a:defRPr>
            </a:lvl7pPr>
            <a:lvl8pPr marL="0" lvl="7" indent="0" algn="r">
              <a:lnSpc>
                <a:spcPct val="100000"/>
              </a:lnSpc>
              <a:spcBef>
                <a:spcPts val="0"/>
              </a:spcBef>
              <a:spcAft>
                <a:spcPts val="0"/>
              </a:spcAft>
              <a:buNone/>
              <a:defRPr>
                <a:solidFill>
                  <a:srgbClr val="59CBE8"/>
                </a:solidFill>
              </a:defRPr>
            </a:lvl8pPr>
            <a:lvl9pPr marL="0" lvl="8" indent="0" algn="r">
              <a:lnSpc>
                <a:spcPct val="100000"/>
              </a:lnSpc>
              <a:spcBef>
                <a:spcPts val="0"/>
              </a:spcBef>
              <a:spcAft>
                <a:spcPts val="0"/>
              </a:spcAft>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19404" name="Google Shape;19404;p2171"/>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58.xml><?xml version="1.0" encoding="utf-8"?>
<p:sldLayout xmlns:a="http://schemas.openxmlformats.org/drawingml/2006/main" xmlns:r="http://schemas.openxmlformats.org/officeDocument/2006/relationships" xmlns:p="http://schemas.openxmlformats.org/presentationml/2006/main" matchingName="Breaker-4">
  <p:cSld name="Breaker-4 5">
    <p:spTree>
      <p:nvGrpSpPr>
        <p:cNvPr id="1" name="Shape 19405"/>
        <p:cNvGrpSpPr/>
        <p:nvPr/>
      </p:nvGrpSpPr>
      <p:grpSpPr>
        <a:xfrm>
          <a:off x="0" y="0"/>
          <a:ext cx="0" cy="0"/>
          <a:chOff x="0" y="0"/>
          <a:chExt cx="0" cy="0"/>
        </a:xfrm>
      </p:grpSpPr>
      <p:pic>
        <p:nvPicPr>
          <p:cNvPr id="19406" name="Google Shape;19406;p2172"/>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9407" name="Google Shape;19407;p2172"/>
          <p:cNvPicPr preferRelativeResize="0"/>
          <p:nvPr/>
        </p:nvPicPr>
        <p:blipFill rotWithShape="1">
          <a:blip r:embed="rId3">
            <a:alphaModFix/>
          </a:blip>
          <a:srcRect/>
          <a:stretch/>
        </p:blipFill>
        <p:spPr>
          <a:xfrm>
            <a:off x="10425152" y="5894637"/>
            <a:ext cx="1312781" cy="562271"/>
          </a:xfrm>
          <a:prstGeom prst="rect">
            <a:avLst/>
          </a:prstGeom>
          <a:noFill/>
          <a:ln>
            <a:noFill/>
          </a:ln>
        </p:spPr>
      </p:pic>
      <p:sp>
        <p:nvSpPr>
          <p:cNvPr id="19408" name="Google Shape;19408;p2172"/>
          <p:cNvSpPr txBox="1">
            <a:spLocks noGrp="1"/>
          </p:cNvSpPr>
          <p:nvPr>
            <p:ph type="body" idx="1"/>
          </p:nvPr>
        </p:nvSpPr>
        <p:spPr>
          <a:xfrm>
            <a:off x="7459665" y="3429000"/>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09" name="Google Shape;19409;p2172"/>
          <p:cNvSpPr txBox="1">
            <a:spLocks noGrp="1"/>
          </p:cNvSpPr>
          <p:nvPr>
            <p:ph type="body" idx="2"/>
          </p:nvPr>
        </p:nvSpPr>
        <p:spPr>
          <a:xfrm>
            <a:off x="7459661" y="4775654"/>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59.xml><?xml version="1.0" encoding="utf-8"?>
<p:sldLayout xmlns:a="http://schemas.openxmlformats.org/drawingml/2006/main" xmlns:r="http://schemas.openxmlformats.org/officeDocument/2006/relationships" xmlns:p="http://schemas.openxmlformats.org/presentationml/2006/main" matchingName="Breaker-4">
  <p:cSld name="Breaker-4 6">
    <p:spTree>
      <p:nvGrpSpPr>
        <p:cNvPr id="1" name="Shape 19410"/>
        <p:cNvGrpSpPr/>
        <p:nvPr/>
      </p:nvGrpSpPr>
      <p:grpSpPr>
        <a:xfrm>
          <a:off x="0" y="0"/>
          <a:ext cx="0" cy="0"/>
          <a:chOff x="0" y="0"/>
          <a:chExt cx="0" cy="0"/>
        </a:xfrm>
      </p:grpSpPr>
      <p:pic>
        <p:nvPicPr>
          <p:cNvPr id="19411" name="Google Shape;19411;p2173"/>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9412" name="Google Shape;19412;p2173"/>
          <p:cNvPicPr preferRelativeResize="0"/>
          <p:nvPr/>
        </p:nvPicPr>
        <p:blipFill rotWithShape="1">
          <a:blip r:embed="rId3">
            <a:alphaModFix/>
          </a:blip>
          <a:srcRect/>
          <a:stretch/>
        </p:blipFill>
        <p:spPr>
          <a:xfrm>
            <a:off x="10425152" y="5894637"/>
            <a:ext cx="1312781" cy="562271"/>
          </a:xfrm>
          <a:prstGeom prst="rect">
            <a:avLst/>
          </a:prstGeom>
          <a:noFill/>
          <a:ln>
            <a:noFill/>
          </a:ln>
        </p:spPr>
      </p:pic>
      <p:sp>
        <p:nvSpPr>
          <p:cNvPr id="19413" name="Google Shape;19413;p2173"/>
          <p:cNvSpPr txBox="1">
            <a:spLocks noGrp="1"/>
          </p:cNvSpPr>
          <p:nvPr>
            <p:ph type="body" idx="1"/>
          </p:nvPr>
        </p:nvSpPr>
        <p:spPr>
          <a:xfrm>
            <a:off x="7459665" y="3429000"/>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14" name="Google Shape;19414;p2173"/>
          <p:cNvSpPr txBox="1">
            <a:spLocks noGrp="1"/>
          </p:cNvSpPr>
          <p:nvPr>
            <p:ph type="body" idx="2"/>
          </p:nvPr>
        </p:nvSpPr>
        <p:spPr>
          <a:xfrm>
            <a:off x="7459661" y="4775654"/>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1904"/>
        <p:cNvGrpSpPr/>
        <p:nvPr/>
      </p:nvGrpSpPr>
      <p:grpSpPr>
        <a:xfrm>
          <a:off x="0" y="0"/>
          <a:ext cx="0" cy="0"/>
          <a:chOff x="0" y="0"/>
          <a:chExt cx="0" cy="0"/>
        </a:xfrm>
      </p:grpSpPr>
      <p:sp>
        <p:nvSpPr>
          <p:cNvPr id="1905" name="Google Shape;1905;p29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06" name="Google Shape;1906;p29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7" name="Google Shape;1907;p2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8" name="Google Shape;1908;p29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09" name="Google Shape;1909;p2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0" name="Google Shape;1910;p2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11" name="Google Shape;1911;p291"/>
          <p:cNvGrpSpPr/>
          <p:nvPr/>
        </p:nvGrpSpPr>
        <p:grpSpPr>
          <a:xfrm>
            <a:off x="7191543" y="1"/>
            <a:ext cx="5000459" cy="1425992"/>
            <a:chOff x="7191542" y="1"/>
            <a:chExt cx="5000459" cy="1425992"/>
          </a:xfrm>
        </p:grpSpPr>
        <p:pic>
          <p:nvPicPr>
            <p:cNvPr id="1912" name="Google Shape;1912;p2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13" name="Google Shape;1913;p291"/>
            <p:cNvGrpSpPr/>
            <p:nvPr/>
          </p:nvGrpSpPr>
          <p:grpSpPr>
            <a:xfrm>
              <a:off x="7191542" y="1"/>
              <a:ext cx="5000459" cy="1425992"/>
              <a:chOff x="7186272" y="0"/>
              <a:chExt cx="5005729" cy="1427495"/>
            </a:xfrm>
          </p:grpSpPr>
          <p:sp>
            <p:nvSpPr>
              <p:cNvPr id="1914" name="Google Shape;1914;p2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15" name="Google Shape;1915;p2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916" name="Google Shape;1916;p29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60.xml><?xml version="1.0" encoding="utf-8"?>
<p:sldLayout xmlns:a="http://schemas.openxmlformats.org/drawingml/2006/main" xmlns:r="http://schemas.openxmlformats.org/officeDocument/2006/relationships" xmlns:p="http://schemas.openxmlformats.org/presentationml/2006/main" matchingName="Breaker-4">
  <p:cSld name="Breaker-4 7">
    <p:spTree>
      <p:nvGrpSpPr>
        <p:cNvPr id="1" name="Shape 19415"/>
        <p:cNvGrpSpPr/>
        <p:nvPr/>
      </p:nvGrpSpPr>
      <p:grpSpPr>
        <a:xfrm>
          <a:off x="0" y="0"/>
          <a:ext cx="0" cy="0"/>
          <a:chOff x="0" y="0"/>
          <a:chExt cx="0" cy="0"/>
        </a:xfrm>
      </p:grpSpPr>
      <p:pic>
        <p:nvPicPr>
          <p:cNvPr id="19416" name="Google Shape;19416;p2174"/>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9417" name="Google Shape;19417;p2174"/>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19418" name="Google Shape;19418;p2174"/>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19" name="Google Shape;19419;p2174"/>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61.xml><?xml version="1.0" encoding="utf-8"?>
<p:sldLayout xmlns:a="http://schemas.openxmlformats.org/drawingml/2006/main" xmlns:r="http://schemas.openxmlformats.org/officeDocument/2006/relationships" xmlns:p="http://schemas.openxmlformats.org/presentationml/2006/main" matchingName="Breaker-4">
  <p:cSld name="Breaker-4 8">
    <p:spTree>
      <p:nvGrpSpPr>
        <p:cNvPr id="1" name="Shape 19420"/>
        <p:cNvGrpSpPr/>
        <p:nvPr/>
      </p:nvGrpSpPr>
      <p:grpSpPr>
        <a:xfrm>
          <a:off x="0" y="0"/>
          <a:ext cx="0" cy="0"/>
          <a:chOff x="0" y="0"/>
          <a:chExt cx="0" cy="0"/>
        </a:xfrm>
      </p:grpSpPr>
      <p:pic>
        <p:nvPicPr>
          <p:cNvPr id="19421" name="Google Shape;19421;p2175"/>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9422" name="Google Shape;19422;p2175"/>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19423" name="Google Shape;19423;p2175"/>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24" name="Google Shape;19424;p2175"/>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62.xml><?xml version="1.0" encoding="utf-8"?>
<p:sldLayout xmlns:a="http://schemas.openxmlformats.org/drawingml/2006/main" xmlns:r="http://schemas.openxmlformats.org/officeDocument/2006/relationships" xmlns:p="http://schemas.openxmlformats.org/presentationml/2006/main" matchingName="2_Title Slide">
  <p:cSld name="2_Title Slide 5">
    <p:spTree>
      <p:nvGrpSpPr>
        <p:cNvPr id="1" name="Shape 19425"/>
        <p:cNvGrpSpPr/>
        <p:nvPr/>
      </p:nvGrpSpPr>
      <p:grpSpPr>
        <a:xfrm>
          <a:off x="0" y="0"/>
          <a:ext cx="0" cy="0"/>
          <a:chOff x="0" y="0"/>
          <a:chExt cx="0" cy="0"/>
        </a:xfrm>
      </p:grpSpPr>
      <p:pic>
        <p:nvPicPr>
          <p:cNvPr id="19426" name="Google Shape;19426;p2176"/>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19427" name="Google Shape;19427;p2176"/>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19428" name="Google Shape;19428;p2176"/>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29" name="Google Shape;19429;p2176"/>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63.xml><?xml version="1.0" encoding="utf-8"?>
<p:sldLayout xmlns:a="http://schemas.openxmlformats.org/drawingml/2006/main" xmlns:r="http://schemas.openxmlformats.org/officeDocument/2006/relationships" xmlns:p="http://schemas.openxmlformats.org/presentationml/2006/main" matchingName="Breaker-4">
  <p:cSld name="Breaker-4 9">
    <p:spTree>
      <p:nvGrpSpPr>
        <p:cNvPr id="1" name="Shape 19430"/>
        <p:cNvGrpSpPr/>
        <p:nvPr/>
      </p:nvGrpSpPr>
      <p:grpSpPr>
        <a:xfrm>
          <a:off x="0" y="0"/>
          <a:ext cx="0" cy="0"/>
          <a:chOff x="0" y="0"/>
          <a:chExt cx="0" cy="0"/>
        </a:xfrm>
      </p:grpSpPr>
      <p:pic>
        <p:nvPicPr>
          <p:cNvPr id="19431" name="Google Shape;19431;p2177"/>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9432" name="Google Shape;19432;p2177"/>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19433" name="Google Shape;19433;p2177"/>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34" name="Google Shape;19434;p2177"/>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64.xml><?xml version="1.0" encoding="utf-8"?>
<p:sldLayout xmlns:a="http://schemas.openxmlformats.org/drawingml/2006/main" xmlns:r="http://schemas.openxmlformats.org/officeDocument/2006/relationships" xmlns:p="http://schemas.openxmlformats.org/presentationml/2006/main" matchingName="6_Breaker-4">
  <p:cSld name="6_Breaker-4">
    <p:spTree>
      <p:nvGrpSpPr>
        <p:cNvPr id="1" name="Shape 19435"/>
        <p:cNvGrpSpPr/>
        <p:nvPr/>
      </p:nvGrpSpPr>
      <p:grpSpPr>
        <a:xfrm>
          <a:off x="0" y="0"/>
          <a:ext cx="0" cy="0"/>
          <a:chOff x="0" y="0"/>
          <a:chExt cx="0" cy="0"/>
        </a:xfrm>
      </p:grpSpPr>
      <p:pic>
        <p:nvPicPr>
          <p:cNvPr id="19436" name="Google Shape;19436;p2178"/>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9437" name="Google Shape;19437;p2178"/>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19438" name="Google Shape;19438;p2178"/>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39" name="Google Shape;19439;p2178"/>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65.xml><?xml version="1.0" encoding="utf-8"?>
<p:sldLayout xmlns:a="http://schemas.openxmlformats.org/drawingml/2006/main" xmlns:r="http://schemas.openxmlformats.org/officeDocument/2006/relationships" xmlns:p="http://schemas.openxmlformats.org/presentationml/2006/main" matchingName="6_Title and Content">
  <p:cSld name="6_Title and Content 3">
    <p:spTree>
      <p:nvGrpSpPr>
        <p:cNvPr id="1" name="Shape 19440"/>
        <p:cNvGrpSpPr/>
        <p:nvPr/>
      </p:nvGrpSpPr>
      <p:grpSpPr>
        <a:xfrm>
          <a:off x="0" y="0"/>
          <a:ext cx="0" cy="0"/>
          <a:chOff x="0" y="0"/>
          <a:chExt cx="0" cy="0"/>
        </a:xfrm>
      </p:grpSpPr>
      <p:pic>
        <p:nvPicPr>
          <p:cNvPr id="19441" name="Google Shape;19441;p2179"/>
          <p:cNvPicPr preferRelativeResize="0"/>
          <p:nvPr/>
        </p:nvPicPr>
        <p:blipFill rotWithShape="1">
          <a:blip r:embed="rId2">
            <a:alphaModFix/>
          </a:blip>
          <a:srcRect t="12181" r="12170"/>
          <a:stretch/>
        </p:blipFill>
        <p:spPr>
          <a:xfrm>
            <a:off x="1524" y="0"/>
            <a:ext cx="12190476" cy="6858000"/>
          </a:xfrm>
          <a:prstGeom prst="rect">
            <a:avLst/>
          </a:prstGeom>
          <a:noFill/>
          <a:ln>
            <a:noFill/>
          </a:ln>
        </p:spPr>
      </p:pic>
      <p:sp>
        <p:nvSpPr>
          <p:cNvPr id="19442" name="Google Shape;19442;p217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443" name="Google Shape;19443;p21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9444" name="Google Shape;19444;p2179"/>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66.xml><?xml version="1.0" encoding="utf-8"?>
<p:sldLayout xmlns:a="http://schemas.openxmlformats.org/drawingml/2006/main" xmlns:r="http://schemas.openxmlformats.org/officeDocument/2006/relationships" xmlns:p="http://schemas.openxmlformats.org/presentationml/2006/main" matchingName="Blue Graphic Right">
  <p:cSld name="Blue Graphic Right 2">
    <p:spTree>
      <p:nvGrpSpPr>
        <p:cNvPr id="1" name="Shape 19445"/>
        <p:cNvGrpSpPr/>
        <p:nvPr/>
      </p:nvGrpSpPr>
      <p:grpSpPr>
        <a:xfrm>
          <a:off x="0" y="0"/>
          <a:ext cx="0" cy="0"/>
          <a:chOff x="0" y="0"/>
          <a:chExt cx="0" cy="0"/>
        </a:xfrm>
      </p:grpSpPr>
      <p:pic>
        <p:nvPicPr>
          <p:cNvPr id="19446" name="Google Shape;19446;p2180"/>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19447" name="Google Shape;19447;p2180"/>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448" name="Google Shape;19448;p2180"/>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49" name="Google Shape;19449;p2180"/>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967.xml><?xml version="1.0" encoding="utf-8"?>
<p:sldLayout xmlns:a="http://schemas.openxmlformats.org/drawingml/2006/main" xmlns:r="http://schemas.openxmlformats.org/officeDocument/2006/relationships" xmlns:p="http://schemas.openxmlformats.org/presentationml/2006/main" matchingName="3-Closing Slide">
  <p:cSld name="3-Closing Slide 2">
    <p:spTree>
      <p:nvGrpSpPr>
        <p:cNvPr id="1" name="Shape 19450"/>
        <p:cNvGrpSpPr/>
        <p:nvPr/>
      </p:nvGrpSpPr>
      <p:grpSpPr>
        <a:xfrm>
          <a:off x="0" y="0"/>
          <a:ext cx="0" cy="0"/>
          <a:chOff x="0" y="0"/>
          <a:chExt cx="0" cy="0"/>
        </a:xfrm>
      </p:grpSpPr>
      <p:pic>
        <p:nvPicPr>
          <p:cNvPr id="19451" name="Google Shape;19451;p2181"/>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19452" name="Google Shape;19452;p2181"/>
          <p:cNvPicPr preferRelativeResize="0"/>
          <p:nvPr/>
        </p:nvPicPr>
        <p:blipFill rotWithShape="1">
          <a:blip r:embed="rId3">
            <a:alphaModFix/>
          </a:blip>
          <a:srcRect/>
          <a:stretch/>
        </p:blipFill>
        <p:spPr>
          <a:xfrm>
            <a:off x="5185224" y="2949956"/>
            <a:ext cx="1821552" cy="958089"/>
          </a:xfrm>
          <a:prstGeom prst="rect">
            <a:avLst/>
          </a:prstGeom>
          <a:noFill/>
          <a:ln>
            <a:noFill/>
          </a:ln>
        </p:spPr>
      </p:pic>
    </p:spTree>
  </p:cSld>
  <p:clrMapOvr>
    <a:masterClrMapping/>
  </p:clrMapOvr>
</p:sldLayout>
</file>

<file path=ppt/slideLayouts/slideLayout1968.xml><?xml version="1.0" encoding="utf-8"?>
<p:sldLayout xmlns:a="http://schemas.openxmlformats.org/drawingml/2006/main" xmlns:r="http://schemas.openxmlformats.org/officeDocument/2006/relationships" xmlns:p="http://schemas.openxmlformats.org/presentationml/2006/main" matchingName="2_Title Slide">
  <p:cSld name="2_Title Slide 6">
    <p:spTree>
      <p:nvGrpSpPr>
        <p:cNvPr id="1" name="Shape 19453"/>
        <p:cNvGrpSpPr/>
        <p:nvPr/>
      </p:nvGrpSpPr>
      <p:grpSpPr>
        <a:xfrm>
          <a:off x="0" y="0"/>
          <a:ext cx="0" cy="0"/>
          <a:chOff x="0" y="0"/>
          <a:chExt cx="0" cy="0"/>
        </a:xfrm>
      </p:grpSpPr>
      <p:pic>
        <p:nvPicPr>
          <p:cNvPr id="19454" name="Google Shape;19454;p2182"/>
          <p:cNvPicPr preferRelativeResize="0"/>
          <p:nvPr/>
        </p:nvPicPr>
        <p:blipFill rotWithShape="1">
          <a:blip r:embed="rId2">
            <a:alphaModFix/>
          </a:blip>
          <a:srcRect/>
          <a:stretch/>
        </p:blipFill>
        <p:spPr>
          <a:xfrm>
            <a:off x="1524" y="858"/>
            <a:ext cx="12188952" cy="6856285"/>
          </a:xfrm>
          <a:prstGeom prst="rect">
            <a:avLst/>
          </a:prstGeom>
          <a:noFill/>
          <a:ln>
            <a:noFill/>
          </a:ln>
        </p:spPr>
      </p:pic>
      <p:pic>
        <p:nvPicPr>
          <p:cNvPr id="19455" name="Google Shape;19455;p2182"/>
          <p:cNvPicPr preferRelativeResize="0"/>
          <p:nvPr/>
        </p:nvPicPr>
        <p:blipFill rotWithShape="1">
          <a:blip r:embed="rId3">
            <a:alphaModFix/>
          </a:blip>
          <a:srcRect/>
          <a:stretch/>
        </p:blipFill>
        <p:spPr>
          <a:xfrm>
            <a:off x="10802516" y="5915005"/>
            <a:ext cx="938787" cy="493777"/>
          </a:xfrm>
          <a:prstGeom prst="rect">
            <a:avLst/>
          </a:prstGeom>
          <a:noFill/>
          <a:ln>
            <a:noFill/>
          </a:ln>
        </p:spPr>
      </p:pic>
      <p:sp>
        <p:nvSpPr>
          <p:cNvPr id="19456" name="Google Shape;19456;p2182"/>
          <p:cNvSpPr txBox="1">
            <a:spLocks noGrp="1"/>
          </p:cNvSpPr>
          <p:nvPr>
            <p:ph type="body" idx="1"/>
          </p:nvPr>
        </p:nvSpPr>
        <p:spPr>
          <a:xfrm>
            <a:off x="7459663" y="3429000"/>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57" name="Google Shape;19457;p2182"/>
          <p:cNvSpPr txBox="1">
            <a:spLocks noGrp="1"/>
          </p:cNvSpPr>
          <p:nvPr>
            <p:ph type="body" idx="2"/>
          </p:nvPr>
        </p:nvSpPr>
        <p:spPr>
          <a:xfrm>
            <a:off x="7459661" y="4775654"/>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69.xml><?xml version="1.0" encoding="utf-8"?>
<p:sldLayout xmlns:a="http://schemas.openxmlformats.org/drawingml/2006/main" xmlns:r="http://schemas.openxmlformats.org/officeDocument/2006/relationships" xmlns:p="http://schemas.openxmlformats.org/presentationml/2006/main" matchingName="Image Left">
  <p:cSld name="Image Left 3">
    <p:spTree>
      <p:nvGrpSpPr>
        <p:cNvPr id="1" name="Shape 19458"/>
        <p:cNvGrpSpPr/>
        <p:nvPr/>
      </p:nvGrpSpPr>
      <p:grpSpPr>
        <a:xfrm>
          <a:off x="0" y="0"/>
          <a:ext cx="0" cy="0"/>
          <a:chOff x="0" y="0"/>
          <a:chExt cx="0" cy="0"/>
        </a:xfrm>
      </p:grpSpPr>
      <p:pic>
        <p:nvPicPr>
          <p:cNvPr id="19459" name="Google Shape;19459;p2183"/>
          <p:cNvPicPr preferRelativeResize="0"/>
          <p:nvPr/>
        </p:nvPicPr>
        <p:blipFill rotWithShape="1">
          <a:blip r:embed="rId2">
            <a:alphaModFix/>
          </a:blip>
          <a:srcRect/>
          <a:stretch/>
        </p:blipFill>
        <p:spPr>
          <a:xfrm>
            <a:off x="1524" y="859"/>
            <a:ext cx="12188952" cy="6856284"/>
          </a:xfrm>
          <a:prstGeom prst="rect">
            <a:avLst/>
          </a:prstGeom>
          <a:noFill/>
          <a:ln>
            <a:noFill/>
          </a:ln>
        </p:spPr>
      </p:pic>
      <p:sp>
        <p:nvSpPr>
          <p:cNvPr id="19460" name="Google Shape;19460;p2183"/>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461" name="Google Shape;19461;p21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solidFill>
                  <a:srgbClr val="59CBE8"/>
                </a:solidFill>
              </a:defRPr>
            </a:lvl1pPr>
            <a:lvl2pPr marL="0" lvl="1" indent="0" algn="r">
              <a:lnSpc>
                <a:spcPct val="100000"/>
              </a:lnSpc>
              <a:spcBef>
                <a:spcPts val="0"/>
              </a:spcBef>
              <a:spcAft>
                <a:spcPts val="0"/>
              </a:spcAft>
              <a:buNone/>
              <a:defRPr>
                <a:solidFill>
                  <a:srgbClr val="59CBE8"/>
                </a:solidFill>
              </a:defRPr>
            </a:lvl2pPr>
            <a:lvl3pPr marL="0" lvl="2" indent="0" algn="r">
              <a:lnSpc>
                <a:spcPct val="100000"/>
              </a:lnSpc>
              <a:spcBef>
                <a:spcPts val="0"/>
              </a:spcBef>
              <a:spcAft>
                <a:spcPts val="0"/>
              </a:spcAft>
              <a:buNone/>
              <a:defRPr>
                <a:solidFill>
                  <a:srgbClr val="59CBE8"/>
                </a:solidFill>
              </a:defRPr>
            </a:lvl3pPr>
            <a:lvl4pPr marL="0" lvl="3" indent="0" algn="r">
              <a:lnSpc>
                <a:spcPct val="100000"/>
              </a:lnSpc>
              <a:spcBef>
                <a:spcPts val="0"/>
              </a:spcBef>
              <a:spcAft>
                <a:spcPts val="0"/>
              </a:spcAft>
              <a:buNone/>
              <a:defRPr>
                <a:solidFill>
                  <a:srgbClr val="59CBE8"/>
                </a:solidFill>
              </a:defRPr>
            </a:lvl4pPr>
            <a:lvl5pPr marL="0" lvl="4" indent="0" algn="r">
              <a:lnSpc>
                <a:spcPct val="100000"/>
              </a:lnSpc>
              <a:spcBef>
                <a:spcPts val="0"/>
              </a:spcBef>
              <a:spcAft>
                <a:spcPts val="0"/>
              </a:spcAft>
              <a:buNone/>
              <a:defRPr>
                <a:solidFill>
                  <a:srgbClr val="59CBE8"/>
                </a:solidFill>
              </a:defRPr>
            </a:lvl5pPr>
            <a:lvl6pPr marL="0" lvl="5" indent="0" algn="r">
              <a:lnSpc>
                <a:spcPct val="100000"/>
              </a:lnSpc>
              <a:spcBef>
                <a:spcPts val="0"/>
              </a:spcBef>
              <a:spcAft>
                <a:spcPts val="0"/>
              </a:spcAft>
              <a:buNone/>
              <a:defRPr>
                <a:solidFill>
                  <a:srgbClr val="59CBE8"/>
                </a:solidFill>
              </a:defRPr>
            </a:lvl6pPr>
            <a:lvl7pPr marL="0" lvl="6" indent="0" algn="r">
              <a:lnSpc>
                <a:spcPct val="100000"/>
              </a:lnSpc>
              <a:spcBef>
                <a:spcPts val="0"/>
              </a:spcBef>
              <a:spcAft>
                <a:spcPts val="0"/>
              </a:spcAft>
              <a:buNone/>
              <a:defRPr>
                <a:solidFill>
                  <a:srgbClr val="59CBE8"/>
                </a:solidFill>
              </a:defRPr>
            </a:lvl7pPr>
            <a:lvl8pPr marL="0" lvl="7" indent="0" algn="r">
              <a:lnSpc>
                <a:spcPct val="100000"/>
              </a:lnSpc>
              <a:spcBef>
                <a:spcPts val="0"/>
              </a:spcBef>
              <a:spcAft>
                <a:spcPts val="0"/>
              </a:spcAft>
              <a:buNone/>
              <a:defRPr>
                <a:solidFill>
                  <a:srgbClr val="59CBE8"/>
                </a:solidFill>
              </a:defRPr>
            </a:lvl8pPr>
            <a:lvl9pPr marL="0" lvl="8" indent="0" algn="r">
              <a:lnSpc>
                <a:spcPct val="100000"/>
              </a:lnSpc>
              <a:spcBef>
                <a:spcPts val="0"/>
              </a:spcBef>
              <a:spcAft>
                <a:spcPts val="0"/>
              </a:spcAft>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19462" name="Google Shape;19462;p2183"/>
          <p:cNvSpPr txBox="1">
            <a:spLocks noGrp="1"/>
          </p:cNvSpPr>
          <p:nvPr>
            <p:ph type="body" idx="1"/>
          </p:nvPr>
        </p:nvSpPr>
        <p:spPr>
          <a:xfrm>
            <a:off x="6905173" y="1825630"/>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matchingName="Cover B">
  <p:cSld name="Cover B 4">
    <p:spTree>
      <p:nvGrpSpPr>
        <p:cNvPr id="1" name="Shape 1917"/>
        <p:cNvGrpSpPr/>
        <p:nvPr/>
      </p:nvGrpSpPr>
      <p:grpSpPr>
        <a:xfrm>
          <a:off x="0" y="0"/>
          <a:ext cx="0" cy="0"/>
          <a:chOff x="0" y="0"/>
          <a:chExt cx="0" cy="0"/>
        </a:xfrm>
      </p:grpSpPr>
      <p:sp>
        <p:nvSpPr>
          <p:cNvPr id="1918" name="Google Shape;1918;p292"/>
          <p:cNvSpPr txBox="1">
            <a:spLocks noGrp="1"/>
          </p:cNvSpPr>
          <p:nvPr>
            <p:ph type="ctrTitle"/>
          </p:nvPr>
        </p:nvSpPr>
        <p:spPr>
          <a:xfrm>
            <a:off x="513349"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9" name="Google Shape;1919;p292"/>
          <p:cNvSpPr txBox="1">
            <a:spLocks noGrp="1"/>
          </p:cNvSpPr>
          <p:nvPr>
            <p:ph type="subTitle" idx="1"/>
          </p:nvPr>
        </p:nvSpPr>
        <p:spPr>
          <a:xfrm>
            <a:off x="513349" y="540032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920" name="Google Shape;1920;p292"/>
          <p:cNvGrpSpPr/>
          <p:nvPr/>
        </p:nvGrpSpPr>
        <p:grpSpPr>
          <a:xfrm flipH="1">
            <a:off x="-1" y="2"/>
            <a:ext cx="6418725" cy="1509822"/>
            <a:chOff x="7522541" y="1"/>
            <a:chExt cx="4669459" cy="1098357"/>
          </a:xfrm>
        </p:grpSpPr>
        <p:sp>
          <p:nvSpPr>
            <p:cNvPr id="1921" name="Google Shape;1921;p292"/>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22" name="Google Shape;1922;p292"/>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1923" name="Google Shape;1923;p292"/>
          <p:cNvPicPr preferRelativeResize="0"/>
          <p:nvPr/>
        </p:nvPicPr>
        <p:blipFill rotWithShape="1">
          <a:blip r:embed="rId2">
            <a:alphaModFix/>
          </a:blip>
          <a:srcRect/>
          <a:stretch/>
        </p:blipFill>
        <p:spPr>
          <a:xfrm>
            <a:off x="513348" y="136526"/>
            <a:ext cx="1945206" cy="879974"/>
          </a:xfrm>
          <a:prstGeom prst="rect">
            <a:avLst/>
          </a:prstGeom>
          <a:noFill/>
          <a:ln>
            <a:noFill/>
          </a:ln>
        </p:spPr>
      </p:pic>
    </p:spTree>
  </p:cSld>
  <p:clrMapOvr>
    <a:masterClrMapping/>
  </p:clrMapOvr>
</p:sldLayout>
</file>

<file path=ppt/slideLayouts/slideLayout1970.xml><?xml version="1.0" encoding="utf-8"?>
<p:sldLayout xmlns:a="http://schemas.openxmlformats.org/drawingml/2006/main" xmlns:r="http://schemas.openxmlformats.org/officeDocument/2006/relationships" xmlns:p="http://schemas.openxmlformats.org/presentationml/2006/main" matchingName="Breaker-4">
  <p:cSld name="Breaker-4 10">
    <p:spTree>
      <p:nvGrpSpPr>
        <p:cNvPr id="1" name="Shape 19463"/>
        <p:cNvGrpSpPr/>
        <p:nvPr/>
      </p:nvGrpSpPr>
      <p:grpSpPr>
        <a:xfrm>
          <a:off x="0" y="0"/>
          <a:ext cx="0" cy="0"/>
          <a:chOff x="0" y="0"/>
          <a:chExt cx="0" cy="0"/>
        </a:xfrm>
      </p:grpSpPr>
      <p:pic>
        <p:nvPicPr>
          <p:cNvPr id="19464" name="Google Shape;19464;p2184"/>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9465" name="Google Shape;19465;p2184"/>
          <p:cNvPicPr preferRelativeResize="0"/>
          <p:nvPr/>
        </p:nvPicPr>
        <p:blipFill rotWithShape="1">
          <a:blip r:embed="rId3">
            <a:alphaModFix/>
          </a:blip>
          <a:srcRect/>
          <a:stretch/>
        </p:blipFill>
        <p:spPr>
          <a:xfrm>
            <a:off x="10425152" y="5894637"/>
            <a:ext cx="1312781" cy="562271"/>
          </a:xfrm>
          <a:prstGeom prst="rect">
            <a:avLst/>
          </a:prstGeom>
          <a:noFill/>
          <a:ln>
            <a:noFill/>
          </a:ln>
        </p:spPr>
      </p:pic>
      <p:sp>
        <p:nvSpPr>
          <p:cNvPr id="19466" name="Google Shape;19466;p2184"/>
          <p:cNvSpPr txBox="1">
            <a:spLocks noGrp="1"/>
          </p:cNvSpPr>
          <p:nvPr>
            <p:ph type="body" idx="1"/>
          </p:nvPr>
        </p:nvSpPr>
        <p:spPr>
          <a:xfrm>
            <a:off x="7459665" y="3429000"/>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67" name="Google Shape;19467;p2184"/>
          <p:cNvSpPr txBox="1">
            <a:spLocks noGrp="1"/>
          </p:cNvSpPr>
          <p:nvPr>
            <p:ph type="body" idx="2"/>
          </p:nvPr>
        </p:nvSpPr>
        <p:spPr>
          <a:xfrm>
            <a:off x="7459661" y="4775654"/>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71.xml><?xml version="1.0" encoding="utf-8"?>
<p:sldLayout xmlns:a="http://schemas.openxmlformats.org/drawingml/2006/main" xmlns:r="http://schemas.openxmlformats.org/officeDocument/2006/relationships" xmlns:p="http://schemas.openxmlformats.org/presentationml/2006/main" matchingName="2_Title Slide">
  <p:cSld name="2_Title Slide 7">
    <p:spTree>
      <p:nvGrpSpPr>
        <p:cNvPr id="1" name="Shape 19468"/>
        <p:cNvGrpSpPr/>
        <p:nvPr/>
      </p:nvGrpSpPr>
      <p:grpSpPr>
        <a:xfrm>
          <a:off x="0" y="0"/>
          <a:ext cx="0" cy="0"/>
          <a:chOff x="0" y="0"/>
          <a:chExt cx="0" cy="0"/>
        </a:xfrm>
      </p:grpSpPr>
      <p:pic>
        <p:nvPicPr>
          <p:cNvPr id="19469" name="Google Shape;19469;p2185"/>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19470" name="Google Shape;19470;p2185"/>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19471" name="Google Shape;19471;p2185"/>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72" name="Google Shape;19472;p2185"/>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72.xml><?xml version="1.0" encoding="utf-8"?>
<p:sldLayout xmlns:a="http://schemas.openxmlformats.org/drawingml/2006/main" xmlns:r="http://schemas.openxmlformats.org/officeDocument/2006/relationships" xmlns:p="http://schemas.openxmlformats.org/presentationml/2006/main" matchingName="Image Left">
  <p:cSld name="Image Left 4">
    <p:spTree>
      <p:nvGrpSpPr>
        <p:cNvPr id="1" name="Shape 19473"/>
        <p:cNvGrpSpPr/>
        <p:nvPr/>
      </p:nvGrpSpPr>
      <p:grpSpPr>
        <a:xfrm>
          <a:off x="0" y="0"/>
          <a:ext cx="0" cy="0"/>
          <a:chOff x="0" y="0"/>
          <a:chExt cx="0" cy="0"/>
        </a:xfrm>
      </p:grpSpPr>
      <p:pic>
        <p:nvPicPr>
          <p:cNvPr id="19474" name="Google Shape;19474;p2186"/>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19475" name="Google Shape;19475;p2186"/>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476" name="Google Shape;19476;p21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solidFill>
                  <a:srgbClr val="59CBE8"/>
                </a:solidFill>
              </a:defRPr>
            </a:lvl1pPr>
            <a:lvl2pPr marL="0" lvl="1" indent="0" algn="r">
              <a:lnSpc>
                <a:spcPct val="100000"/>
              </a:lnSpc>
              <a:spcBef>
                <a:spcPts val="0"/>
              </a:spcBef>
              <a:spcAft>
                <a:spcPts val="0"/>
              </a:spcAft>
              <a:buNone/>
              <a:defRPr>
                <a:solidFill>
                  <a:srgbClr val="59CBE8"/>
                </a:solidFill>
              </a:defRPr>
            </a:lvl2pPr>
            <a:lvl3pPr marL="0" lvl="2" indent="0" algn="r">
              <a:lnSpc>
                <a:spcPct val="100000"/>
              </a:lnSpc>
              <a:spcBef>
                <a:spcPts val="0"/>
              </a:spcBef>
              <a:spcAft>
                <a:spcPts val="0"/>
              </a:spcAft>
              <a:buNone/>
              <a:defRPr>
                <a:solidFill>
                  <a:srgbClr val="59CBE8"/>
                </a:solidFill>
              </a:defRPr>
            </a:lvl3pPr>
            <a:lvl4pPr marL="0" lvl="3" indent="0" algn="r">
              <a:lnSpc>
                <a:spcPct val="100000"/>
              </a:lnSpc>
              <a:spcBef>
                <a:spcPts val="0"/>
              </a:spcBef>
              <a:spcAft>
                <a:spcPts val="0"/>
              </a:spcAft>
              <a:buNone/>
              <a:defRPr>
                <a:solidFill>
                  <a:srgbClr val="59CBE8"/>
                </a:solidFill>
              </a:defRPr>
            </a:lvl4pPr>
            <a:lvl5pPr marL="0" lvl="4" indent="0" algn="r">
              <a:lnSpc>
                <a:spcPct val="100000"/>
              </a:lnSpc>
              <a:spcBef>
                <a:spcPts val="0"/>
              </a:spcBef>
              <a:spcAft>
                <a:spcPts val="0"/>
              </a:spcAft>
              <a:buNone/>
              <a:defRPr>
                <a:solidFill>
                  <a:srgbClr val="59CBE8"/>
                </a:solidFill>
              </a:defRPr>
            </a:lvl5pPr>
            <a:lvl6pPr marL="0" lvl="5" indent="0" algn="r">
              <a:lnSpc>
                <a:spcPct val="100000"/>
              </a:lnSpc>
              <a:spcBef>
                <a:spcPts val="0"/>
              </a:spcBef>
              <a:spcAft>
                <a:spcPts val="0"/>
              </a:spcAft>
              <a:buNone/>
              <a:defRPr>
                <a:solidFill>
                  <a:srgbClr val="59CBE8"/>
                </a:solidFill>
              </a:defRPr>
            </a:lvl6pPr>
            <a:lvl7pPr marL="0" lvl="6" indent="0" algn="r">
              <a:lnSpc>
                <a:spcPct val="100000"/>
              </a:lnSpc>
              <a:spcBef>
                <a:spcPts val="0"/>
              </a:spcBef>
              <a:spcAft>
                <a:spcPts val="0"/>
              </a:spcAft>
              <a:buNone/>
              <a:defRPr>
                <a:solidFill>
                  <a:srgbClr val="59CBE8"/>
                </a:solidFill>
              </a:defRPr>
            </a:lvl7pPr>
            <a:lvl8pPr marL="0" lvl="7" indent="0" algn="r">
              <a:lnSpc>
                <a:spcPct val="100000"/>
              </a:lnSpc>
              <a:spcBef>
                <a:spcPts val="0"/>
              </a:spcBef>
              <a:spcAft>
                <a:spcPts val="0"/>
              </a:spcAft>
              <a:buNone/>
              <a:defRPr>
                <a:solidFill>
                  <a:srgbClr val="59CBE8"/>
                </a:solidFill>
              </a:defRPr>
            </a:lvl8pPr>
            <a:lvl9pPr marL="0" lvl="8" indent="0" algn="r">
              <a:lnSpc>
                <a:spcPct val="100000"/>
              </a:lnSpc>
              <a:spcBef>
                <a:spcPts val="0"/>
              </a:spcBef>
              <a:spcAft>
                <a:spcPts val="0"/>
              </a:spcAft>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19477" name="Google Shape;19477;p2186"/>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73.xml><?xml version="1.0" encoding="utf-8"?>
<p:sldLayout xmlns:a="http://schemas.openxmlformats.org/drawingml/2006/main" xmlns:r="http://schemas.openxmlformats.org/officeDocument/2006/relationships" xmlns:p="http://schemas.openxmlformats.org/presentationml/2006/main" matchingName="Breaker-4">
  <p:cSld name="Breaker-4 11">
    <p:spTree>
      <p:nvGrpSpPr>
        <p:cNvPr id="1" name="Shape 19478"/>
        <p:cNvGrpSpPr/>
        <p:nvPr/>
      </p:nvGrpSpPr>
      <p:grpSpPr>
        <a:xfrm>
          <a:off x="0" y="0"/>
          <a:ext cx="0" cy="0"/>
          <a:chOff x="0" y="0"/>
          <a:chExt cx="0" cy="0"/>
        </a:xfrm>
      </p:grpSpPr>
      <p:pic>
        <p:nvPicPr>
          <p:cNvPr id="19479" name="Google Shape;19479;p2187"/>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9480" name="Google Shape;19480;p2187"/>
          <p:cNvPicPr preferRelativeResize="0"/>
          <p:nvPr/>
        </p:nvPicPr>
        <p:blipFill rotWithShape="1">
          <a:blip r:embed="rId3">
            <a:alphaModFix/>
          </a:blip>
          <a:srcRect/>
          <a:stretch/>
        </p:blipFill>
        <p:spPr>
          <a:xfrm>
            <a:off x="10425152" y="5894637"/>
            <a:ext cx="1312781" cy="562271"/>
          </a:xfrm>
          <a:prstGeom prst="rect">
            <a:avLst/>
          </a:prstGeom>
          <a:noFill/>
          <a:ln>
            <a:noFill/>
          </a:ln>
        </p:spPr>
      </p:pic>
      <p:sp>
        <p:nvSpPr>
          <p:cNvPr id="19481" name="Google Shape;19481;p2187"/>
          <p:cNvSpPr txBox="1">
            <a:spLocks noGrp="1"/>
          </p:cNvSpPr>
          <p:nvPr>
            <p:ph type="body" idx="1"/>
          </p:nvPr>
        </p:nvSpPr>
        <p:spPr>
          <a:xfrm>
            <a:off x="7459665" y="3429000"/>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82" name="Google Shape;19482;p2187"/>
          <p:cNvSpPr txBox="1">
            <a:spLocks noGrp="1"/>
          </p:cNvSpPr>
          <p:nvPr>
            <p:ph type="body" idx="2"/>
          </p:nvPr>
        </p:nvSpPr>
        <p:spPr>
          <a:xfrm>
            <a:off x="7459661" y="4775654"/>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74.xml><?xml version="1.0" encoding="utf-8"?>
<p:sldLayout xmlns:a="http://schemas.openxmlformats.org/drawingml/2006/main" xmlns:r="http://schemas.openxmlformats.org/officeDocument/2006/relationships" xmlns:p="http://schemas.openxmlformats.org/presentationml/2006/main" matchingName="Breaker-4">
  <p:cSld name="Breaker-4 12">
    <p:spTree>
      <p:nvGrpSpPr>
        <p:cNvPr id="1" name="Shape 19483"/>
        <p:cNvGrpSpPr/>
        <p:nvPr/>
      </p:nvGrpSpPr>
      <p:grpSpPr>
        <a:xfrm>
          <a:off x="0" y="0"/>
          <a:ext cx="0" cy="0"/>
          <a:chOff x="0" y="0"/>
          <a:chExt cx="0" cy="0"/>
        </a:xfrm>
      </p:grpSpPr>
      <p:pic>
        <p:nvPicPr>
          <p:cNvPr id="19484" name="Google Shape;19484;p2188"/>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9485" name="Google Shape;19485;p2188"/>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19486" name="Google Shape;19486;p2188"/>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87" name="Google Shape;19487;p2188"/>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75.xml><?xml version="1.0" encoding="utf-8"?>
<p:sldLayout xmlns:a="http://schemas.openxmlformats.org/drawingml/2006/main" xmlns:r="http://schemas.openxmlformats.org/officeDocument/2006/relationships" xmlns:p="http://schemas.openxmlformats.org/presentationml/2006/main" matchingName="Breaker-4">
  <p:cSld name="Breaker-4 13">
    <p:spTree>
      <p:nvGrpSpPr>
        <p:cNvPr id="1" name="Shape 19488"/>
        <p:cNvGrpSpPr/>
        <p:nvPr/>
      </p:nvGrpSpPr>
      <p:grpSpPr>
        <a:xfrm>
          <a:off x="0" y="0"/>
          <a:ext cx="0" cy="0"/>
          <a:chOff x="0" y="0"/>
          <a:chExt cx="0" cy="0"/>
        </a:xfrm>
      </p:grpSpPr>
      <p:pic>
        <p:nvPicPr>
          <p:cNvPr id="19489" name="Google Shape;19489;p2189"/>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9490" name="Google Shape;19490;p2189"/>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19491" name="Google Shape;19491;p2189"/>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92" name="Google Shape;19492;p2189"/>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76.xml><?xml version="1.0" encoding="utf-8"?>
<p:sldLayout xmlns:a="http://schemas.openxmlformats.org/drawingml/2006/main" xmlns:r="http://schemas.openxmlformats.org/officeDocument/2006/relationships" xmlns:p="http://schemas.openxmlformats.org/presentationml/2006/main" matchingName="6_Title and Content">
  <p:cSld name="6_Title and Content 4">
    <p:spTree>
      <p:nvGrpSpPr>
        <p:cNvPr id="1" name="Shape 19493"/>
        <p:cNvGrpSpPr/>
        <p:nvPr/>
      </p:nvGrpSpPr>
      <p:grpSpPr>
        <a:xfrm>
          <a:off x="0" y="0"/>
          <a:ext cx="0" cy="0"/>
          <a:chOff x="0" y="0"/>
          <a:chExt cx="0" cy="0"/>
        </a:xfrm>
      </p:grpSpPr>
      <p:pic>
        <p:nvPicPr>
          <p:cNvPr id="19494" name="Google Shape;19494;p2190"/>
          <p:cNvPicPr preferRelativeResize="0"/>
          <p:nvPr/>
        </p:nvPicPr>
        <p:blipFill rotWithShape="1">
          <a:blip r:embed="rId2">
            <a:alphaModFix/>
          </a:blip>
          <a:srcRect t="12181" r="12170"/>
          <a:stretch/>
        </p:blipFill>
        <p:spPr>
          <a:xfrm>
            <a:off x="1524" y="0"/>
            <a:ext cx="12190476" cy="6858000"/>
          </a:xfrm>
          <a:prstGeom prst="rect">
            <a:avLst/>
          </a:prstGeom>
          <a:noFill/>
          <a:ln>
            <a:noFill/>
          </a:ln>
        </p:spPr>
      </p:pic>
      <p:sp>
        <p:nvSpPr>
          <p:cNvPr id="19495" name="Google Shape;19495;p219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496" name="Google Shape;19496;p21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9497" name="Google Shape;19497;p2190"/>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77.xml><?xml version="1.0" encoding="utf-8"?>
<p:sldLayout xmlns:a="http://schemas.openxmlformats.org/drawingml/2006/main" xmlns:r="http://schemas.openxmlformats.org/officeDocument/2006/relationships" xmlns:p="http://schemas.openxmlformats.org/presentationml/2006/main" matchingName="Blue Graphic Right">
  <p:cSld name="Blue Graphic Right 3">
    <p:spTree>
      <p:nvGrpSpPr>
        <p:cNvPr id="1" name="Shape 19498"/>
        <p:cNvGrpSpPr/>
        <p:nvPr/>
      </p:nvGrpSpPr>
      <p:grpSpPr>
        <a:xfrm>
          <a:off x="0" y="0"/>
          <a:ext cx="0" cy="0"/>
          <a:chOff x="0" y="0"/>
          <a:chExt cx="0" cy="0"/>
        </a:xfrm>
      </p:grpSpPr>
      <p:pic>
        <p:nvPicPr>
          <p:cNvPr id="19499" name="Google Shape;19499;p2191"/>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19500" name="Google Shape;19500;p2191"/>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01" name="Google Shape;19501;p2191"/>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02" name="Google Shape;19502;p2191"/>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978.xml><?xml version="1.0" encoding="utf-8"?>
<p:sldLayout xmlns:a="http://schemas.openxmlformats.org/drawingml/2006/main" xmlns:r="http://schemas.openxmlformats.org/officeDocument/2006/relationships" xmlns:p="http://schemas.openxmlformats.org/presentationml/2006/main" matchingName="3-Closing Slide">
  <p:cSld name="3-Closing Slide 3">
    <p:spTree>
      <p:nvGrpSpPr>
        <p:cNvPr id="1" name="Shape 19503"/>
        <p:cNvGrpSpPr/>
        <p:nvPr/>
      </p:nvGrpSpPr>
      <p:grpSpPr>
        <a:xfrm>
          <a:off x="0" y="0"/>
          <a:ext cx="0" cy="0"/>
          <a:chOff x="0" y="0"/>
          <a:chExt cx="0" cy="0"/>
        </a:xfrm>
      </p:grpSpPr>
      <p:pic>
        <p:nvPicPr>
          <p:cNvPr id="19504" name="Google Shape;19504;p2192"/>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19505" name="Google Shape;19505;p2192"/>
          <p:cNvPicPr preferRelativeResize="0"/>
          <p:nvPr/>
        </p:nvPicPr>
        <p:blipFill rotWithShape="1">
          <a:blip r:embed="rId3">
            <a:alphaModFix/>
          </a:blip>
          <a:srcRect/>
          <a:stretch/>
        </p:blipFill>
        <p:spPr>
          <a:xfrm>
            <a:off x="5185224" y="2949956"/>
            <a:ext cx="1821552" cy="958089"/>
          </a:xfrm>
          <a:prstGeom prst="rect">
            <a:avLst/>
          </a:prstGeom>
          <a:noFill/>
          <a:ln>
            <a:noFill/>
          </a:ln>
        </p:spPr>
      </p:pic>
    </p:spTree>
  </p:cSld>
  <p:clrMapOvr>
    <a:masterClrMapping/>
  </p:clrMapOvr>
</p:sldLayout>
</file>

<file path=ppt/slideLayouts/slideLayout1979.xml><?xml version="1.0" encoding="utf-8"?>
<p:sldLayout xmlns:a="http://schemas.openxmlformats.org/drawingml/2006/main" xmlns:r="http://schemas.openxmlformats.org/officeDocument/2006/relationships" xmlns:p="http://schemas.openxmlformats.org/presentationml/2006/main" matchingName="Breaker-4">
  <p:cSld name="Breaker-4 14">
    <p:spTree>
      <p:nvGrpSpPr>
        <p:cNvPr id="1" name="Shape 19506"/>
        <p:cNvGrpSpPr/>
        <p:nvPr/>
      </p:nvGrpSpPr>
      <p:grpSpPr>
        <a:xfrm>
          <a:off x="0" y="0"/>
          <a:ext cx="0" cy="0"/>
          <a:chOff x="0" y="0"/>
          <a:chExt cx="0" cy="0"/>
        </a:xfrm>
      </p:grpSpPr>
      <p:pic>
        <p:nvPicPr>
          <p:cNvPr id="19507" name="Google Shape;19507;p2193"/>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9508" name="Google Shape;19508;p2193"/>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19509" name="Google Shape;19509;p2193"/>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10" name="Google Shape;19510;p2193"/>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matchingName="2_Cover">
  <p:cSld name="2_Cover 2">
    <p:spTree>
      <p:nvGrpSpPr>
        <p:cNvPr id="1" name="Shape 1924"/>
        <p:cNvGrpSpPr/>
        <p:nvPr/>
      </p:nvGrpSpPr>
      <p:grpSpPr>
        <a:xfrm>
          <a:off x="0" y="0"/>
          <a:ext cx="0" cy="0"/>
          <a:chOff x="0" y="0"/>
          <a:chExt cx="0" cy="0"/>
        </a:xfrm>
      </p:grpSpPr>
      <p:sp>
        <p:nvSpPr>
          <p:cNvPr id="1925" name="Google Shape;1925;p293"/>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26" name="Google Shape;1926;p293"/>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7" name="Google Shape;1927;p293"/>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28" name="Google Shape;1928;p293"/>
          <p:cNvSpPr>
            <a:spLocks noGrp="1"/>
          </p:cNvSpPr>
          <p:nvPr>
            <p:ph type="pic" idx="2"/>
          </p:nvPr>
        </p:nvSpPr>
        <p:spPr>
          <a:xfrm>
            <a:off x="7118684" y="233915"/>
            <a:ext cx="5073316" cy="5943600"/>
          </a:xfrm>
          <a:prstGeom prst="rect">
            <a:avLst/>
          </a:prstGeom>
          <a:noFill/>
          <a:ln>
            <a:noFill/>
          </a:ln>
        </p:spPr>
      </p:sp>
      <p:grpSp>
        <p:nvGrpSpPr>
          <p:cNvPr id="1929" name="Google Shape;1929;p293"/>
          <p:cNvGrpSpPr/>
          <p:nvPr/>
        </p:nvGrpSpPr>
        <p:grpSpPr>
          <a:xfrm>
            <a:off x="0" y="5020349"/>
            <a:ext cx="12192000" cy="1837653"/>
            <a:chOff x="0" y="5020348"/>
            <a:chExt cx="12192000" cy="1837653"/>
          </a:xfrm>
        </p:grpSpPr>
        <p:sp>
          <p:nvSpPr>
            <p:cNvPr id="1930" name="Google Shape;1930;p29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31" name="Google Shape;1931;p29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932" name="Google Shape;1932;p29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980.xml><?xml version="1.0" encoding="utf-8"?>
<p:sldLayout xmlns:a="http://schemas.openxmlformats.org/drawingml/2006/main" xmlns:r="http://schemas.openxmlformats.org/officeDocument/2006/relationships" xmlns:p="http://schemas.openxmlformats.org/presentationml/2006/main" matchingName="2_Title Slide">
  <p:cSld name="2_Title Slide 8">
    <p:spTree>
      <p:nvGrpSpPr>
        <p:cNvPr id="1" name="Shape 19511"/>
        <p:cNvGrpSpPr/>
        <p:nvPr/>
      </p:nvGrpSpPr>
      <p:grpSpPr>
        <a:xfrm>
          <a:off x="0" y="0"/>
          <a:ext cx="0" cy="0"/>
          <a:chOff x="0" y="0"/>
          <a:chExt cx="0" cy="0"/>
        </a:xfrm>
      </p:grpSpPr>
      <p:pic>
        <p:nvPicPr>
          <p:cNvPr id="19512" name="Google Shape;19512;p2194"/>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19513" name="Google Shape;19513;p2194"/>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19514" name="Google Shape;19514;p2194"/>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15" name="Google Shape;19515;p2194"/>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81.xml><?xml version="1.0" encoding="utf-8"?>
<p:sldLayout xmlns:a="http://schemas.openxmlformats.org/drawingml/2006/main" xmlns:r="http://schemas.openxmlformats.org/officeDocument/2006/relationships" xmlns:p="http://schemas.openxmlformats.org/presentationml/2006/main" matchingName="Breaker-4">
  <p:cSld name="Breaker-4 15">
    <p:spTree>
      <p:nvGrpSpPr>
        <p:cNvPr id="1" name="Shape 19516"/>
        <p:cNvGrpSpPr/>
        <p:nvPr/>
      </p:nvGrpSpPr>
      <p:grpSpPr>
        <a:xfrm>
          <a:off x="0" y="0"/>
          <a:ext cx="0" cy="0"/>
          <a:chOff x="0" y="0"/>
          <a:chExt cx="0" cy="0"/>
        </a:xfrm>
      </p:grpSpPr>
      <p:pic>
        <p:nvPicPr>
          <p:cNvPr id="19517" name="Google Shape;19517;p2195"/>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9518" name="Google Shape;19518;p2195"/>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19519" name="Google Shape;19519;p2195"/>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20" name="Google Shape;19520;p2195"/>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82.xml><?xml version="1.0" encoding="utf-8"?>
<p:sldLayout xmlns:a="http://schemas.openxmlformats.org/drawingml/2006/main" xmlns:r="http://schemas.openxmlformats.org/officeDocument/2006/relationships" xmlns:p="http://schemas.openxmlformats.org/presentationml/2006/main" matchingName="6_Title and Content">
  <p:cSld name="6_Title and Content 5">
    <p:spTree>
      <p:nvGrpSpPr>
        <p:cNvPr id="1" name="Shape 19521"/>
        <p:cNvGrpSpPr/>
        <p:nvPr/>
      </p:nvGrpSpPr>
      <p:grpSpPr>
        <a:xfrm>
          <a:off x="0" y="0"/>
          <a:ext cx="0" cy="0"/>
          <a:chOff x="0" y="0"/>
          <a:chExt cx="0" cy="0"/>
        </a:xfrm>
      </p:grpSpPr>
      <p:pic>
        <p:nvPicPr>
          <p:cNvPr id="19522" name="Google Shape;19522;p2196"/>
          <p:cNvPicPr preferRelativeResize="0"/>
          <p:nvPr/>
        </p:nvPicPr>
        <p:blipFill rotWithShape="1">
          <a:blip r:embed="rId2">
            <a:alphaModFix/>
          </a:blip>
          <a:srcRect t="12181" r="12170"/>
          <a:stretch/>
        </p:blipFill>
        <p:spPr>
          <a:xfrm>
            <a:off x="1524" y="0"/>
            <a:ext cx="12190476" cy="6858000"/>
          </a:xfrm>
          <a:prstGeom prst="rect">
            <a:avLst/>
          </a:prstGeom>
          <a:noFill/>
          <a:ln>
            <a:noFill/>
          </a:ln>
        </p:spPr>
      </p:pic>
      <p:sp>
        <p:nvSpPr>
          <p:cNvPr id="19523" name="Google Shape;19523;p21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24" name="Google Shape;19524;p21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9525" name="Google Shape;19525;p2196"/>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83.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5">
    <p:spTree>
      <p:nvGrpSpPr>
        <p:cNvPr id="1" name="Shape 19526"/>
        <p:cNvGrpSpPr/>
        <p:nvPr/>
      </p:nvGrpSpPr>
      <p:grpSpPr>
        <a:xfrm>
          <a:off x="0" y="0"/>
          <a:ext cx="0" cy="0"/>
          <a:chOff x="0" y="0"/>
          <a:chExt cx="0" cy="0"/>
        </a:xfrm>
      </p:grpSpPr>
      <p:sp>
        <p:nvSpPr>
          <p:cNvPr id="19527" name="Google Shape;19527;p2197"/>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9528" name="Google Shape;19528;p2197"/>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9529" name="Google Shape;19529;p2197"/>
          <p:cNvSpPr txBox="1">
            <a:spLocks noGrp="1"/>
          </p:cNvSpPr>
          <p:nvPr>
            <p:ph type="body" idx="1"/>
          </p:nvPr>
        </p:nvSpPr>
        <p:spPr>
          <a:xfrm>
            <a:off x="508540" y="1707787"/>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30" name="Google Shape;19530;p2197"/>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9531" name="Google Shape;19531;p2197"/>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32" name="Google Shape;19532;p2197"/>
          <p:cNvSpPr txBox="1">
            <a:spLocks noGrp="1"/>
          </p:cNvSpPr>
          <p:nvPr>
            <p:ph type="body" idx="2"/>
          </p:nvPr>
        </p:nvSpPr>
        <p:spPr>
          <a:xfrm>
            <a:off x="332187" y="953347"/>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533" name="Google Shape;19533;p2197"/>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9534" name="Google Shape;19534;p2197"/>
          <p:cNvSpPr txBox="1">
            <a:spLocks noGrp="1"/>
          </p:cNvSpPr>
          <p:nvPr>
            <p:ph type="sldNum" idx="12"/>
          </p:nvPr>
        </p:nvSpPr>
        <p:spPr>
          <a:xfrm>
            <a:off x="11202595" y="6454534"/>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9535" name="Google Shape;19535;p2197"/>
          <p:cNvPicPr preferRelativeResize="0"/>
          <p:nvPr/>
        </p:nvPicPr>
        <p:blipFill rotWithShape="1">
          <a:blip r:embed="rId2">
            <a:alphaModFix/>
          </a:blip>
          <a:srcRect/>
          <a:stretch/>
        </p:blipFill>
        <p:spPr>
          <a:xfrm>
            <a:off x="9596462" y="6492241"/>
            <a:ext cx="1606135" cy="229239"/>
          </a:xfrm>
          <a:prstGeom prst="rect">
            <a:avLst/>
          </a:prstGeom>
          <a:noFill/>
          <a:ln>
            <a:noFill/>
          </a:ln>
        </p:spPr>
      </p:pic>
    </p:spTree>
  </p:cSld>
  <p:clrMapOvr>
    <a:masterClrMapping/>
  </p:clrMapOvr>
</p:sldLayout>
</file>

<file path=ppt/slideLayouts/slideLayout1984.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9536"/>
        <p:cNvGrpSpPr/>
        <p:nvPr/>
      </p:nvGrpSpPr>
      <p:grpSpPr>
        <a:xfrm>
          <a:off x="0" y="0"/>
          <a:ext cx="0" cy="0"/>
          <a:chOff x="0" y="0"/>
          <a:chExt cx="0" cy="0"/>
        </a:xfrm>
      </p:grpSpPr>
      <p:pic>
        <p:nvPicPr>
          <p:cNvPr id="19537" name="Google Shape;19537;p2198"/>
          <p:cNvPicPr preferRelativeResize="0"/>
          <p:nvPr/>
        </p:nvPicPr>
        <p:blipFill rotWithShape="1">
          <a:blip r:embed="rId2">
            <a:alphaModFix amt="48000"/>
          </a:blip>
          <a:srcRect/>
          <a:stretch/>
        </p:blipFill>
        <p:spPr>
          <a:xfrm>
            <a:off x="0" y="0"/>
            <a:ext cx="12192000" cy="6858000"/>
          </a:xfrm>
          <a:prstGeom prst="rect">
            <a:avLst/>
          </a:prstGeom>
          <a:noFill/>
          <a:ln>
            <a:noFill/>
          </a:ln>
        </p:spPr>
      </p:pic>
      <p:pic>
        <p:nvPicPr>
          <p:cNvPr id="19538" name="Google Shape;19538;p2198"/>
          <p:cNvPicPr preferRelativeResize="0"/>
          <p:nvPr/>
        </p:nvPicPr>
        <p:blipFill rotWithShape="1">
          <a:blip r:embed="rId3">
            <a:alphaModFix/>
          </a:blip>
          <a:srcRect/>
          <a:stretch/>
        </p:blipFill>
        <p:spPr>
          <a:xfrm rot="8274968" flipH="1">
            <a:off x="-3041918" y="-1666733"/>
            <a:ext cx="6541100" cy="4158796"/>
          </a:xfrm>
          <a:prstGeom prst="rect">
            <a:avLst/>
          </a:prstGeom>
          <a:noFill/>
          <a:ln>
            <a:noFill/>
          </a:ln>
        </p:spPr>
      </p:pic>
      <p:grpSp>
        <p:nvGrpSpPr>
          <p:cNvPr id="19539" name="Google Shape;19539;p2198"/>
          <p:cNvGrpSpPr/>
          <p:nvPr/>
        </p:nvGrpSpPr>
        <p:grpSpPr>
          <a:xfrm>
            <a:off x="368833" y="327135"/>
            <a:ext cx="11620267" cy="6395284"/>
            <a:chOff x="276625" y="245350"/>
            <a:chExt cx="8715200" cy="4796463"/>
          </a:xfrm>
        </p:grpSpPr>
        <p:grpSp>
          <p:nvGrpSpPr>
            <p:cNvPr id="19540" name="Google Shape;19540;p2198"/>
            <p:cNvGrpSpPr/>
            <p:nvPr/>
          </p:nvGrpSpPr>
          <p:grpSpPr>
            <a:xfrm>
              <a:off x="276625" y="4598563"/>
              <a:ext cx="215150" cy="127925"/>
              <a:chOff x="2704925" y="411725"/>
              <a:chExt cx="215150" cy="127925"/>
            </a:xfrm>
          </p:grpSpPr>
          <p:sp>
            <p:nvSpPr>
              <p:cNvPr id="19541" name="Google Shape;19541;p2198"/>
              <p:cNvSpPr/>
              <p:nvPr/>
            </p:nvSpPr>
            <p:spPr>
              <a:xfrm>
                <a:off x="2775575" y="501850"/>
                <a:ext cx="819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sp>
            <p:nvSpPr>
              <p:cNvPr id="19542" name="Google Shape;19542;p2198"/>
              <p:cNvSpPr/>
              <p:nvPr/>
            </p:nvSpPr>
            <p:spPr>
              <a:xfrm>
                <a:off x="2704925" y="4117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sp>
            <p:nvSpPr>
              <p:cNvPr id="19543" name="Google Shape;19543;p2198"/>
              <p:cNvSpPr/>
              <p:nvPr/>
            </p:nvSpPr>
            <p:spPr>
              <a:xfrm>
                <a:off x="2860075" y="440500"/>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grpSp>
        <p:grpSp>
          <p:nvGrpSpPr>
            <p:cNvPr id="19544" name="Google Shape;19544;p2198"/>
            <p:cNvGrpSpPr/>
            <p:nvPr/>
          </p:nvGrpSpPr>
          <p:grpSpPr>
            <a:xfrm>
              <a:off x="7131075" y="245350"/>
              <a:ext cx="215150" cy="127925"/>
              <a:chOff x="2704925" y="411725"/>
              <a:chExt cx="215150" cy="127925"/>
            </a:xfrm>
          </p:grpSpPr>
          <p:sp>
            <p:nvSpPr>
              <p:cNvPr id="19545" name="Google Shape;19545;p2198"/>
              <p:cNvSpPr/>
              <p:nvPr/>
            </p:nvSpPr>
            <p:spPr>
              <a:xfrm>
                <a:off x="2775575" y="501850"/>
                <a:ext cx="819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sp>
            <p:nvSpPr>
              <p:cNvPr id="19546" name="Google Shape;19546;p2198"/>
              <p:cNvSpPr/>
              <p:nvPr/>
            </p:nvSpPr>
            <p:spPr>
              <a:xfrm>
                <a:off x="2704925" y="4117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sp>
            <p:nvSpPr>
              <p:cNvPr id="19547" name="Google Shape;19547;p2198"/>
              <p:cNvSpPr/>
              <p:nvPr/>
            </p:nvSpPr>
            <p:spPr>
              <a:xfrm>
                <a:off x="2860075" y="440500"/>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grpSp>
        <p:grpSp>
          <p:nvGrpSpPr>
            <p:cNvPr id="19548" name="Google Shape;19548;p2198"/>
            <p:cNvGrpSpPr/>
            <p:nvPr/>
          </p:nvGrpSpPr>
          <p:grpSpPr>
            <a:xfrm>
              <a:off x="4784050" y="4783138"/>
              <a:ext cx="313075" cy="258675"/>
              <a:chOff x="8623100" y="2827300"/>
              <a:chExt cx="313075" cy="258675"/>
            </a:xfrm>
          </p:grpSpPr>
          <p:sp>
            <p:nvSpPr>
              <p:cNvPr id="19549" name="Google Shape;19549;p2198"/>
              <p:cNvSpPr/>
              <p:nvPr/>
            </p:nvSpPr>
            <p:spPr>
              <a:xfrm>
                <a:off x="8791675" y="3048175"/>
                <a:ext cx="819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sp>
            <p:nvSpPr>
              <p:cNvPr id="19550" name="Google Shape;19550;p2198"/>
              <p:cNvSpPr/>
              <p:nvPr/>
            </p:nvSpPr>
            <p:spPr>
              <a:xfrm>
                <a:off x="8721025" y="2958050"/>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sp>
            <p:nvSpPr>
              <p:cNvPr id="19551" name="Google Shape;19551;p2198"/>
              <p:cNvSpPr/>
              <p:nvPr/>
            </p:nvSpPr>
            <p:spPr>
              <a:xfrm>
                <a:off x="8876175" y="29868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sp>
            <p:nvSpPr>
              <p:cNvPr id="19552" name="Google Shape;19552;p2198"/>
              <p:cNvSpPr/>
              <p:nvPr/>
            </p:nvSpPr>
            <p:spPr>
              <a:xfrm>
                <a:off x="8722650" y="2827300"/>
                <a:ext cx="819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sp>
            <p:nvSpPr>
              <p:cNvPr id="19553" name="Google Shape;19553;p2198"/>
              <p:cNvSpPr/>
              <p:nvPr/>
            </p:nvSpPr>
            <p:spPr>
              <a:xfrm>
                <a:off x="8623100" y="30144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grpSp>
        <p:grpSp>
          <p:nvGrpSpPr>
            <p:cNvPr id="19554" name="Google Shape;19554;p2198"/>
            <p:cNvGrpSpPr/>
            <p:nvPr/>
          </p:nvGrpSpPr>
          <p:grpSpPr>
            <a:xfrm>
              <a:off x="8652425" y="3037225"/>
              <a:ext cx="339400" cy="241250"/>
              <a:chOff x="6339775" y="4248825"/>
              <a:chExt cx="339400" cy="241250"/>
            </a:xfrm>
          </p:grpSpPr>
          <p:sp>
            <p:nvSpPr>
              <p:cNvPr id="19555" name="Google Shape;19555;p2198"/>
              <p:cNvSpPr/>
              <p:nvPr/>
            </p:nvSpPr>
            <p:spPr>
              <a:xfrm>
                <a:off x="6410425" y="4452275"/>
                <a:ext cx="819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sp>
            <p:nvSpPr>
              <p:cNvPr id="19556" name="Google Shape;19556;p2198"/>
              <p:cNvSpPr/>
              <p:nvPr/>
            </p:nvSpPr>
            <p:spPr>
              <a:xfrm>
                <a:off x="6339775" y="4362150"/>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sp>
            <p:nvSpPr>
              <p:cNvPr id="19557" name="Google Shape;19557;p2198"/>
              <p:cNvSpPr/>
              <p:nvPr/>
            </p:nvSpPr>
            <p:spPr>
              <a:xfrm>
                <a:off x="6494925" y="43909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sp>
            <p:nvSpPr>
              <p:cNvPr id="19558" name="Google Shape;19558;p2198"/>
              <p:cNvSpPr/>
              <p:nvPr/>
            </p:nvSpPr>
            <p:spPr>
              <a:xfrm>
                <a:off x="6582975" y="4286625"/>
                <a:ext cx="819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sp>
            <p:nvSpPr>
              <p:cNvPr id="19559" name="Google Shape;19559;p2198"/>
              <p:cNvSpPr/>
              <p:nvPr/>
            </p:nvSpPr>
            <p:spPr>
              <a:xfrm>
                <a:off x="6619175" y="44323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sp>
            <p:nvSpPr>
              <p:cNvPr id="19560" name="Google Shape;19560;p2198"/>
              <p:cNvSpPr/>
              <p:nvPr/>
            </p:nvSpPr>
            <p:spPr>
              <a:xfrm>
                <a:off x="6427675" y="4248825"/>
                <a:ext cx="819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grpSp>
      </p:grpSp>
      <p:grpSp>
        <p:nvGrpSpPr>
          <p:cNvPr id="19561" name="Google Shape;19561;p2198"/>
          <p:cNvGrpSpPr/>
          <p:nvPr/>
        </p:nvGrpSpPr>
        <p:grpSpPr>
          <a:xfrm>
            <a:off x="4049567" y="-94061"/>
            <a:ext cx="901399" cy="890799"/>
            <a:chOff x="149650" y="1139903"/>
            <a:chExt cx="676049" cy="668099"/>
          </a:xfrm>
        </p:grpSpPr>
        <p:sp>
          <p:nvSpPr>
            <p:cNvPr id="19562" name="Google Shape;19562;p2198"/>
            <p:cNvSpPr/>
            <p:nvPr/>
          </p:nvSpPr>
          <p:spPr>
            <a:xfrm rot="-887204">
              <a:off x="264777" y="1281516"/>
              <a:ext cx="379873" cy="384866"/>
            </a:xfrm>
            <a:custGeom>
              <a:avLst/>
              <a:gdLst/>
              <a:ahLst/>
              <a:cxnLst/>
              <a:rect l="l" t="t" r="r" b="b"/>
              <a:pathLst>
                <a:path w="5783" h="5859" extrusionOk="0">
                  <a:moveTo>
                    <a:pt x="5764" y="3981"/>
                  </a:moveTo>
                  <a:lnTo>
                    <a:pt x="5764" y="3981"/>
                  </a:lnTo>
                  <a:cubicBezTo>
                    <a:pt x="5633" y="3531"/>
                    <a:pt x="5333" y="3123"/>
                    <a:pt x="4892" y="2873"/>
                  </a:cubicBezTo>
                  <a:cubicBezTo>
                    <a:pt x="4756" y="2795"/>
                    <a:pt x="4615" y="2737"/>
                    <a:pt x="4475" y="2693"/>
                  </a:cubicBezTo>
                  <a:cubicBezTo>
                    <a:pt x="4605" y="2625"/>
                    <a:pt x="4727" y="2538"/>
                    <a:pt x="4843" y="2431"/>
                  </a:cubicBezTo>
                  <a:cubicBezTo>
                    <a:pt x="5221" y="2092"/>
                    <a:pt x="5430" y="1631"/>
                    <a:pt x="5464" y="1161"/>
                  </a:cubicBezTo>
                  <a:cubicBezTo>
                    <a:pt x="5483" y="880"/>
                    <a:pt x="5260" y="633"/>
                    <a:pt x="4974" y="623"/>
                  </a:cubicBezTo>
                  <a:cubicBezTo>
                    <a:pt x="4503" y="608"/>
                    <a:pt x="4024" y="769"/>
                    <a:pt x="3646" y="1108"/>
                  </a:cubicBezTo>
                  <a:cubicBezTo>
                    <a:pt x="3534" y="1214"/>
                    <a:pt x="3432" y="1326"/>
                    <a:pt x="3350" y="1452"/>
                  </a:cubicBezTo>
                  <a:cubicBezTo>
                    <a:pt x="3321" y="1307"/>
                    <a:pt x="3277" y="1161"/>
                    <a:pt x="3214" y="1016"/>
                  </a:cubicBezTo>
                  <a:cubicBezTo>
                    <a:pt x="3006" y="555"/>
                    <a:pt x="2632" y="216"/>
                    <a:pt x="2196" y="37"/>
                  </a:cubicBezTo>
                  <a:cubicBezTo>
                    <a:pt x="1934" y="-70"/>
                    <a:pt x="1628" y="66"/>
                    <a:pt x="1532" y="332"/>
                  </a:cubicBezTo>
                  <a:cubicBezTo>
                    <a:pt x="1371" y="778"/>
                    <a:pt x="1377" y="1282"/>
                    <a:pt x="1585" y="1748"/>
                  </a:cubicBezTo>
                  <a:cubicBezTo>
                    <a:pt x="1648" y="1888"/>
                    <a:pt x="1726" y="2019"/>
                    <a:pt x="1818" y="2135"/>
                  </a:cubicBezTo>
                  <a:cubicBezTo>
                    <a:pt x="1672" y="2116"/>
                    <a:pt x="1517" y="2111"/>
                    <a:pt x="1362" y="2131"/>
                  </a:cubicBezTo>
                  <a:cubicBezTo>
                    <a:pt x="858" y="2184"/>
                    <a:pt x="422" y="2431"/>
                    <a:pt x="116" y="2795"/>
                  </a:cubicBezTo>
                  <a:cubicBezTo>
                    <a:pt x="4" y="2930"/>
                    <a:pt x="-25" y="3104"/>
                    <a:pt x="19" y="3259"/>
                  </a:cubicBezTo>
                  <a:cubicBezTo>
                    <a:pt x="33" y="3313"/>
                    <a:pt x="58" y="3356"/>
                    <a:pt x="87" y="3405"/>
                  </a:cubicBezTo>
                  <a:cubicBezTo>
                    <a:pt x="116" y="3444"/>
                    <a:pt x="150" y="3482"/>
                    <a:pt x="193" y="3516"/>
                  </a:cubicBezTo>
                  <a:cubicBezTo>
                    <a:pt x="567" y="3807"/>
                    <a:pt x="1047" y="3957"/>
                    <a:pt x="1556" y="3904"/>
                  </a:cubicBezTo>
                  <a:cubicBezTo>
                    <a:pt x="1706" y="3889"/>
                    <a:pt x="1856" y="3851"/>
                    <a:pt x="1997" y="3802"/>
                  </a:cubicBezTo>
                  <a:cubicBezTo>
                    <a:pt x="1929" y="3938"/>
                    <a:pt x="1881" y="4079"/>
                    <a:pt x="1851" y="4234"/>
                  </a:cubicBezTo>
                  <a:cubicBezTo>
                    <a:pt x="1745" y="4728"/>
                    <a:pt x="1847" y="5223"/>
                    <a:pt x="2099" y="5625"/>
                  </a:cubicBezTo>
                  <a:cubicBezTo>
                    <a:pt x="2249" y="5863"/>
                    <a:pt x="2574" y="5931"/>
                    <a:pt x="2812" y="5775"/>
                  </a:cubicBezTo>
                  <a:cubicBezTo>
                    <a:pt x="3199" y="5508"/>
                    <a:pt x="3490" y="5097"/>
                    <a:pt x="3597" y="4602"/>
                  </a:cubicBezTo>
                  <a:cubicBezTo>
                    <a:pt x="3631" y="4447"/>
                    <a:pt x="3641" y="4297"/>
                    <a:pt x="3636" y="4146"/>
                  </a:cubicBezTo>
                  <a:cubicBezTo>
                    <a:pt x="3742" y="4253"/>
                    <a:pt x="3869" y="4340"/>
                    <a:pt x="3999" y="4418"/>
                  </a:cubicBezTo>
                  <a:cubicBezTo>
                    <a:pt x="4441" y="4675"/>
                    <a:pt x="4945" y="4728"/>
                    <a:pt x="5400" y="4617"/>
                  </a:cubicBezTo>
                  <a:cubicBezTo>
                    <a:pt x="5677" y="4544"/>
                    <a:pt x="5842" y="4258"/>
                    <a:pt x="5764" y="3981"/>
                  </a:cubicBezTo>
                  <a:close/>
                </a:path>
              </a:pathLst>
            </a:custGeom>
            <a:solidFill>
              <a:srgbClr val="CFA17B">
                <a:alpha val="36470"/>
              </a:srgbClr>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rgbClr val="000000"/>
                </a:solidFill>
                <a:latin typeface="Arial"/>
                <a:ea typeface="Arial"/>
                <a:cs typeface="Arial"/>
                <a:sym typeface="Arial"/>
              </a:endParaRPr>
            </a:p>
          </p:txBody>
        </p:sp>
        <p:pic>
          <p:nvPicPr>
            <p:cNvPr id="19563" name="Google Shape;19563;p2198"/>
            <p:cNvPicPr preferRelativeResize="0"/>
            <p:nvPr/>
          </p:nvPicPr>
          <p:blipFill rotWithShape="1">
            <a:blip r:embed="rId4">
              <a:alphaModFix/>
            </a:blip>
            <a:srcRect/>
            <a:stretch/>
          </p:blipFill>
          <p:spPr>
            <a:xfrm rot="3521815">
              <a:off x="249041" y="1223448"/>
              <a:ext cx="477268" cy="501009"/>
            </a:xfrm>
            <a:prstGeom prst="rect">
              <a:avLst/>
            </a:prstGeom>
            <a:noFill/>
            <a:ln>
              <a:noFill/>
            </a:ln>
          </p:spPr>
        </p:pic>
      </p:grpSp>
      <p:grpSp>
        <p:nvGrpSpPr>
          <p:cNvPr id="19564" name="Google Shape;19564;p2198"/>
          <p:cNvGrpSpPr/>
          <p:nvPr/>
        </p:nvGrpSpPr>
        <p:grpSpPr>
          <a:xfrm>
            <a:off x="10538672" y="-648101"/>
            <a:ext cx="1450429" cy="1998903"/>
            <a:chOff x="7904004" y="-486077"/>
            <a:chExt cx="1087822" cy="1499177"/>
          </a:xfrm>
        </p:grpSpPr>
        <p:sp>
          <p:nvSpPr>
            <p:cNvPr id="19565" name="Google Shape;19565;p2198"/>
            <p:cNvSpPr/>
            <p:nvPr/>
          </p:nvSpPr>
          <p:spPr>
            <a:xfrm rot="-5400000">
              <a:off x="7721092" y="-264460"/>
              <a:ext cx="1409172" cy="1043348"/>
            </a:xfrm>
            <a:custGeom>
              <a:avLst/>
              <a:gdLst/>
              <a:ahLst/>
              <a:cxnLst/>
              <a:rect l="l" t="t" r="r" b="b"/>
              <a:pathLst>
                <a:path w="5077" h="3759" extrusionOk="0">
                  <a:moveTo>
                    <a:pt x="4805" y="0"/>
                  </a:moveTo>
                  <a:lnTo>
                    <a:pt x="4805" y="0"/>
                  </a:lnTo>
                  <a:cubicBezTo>
                    <a:pt x="4334" y="241"/>
                    <a:pt x="4334" y="241"/>
                    <a:pt x="4334" y="241"/>
                  </a:cubicBezTo>
                  <a:lnTo>
                    <a:pt x="4334" y="241"/>
                  </a:lnTo>
                  <a:cubicBezTo>
                    <a:pt x="471" y="2199"/>
                    <a:pt x="471" y="2199"/>
                    <a:pt x="471" y="2199"/>
                  </a:cubicBezTo>
                  <a:lnTo>
                    <a:pt x="471" y="2199"/>
                  </a:lnTo>
                  <a:cubicBezTo>
                    <a:pt x="0" y="2434"/>
                    <a:pt x="0" y="2434"/>
                    <a:pt x="0" y="2434"/>
                  </a:cubicBezTo>
                  <a:cubicBezTo>
                    <a:pt x="256" y="2936"/>
                    <a:pt x="629" y="3299"/>
                    <a:pt x="1070" y="3514"/>
                  </a:cubicBezTo>
                  <a:cubicBezTo>
                    <a:pt x="1402" y="3678"/>
                    <a:pt x="1776" y="3759"/>
                    <a:pt x="2154" y="3759"/>
                  </a:cubicBezTo>
                  <a:cubicBezTo>
                    <a:pt x="2605" y="3759"/>
                    <a:pt x="3075" y="3642"/>
                    <a:pt x="3521" y="3417"/>
                  </a:cubicBezTo>
                  <a:cubicBezTo>
                    <a:pt x="4846" y="2747"/>
                    <a:pt x="5480" y="1325"/>
                    <a:pt x="4805" y="0"/>
                  </a:cubicBezTo>
                  <a:close/>
                </a:path>
              </a:pathLst>
            </a:custGeom>
            <a:solidFill>
              <a:srgbClr val="CFA17B">
                <a:alpha val="36470"/>
              </a:srgbClr>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Clr>
                  <a:srgbClr val="000000"/>
                </a:buClr>
                <a:buSzPts val="2400"/>
                <a:buFont typeface="Arial"/>
                <a:buNone/>
              </a:pPr>
              <a:endParaRPr sz="2400" b="1" i="0" u="none" strike="noStrike" cap="none">
                <a:solidFill>
                  <a:srgbClr val="000000"/>
                </a:solidFill>
                <a:latin typeface="Arial"/>
                <a:ea typeface="Arial"/>
                <a:cs typeface="Arial"/>
                <a:sym typeface="Arial"/>
              </a:endParaRPr>
            </a:p>
          </p:txBody>
        </p:sp>
        <p:pic>
          <p:nvPicPr>
            <p:cNvPr id="19566" name="Google Shape;19566;p2198"/>
            <p:cNvPicPr preferRelativeResize="0"/>
            <p:nvPr/>
          </p:nvPicPr>
          <p:blipFill rotWithShape="1">
            <a:blip r:embed="rId5">
              <a:alphaModFix/>
            </a:blip>
            <a:srcRect/>
            <a:stretch/>
          </p:blipFill>
          <p:spPr>
            <a:xfrm rot="-5400000">
              <a:off x="7705600" y="-273126"/>
              <a:ext cx="1499177" cy="1073275"/>
            </a:xfrm>
            <a:prstGeom prst="rect">
              <a:avLst/>
            </a:prstGeom>
            <a:noFill/>
            <a:ln>
              <a:noFill/>
            </a:ln>
          </p:spPr>
        </p:pic>
      </p:grpSp>
      <p:grpSp>
        <p:nvGrpSpPr>
          <p:cNvPr id="19567" name="Google Shape;19567;p2198"/>
          <p:cNvGrpSpPr/>
          <p:nvPr/>
        </p:nvGrpSpPr>
        <p:grpSpPr>
          <a:xfrm rot="1941255">
            <a:off x="10978763" y="4947679"/>
            <a:ext cx="2593889" cy="2588959"/>
            <a:chOff x="8318302" y="1011963"/>
            <a:chExt cx="1708672" cy="1705425"/>
          </a:xfrm>
        </p:grpSpPr>
        <p:sp>
          <p:nvSpPr>
            <p:cNvPr id="19568" name="Google Shape;19568;p2198"/>
            <p:cNvSpPr/>
            <p:nvPr/>
          </p:nvSpPr>
          <p:spPr>
            <a:xfrm>
              <a:off x="8617366" y="1337350"/>
              <a:ext cx="1059475" cy="1058821"/>
            </a:xfrm>
            <a:custGeom>
              <a:avLst/>
              <a:gdLst/>
              <a:ahLst/>
              <a:cxnLst/>
              <a:rect l="l" t="t" r="r" b="b"/>
              <a:pathLst>
                <a:path w="4954" h="4951" extrusionOk="0">
                  <a:moveTo>
                    <a:pt x="1437" y="1995"/>
                  </a:moveTo>
                  <a:lnTo>
                    <a:pt x="1437" y="1995"/>
                  </a:lnTo>
                  <a:cubicBezTo>
                    <a:pt x="1493" y="1872"/>
                    <a:pt x="1575" y="1754"/>
                    <a:pt x="1682" y="1652"/>
                  </a:cubicBezTo>
                  <a:lnTo>
                    <a:pt x="1682" y="1652"/>
                  </a:lnTo>
                  <a:cubicBezTo>
                    <a:pt x="1688" y="1647"/>
                    <a:pt x="1693" y="1637"/>
                    <a:pt x="1703" y="1632"/>
                  </a:cubicBezTo>
                  <a:cubicBezTo>
                    <a:pt x="1703" y="1627"/>
                    <a:pt x="1703" y="1627"/>
                    <a:pt x="1703" y="1627"/>
                  </a:cubicBezTo>
                  <a:cubicBezTo>
                    <a:pt x="1713" y="1621"/>
                    <a:pt x="1718" y="1616"/>
                    <a:pt x="1724" y="1611"/>
                  </a:cubicBezTo>
                  <a:cubicBezTo>
                    <a:pt x="1729" y="1606"/>
                    <a:pt x="1729" y="1606"/>
                    <a:pt x="1729" y="1606"/>
                  </a:cubicBezTo>
                  <a:lnTo>
                    <a:pt x="1729" y="1606"/>
                  </a:lnTo>
                  <a:cubicBezTo>
                    <a:pt x="1739" y="1601"/>
                    <a:pt x="1744" y="1596"/>
                    <a:pt x="1749" y="1591"/>
                  </a:cubicBezTo>
                  <a:cubicBezTo>
                    <a:pt x="1754" y="1585"/>
                    <a:pt x="1754" y="1585"/>
                    <a:pt x="1754" y="1585"/>
                  </a:cubicBezTo>
                  <a:cubicBezTo>
                    <a:pt x="1764" y="1581"/>
                    <a:pt x="1769" y="1575"/>
                    <a:pt x="1775" y="1570"/>
                  </a:cubicBezTo>
                  <a:lnTo>
                    <a:pt x="1775" y="1570"/>
                  </a:lnTo>
                  <a:cubicBezTo>
                    <a:pt x="1892" y="1478"/>
                    <a:pt x="2020" y="1417"/>
                    <a:pt x="2154" y="1376"/>
                  </a:cubicBezTo>
                  <a:lnTo>
                    <a:pt x="2154" y="1376"/>
                  </a:lnTo>
                  <a:cubicBezTo>
                    <a:pt x="2158" y="1376"/>
                    <a:pt x="2169" y="1371"/>
                    <a:pt x="2174" y="1371"/>
                  </a:cubicBezTo>
                  <a:cubicBezTo>
                    <a:pt x="2179" y="1371"/>
                    <a:pt x="2179" y="1371"/>
                    <a:pt x="2179" y="1371"/>
                  </a:cubicBezTo>
                  <a:cubicBezTo>
                    <a:pt x="2276" y="1345"/>
                    <a:pt x="2379" y="1330"/>
                    <a:pt x="2476" y="1330"/>
                  </a:cubicBezTo>
                  <a:cubicBezTo>
                    <a:pt x="2681" y="1330"/>
                    <a:pt x="2885" y="1386"/>
                    <a:pt x="3064" y="1494"/>
                  </a:cubicBezTo>
                  <a:lnTo>
                    <a:pt x="3064" y="1494"/>
                  </a:lnTo>
                  <a:cubicBezTo>
                    <a:pt x="3151" y="1545"/>
                    <a:pt x="3238" y="1611"/>
                    <a:pt x="3310" y="1688"/>
                  </a:cubicBezTo>
                  <a:cubicBezTo>
                    <a:pt x="3315" y="1693"/>
                    <a:pt x="3315" y="1693"/>
                    <a:pt x="3315" y="1693"/>
                  </a:cubicBezTo>
                  <a:cubicBezTo>
                    <a:pt x="3325" y="1703"/>
                    <a:pt x="3335" y="1714"/>
                    <a:pt x="3346" y="1724"/>
                  </a:cubicBezTo>
                  <a:lnTo>
                    <a:pt x="3346" y="1724"/>
                  </a:lnTo>
                  <a:cubicBezTo>
                    <a:pt x="3346" y="1729"/>
                    <a:pt x="3346" y="1729"/>
                    <a:pt x="3346" y="1729"/>
                  </a:cubicBezTo>
                  <a:cubicBezTo>
                    <a:pt x="3351" y="1734"/>
                    <a:pt x="3356" y="1744"/>
                    <a:pt x="3366" y="1750"/>
                  </a:cubicBezTo>
                  <a:cubicBezTo>
                    <a:pt x="3366" y="1754"/>
                    <a:pt x="3366" y="1754"/>
                    <a:pt x="3371" y="1759"/>
                  </a:cubicBezTo>
                  <a:cubicBezTo>
                    <a:pt x="3376" y="1765"/>
                    <a:pt x="3382" y="1770"/>
                    <a:pt x="3386" y="1780"/>
                  </a:cubicBezTo>
                  <a:cubicBezTo>
                    <a:pt x="3392" y="1785"/>
                    <a:pt x="3392" y="1785"/>
                    <a:pt x="3392" y="1785"/>
                  </a:cubicBezTo>
                  <a:cubicBezTo>
                    <a:pt x="3397" y="1790"/>
                    <a:pt x="3402" y="1801"/>
                    <a:pt x="3407" y="1806"/>
                  </a:cubicBezTo>
                  <a:lnTo>
                    <a:pt x="3407" y="1806"/>
                  </a:lnTo>
                  <a:cubicBezTo>
                    <a:pt x="3494" y="1928"/>
                    <a:pt x="3555" y="2061"/>
                    <a:pt x="3586" y="2199"/>
                  </a:cubicBezTo>
                  <a:cubicBezTo>
                    <a:pt x="3591" y="2199"/>
                    <a:pt x="3591" y="2199"/>
                    <a:pt x="3591" y="2199"/>
                  </a:cubicBezTo>
                  <a:cubicBezTo>
                    <a:pt x="3653" y="2450"/>
                    <a:pt x="3627" y="2716"/>
                    <a:pt x="3520" y="2951"/>
                  </a:cubicBezTo>
                  <a:cubicBezTo>
                    <a:pt x="3515" y="2961"/>
                    <a:pt x="3509" y="2971"/>
                    <a:pt x="3504" y="2981"/>
                  </a:cubicBezTo>
                  <a:lnTo>
                    <a:pt x="3504" y="2981"/>
                  </a:lnTo>
                  <a:cubicBezTo>
                    <a:pt x="3499" y="2992"/>
                    <a:pt x="3494" y="3007"/>
                    <a:pt x="3484" y="3017"/>
                  </a:cubicBezTo>
                  <a:lnTo>
                    <a:pt x="3484" y="3017"/>
                  </a:lnTo>
                  <a:cubicBezTo>
                    <a:pt x="3427" y="3125"/>
                    <a:pt x="3356" y="3222"/>
                    <a:pt x="3264" y="3303"/>
                  </a:cubicBezTo>
                  <a:lnTo>
                    <a:pt x="3264" y="3303"/>
                  </a:lnTo>
                  <a:cubicBezTo>
                    <a:pt x="3259" y="3314"/>
                    <a:pt x="3253" y="3319"/>
                    <a:pt x="3248" y="3324"/>
                  </a:cubicBezTo>
                  <a:cubicBezTo>
                    <a:pt x="3238" y="3329"/>
                    <a:pt x="3233" y="3334"/>
                    <a:pt x="3228" y="3339"/>
                  </a:cubicBezTo>
                  <a:lnTo>
                    <a:pt x="3228" y="3339"/>
                  </a:lnTo>
                  <a:cubicBezTo>
                    <a:pt x="3223" y="3345"/>
                    <a:pt x="3223" y="3345"/>
                    <a:pt x="3223" y="3345"/>
                  </a:cubicBezTo>
                  <a:cubicBezTo>
                    <a:pt x="3218" y="3350"/>
                    <a:pt x="3213" y="3355"/>
                    <a:pt x="3208" y="3360"/>
                  </a:cubicBezTo>
                  <a:cubicBezTo>
                    <a:pt x="3197" y="3365"/>
                    <a:pt x="3192" y="3370"/>
                    <a:pt x="3187" y="3375"/>
                  </a:cubicBezTo>
                  <a:lnTo>
                    <a:pt x="3187" y="3375"/>
                  </a:lnTo>
                  <a:cubicBezTo>
                    <a:pt x="3084" y="3452"/>
                    <a:pt x="2982" y="3508"/>
                    <a:pt x="2870" y="3549"/>
                  </a:cubicBezTo>
                  <a:lnTo>
                    <a:pt x="2870" y="3549"/>
                  </a:lnTo>
                  <a:cubicBezTo>
                    <a:pt x="2793" y="3580"/>
                    <a:pt x="2716" y="3595"/>
                    <a:pt x="2639" y="3610"/>
                  </a:cubicBezTo>
                  <a:cubicBezTo>
                    <a:pt x="2588" y="3616"/>
                    <a:pt x="2532" y="3621"/>
                    <a:pt x="2476" y="3621"/>
                  </a:cubicBezTo>
                  <a:cubicBezTo>
                    <a:pt x="2327" y="3621"/>
                    <a:pt x="2184" y="3590"/>
                    <a:pt x="2046" y="3534"/>
                  </a:cubicBezTo>
                  <a:lnTo>
                    <a:pt x="2046" y="3534"/>
                  </a:lnTo>
                  <a:cubicBezTo>
                    <a:pt x="1913" y="3483"/>
                    <a:pt x="1790" y="3401"/>
                    <a:pt x="1682" y="3299"/>
                  </a:cubicBezTo>
                  <a:lnTo>
                    <a:pt x="1682" y="3299"/>
                  </a:lnTo>
                  <a:cubicBezTo>
                    <a:pt x="1673" y="3293"/>
                    <a:pt x="1667" y="3283"/>
                    <a:pt x="1662" y="3278"/>
                  </a:cubicBezTo>
                  <a:cubicBezTo>
                    <a:pt x="1657" y="3273"/>
                    <a:pt x="1657" y="3273"/>
                    <a:pt x="1657" y="3273"/>
                  </a:cubicBezTo>
                  <a:cubicBezTo>
                    <a:pt x="1647" y="3268"/>
                    <a:pt x="1642" y="3258"/>
                    <a:pt x="1637" y="3252"/>
                  </a:cubicBezTo>
                  <a:lnTo>
                    <a:pt x="1631" y="3247"/>
                  </a:lnTo>
                  <a:cubicBezTo>
                    <a:pt x="1626" y="3242"/>
                    <a:pt x="1616" y="3232"/>
                    <a:pt x="1611" y="3222"/>
                  </a:cubicBezTo>
                  <a:lnTo>
                    <a:pt x="1611" y="3222"/>
                  </a:lnTo>
                  <a:cubicBezTo>
                    <a:pt x="1606" y="3217"/>
                    <a:pt x="1601" y="3212"/>
                    <a:pt x="1591" y="3201"/>
                  </a:cubicBezTo>
                  <a:cubicBezTo>
                    <a:pt x="1591" y="3201"/>
                    <a:pt x="1591" y="3196"/>
                    <a:pt x="1585" y="3196"/>
                  </a:cubicBezTo>
                  <a:cubicBezTo>
                    <a:pt x="1585" y="3191"/>
                    <a:pt x="1580" y="3186"/>
                    <a:pt x="1575" y="3186"/>
                  </a:cubicBezTo>
                  <a:cubicBezTo>
                    <a:pt x="1575" y="3181"/>
                    <a:pt x="1570" y="3176"/>
                    <a:pt x="1565" y="3170"/>
                  </a:cubicBezTo>
                  <a:cubicBezTo>
                    <a:pt x="1565" y="3165"/>
                    <a:pt x="1565" y="3165"/>
                    <a:pt x="1565" y="3165"/>
                  </a:cubicBezTo>
                  <a:cubicBezTo>
                    <a:pt x="1504" y="3089"/>
                    <a:pt x="1457" y="3002"/>
                    <a:pt x="1422" y="2916"/>
                  </a:cubicBezTo>
                  <a:cubicBezTo>
                    <a:pt x="1417" y="2916"/>
                    <a:pt x="1417" y="2916"/>
                    <a:pt x="1417" y="2916"/>
                  </a:cubicBezTo>
                  <a:cubicBezTo>
                    <a:pt x="1360" y="2773"/>
                    <a:pt x="1330" y="2624"/>
                    <a:pt x="1330" y="2476"/>
                  </a:cubicBezTo>
                  <a:cubicBezTo>
                    <a:pt x="1330" y="2373"/>
                    <a:pt x="1345" y="2271"/>
                    <a:pt x="1371" y="2174"/>
                  </a:cubicBezTo>
                  <a:cubicBezTo>
                    <a:pt x="1375" y="2169"/>
                    <a:pt x="1375" y="2159"/>
                    <a:pt x="1381" y="2148"/>
                  </a:cubicBezTo>
                  <a:cubicBezTo>
                    <a:pt x="1391" y="2112"/>
                    <a:pt x="1401" y="2077"/>
                    <a:pt x="1417" y="2046"/>
                  </a:cubicBezTo>
                  <a:cubicBezTo>
                    <a:pt x="1422" y="2026"/>
                    <a:pt x="1427" y="2010"/>
                    <a:pt x="1437" y="1995"/>
                  </a:cubicBezTo>
                  <a:moveTo>
                    <a:pt x="2476" y="0"/>
                  </a:moveTo>
                  <a:lnTo>
                    <a:pt x="2476" y="0"/>
                  </a:lnTo>
                  <a:cubicBezTo>
                    <a:pt x="1985" y="0"/>
                    <a:pt x="1488" y="143"/>
                    <a:pt x="1064" y="440"/>
                  </a:cubicBezTo>
                  <a:cubicBezTo>
                    <a:pt x="1064" y="445"/>
                    <a:pt x="1064" y="445"/>
                    <a:pt x="1064" y="445"/>
                  </a:cubicBezTo>
                  <a:cubicBezTo>
                    <a:pt x="1048" y="455"/>
                    <a:pt x="1033" y="465"/>
                    <a:pt x="1012" y="476"/>
                  </a:cubicBezTo>
                  <a:cubicBezTo>
                    <a:pt x="1007" y="480"/>
                    <a:pt x="1007" y="480"/>
                    <a:pt x="1007" y="480"/>
                  </a:cubicBezTo>
                  <a:cubicBezTo>
                    <a:pt x="997" y="491"/>
                    <a:pt x="981" y="501"/>
                    <a:pt x="966" y="511"/>
                  </a:cubicBezTo>
                  <a:cubicBezTo>
                    <a:pt x="961" y="516"/>
                    <a:pt x="961" y="516"/>
                    <a:pt x="956" y="522"/>
                  </a:cubicBezTo>
                  <a:cubicBezTo>
                    <a:pt x="946" y="532"/>
                    <a:pt x="930" y="542"/>
                    <a:pt x="915" y="552"/>
                  </a:cubicBezTo>
                  <a:cubicBezTo>
                    <a:pt x="915" y="552"/>
                    <a:pt x="910" y="558"/>
                    <a:pt x="905" y="558"/>
                  </a:cubicBezTo>
                  <a:cubicBezTo>
                    <a:pt x="890" y="573"/>
                    <a:pt x="874" y="588"/>
                    <a:pt x="859" y="603"/>
                  </a:cubicBezTo>
                  <a:cubicBezTo>
                    <a:pt x="839" y="614"/>
                    <a:pt x="823" y="629"/>
                    <a:pt x="808" y="644"/>
                  </a:cubicBezTo>
                  <a:cubicBezTo>
                    <a:pt x="808" y="649"/>
                    <a:pt x="803" y="649"/>
                    <a:pt x="797" y="654"/>
                  </a:cubicBezTo>
                  <a:cubicBezTo>
                    <a:pt x="787" y="665"/>
                    <a:pt x="772" y="675"/>
                    <a:pt x="761" y="690"/>
                  </a:cubicBezTo>
                  <a:cubicBezTo>
                    <a:pt x="757" y="690"/>
                    <a:pt x="757" y="696"/>
                    <a:pt x="752" y="696"/>
                  </a:cubicBezTo>
                  <a:cubicBezTo>
                    <a:pt x="741" y="711"/>
                    <a:pt x="726" y="721"/>
                    <a:pt x="716" y="736"/>
                  </a:cubicBezTo>
                  <a:cubicBezTo>
                    <a:pt x="710" y="742"/>
                    <a:pt x="710" y="742"/>
                    <a:pt x="710" y="742"/>
                  </a:cubicBezTo>
                  <a:cubicBezTo>
                    <a:pt x="695" y="752"/>
                    <a:pt x="685" y="767"/>
                    <a:pt x="670" y="782"/>
                  </a:cubicBezTo>
                  <a:lnTo>
                    <a:pt x="670" y="782"/>
                  </a:lnTo>
                  <a:cubicBezTo>
                    <a:pt x="-108" y="1611"/>
                    <a:pt x="-221" y="2870"/>
                    <a:pt x="393" y="3815"/>
                  </a:cubicBezTo>
                  <a:cubicBezTo>
                    <a:pt x="398" y="3820"/>
                    <a:pt x="398" y="3820"/>
                    <a:pt x="403" y="3826"/>
                  </a:cubicBezTo>
                  <a:cubicBezTo>
                    <a:pt x="409" y="3836"/>
                    <a:pt x="419" y="3851"/>
                    <a:pt x="424" y="3861"/>
                  </a:cubicBezTo>
                  <a:cubicBezTo>
                    <a:pt x="429" y="3866"/>
                    <a:pt x="434" y="3872"/>
                    <a:pt x="434" y="3877"/>
                  </a:cubicBezTo>
                  <a:cubicBezTo>
                    <a:pt x="445" y="3887"/>
                    <a:pt x="449" y="3897"/>
                    <a:pt x="454" y="3907"/>
                  </a:cubicBezTo>
                  <a:cubicBezTo>
                    <a:pt x="460" y="3912"/>
                    <a:pt x="465" y="3923"/>
                    <a:pt x="470" y="3928"/>
                  </a:cubicBezTo>
                  <a:cubicBezTo>
                    <a:pt x="475" y="3938"/>
                    <a:pt x="485" y="3943"/>
                    <a:pt x="490" y="3953"/>
                  </a:cubicBezTo>
                  <a:cubicBezTo>
                    <a:pt x="496" y="3964"/>
                    <a:pt x="501" y="3968"/>
                    <a:pt x="511" y="3979"/>
                  </a:cubicBezTo>
                  <a:cubicBezTo>
                    <a:pt x="516" y="3984"/>
                    <a:pt x="521" y="3995"/>
                    <a:pt x="526" y="3999"/>
                  </a:cubicBezTo>
                  <a:cubicBezTo>
                    <a:pt x="536" y="4010"/>
                    <a:pt x="541" y="4020"/>
                    <a:pt x="552" y="4030"/>
                  </a:cubicBezTo>
                  <a:cubicBezTo>
                    <a:pt x="552" y="4035"/>
                    <a:pt x="557" y="4040"/>
                    <a:pt x="562" y="4046"/>
                  </a:cubicBezTo>
                  <a:cubicBezTo>
                    <a:pt x="577" y="4061"/>
                    <a:pt x="588" y="4076"/>
                    <a:pt x="603" y="4091"/>
                  </a:cubicBezTo>
                  <a:cubicBezTo>
                    <a:pt x="618" y="4112"/>
                    <a:pt x="634" y="4127"/>
                    <a:pt x="649" y="4143"/>
                  </a:cubicBezTo>
                  <a:cubicBezTo>
                    <a:pt x="649" y="4148"/>
                    <a:pt x="654" y="4153"/>
                    <a:pt x="659" y="4158"/>
                  </a:cubicBezTo>
                  <a:cubicBezTo>
                    <a:pt x="670" y="4168"/>
                    <a:pt x="680" y="4179"/>
                    <a:pt x="695" y="4194"/>
                  </a:cubicBezTo>
                  <a:cubicBezTo>
                    <a:pt x="695" y="4199"/>
                    <a:pt x="700" y="4199"/>
                    <a:pt x="705" y="4204"/>
                  </a:cubicBezTo>
                  <a:cubicBezTo>
                    <a:pt x="716" y="4219"/>
                    <a:pt x="731" y="4230"/>
                    <a:pt x="741" y="4240"/>
                  </a:cubicBezTo>
                  <a:cubicBezTo>
                    <a:pt x="746" y="4245"/>
                    <a:pt x="746" y="4245"/>
                    <a:pt x="752" y="4250"/>
                  </a:cubicBezTo>
                  <a:cubicBezTo>
                    <a:pt x="761" y="4266"/>
                    <a:pt x="777" y="4275"/>
                    <a:pt x="787" y="4286"/>
                  </a:cubicBezTo>
                  <a:cubicBezTo>
                    <a:pt x="792" y="4291"/>
                    <a:pt x="792" y="4291"/>
                    <a:pt x="797" y="4296"/>
                  </a:cubicBezTo>
                  <a:cubicBezTo>
                    <a:pt x="813" y="4306"/>
                    <a:pt x="828" y="4322"/>
                    <a:pt x="839" y="4332"/>
                  </a:cubicBezTo>
                  <a:cubicBezTo>
                    <a:pt x="843" y="4337"/>
                    <a:pt x="843" y="4337"/>
                    <a:pt x="843" y="4337"/>
                  </a:cubicBezTo>
                  <a:cubicBezTo>
                    <a:pt x="1309" y="4741"/>
                    <a:pt x="1892" y="4951"/>
                    <a:pt x="2476" y="4951"/>
                  </a:cubicBezTo>
                  <a:cubicBezTo>
                    <a:pt x="2977" y="4951"/>
                    <a:pt x="3479" y="4802"/>
                    <a:pt x="3903" y="4495"/>
                  </a:cubicBezTo>
                  <a:cubicBezTo>
                    <a:pt x="3909" y="4495"/>
                    <a:pt x="3909" y="4495"/>
                    <a:pt x="3914" y="4491"/>
                  </a:cubicBezTo>
                  <a:cubicBezTo>
                    <a:pt x="3924" y="4480"/>
                    <a:pt x="3939" y="4470"/>
                    <a:pt x="3954" y="4465"/>
                  </a:cubicBezTo>
                  <a:cubicBezTo>
                    <a:pt x="3960" y="4460"/>
                    <a:pt x="3965" y="4455"/>
                    <a:pt x="3970" y="4450"/>
                  </a:cubicBezTo>
                  <a:cubicBezTo>
                    <a:pt x="3980" y="4444"/>
                    <a:pt x="3990" y="4434"/>
                    <a:pt x="4001" y="4424"/>
                  </a:cubicBezTo>
                  <a:cubicBezTo>
                    <a:pt x="4011" y="4419"/>
                    <a:pt x="4016" y="4414"/>
                    <a:pt x="4026" y="4404"/>
                  </a:cubicBezTo>
                  <a:cubicBezTo>
                    <a:pt x="4031" y="4398"/>
                    <a:pt x="4041" y="4393"/>
                    <a:pt x="4047" y="4388"/>
                  </a:cubicBezTo>
                  <a:cubicBezTo>
                    <a:pt x="4067" y="4373"/>
                    <a:pt x="4083" y="4363"/>
                    <a:pt x="4098" y="4347"/>
                  </a:cubicBezTo>
                  <a:cubicBezTo>
                    <a:pt x="4113" y="4332"/>
                    <a:pt x="4129" y="4322"/>
                    <a:pt x="4144" y="4306"/>
                  </a:cubicBezTo>
                  <a:cubicBezTo>
                    <a:pt x="4149" y="4301"/>
                    <a:pt x="4159" y="4291"/>
                    <a:pt x="4164" y="4286"/>
                  </a:cubicBezTo>
                  <a:cubicBezTo>
                    <a:pt x="4174" y="4281"/>
                    <a:pt x="4180" y="4271"/>
                    <a:pt x="4190" y="4266"/>
                  </a:cubicBezTo>
                  <a:cubicBezTo>
                    <a:pt x="4200" y="4255"/>
                    <a:pt x="4205" y="4245"/>
                    <a:pt x="4216" y="4235"/>
                  </a:cubicBezTo>
                  <a:cubicBezTo>
                    <a:pt x="4221" y="4230"/>
                    <a:pt x="4225" y="4230"/>
                    <a:pt x="4231" y="4224"/>
                  </a:cubicBezTo>
                  <a:cubicBezTo>
                    <a:pt x="4241" y="4209"/>
                    <a:pt x="4256" y="4199"/>
                    <a:pt x="4267" y="4189"/>
                  </a:cubicBezTo>
                  <a:cubicBezTo>
                    <a:pt x="4267" y="4184"/>
                    <a:pt x="4272" y="4184"/>
                    <a:pt x="4272" y="4179"/>
                  </a:cubicBezTo>
                  <a:cubicBezTo>
                    <a:pt x="5060" y="3355"/>
                    <a:pt x="5177" y="2087"/>
                    <a:pt x="4558" y="1136"/>
                  </a:cubicBezTo>
                  <a:cubicBezTo>
                    <a:pt x="4558" y="1130"/>
                    <a:pt x="4553" y="1125"/>
                    <a:pt x="4553" y="1125"/>
                  </a:cubicBezTo>
                  <a:cubicBezTo>
                    <a:pt x="4548" y="1115"/>
                    <a:pt x="4538" y="1105"/>
                    <a:pt x="4533" y="1094"/>
                  </a:cubicBezTo>
                  <a:cubicBezTo>
                    <a:pt x="4528" y="1084"/>
                    <a:pt x="4523" y="1074"/>
                    <a:pt x="4512" y="1069"/>
                  </a:cubicBezTo>
                  <a:cubicBezTo>
                    <a:pt x="4507" y="1058"/>
                    <a:pt x="4507" y="1054"/>
                    <a:pt x="4502" y="1049"/>
                  </a:cubicBezTo>
                  <a:cubicBezTo>
                    <a:pt x="4492" y="1033"/>
                    <a:pt x="4481" y="1023"/>
                    <a:pt x="4477" y="1013"/>
                  </a:cubicBezTo>
                  <a:cubicBezTo>
                    <a:pt x="4471" y="1007"/>
                    <a:pt x="4466" y="1003"/>
                    <a:pt x="4466" y="997"/>
                  </a:cubicBezTo>
                  <a:cubicBezTo>
                    <a:pt x="4456" y="987"/>
                    <a:pt x="4446" y="972"/>
                    <a:pt x="4436" y="956"/>
                  </a:cubicBezTo>
                  <a:cubicBezTo>
                    <a:pt x="4430" y="956"/>
                    <a:pt x="4430" y="951"/>
                    <a:pt x="4425" y="951"/>
                  </a:cubicBezTo>
                  <a:cubicBezTo>
                    <a:pt x="4415" y="936"/>
                    <a:pt x="4405" y="920"/>
                    <a:pt x="4394" y="905"/>
                  </a:cubicBezTo>
                  <a:cubicBezTo>
                    <a:pt x="4390" y="900"/>
                    <a:pt x="4390" y="900"/>
                    <a:pt x="4390" y="900"/>
                  </a:cubicBezTo>
                  <a:cubicBezTo>
                    <a:pt x="4379" y="885"/>
                    <a:pt x="4364" y="869"/>
                    <a:pt x="4348" y="854"/>
                  </a:cubicBezTo>
                  <a:cubicBezTo>
                    <a:pt x="4338" y="838"/>
                    <a:pt x="4323" y="823"/>
                    <a:pt x="4313" y="808"/>
                  </a:cubicBezTo>
                  <a:cubicBezTo>
                    <a:pt x="4308" y="803"/>
                    <a:pt x="4303" y="798"/>
                    <a:pt x="4297" y="793"/>
                  </a:cubicBezTo>
                  <a:cubicBezTo>
                    <a:pt x="4287" y="787"/>
                    <a:pt x="4277" y="777"/>
                    <a:pt x="4272" y="767"/>
                  </a:cubicBezTo>
                  <a:cubicBezTo>
                    <a:pt x="4261" y="762"/>
                    <a:pt x="4256" y="752"/>
                    <a:pt x="4252" y="747"/>
                  </a:cubicBezTo>
                  <a:cubicBezTo>
                    <a:pt x="4241" y="742"/>
                    <a:pt x="4236" y="731"/>
                    <a:pt x="4231" y="726"/>
                  </a:cubicBezTo>
                  <a:cubicBezTo>
                    <a:pt x="4221" y="716"/>
                    <a:pt x="4216" y="711"/>
                    <a:pt x="4205" y="700"/>
                  </a:cubicBezTo>
                  <a:cubicBezTo>
                    <a:pt x="4200" y="696"/>
                    <a:pt x="4195" y="690"/>
                    <a:pt x="4190" y="685"/>
                  </a:cubicBezTo>
                  <a:cubicBezTo>
                    <a:pt x="4180" y="675"/>
                    <a:pt x="4169" y="665"/>
                    <a:pt x="4159" y="660"/>
                  </a:cubicBezTo>
                  <a:cubicBezTo>
                    <a:pt x="4154" y="654"/>
                    <a:pt x="4149" y="649"/>
                    <a:pt x="4149" y="644"/>
                  </a:cubicBezTo>
                  <a:cubicBezTo>
                    <a:pt x="4134" y="634"/>
                    <a:pt x="4123" y="629"/>
                    <a:pt x="4113" y="619"/>
                  </a:cubicBezTo>
                  <a:cubicBezTo>
                    <a:pt x="4113" y="614"/>
                    <a:pt x="4108" y="614"/>
                    <a:pt x="4108" y="609"/>
                  </a:cubicBezTo>
                  <a:cubicBezTo>
                    <a:pt x="3642" y="204"/>
                    <a:pt x="3059" y="0"/>
                    <a:pt x="2476" y="0"/>
                  </a:cubicBezTo>
                  <a:close/>
                </a:path>
              </a:pathLst>
            </a:custGeom>
            <a:solidFill>
              <a:srgbClr val="CFA17B">
                <a:alpha val="36470"/>
              </a:srgbClr>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rgbClr val="000000"/>
                </a:solidFill>
                <a:latin typeface="Arial"/>
                <a:ea typeface="Arial"/>
                <a:cs typeface="Arial"/>
                <a:sym typeface="Arial"/>
              </a:endParaRPr>
            </a:p>
          </p:txBody>
        </p:sp>
        <p:pic>
          <p:nvPicPr>
            <p:cNvPr id="19569" name="Google Shape;19569;p2198"/>
            <p:cNvPicPr preferRelativeResize="0"/>
            <p:nvPr/>
          </p:nvPicPr>
          <p:blipFill rotWithShape="1">
            <a:blip r:embed="rId6">
              <a:alphaModFix/>
            </a:blip>
            <a:srcRect/>
            <a:stretch/>
          </p:blipFill>
          <p:spPr>
            <a:xfrm rot="2005365">
              <a:off x="8553711" y="1251469"/>
              <a:ext cx="1237854" cy="1226413"/>
            </a:xfrm>
            <a:prstGeom prst="rect">
              <a:avLst/>
            </a:prstGeom>
            <a:noFill/>
            <a:ln>
              <a:noFill/>
            </a:ln>
          </p:spPr>
        </p:pic>
      </p:grpSp>
      <p:grpSp>
        <p:nvGrpSpPr>
          <p:cNvPr id="19570" name="Google Shape;19570;p2198"/>
          <p:cNvGrpSpPr/>
          <p:nvPr/>
        </p:nvGrpSpPr>
        <p:grpSpPr>
          <a:xfrm rot="895619">
            <a:off x="6033389" y="86466"/>
            <a:ext cx="652414" cy="652407"/>
            <a:chOff x="4734035" y="511873"/>
            <a:chExt cx="489288" cy="489283"/>
          </a:xfrm>
        </p:grpSpPr>
        <p:sp>
          <p:nvSpPr>
            <p:cNvPr id="19571" name="Google Shape;19571;p2198"/>
            <p:cNvSpPr/>
            <p:nvPr/>
          </p:nvSpPr>
          <p:spPr>
            <a:xfrm rot="-2016437">
              <a:off x="4863019" y="615874"/>
              <a:ext cx="283909" cy="283692"/>
            </a:xfrm>
            <a:custGeom>
              <a:avLst/>
              <a:gdLst/>
              <a:ahLst/>
              <a:cxnLst/>
              <a:rect l="l" t="t" r="r" b="b"/>
              <a:pathLst>
                <a:path w="6037" h="6033" extrusionOk="0">
                  <a:moveTo>
                    <a:pt x="3361" y="6033"/>
                  </a:moveTo>
                  <a:lnTo>
                    <a:pt x="3361" y="6033"/>
                  </a:lnTo>
                  <a:cubicBezTo>
                    <a:pt x="3337" y="6033"/>
                    <a:pt x="3313" y="6033"/>
                    <a:pt x="3289" y="6033"/>
                  </a:cubicBezTo>
                  <a:cubicBezTo>
                    <a:pt x="3177" y="6018"/>
                    <a:pt x="3100" y="5950"/>
                    <a:pt x="3056" y="5848"/>
                  </a:cubicBezTo>
                  <a:cubicBezTo>
                    <a:pt x="2949" y="5586"/>
                    <a:pt x="2838" y="5329"/>
                    <a:pt x="2731" y="5072"/>
                  </a:cubicBezTo>
                  <a:cubicBezTo>
                    <a:pt x="2624" y="4821"/>
                    <a:pt x="2518" y="4564"/>
                    <a:pt x="2406" y="4312"/>
                  </a:cubicBezTo>
                  <a:cubicBezTo>
                    <a:pt x="2338" y="4142"/>
                    <a:pt x="2169" y="4059"/>
                    <a:pt x="1989" y="4098"/>
                  </a:cubicBezTo>
                  <a:cubicBezTo>
                    <a:pt x="1553" y="4200"/>
                    <a:pt x="1116" y="4297"/>
                    <a:pt x="680" y="4394"/>
                  </a:cubicBezTo>
                  <a:cubicBezTo>
                    <a:pt x="559" y="4423"/>
                    <a:pt x="448" y="4457"/>
                    <a:pt x="326" y="4472"/>
                  </a:cubicBezTo>
                  <a:cubicBezTo>
                    <a:pt x="215" y="4491"/>
                    <a:pt x="123" y="4447"/>
                    <a:pt x="55" y="4355"/>
                  </a:cubicBezTo>
                  <a:cubicBezTo>
                    <a:pt x="-37" y="4224"/>
                    <a:pt x="-13" y="4064"/>
                    <a:pt x="108" y="3963"/>
                  </a:cubicBezTo>
                  <a:cubicBezTo>
                    <a:pt x="253" y="3836"/>
                    <a:pt x="394" y="3710"/>
                    <a:pt x="540" y="3589"/>
                  </a:cubicBezTo>
                  <a:cubicBezTo>
                    <a:pt x="719" y="3434"/>
                    <a:pt x="898" y="3274"/>
                    <a:pt x="1078" y="3119"/>
                  </a:cubicBezTo>
                  <a:cubicBezTo>
                    <a:pt x="1141" y="3070"/>
                    <a:pt x="1199" y="3017"/>
                    <a:pt x="1257" y="2965"/>
                  </a:cubicBezTo>
                  <a:cubicBezTo>
                    <a:pt x="1359" y="2868"/>
                    <a:pt x="1417" y="2752"/>
                    <a:pt x="1431" y="2611"/>
                  </a:cubicBezTo>
                  <a:cubicBezTo>
                    <a:pt x="1451" y="2471"/>
                    <a:pt x="1407" y="2344"/>
                    <a:pt x="1335" y="2228"/>
                  </a:cubicBezTo>
                  <a:cubicBezTo>
                    <a:pt x="1088" y="1811"/>
                    <a:pt x="840" y="1394"/>
                    <a:pt x="588" y="977"/>
                  </a:cubicBezTo>
                  <a:cubicBezTo>
                    <a:pt x="496" y="812"/>
                    <a:pt x="554" y="623"/>
                    <a:pt x="719" y="551"/>
                  </a:cubicBezTo>
                  <a:cubicBezTo>
                    <a:pt x="797" y="517"/>
                    <a:pt x="879" y="517"/>
                    <a:pt x="952" y="556"/>
                  </a:cubicBezTo>
                  <a:cubicBezTo>
                    <a:pt x="1044" y="599"/>
                    <a:pt x="1126" y="657"/>
                    <a:pt x="1213" y="710"/>
                  </a:cubicBezTo>
                  <a:cubicBezTo>
                    <a:pt x="1567" y="924"/>
                    <a:pt x="1921" y="1137"/>
                    <a:pt x="2275" y="1350"/>
                  </a:cubicBezTo>
                  <a:cubicBezTo>
                    <a:pt x="2503" y="1486"/>
                    <a:pt x="2794" y="1448"/>
                    <a:pt x="2973" y="1258"/>
                  </a:cubicBezTo>
                  <a:cubicBezTo>
                    <a:pt x="3061" y="1171"/>
                    <a:pt x="3138" y="1074"/>
                    <a:pt x="3216" y="987"/>
                  </a:cubicBezTo>
                  <a:cubicBezTo>
                    <a:pt x="3323" y="866"/>
                    <a:pt x="3424" y="744"/>
                    <a:pt x="3531" y="628"/>
                  </a:cubicBezTo>
                  <a:cubicBezTo>
                    <a:pt x="3652" y="483"/>
                    <a:pt x="3778" y="342"/>
                    <a:pt x="3904" y="202"/>
                  </a:cubicBezTo>
                  <a:cubicBezTo>
                    <a:pt x="3948" y="153"/>
                    <a:pt x="3982" y="100"/>
                    <a:pt x="4035" y="61"/>
                  </a:cubicBezTo>
                  <a:cubicBezTo>
                    <a:pt x="4127" y="-12"/>
                    <a:pt x="4229" y="-16"/>
                    <a:pt x="4331" y="32"/>
                  </a:cubicBezTo>
                  <a:cubicBezTo>
                    <a:pt x="4438" y="80"/>
                    <a:pt x="4496" y="168"/>
                    <a:pt x="4496" y="284"/>
                  </a:cubicBezTo>
                  <a:cubicBezTo>
                    <a:pt x="4501" y="347"/>
                    <a:pt x="4476" y="405"/>
                    <a:pt x="4462" y="468"/>
                  </a:cubicBezTo>
                  <a:cubicBezTo>
                    <a:pt x="4374" y="851"/>
                    <a:pt x="4282" y="1234"/>
                    <a:pt x="4200" y="1617"/>
                  </a:cubicBezTo>
                  <a:cubicBezTo>
                    <a:pt x="4137" y="1893"/>
                    <a:pt x="4210" y="2141"/>
                    <a:pt x="4389" y="2354"/>
                  </a:cubicBezTo>
                  <a:cubicBezTo>
                    <a:pt x="4481" y="2461"/>
                    <a:pt x="4597" y="2529"/>
                    <a:pt x="4724" y="2587"/>
                  </a:cubicBezTo>
                  <a:cubicBezTo>
                    <a:pt x="5102" y="2747"/>
                    <a:pt x="5480" y="2907"/>
                    <a:pt x="5863" y="3070"/>
                  </a:cubicBezTo>
                  <a:cubicBezTo>
                    <a:pt x="5975" y="3119"/>
                    <a:pt x="6037" y="3211"/>
                    <a:pt x="6037" y="3337"/>
                  </a:cubicBezTo>
                  <a:cubicBezTo>
                    <a:pt x="6037" y="3351"/>
                    <a:pt x="6037" y="3361"/>
                    <a:pt x="6037" y="3376"/>
                  </a:cubicBezTo>
                  <a:cubicBezTo>
                    <a:pt x="6013" y="3526"/>
                    <a:pt x="5911" y="3613"/>
                    <a:pt x="5761" y="3628"/>
                  </a:cubicBezTo>
                  <a:cubicBezTo>
                    <a:pt x="5586" y="3642"/>
                    <a:pt x="5417" y="3657"/>
                    <a:pt x="5242" y="3672"/>
                  </a:cubicBezTo>
                  <a:cubicBezTo>
                    <a:pt x="5107" y="3686"/>
                    <a:pt x="4971" y="3696"/>
                    <a:pt x="4830" y="3706"/>
                  </a:cubicBezTo>
                  <a:cubicBezTo>
                    <a:pt x="4695" y="3720"/>
                    <a:pt x="4559" y="3730"/>
                    <a:pt x="4423" y="3744"/>
                  </a:cubicBezTo>
                  <a:cubicBezTo>
                    <a:pt x="4350" y="3749"/>
                    <a:pt x="4273" y="3754"/>
                    <a:pt x="4195" y="3774"/>
                  </a:cubicBezTo>
                  <a:cubicBezTo>
                    <a:pt x="3967" y="3841"/>
                    <a:pt x="3778" y="4059"/>
                    <a:pt x="3754" y="4302"/>
                  </a:cubicBezTo>
                  <a:cubicBezTo>
                    <a:pt x="3734" y="4433"/>
                    <a:pt x="3725" y="4573"/>
                    <a:pt x="3715" y="4709"/>
                  </a:cubicBezTo>
                  <a:cubicBezTo>
                    <a:pt x="3700" y="4835"/>
                    <a:pt x="3691" y="4961"/>
                    <a:pt x="3676" y="5087"/>
                  </a:cubicBezTo>
                  <a:cubicBezTo>
                    <a:pt x="3667" y="5218"/>
                    <a:pt x="3657" y="5344"/>
                    <a:pt x="3642" y="5470"/>
                  </a:cubicBezTo>
                  <a:cubicBezTo>
                    <a:pt x="3633" y="5577"/>
                    <a:pt x="3628" y="5688"/>
                    <a:pt x="3613" y="5795"/>
                  </a:cubicBezTo>
                  <a:cubicBezTo>
                    <a:pt x="3594" y="5926"/>
                    <a:pt x="3492" y="6018"/>
                    <a:pt x="3361" y="6033"/>
                  </a:cubicBezTo>
                  <a:close/>
                </a:path>
              </a:pathLst>
            </a:custGeom>
            <a:solidFill>
              <a:srgbClr val="CFA17B">
                <a:alpha val="36470"/>
              </a:srgbClr>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rgbClr val="000000"/>
                </a:solidFill>
                <a:latin typeface="Arial"/>
                <a:ea typeface="Arial"/>
                <a:cs typeface="Arial"/>
                <a:sym typeface="Arial"/>
              </a:endParaRPr>
            </a:p>
          </p:txBody>
        </p:sp>
        <p:pic>
          <p:nvPicPr>
            <p:cNvPr id="19572" name="Google Shape;19572;p2198"/>
            <p:cNvPicPr preferRelativeResize="0"/>
            <p:nvPr/>
          </p:nvPicPr>
          <p:blipFill rotWithShape="1">
            <a:blip r:embed="rId7">
              <a:alphaModFix/>
            </a:blip>
            <a:srcRect/>
            <a:stretch/>
          </p:blipFill>
          <p:spPr>
            <a:xfrm rot="-2016466">
              <a:off x="4802209" y="580054"/>
              <a:ext cx="352940" cy="352921"/>
            </a:xfrm>
            <a:prstGeom prst="rect">
              <a:avLst/>
            </a:prstGeom>
            <a:noFill/>
            <a:ln>
              <a:noFill/>
            </a:ln>
          </p:spPr>
        </p:pic>
      </p:grpSp>
      <p:sp>
        <p:nvSpPr>
          <p:cNvPr id="19573" name="Google Shape;19573;p2198"/>
          <p:cNvSpPr txBox="1">
            <a:spLocks noGrp="1"/>
          </p:cNvSpPr>
          <p:nvPr>
            <p:ph type="title"/>
          </p:nvPr>
        </p:nvSpPr>
        <p:spPr>
          <a:xfrm>
            <a:off x="960000" y="719333"/>
            <a:ext cx="10272000" cy="763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chemeClr val="accent1"/>
              </a:buClr>
              <a:buSzPts val="3000"/>
              <a:buFont typeface="Calibri"/>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19574" name="Google Shape;19574;p2198"/>
          <p:cNvSpPr txBox="1">
            <a:spLocks noGrp="1"/>
          </p:cNvSpPr>
          <p:nvPr>
            <p:ph type="body" idx="1"/>
          </p:nvPr>
        </p:nvSpPr>
        <p:spPr>
          <a:xfrm>
            <a:off x="960000" y="1536633"/>
            <a:ext cx="10272000" cy="487600"/>
          </a:xfrm>
          <a:prstGeom prst="rect">
            <a:avLst/>
          </a:prstGeom>
          <a:noFill/>
          <a:ln>
            <a:noFill/>
          </a:ln>
        </p:spPr>
        <p:txBody>
          <a:bodyPr spcFirstLastPara="1" wrap="square" lIns="91425" tIns="91425" rIns="91425" bIns="91425" anchor="t" anchorCtr="0">
            <a:noAutofit/>
          </a:bodyPr>
          <a:lstStyle>
            <a:lvl1pPr marL="457200" lvl="0" indent="-317500" algn="ctr">
              <a:lnSpc>
                <a:spcPct val="100000"/>
              </a:lnSpc>
              <a:spcBef>
                <a:spcPts val="0"/>
              </a:spcBef>
              <a:spcAft>
                <a:spcPts val="0"/>
              </a:spcAft>
              <a:buSzPts val="1400"/>
              <a:buChar char="●"/>
              <a:defRPr/>
            </a:lvl1pPr>
            <a:lvl2pPr marL="914400" lvl="1" indent="-317500" algn="l">
              <a:lnSpc>
                <a:spcPct val="115000"/>
              </a:lnSpc>
              <a:spcBef>
                <a:spcPts val="0"/>
              </a:spcBef>
              <a:spcAft>
                <a:spcPts val="0"/>
              </a:spcAft>
              <a:buSzPts val="1400"/>
              <a:buFont typeface="Darker Grotesque SemiBold"/>
              <a:buChar char="○"/>
              <a:defRPr/>
            </a:lvl2pPr>
            <a:lvl3pPr marL="1371600" lvl="2" indent="-317500" algn="l">
              <a:lnSpc>
                <a:spcPct val="115000"/>
              </a:lnSpc>
              <a:spcBef>
                <a:spcPts val="0"/>
              </a:spcBef>
              <a:spcAft>
                <a:spcPts val="0"/>
              </a:spcAft>
              <a:buSzPts val="1400"/>
              <a:buFont typeface="Darker Grotesque SemiBold"/>
              <a:buChar char="■"/>
              <a:defRPr/>
            </a:lvl3pPr>
            <a:lvl4pPr marL="1828800" lvl="3" indent="-317500" algn="l">
              <a:lnSpc>
                <a:spcPct val="115000"/>
              </a:lnSpc>
              <a:spcBef>
                <a:spcPts val="0"/>
              </a:spcBef>
              <a:spcAft>
                <a:spcPts val="0"/>
              </a:spcAft>
              <a:buSzPts val="1400"/>
              <a:buFont typeface="Darker Grotesque SemiBold"/>
              <a:buChar char="●"/>
              <a:defRPr/>
            </a:lvl4pPr>
            <a:lvl5pPr marL="2286000" lvl="4" indent="-317500" algn="l">
              <a:lnSpc>
                <a:spcPct val="115000"/>
              </a:lnSpc>
              <a:spcBef>
                <a:spcPts val="0"/>
              </a:spcBef>
              <a:spcAft>
                <a:spcPts val="0"/>
              </a:spcAft>
              <a:buSzPts val="1400"/>
              <a:buFont typeface="Darker Grotesque SemiBold"/>
              <a:buChar char="○"/>
              <a:defRPr/>
            </a:lvl5pPr>
            <a:lvl6pPr marL="2743200" lvl="5" indent="-317500" algn="l">
              <a:lnSpc>
                <a:spcPct val="115000"/>
              </a:lnSpc>
              <a:spcBef>
                <a:spcPts val="0"/>
              </a:spcBef>
              <a:spcAft>
                <a:spcPts val="0"/>
              </a:spcAft>
              <a:buClr>
                <a:schemeClr val="dk1"/>
              </a:buClr>
              <a:buSzPts val="1400"/>
              <a:buFont typeface="Darker Grotesque SemiBold"/>
              <a:buChar char="■"/>
              <a:defRPr/>
            </a:lvl6pPr>
            <a:lvl7pPr marL="3200400" lvl="6" indent="-317500" algn="l">
              <a:lnSpc>
                <a:spcPct val="115000"/>
              </a:lnSpc>
              <a:spcBef>
                <a:spcPts val="0"/>
              </a:spcBef>
              <a:spcAft>
                <a:spcPts val="0"/>
              </a:spcAft>
              <a:buClr>
                <a:schemeClr val="dk1"/>
              </a:buClr>
              <a:buSzPts val="1400"/>
              <a:buFont typeface="Darker Grotesque SemiBold"/>
              <a:buChar char="●"/>
              <a:defRPr/>
            </a:lvl7pPr>
            <a:lvl8pPr marL="3657600" lvl="7" indent="-317500" algn="l">
              <a:lnSpc>
                <a:spcPct val="115000"/>
              </a:lnSpc>
              <a:spcBef>
                <a:spcPts val="0"/>
              </a:spcBef>
              <a:spcAft>
                <a:spcPts val="0"/>
              </a:spcAft>
              <a:buClr>
                <a:schemeClr val="dk1"/>
              </a:buClr>
              <a:buSzPts val="1400"/>
              <a:buFont typeface="Darker Grotesque SemiBold"/>
              <a:buChar char="○"/>
              <a:defRPr/>
            </a:lvl8pPr>
            <a:lvl9pPr marL="4114800" lvl="8" indent="-317500" algn="l">
              <a:lnSpc>
                <a:spcPct val="115000"/>
              </a:lnSpc>
              <a:spcBef>
                <a:spcPts val="0"/>
              </a:spcBef>
              <a:spcAft>
                <a:spcPts val="0"/>
              </a:spcAft>
              <a:buClr>
                <a:schemeClr val="dk1"/>
              </a:buClr>
              <a:buSzPts val="1400"/>
              <a:buFont typeface="Darker Grotesque SemiBold"/>
              <a:buChar char="■"/>
              <a:defRPr/>
            </a:lvl9pPr>
          </a:lstStyle>
          <a:p>
            <a:endParaRPr/>
          </a:p>
        </p:txBody>
      </p:sp>
    </p:spTree>
  </p:cSld>
  <p:clrMapOvr>
    <a:masterClrMapping/>
  </p:clrMapOvr>
</p:sldLayout>
</file>

<file path=ppt/slideLayouts/slideLayout1985.xml><?xml version="1.0" encoding="utf-8"?>
<p:sldLayout xmlns:a="http://schemas.openxmlformats.org/drawingml/2006/main" xmlns:r="http://schemas.openxmlformats.org/officeDocument/2006/relationships" xmlns:p="http://schemas.openxmlformats.org/presentationml/2006/main" matchingName="81_Cover">
  <p:cSld name="81_Cover">
    <p:spTree>
      <p:nvGrpSpPr>
        <p:cNvPr id="1" name="Shape 19575"/>
        <p:cNvGrpSpPr/>
        <p:nvPr/>
      </p:nvGrpSpPr>
      <p:grpSpPr>
        <a:xfrm>
          <a:off x="0" y="0"/>
          <a:ext cx="0" cy="0"/>
          <a:chOff x="0" y="0"/>
          <a:chExt cx="0" cy="0"/>
        </a:xfrm>
      </p:grpSpPr>
      <p:sp>
        <p:nvSpPr>
          <p:cNvPr id="19576" name="Google Shape;19576;p2199"/>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9577" name="Google Shape;19577;p2199"/>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78" name="Google Shape;19578;p2199"/>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579" name="Google Shape;19579;p2199"/>
          <p:cNvSpPr>
            <a:spLocks noGrp="1"/>
          </p:cNvSpPr>
          <p:nvPr>
            <p:ph type="pic" idx="2"/>
          </p:nvPr>
        </p:nvSpPr>
        <p:spPr>
          <a:xfrm>
            <a:off x="7118685" y="233915"/>
            <a:ext cx="5073316" cy="5943600"/>
          </a:xfrm>
          <a:prstGeom prst="rect">
            <a:avLst/>
          </a:prstGeom>
          <a:noFill/>
          <a:ln>
            <a:noFill/>
          </a:ln>
        </p:spPr>
      </p:sp>
      <p:grpSp>
        <p:nvGrpSpPr>
          <p:cNvPr id="19580" name="Google Shape;19580;p2199"/>
          <p:cNvGrpSpPr/>
          <p:nvPr/>
        </p:nvGrpSpPr>
        <p:grpSpPr>
          <a:xfrm>
            <a:off x="0" y="5020348"/>
            <a:ext cx="12192000" cy="1837653"/>
            <a:chOff x="0" y="5020348"/>
            <a:chExt cx="12192000" cy="1837653"/>
          </a:xfrm>
        </p:grpSpPr>
        <p:sp>
          <p:nvSpPr>
            <p:cNvPr id="19581" name="Google Shape;19581;p219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9582" name="Google Shape;19582;p219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9583" name="Google Shape;19583;p219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986.xml><?xml version="1.0" encoding="utf-8"?>
<p:sldLayout xmlns:a="http://schemas.openxmlformats.org/drawingml/2006/main" xmlns:r="http://schemas.openxmlformats.org/officeDocument/2006/relationships" xmlns:p="http://schemas.openxmlformats.org/presentationml/2006/main" matchingName="81_Divider">
  <p:cSld name="81_Divider">
    <p:bg>
      <p:bgPr>
        <a:solidFill>
          <a:schemeClr val="lt2"/>
        </a:solidFill>
        <a:effectLst/>
      </p:bgPr>
    </p:bg>
    <p:spTree>
      <p:nvGrpSpPr>
        <p:cNvPr id="1" name="Shape 19584"/>
        <p:cNvGrpSpPr/>
        <p:nvPr/>
      </p:nvGrpSpPr>
      <p:grpSpPr>
        <a:xfrm>
          <a:off x="0" y="0"/>
          <a:ext cx="0" cy="0"/>
          <a:chOff x="0" y="0"/>
          <a:chExt cx="0" cy="0"/>
        </a:xfrm>
      </p:grpSpPr>
      <p:grpSp>
        <p:nvGrpSpPr>
          <p:cNvPr id="19585" name="Google Shape;19585;p2200"/>
          <p:cNvGrpSpPr/>
          <p:nvPr/>
        </p:nvGrpSpPr>
        <p:grpSpPr>
          <a:xfrm>
            <a:off x="0" y="5020348"/>
            <a:ext cx="12192000" cy="1837653"/>
            <a:chOff x="0" y="5020347"/>
            <a:chExt cx="12192000" cy="1837653"/>
          </a:xfrm>
        </p:grpSpPr>
        <p:sp>
          <p:nvSpPr>
            <p:cNvPr id="19586" name="Google Shape;19586;p220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9587" name="Google Shape;19587;p220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9588" name="Google Shape;19588;p220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9589" name="Google Shape;19589;p220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590" name="Google Shape;19590;p2200"/>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91" name="Google Shape;19591;p2200"/>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987.xml><?xml version="1.0" encoding="utf-8"?>
<p:sldLayout xmlns:a="http://schemas.openxmlformats.org/drawingml/2006/main" xmlns:r="http://schemas.openxmlformats.org/officeDocument/2006/relationships" xmlns:p="http://schemas.openxmlformats.org/presentationml/2006/main" matchingName="Comparison">
  <p:cSld name="Comparison 39">
    <p:spTree>
      <p:nvGrpSpPr>
        <p:cNvPr id="1" name="Shape 19592"/>
        <p:cNvGrpSpPr/>
        <p:nvPr/>
      </p:nvGrpSpPr>
      <p:grpSpPr>
        <a:xfrm>
          <a:off x="0" y="0"/>
          <a:ext cx="0" cy="0"/>
          <a:chOff x="0" y="0"/>
          <a:chExt cx="0" cy="0"/>
        </a:xfrm>
      </p:grpSpPr>
      <p:grpSp>
        <p:nvGrpSpPr>
          <p:cNvPr id="19593" name="Google Shape;19593;p2201"/>
          <p:cNvGrpSpPr/>
          <p:nvPr/>
        </p:nvGrpSpPr>
        <p:grpSpPr>
          <a:xfrm>
            <a:off x="7191543" y="1"/>
            <a:ext cx="5000459" cy="1425992"/>
            <a:chOff x="7191542" y="1"/>
            <a:chExt cx="5000459" cy="1425992"/>
          </a:xfrm>
        </p:grpSpPr>
        <p:pic>
          <p:nvPicPr>
            <p:cNvPr id="19594" name="Google Shape;19594;p22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595" name="Google Shape;19595;p2201"/>
            <p:cNvGrpSpPr/>
            <p:nvPr/>
          </p:nvGrpSpPr>
          <p:grpSpPr>
            <a:xfrm>
              <a:off x="7191542" y="1"/>
              <a:ext cx="5000459" cy="1425992"/>
              <a:chOff x="7186272" y="0"/>
              <a:chExt cx="5005729" cy="1427495"/>
            </a:xfrm>
          </p:grpSpPr>
          <p:sp>
            <p:nvSpPr>
              <p:cNvPr id="19596" name="Google Shape;19596;p22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597" name="Google Shape;19597;p22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9598" name="Google Shape;19598;p22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99" name="Google Shape;19599;p2201"/>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600" name="Google Shape;19600;p2201"/>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01" name="Google Shape;19601;p220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602" name="Google Shape;19602;p220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03" name="Google Shape;19603;p220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9604" name="Google Shape;19604;p22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05" name="Google Shape;19605;p22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88.xml><?xml version="1.0" encoding="utf-8"?>
<p:sldLayout xmlns:a="http://schemas.openxmlformats.org/drawingml/2006/main" xmlns:r="http://schemas.openxmlformats.org/officeDocument/2006/relationships" xmlns:p="http://schemas.openxmlformats.org/presentationml/2006/main" matchingName="Two Content">
  <p:cSld name="Two Content 20">
    <p:spTree>
      <p:nvGrpSpPr>
        <p:cNvPr id="1" name="Shape 19606"/>
        <p:cNvGrpSpPr/>
        <p:nvPr/>
      </p:nvGrpSpPr>
      <p:grpSpPr>
        <a:xfrm>
          <a:off x="0" y="0"/>
          <a:ext cx="0" cy="0"/>
          <a:chOff x="0" y="0"/>
          <a:chExt cx="0" cy="0"/>
        </a:xfrm>
      </p:grpSpPr>
      <p:sp>
        <p:nvSpPr>
          <p:cNvPr id="19607" name="Google Shape;19607;p220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608" name="Google Shape;19608;p2202"/>
          <p:cNvSpPr txBox="1">
            <a:spLocks noGrp="1"/>
          </p:cNvSpPr>
          <p:nvPr>
            <p:ph type="body" idx="1"/>
          </p:nvPr>
        </p:nvSpPr>
        <p:spPr>
          <a:xfrm>
            <a:off x="609600" y="1825625"/>
            <a:ext cx="54102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609" name="Google Shape;19609;p2202"/>
          <p:cNvGrpSpPr/>
          <p:nvPr/>
        </p:nvGrpSpPr>
        <p:grpSpPr>
          <a:xfrm>
            <a:off x="7191543" y="1"/>
            <a:ext cx="5000459" cy="1425992"/>
            <a:chOff x="7191542" y="1"/>
            <a:chExt cx="5000459" cy="1425992"/>
          </a:xfrm>
        </p:grpSpPr>
        <p:pic>
          <p:nvPicPr>
            <p:cNvPr id="19610" name="Google Shape;19610;p22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11" name="Google Shape;19611;p2202"/>
            <p:cNvGrpSpPr/>
            <p:nvPr/>
          </p:nvGrpSpPr>
          <p:grpSpPr>
            <a:xfrm>
              <a:off x="7191542" y="1"/>
              <a:ext cx="5000459" cy="1425992"/>
              <a:chOff x="7186272" y="0"/>
              <a:chExt cx="5005729" cy="1427495"/>
            </a:xfrm>
          </p:grpSpPr>
          <p:sp>
            <p:nvSpPr>
              <p:cNvPr id="19612" name="Google Shape;19612;p22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613" name="Google Shape;19613;p22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614" name="Google Shape;19614;p2202"/>
          <p:cNvSpPr txBox="1">
            <a:spLocks noGrp="1"/>
          </p:cNvSpPr>
          <p:nvPr>
            <p:ph type="body" idx="2"/>
          </p:nvPr>
        </p:nvSpPr>
        <p:spPr>
          <a:xfrm>
            <a:off x="6172201" y="1825625"/>
            <a:ext cx="5410199"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15" name="Google Shape;19615;p2202"/>
          <p:cNvSpPr txBox="1">
            <a:spLocks noGrp="1"/>
          </p:cNvSpPr>
          <p:nvPr>
            <p:ph type="sldNum" idx="12"/>
          </p:nvPr>
        </p:nvSpPr>
        <p:spPr>
          <a:xfrm>
            <a:off x="8839199"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616" name="Google Shape;19616;p22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17" name="Google Shape;19617;p2202"/>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89.xml><?xml version="1.0" encoding="utf-8"?>
<p:sldLayout xmlns:a="http://schemas.openxmlformats.org/drawingml/2006/main" xmlns:r="http://schemas.openxmlformats.org/officeDocument/2006/relationships" xmlns:p="http://schemas.openxmlformats.org/presentationml/2006/main" matchingName="1_1-Line Title (Blank, Logo Top)">
  <p:cSld name="1_1-Line Title (Blank, Logo Top)">
    <p:spTree>
      <p:nvGrpSpPr>
        <p:cNvPr id="1" name="Shape 19618"/>
        <p:cNvGrpSpPr/>
        <p:nvPr/>
      </p:nvGrpSpPr>
      <p:grpSpPr>
        <a:xfrm>
          <a:off x="0" y="0"/>
          <a:ext cx="0" cy="0"/>
          <a:chOff x="0" y="0"/>
          <a:chExt cx="0" cy="0"/>
        </a:xfrm>
      </p:grpSpPr>
      <p:cxnSp>
        <p:nvCxnSpPr>
          <p:cNvPr id="19619" name="Google Shape;19619;p2203"/>
          <p:cNvCxnSpPr/>
          <p:nvPr/>
        </p:nvCxnSpPr>
        <p:spPr>
          <a:xfrm>
            <a:off x="3" y="1129976"/>
            <a:ext cx="10289308" cy="0"/>
          </a:xfrm>
          <a:prstGeom prst="straightConnector1">
            <a:avLst/>
          </a:prstGeom>
          <a:noFill/>
          <a:ln w="12700" cap="flat" cmpd="sng">
            <a:solidFill>
              <a:srgbClr val="C9C9C9"/>
            </a:solidFill>
            <a:prstDash val="solid"/>
            <a:miter lim="800000"/>
            <a:headEnd type="none" w="sm" len="sm"/>
            <a:tailEnd type="oval" w="med" len="med"/>
          </a:ln>
        </p:spPr>
      </p:cxnSp>
      <p:sp>
        <p:nvSpPr>
          <p:cNvPr id="19620" name="Google Shape;19620;p2203"/>
          <p:cNvSpPr txBox="1">
            <a:spLocks noGrp="1"/>
          </p:cNvSpPr>
          <p:nvPr>
            <p:ph type="body" idx="1"/>
          </p:nvPr>
        </p:nvSpPr>
        <p:spPr>
          <a:xfrm>
            <a:off x="700621" y="533970"/>
            <a:ext cx="8867787" cy="488537"/>
          </a:xfrm>
          <a:prstGeom prst="rect">
            <a:avLst/>
          </a:prstGeom>
          <a:noFill/>
          <a:ln>
            <a:noFill/>
          </a:ln>
        </p:spPr>
        <p:txBody>
          <a:bodyPr spcFirstLastPara="1" wrap="square" lIns="91425" tIns="45700" rIns="91425" bIns="45700" anchor="ctr" anchorCtr="0">
            <a:noAutofit/>
          </a:bodyPr>
          <a:lstStyle>
            <a:lvl1pPr marL="457200" lvl="0" indent="-228600" algn="l">
              <a:lnSpc>
                <a:spcPct val="100000"/>
              </a:lnSpc>
              <a:spcBef>
                <a:spcPts val="1000"/>
              </a:spcBef>
              <a:spcAft>
                <a:spcPts val="0"/>
              </a:spcAft>
              <a:buSzPts val="2400"/>
              <a:buNone/>
              <a:defRPr b="1">
                <a:solidFill>
                  <a:srgbClr val="8C2347"/>
                </a:solidFill>
              </a:defRPr>
            </a:lvl1pPr>
            <a:lvl2pPr marL="914400" lvl="1" indent="-228600" algn="l">
              <a:lnSpc>
                <a:spcPct val="100000"/>
              </a:lnSpc>
              <a:spcBef>
                <a:spcPts val="1000"/>
              </a:spcBef>
              <a:spcAft>
                <a:spcPts val="0"/>
              </a:spcAft>
              <a:buSzPts val="2000"/>
              <a:buNone/>
              <a:defRPr b="1">
                <a:solidFill>
                  <a:srgbClr val="8C2347"/>
                </a:solidFill>
              </a:defRPr>
            </a:lvl2pPr>
            <a:lvl3pPr marL="1371600" lvl="2" indent="-228600" algn="l">
              <a:lnSpc>
                <a:spcPct val="100000"/>
              </a:lnSpc>
              <a:spcBef>
                <a:spcPts val="1000"/>
              </a:spcBef>
              <a:spcAft>
                <a:spcPts val="0"/>
              </a:spcAft>
              <a:buSzPts val="1800"/>
              <a:buNone/>
              <a:defRPr b="1">
                <a:solidFill>
                  <a:srgbClr val="8C2347"/>
                </a:solidFill>
              </a:defRPr>
            </a:lvl3pPr>
            <a:lvl4pPr marL="1828800" lvl="3" indent="-228600" algn="l">
              <a:lnSpc>
                <a:spcPct val="100000"/>
              </a:lnSpc>
              <a:spcBef>
                <a:spcPts val="1000"/>
              </a:spcBef>
              <a:spcAft>
                <a:spcPts val="0"/>
              </a:spcAft>
              <a:buSzPts val="1600"/>
              <a:buNone/>
              <a:defRPr b="1">
                <a:solidFill>
                  <a:srgbClr val="8C2347"/>
                </a:solidFill>
              </a:defRPr>
            </a:lvl4pPr>
            <a:lvl5pPr marL="2286000" lvl="4" indent="-228600" algn="l">
              <a:lnSpc>
                <a:spcPct val="100000"/>
              </a:lnSpc>
              <a:spcBef>
                <a:spcPts val="1000"/>
              </a:spcBef>
              <a:spcAft>
                <a:spcPts val="0"/>
              </a:spcAft>
              <a:buSzPts val="1600"/>
              <a:buNone/>
              <a:defRPr b="1">
                <a:solidFill>
                  <a:srgbClr val="8C2347"/>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21" name="Google Shape;19621;p2203"/>
          <p:cNvSpPr/>
          <p:nvPr/>
        </p:nvSpPr>
        <p:spPr>
          <a:xfrm>
            <a:off x="9815335" y="5955180"/>
            <a:ext cx="2376668" cy="902825"/>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25" b="0" i="0" u="none" strike="noStrike" cap="none">
              <a:solidFill>
                <a:schemeClr val="lt1"/>
              </a:solidFill>
              <a:latin typeface="Arial"/>
              <a:ea typeface="Arial"/>
              <a:cs typeface="Arial"/>
              <a:sym typeface="Arial"/>
            </a:endParaRPr>
          </a:p>
        </p:txBody>
      </p:sp>
      <p:sp>
        <p:nvSpPr>
          <p:cNvPr id="19622" name="Google Shape;19622;p2203"/>
          <p:cNvSpPr/>
          <p:nvPr/>
        </p:nvSpPr>
        <p:spPr>
          <a:xfrm>
            <a:off x="9815335" y="77979"/>
            <a:ext cx="2376668" cy="94452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25" b="0" i="0" u="none" strike="noStrike" cap="none">
              <a:solidFill>
                <a:schemeClr val="lt1"/>
              </a:solidFill>
              <a:latin typeface="Arial"/>
              <a:ea typeface="Arial"/>
              <a:cs typeface="Arial"/>
              <a:sym typeface="Arial"/>
            </a:endParaRPr>
          </a:p>
        </p:txBody>
      </p:sp>
      <p:pic>
        <p:nvPicPr>
          <p:cNvPr id="19623" name="Google Shape;19623;p2203" descr="LM_LUMC_3C_V.png"/>
          <p:cNvPicPr preferRelativeResize="0"/>
          <p:nvPr/>
        </p:nvPicPr>
        <p:blipFill rotWithShape="1">
          <a:blip r:embed="rId2">
            <a:alphaModFix/>
          </a:blip>
          <a:srcRect/>
          <a:stretch/>
        </p:blipFill>
        <p:spPr>
          <a:xfrm>
            <a:off x="9997749" y="317115"/>
            <a:ext cx="1653863" cy="574079"/>
          </a:xfrm>
          <a:prstGeom prst="rect">
            <a:avLst/>
          </a:prstGeom>
          <a:noFill/>
          <a:ln>
            <a:noFill/>
          </a:ln>
        </p:spPr>
      </p:pic>
    </p:spTree>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matchingName="2_Divider">
  <p:cSld name="2_Divider 2">
    <p:bg>
      <p:bgPr>
        <a:solidFill>
          <a:schemeClr val="lt2"/>
        </a:solidFill>
        <a:effectLst/>
      </p:bgPr>
    </p:bg>
    <p:spTree>
      <p:nvGrpSpPr>
        <p:cNvPr id="1" name="Shape 1933"/>
        <p:cNvGrpSpPr/>
        <p:nvPr/>
      </p:nvGrpSpPr>
      <p:grpSpPr>
        <a:xfrm>
          <a:off x="0" y="0"/>
          <a:ext cx="0" cy="0"/>
          <a:chOff x="0" y="0"/>
          <a:chExt cx="0" cy="0"/>
        </a:xfrm>
      </p:grpSpPr>
      <p:grpSp>
        <p:nvGrpSpPr>
          <p:cNvPr id="1934" name="Google Shape;1934;p294"/>
          <p:cNvGrpSpPr/>
          <p:nvPr/>
        </p:nvGrpSpPr>
        <p:grpSpPr>
          <a:xfrm>
            <a:off x="0" y="5020348"/>
            <a:ext cx="12192000" cy="1837653"/>
            <a:chOff x="0" y="5020347"/>
            <a:chExt cx="12192000" cy="1837653"/>
          </a:xfrm>
        </p:grpSpPr>
        <p:sp>
          <p:nvSpPr>
            <p:cNvPr id="1935" name="Google Shape;1935;p29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36" name="Google Shape;1936;p29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37" name="Google Shape;1937;p29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938" name="Google Shape;1938;p29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39" name="Google Shape;1939;p294"/>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40" name="Google Shape;1940;p294"/>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990.xml><?xml version="1.0" encoding="utf-8"?>
<p:sldLayout xmlns:a="http://schemas.openxmlformats.org/drawingml/2006/main" xmlns:r="http://schemas.openxmlformats.org/officeDocument/2006/relationships" xmlns:p="http://schemas.openxmlformats.org/presentationml/2006/main" matchingName="3_1-Line Title (Blank, Logo Top)">
  <p:cSld name="3_1-Line Title (Blank, Logo Top)">
    <p:spTree>
      <p:nvGrpSpPr>
        <p:cNvPr id="1" name="Shape 19624"/>
        <p:cNvGrpSpPr/>
        <p:nvPr/>
      </p:nvGrpSpPr>
      <p:grpSpPr>
        <a:xfrm>
          <a:off x="0" y="0"/>
          <a:ext cx="0" cy="0"/>
          <a:chOff x="0" y="0"/>
          <a:chExt cx="0" cy="0"/>
        </a:xfrm>
      </p:grpSpPr>
      <p:cxnSp>
        <p:nvCxnSpPr>
          <p:cNvPr id="19625" name="Google Shape;19625;p2204"/>
          <p:cNvCxnSpPr/>
          <p:nvPr/>
        </p:nvCxnSpPr>
        <p:spPr>
          <a:xfrm>
            <a:off x="3" y="1129976"/>
            <a:ext cx="10289308" cy="0"/>
          </a:xfrm>
          <a:prstGeom prst="straightConnector1">
            <a:avLst/>
          </a:prstGeom>
          <a:noFill/>
          <a:ln w="12700" cap="flat" cmpd="sng">
            <a:solidFill>
              <a:srgbClr val="C9C9C9"/>
            </a:solidFill>
            <a:prstDash val="solid"/>
            <a:miter lim="800000"/>
            <a:headEnd type="none" w="sm" len="sm"/>
            <a:tailEnd type="oval" w="med" len="med"/>
          </a:ln>
        </p:spPr>
      </p:cxnSp>
      <p:sp>
        <p:nvSpPr>
          <p:cNvPr id="19626" name="Google Shape;19626;p2204"/>
          <p:cNvSpPr txBox="1">
            <a:spLocks noGrp="1"/>
          </p:cNvSpPr>
          <p:nvPr>
            <p:ph type="body" idx="1"/>
          </p:nvPr>
        </p:nvSpPr>
        <p:spPr>
          <a:xfrm>
            <a:off x="700621" y="533970"/>
            <a:ext cx="8867787" cy="488537"/>
          </a:xfrm>
          <a:prstGeom prst="rect">
            <a:avLst/>
          </a:prstGeom>
          <a:noFill/>
          <a:ln>
            <a:noFill/>
          </a:ln>
        </p:spPr>
        <p:txBody>
          <a:bodyPr spcFirstLastPara="1" wrap="square" lIns="91425" tIns="45700" rIns="91425" bIns="45700" anchor="ctr" anchorCtr="0">
            <a:noAutofit/>
          </a:bodyPr>
          <a:lstStyle>
            <a:lvl1pPr marL="457200" lvl="0" indent="-228600" algn="l">
              <a:lnSpc>
                <a:spcPct val="100000"/>
              </a:lnSpc>
              <a:spcBef>
                <a:spcPts val="1000"/>
              </a:spcBef>
              <a:spcAft>
                <a:spcPts val="0"/>
              </a:spcAft>
              <a:buSzPts val="2400"/>
              <a:buNone/>
              <a:defRPr b="1">
                <a:solidFill>
                  <a:srgbClr val="8C2347"/>
                </a:solidFill>
              </a:defRPr>
            </a:lvl1pPr>
            <a:lvl2pPr marL="914400" lvl="1" indent="-228600" algn="l">
              <a:lnSpc>
                <a:spcPct val="100000"/>
              </a:lnSpc>
              <a:spcBef>
                <a:spcPts val="1000"/>
              </a:spcBef>
              <a:spcAft>
                <a:spcPts val="0"/>
              </a:spcAft>
              <a:buSzPts val="2000"/>
              <a:buNone/>
              <a:defRPr b="1">
                <a:solidFill>
                  <a:srgbClr val="8C2347"/>
                </a:solidFill>
              </a:defRPr>
            </a:lvl2pPr>
            <a:lvl3pPr marL="1371600" lvl="2" indent="-228600" algn="l">
              <a:lnSpc>
                <a:spcPct val="100000"/>
              </a:lnSpc>
              <a:spcBef>
                <a:spcPts val="1000"/>
              </a:spcBef>
              <a:spcAft>
                <a:spcPts val="0"/>
              </a:spcAft>
              <a:buSzPts val="1800"/>
              <a:buNone/>
              <a:defRPr b="1">
                <a:solidFill>
                  <a:srgbClr val="8C2347"/>
                </a:solidFill>
              </a:defRPr>
            </a:lvl3pPr>
            <a:lvl4pPr marL="1828800" lvl="3" indent="-228600" algn="l">
              <a:lnSpc>
                <a:spcPct val="100000"/>
              </a:lnSpc>
              <a:spcBef>
                <a:spcPts val="1000"/>
              </a:spcBef>
              <a:spcAft>
                <a:spcPts val="0"/>
              </a:spcAft>
              <a:buSzPts val="1600"/>
              <a:buNone/>
              <a:defRPr b="1">
                <a:solidFill>
                  <a:srgbClr val="8C2347"/>
                </a:solidFill>
              </a:defRPr>
            </a:lvl4pPr>
            <a:lvl5pPr marL="2286000" lvl="4" indent="-228600" algn="l">
              <a:lnSpc>
                <a:spcPct val="100000"/>
              </a:lnSpc>
              <a:spcBef>
                <a:spcPts val="1000"/>
              </a:spcBef>
              <a:spcAft>
                <a:spcPts val="0"/>
              </a:spcAft>
              <a:buSzPts val="1600"/>
              <a:buNone/>
              <a:defRPr b="1">
                <a:solidFill>
                  <a:srgbClr val="8C2347"/>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27" name="Google Shape;19627;p2204"/>
          <p:cNvSpPr/>
          <p:nvPr/>
        </p:nvSpPr>
        <p:spPr>
          <a:xfrm>
            <a:off x="9815335" y="5955180"/>
            <a:ext cx="2376668" cy="902825"/>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25" b="0" i="0" u="none" strike="noStrike" cap="none">
              <a:solidFill>
                <a:schemeClr val="lt1"/>
              </a:solidFill>
              <a:latin typeface="Arial"/>
              <a:ea typeface="Arial"/>
              <a:cs typeface="Arial"/>
              <a:sym typeface="Arial"/>
            </a:endParaRPr>
          </a:p>
        </p:txBody>
      </p:sp>
      <p:sp>
        <p:nvSpPr>
          <p:cNvPr id="19628" name="Google Shape;19628;p2204"/>
          <p:cNvSpPr/>
          <p:nvPr/>
        </p:nvSpPr>
        <p:spPr>
          <a:xfrm>
            <a:off x="9815335" y="77979"/>
            <a:ext cx="2376668" cy="94452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25" b="0" i="0" u="none" strike="noStrike" cap="none">
              <a:solidFill>
                <a:schemeClr val="lt1"/>
              </a:solidFill>
              <a:latin typeface="Arial"/>
              <a:ea typeface="Arial"/>
              <a:cs typeface="Arial"/>
              <a:sym typeface="Arial"/>
            </a:endParaRPr>
          </a:p>
        </p:txBody>
      </p:sp>
      <p:pic>
        <p:nvPicPr>
          <p:cNvPr id="19629" name="Google Shape;19629;p2204" descr="LM_LUMC_3C_V.png"/>
          <p:cNvPicPr preferRelativeResize="0"/>
          <p:nvPr/>
        </p:nvPicPr>
        <p:blipFill rotWithShape="1">
          <a:blip r:embed="rId2">
            <a:alphaModFix/>
          </a:blip>
          <a:srcRect/>
          <a:stretch/>
        </p:blipFill>
        <p:spPr>
          <a:xfrm>
            <a:off x="9997749" y="317115"/>
            <a:ext cx="1653863" cy="574079"/>
          </a:xfrm>
          <a:prstGeom prst="rect">
            <a:avLst/>
          </a:prstGeom>
          <a:noFill/>
          <a:ln>
            <a:noFill/>
          </a:ln>
        </p:spPr>
      </p:pic>
    </p:spTree>
  </p:cSld>
  <p:clrMapOvr>
    <a:masterClrMapping/>
  </p:clrMapOvr>
</p:sldLayout>
</file>

<file path=ppt/slideLayouts/slideLayout1991.xml><?xml version="1.0" encoding="utf-8"?>
<p:sldLayout xmlns:a="http://schemas.openxmlformats.org/drawingml/2006/main" xmlns:r="http://schemas.openxmlformats.org/officeDocument/2006/relationships" xmlns:p="http://schemas.openxmlformats.org/presentationml/2006/main" matchingName="1_1-Line Title (Blank, Logo Top)">
  <p:cSld name="1_1-Line Title (Blank, Logo Top) 2">
    <p:spTree>
      <p:nvGrpSpPr>
        <p:cNvPr id="1" name="Shape 19630"/>
        <p:cNvGrpSpPr/>
        <p:nvPr/>
      </p:nvGrpSpPr>
      <p:grpSpPr>
        <a:xfrm>
          <a:off x="0" y="0"/>
          <a:ext cx="0" cy="0"/>
          <a:chOff x="0" y="0"/>
          <a:chExt cx="0" cy="0"/>
        </a:xfrm>
      </p:grpSpPr>
      <p:cxnSp>
        <p:nvCxnSpPr>
          <p:cNvPr id="19631" name="Google Shape;19631;p2205"/>
          <p:cNvCxnSpPr/>
          <p:nvPr/>
        </p:nvCxnSpPr>
        <p:spPr>
          <a:xfrm>
            <a:off x="3" y="1129976"/>
            <a:ext cx="10289308" cy="0"/>
          </a:xfrm>
          <a:prstGeom prst="straightConnector1">
            <a:avLst/>
          </a:prstGeom>
          <a:noFill/>
          <a:ln w="12700" cap="flat" cmpd="sng">
            <a:solidFill>
              <a:srgbClr val="C9C9C9"/>
            </a:solidFill>
            <a:prstDash val="solid"/>
            <a:miter lim="800000"/>
            <a:headEnd type="none" w="sm" len="sm"/>
            <a:tailEnd type="oval" w="med" len="med"/>
          </a:ln>
        </p:spPr>
      </p:cxnSp>
      <p:sp>
        <p:nvSpPr>
          <p:cNvPr id="19632" name="Google Shape;19632;p2205"/>
          <p:cNvSpPr txBox="1">
            <a:spLocks noGrp="1"/>
          </p:cNvSpPr>
          <p:nvPr>
            <p:ph type="body" idx="1"/>
          </p:nvPr>
        </p:nvSpPr>
        <p:spPr>
          <a:xfrm>
            <a:off x="700621" y="533970"/>
            <a:ext cx="8867787" cy="488537"/>
          </a:xfrm>
          <a:prstGeom prst="rect">
            <a:avLst/>
          </a:prstGeom>
          <a:noFill/>
          <a:ln>
            <a:noFill/>
          </a:ln>
        </p:spPr>
        <p:txBody>
          <a:bodyPr spcFirstLastPara="1" wrap="square" lIns="91425" tIns="45700" rIns="91425" bIns="45700" anchor="ctr" anchorCtr="0">
            <a:noAutofit/>
          </a:bodyPr>
          <a:lstStyle>
            <a:lvl1pPr marL="457200" lvl="0" indent="-228600" algn="l">
              <a:lnSpc>
                <a:spcPct val="100000"/>
              </a:lnSpc>
              <a:spcBef>
                <a:spcPts val="1000"/>
              </a:spcBef>
              <a:spcAft>
                <a:spcPts val="0"/>
              </a:spcAft>
              <a:buSzPts val="2400"/>
              <a:buNone/>
              <a:defRPr b="1">
                <a:solidFill>
                  <a:srgbClr val="8C2347"/>
                </a:solidFill>
              </a:defRPr>
            </a:lvl1pPr>
            <a:lvl2pPr marL="914400" lvl="1" indent="-228600" algn="l">
              <a:lnSpc>
                <a:spcPct val="100000"/>
              </a:lnSpc>
              <a:spcBef>
                <a:spcPts val="1000"/>
              </a:spcBef>
              <a:spcAft>
                <a:spcPts val="0"/>
              </a:spcAft>
              <a:buSzPts val="2000"/>
              <a:buNone/>
              <a:defRPr b="1">
                <a:solidFill>
                  <a:srgbClr val="8C2347"/>
                </a:solidFill>
              </a:defRPr>
            </a:lvl2pPr>
            <a:lvl3pPr marL="1371600" lvl="2" indent="-228600" algn="l">
              <a:lnSpc>
                <a:spcPct val="100000"/>
              </a:lnSpc>
              <a:spcBef>
                <a:spcPts val="1000"/>
              </a:spcBef>
              <a:spcAft>
                <a:spcPts val="0"/>
              </a:spcAft>
              <a:buSzPts val="1800"/>
              <a:buNone/>
              <a:defRPr b="1">
                <a:solidFill>
                  <a:srgbClr val="8C2347"/>
                </a:solidFill>
              </a:defRPr>
            </a:lvl3pPr>
            <a:lvl4pPr marL="1828800" lvl="3" indent="-228600" algn="l">
              <a:lnSpc>
                <a:spcPct val="100000"/>
              </a:lnSpc>
              <a:spcBef>
                <a:spcPts val="1000"/>
              </a:spcBef>
              <a:spcAft>
                <a:spcPts val="0"/>
              </a:spcAft>
              <a:buSzPts val="1600"/>
              <a:buNone/>
              <a:defRPr b="1">
                <a:solidFill>
                  <a:srgbClr val="8C2347"/>
                </a:solidFill>
              </a:defRPr>
            </a:lvl4pPr>
            <a:lvl5pPr marL="2286000" lvl="4" indent="-228600" algn="l">
              <a:lnSpc>
                <a:spcPct val="100000"/>
              </a:lnSpc>
              <a:spcBef>
                <a:spcPts val="1000"/>
              </a:spcBef>
              <a:spcAft>
                <a:spcPts val="0"/>
              </a:spcAft>
              <a:buSzPts val="1600"/>
              <a:buNone/>
              <a:defRPr b="1">
                <a:solidFill>
                  <a:srgbClr val="8C2347"/>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33" name="Google Shape;19633;p2205"/>
          <p:cNvSpPr/>
          <p:nvPr/>
        </p:nvSpPr>
        <p:spPr>
          <a:xfrm>
            <a:off x="9815335" y="5955180"/>
            <a:ext cx="2376668" cy="902825"/>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25" b="0" i="0" u="none" strike="noStrike" cap="none">
              <a:solidFill>
                <a:schemeClr val="lt1"/>
              </a:solidFill>
              <a:latin typeface="Arial"/>
              <a:ea typeface="Arial"/>
              <a:cs typeface="Arial"/>
              <a:sym typeface="Arial"/>
            </a:endParaRPr>
          </a:p>
        </p:txBody>
      </p:sp>
      <p:sp>
        <p:nvSpPr>
          <p:cNvPr id="19634" name="Google Shape;19634;p2205"/>
          <p:cNvSpPr/>
          <p:nvPr/>
        </p:nvSpPr>
        <p:spPr>
          <a:xfrm>
            <a:off x="9815335" y="77979"/>
            <a:ext cx="2376668" cy="94452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25" b="0" i="0" u="none" strike="noStrike" cap="none">
              <a:solidFill>
                <a:schemeClr val="lt1"/>
              </a:solidFill>
              <a:latin typeface="Arial"/>
              <a:ea typeface="Arial"/>
              <a:cs typeface="Arial"/>
              <a:sym typeface="Arial"/>
            </a:endParaRPr>
          </a:p>
        </p:txBody>
      </p:sp>
      <p:pic>
        <p:nvPicPr>
          <p:cNvPr id="19635" name="Google Shape;19635;p2205" descr="LM_LUMC_3C_V.png"/>
          <p:cNvPicPr preferRelativeResize="0"/>
          <p:nvPr/>
        </p:nvPicPr>
        <p:blipFill rotWithShape="1">
          <a:blip r:embed="rId2">
            <a:alphaModFix/>
          </a:blip>
          <a:srcRect/>
          <a:stretch/>
        </p:blipFill>
        <p:spPr>
          <a:xfrm>
            <a:off x="9997749" y="317115"/>
            <a:ext cx="1653863" cy="574079"/>
          </a:xfrm>
          <a:prstGeom prst="rect">
            <a:avLst/>
          </a:prstGeom>
          <a:noFill/>
          <a:ln>
            <a:noFill/>
          </a:ln>
        </p:spPr>
      </p:pic>
    </p:spTree>
  </p:cSld>
  <p:clrMapOvr>
    <a:masterClrMapping/>
  </p:clrMapOvr>
</p:sldLayout>
</file>

<file path=ppt/slideLayouts/slideLayout1992.xml><?xml version="1.0" encoding="utf-8"?>
<p:sldLayout xmlns:a="http://schemas.openxmlformats.org/drawingml/2006/main" xmlns:r="http://schemas.openxmlformats.org/officeDocument/2006/relationships" xmlns:p="http://schemas.openxmlformats.org/presentationml/2006/main" matchingName="1 Line Title (Logo UR)">
  <p:cSld name="1 Line Title (Logo UR)">
    <p:spTree>
      <p:nvGrpSpPr>
        <p:cNvPr id="1" name="Shape 19636"/>
        <p:cNvGrpSpPr/>
        <p:nvPr/>
      </p:nvGrpSpPr>
      <p:grpSpPr>
        <a:xfrm>
          <a:off x="0" y="0"/>
          <a:ext cx="0" cy="0"/>
          <a:chOff x="0" y="0"/>
          <a:chExt cx="0" cy="0"/>
        </a:xfrm>
      </p:grpSpPr>
      <p:cxnSp>
        <p:nvCxnSpPr>
          <p:cNvPr id="19637" name="Google Shape;19637;p2206"/>
          <p:cNvCxnSpPr/>
          <p:nvPr/>
        </p:nvCxnSpPr>
        <p:spPr>
          <a:xfrm>
            <a:off x="2" y="1129976"/>
            <a:ext cx="10289308" cy="0"/>
          </a:xfrm>
          <a:prstGeom prst="straightConnector1">
            <a:avLst/>
          </a:prstGeom>
          <a:noFill/>
          <a:ln w="12700" cap="flat" cmpd="sng">
            <a:solidFill>
              <a:srgbClr val="C9C9C9"/>
            </a:solidFill>
            <a:prstDash val="solid"/>
            <a:miter lim="800000"/>
            <a:headEnd type="none" w="sm" len="sm"/>
            <a:tailEnd type="oval" w="med" len="med"/>
          </a:ln>
        </p:spPr>
      </p:cxnSp>
      <p:sp>
        <p:nvSpPr>
          <p:cNvPr id="19638" name="Google Shape;19638;p2206"/>
          <p:cNvSpPr txBox="1">
            <a:spLocks noGrp="1"/>
          </p:cNvSpPr>
          <p:nvPr>
            <p:ph type="body" idx="1"/>
          </p:nvPr>
        </p:nvSpPr>
        <p:spPr>
          <a:xfrm>
            <a:off x="700620" y="533969"/>
            <a:ext cx="8867787" cy="488537"/>
          </a:xfrm>
          <a:prstGeom prst="rect">
            <a:avLst/>
          </a:prstGeom>
          <a:noFill/>
          <a:ln>
            <a:noFill/>
          </a:ln>
        </p:spPr>
        <p:txBody>
          <a:bodyPr spcFirstLastPara="1" wrap="square" lIns="91425" tIns="45700" rIns="91425" bIns="45700" anchor="ctr" anchorCtr="0">
            <a:noAutofit/>
          </a:bodyPr>
          <a:lstStyle>
            <a:lvl1pPr marL="457200" lvl="0" indent="-228600" algn="l">
              <a:lnSpc>
                <a:spcPct val="100000"/>
              </a:lnSpc>
              <a:spcBef>
                <a:spcPts val="1000"/>
              </a:spcBef>
              <a:spcAft>
                <a:spcPts val="0"/>
              </a:spcAft>
              <a:buSzPts val="2400"/>
              <a:buNone/>
              <a:defRPr b="1">
                <a:solidFill>
                  <a:srgbClr val="8C2347"/>
                </a:solidFill>
              </a:defRPr>
            </a:lvl1pPr>
            <a:lvl2pPr marL="914400" lvl="1" indent="-228600" algn="l">
              <a:lnSpc>
                <a:spcPct val="100000"/>
              </a:lnSpc>
              <a:spcBef>
                <a:spcPts val="1000"/>
              </a:spcBef>
              <a:spcAft>
                <a:spcPts val="0"/>
              </a:spcAft>
              <a:buSzPts val="2000"/>
              <a:buNone/>
              <a:defRPr b="1">
                <a:solidFill>
                  <a:srgbClr val="8C2347"/>
                </a:solidFill>
              </a:defRPr>
            </a:lvl2pPr>
            <a:lvl3pPr marL="1371600" lvl="2" indent="-228600" algn="l">
              <a:lnSpc>
                <a:spcPct val="100000"/>
              </a:lnSpc>
              <a:spcBef>
                <a:spcPts val="1000"/>
              </a:spcBef>
              <a:spcAft>
                <a:spcPts val="0"/>
              </a:spcAft>
              <a:buSzPts val="1800"/>
              <a:buNone/>
              <a:defRPr b="1">
                <a:solidFill>
                  <a:srgbClr val="8C2347"/>
                </a:solidFill>
              </a:defRPr>
            </a:lvl3pPr>
            <a:lvl4pPr marL="1828800" lvl="3" indent="-228600" algn="l">
              <a:lnSpc>
                <a:spcPct val="100000"/>
              </a:lnSpc>
              <a:spcBef>
                <a:spcPts val="1000"/>
              </a:spcBef>
              <a:spcAft>
                <a:spcPts val="0"/>
              </a:spcAft>
              <a:buSzPts val="1600"/>
              <a:buNone/>
              <a:defRPr b="1">
                <a:solidFill>
                  <a:srgbClr val="8C2347"/>
                </a:solidFill>
              </a:defRPr>
            </a:lvl4pPr>
            <a:lvl5pPr marL="2286000" lvl="4" indent="-228600" algn="l">
              <a:lnSpc>
                <a:spcPct val="100000"/>
              </a:lnSpc>
              <a:spcBef>
                <a:spcPts val="1000"/>
              </a:spcBef>
              <a:spcAft>
                <a:spcPts val="0"/>
              </a:spcAft>
              <a:buSzPts val="1600"/>
              <a:buNone/>
              <a:defRPr b="1">
                <a:solidFill>
                  <a:srgbClr val="8C2347"/>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39" name="Google Shape;19639;p2206"/>
          <p:cNvSpPr/>
          <p:nvPr/>
        </p:nvSpPr>
        <p:spPr>
          <a:xfrm>
            <a:off x="9815334" y="5694745"/>
            <a:ext cx="2376668" cy="1163256"/>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9640" name="Google Shape;19640;p2206"/>
          <p:cNvSpPr txBox="1">
            <a:spLocks noGrp="1"/>
          </p:cNvSpPr>
          <p:nvPr>
            <p:ph type="body" idx="2"/>
          </p:nvPr>
        </p:nvSpPr>
        <p:spPr>
          <a:xfrm>
            <a:off x="700619" y="1359437"/>
            <a:ext cx="10768892" cy="498209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800"/>
              <a:buNone/>
              <a:defRPr sz="1800" b="0" i="0">
                <a:solidFill>
                  <a:schemeClr val="dk1"/>
                </a:solidFill>
                <a:latin typeface="Arial"/>
                <a:ea typeface="Arial"/>
                <a:cs typeface="Arial"/>
                <a:sym typeface="Arial"/>
              </a:defRPr>
            </a:lvl1pPr>
            <a:lvl2pPr marL="914400" lvl="1"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2pPr>
            <a:lvl3pPr marL="1371600" lvl="2"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3pPr>
            <a:lvl4pPr marL="1828800" lvl="3"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4pPr>
            <a:lvl5pPr marL="2286000" lvl="4"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9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9641"/>
        <p:cNvGrpSpPr/>
        <p:nvPr/>
      </p:nvGrpSpPr>
      <p:grpSpPr>
        <a:xfrm>
          <a:off x="0" y="0"/>
          <a:ext cx="0" cy="0"/>
          <a:chOff x="0" y="0"/>
          <a:chExt cx="0" cy="0"/>
        </a:xfrm>
      </p:grpSpPr>
      <p:sp>
        <p:nvSpPr>
          <p:cNvPr id="19642" name="Google Shape;19642;p2207"/>
          <p:cNvSpPr txBox="1">
            <a:spLocks noGrp="1"/>
          </p:cNvSpPr>
          <p:nvPr>
            <p:ph type="title"/>
          </p:nvPr>
        </p:nvSpPr>
        <p:spPr>
          <a:xfrm>
            <a:off x="950967" y="593367"/>
            <a:ext cx="10290000" cy="7700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Clr>
                <a:schemeClr val="accent1"/>
              </a:buClr>
              <a:buSzPts val="3100"/>
              <a:buFont typeface="Calibri"/>
              <a:buNone/>
              <a:defRPr/>
            </a:lvl1pPr>
            <a:lvl2pPr lvl="1">
              <a:spcBef>
                <a:spcPts val="0"/>
              </a:spcBef>
              <a:spcAft>
                <a:spcPts val="0"/>
              </a:spcAft>
              <a:buSzPts val="3100"/>
              <a:buNone/>
              <a:defRPr/>
            </a:lvl2pPr>
            <a:lvl3pPr lvl="2">
              <a:spcBef>
                <a:spcPts val="0"/>
              </a:spcBef>
              <a:spcAft>
                <a:spcPts val="0"/>
              </a:spcAft>
              <a:buSzPts val="3100"/>
              <a:buNone/>
              <a:defRPr/>
            </a:lvl3pPr>
            <a:lvl4pPr lvl="3">
              <a:spcBef>
                <a:spcPts val="0"/>
              </a:spcBef>
              <a:spcAft>
                <a:spcPts val="0"/>
              </a:spcAft>
              <a:buSzPts val="3100"/>
              <a:buNone/>
              <a:defRPr/>
            </a:lvl4pPr>
            <a:lvl5pPr lvl="4">
              <a:spcBef>
                <a:spcPts val="0"/>
              </a:spcBef>
              <a:spcAft>
                <a:spcPts val="0"/>
              </a:spcAft>
              <a:buSzPts val="3100"/>
              <a:buNone/>
              <a:defRPr/>
            </a:lvl5pPr>
            <a:lvl6pPr lvl="5">
              <a:spcBef>
                <a:spcPts val="0"/>
              </a:spcBef>
              <a:spcAft>
                <a:spcPts val="0"/>
              </a:spcAft>
              <a:buSzPts val="3100"/>
              <a:buNone/>
              <a:defRPr/>
            </a:lvl6pPr>
            <a:lvl7pPr lvl="6">
              <a:spcBef>
                <a:spcPts val="0"/>
              </a:spcBef>
              <a:spcAft>
                <a:spcPts val="0"/>
              </a:spcAft>
              <a:buSzPts val="3100"/>
              <a:buNone/>
              <a:defRPr/>
            </a:lvl7pPr>
            <a:lvl8pPr lvl="7">
              <a:spcBef>
                <a:spcPts val="0"/>
              </a:spcBef>
              <a:spcAft>
                <a:spcPts val="0"/>
              </a:spcAft>
              <a:buSzPts val="3100"/>
              <a:buNone/>
              <a:defRPr/>
            </a:lvl8pPr>
            <a:lvl9pPr lvl="8">
              <a:spcBef>
                <a:spcPts val="0"/>
              </a:spcBef>
              <a:spcAft>
                <a:spcPts val="0"/>
              </a:spcAft>
              <a:buSzPts val="3100"/>
              <a:buNone/>
              <a:defRPr/>
            </a:lvl9pPr>
          </a:lstStyle>
          <a:p>
            <a:endParaRPr/>
          </a:p>
        </p:txBody>
      </p:sp>
      <p:sp>
        <p:nvSpPr>
          <p:cNvPr id="19643" name="Google Shape;19643;p2207"/>
          <p:cNvSpPr txBox="1">
            <a:spLocks noGrp="1"/>
          </p:cNvSpPr>
          <p:nvPr>
            <p:ph type="subTitle" idx="1"/>
          </p:nvPr>
        </p:nvSpPr>
        <p:spPr>
          <a:xfrm>
            <a:off x="1330348" y="2407295"/>
            <a:ext cx="4312800" cy="27968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90000"/>
              </a:lnSpc>
              <a:spcBef>
                <a:spcPts val="0"/>
              </a:spcBef>
              <a:spcAft>
                <a:spcPts val="0"/>
              </a:spcAft>
              <a:buClr>
                <a:schemeClr val="dk1"/>
              </a:buClr>
              <a:buSzPts val="1400"/>
              <a:buNone/>
              <a:defRPr/>
            </a:lvl6pPr>
            <a:lvl7pPr lvl="6" algn="l">
              <a:lnSpc>
                <a:spcPct val="90000"/>
              </a:lnSpc>
              <a:spcBef>
                <a:spcPts val="0"/>
              </a:spcBef>
              <a:spcAft>
                <a:spcPts val="0"/>
              </a:spcAft>
              <a:buClr>
                <a:schemeClr val="dk1"/>
              </a:buClr>
              <a:buSzPts val="1400"/>
              <a:buNone/>
              <a:defRPr/>
            </a:lvl7pPr>
            <a:lvl8pPr lvl="7" algn="l">
              <a:lnSpc>
                <a:spcPct val="90000"/>
              </a:lnSpc>
              <a:spcBef>
                <a:spcPts val="0"/>
              </a:spcBef>
              <a:spcAft>
                <a:spcPts val="0"/>
              </a:spcAft>
              <a:buClr>
                <a:schemeClr val="dk1"/>
              </a:buClr>
              <a:buSzPts val="1400"/>
              <a:buNone/>
              <a:defRPr/>
            </a:lvl8pPr>
            <a:lvl9pPr lvl="8" algn="l">
              <a:lnSpc>
                <a:spcPct val="90000"/>
              </a:lnSpc>
              <a:spcBef>
                <a:spcPts val="0"/>
              </a:spcBef>
              <a:spcAft>
                <a:spcPts val="0"/>
              </a:spcAft>
              <a:buClr>
                <a:schemeClr val="dk1"/>
              </a:buClr>
              <a:buSzPts val="1400"/>
              <a:buNone/>
              <a:defRPr/>
            </a:lvl9pPr>
          </a:lstStyle>
          <a:p>
            <a:endParaRPr/>
          </a:p>
        </p:txBody>
      </p:sp>
      <p:sp>
        <p:nvSpPr>
          <p:cNvPr id="19644" name="Google Shape;19644;p2207"/>
          <p:cNvSpPr txBox="1">
            <a:spLocks noGrp="1"/>
          </p:cNvSpPr>
          <p:nvPr>
            <p:ph type="subTitle" idx="2"/>
          </p:nvPr>
        </p:nvSpPr>
        <p:spPr>
          <a:xfrm>
            <a:off x="6548852" y="2407295"/>
            <a:ext cx="4312800" cy="27968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90000"/>
              </a:lnSpc>
              <a:spcBef>
                <a:spcPts val="0"/>
              </a:spcBef>
              <a:spcAft>
                <a:spcPts val="0"/>
              </a:spcAft>
              <a:buClr>
                <a:schemeClr val="dk1"/>
              </a:buClr>
              <a:buSzPts val="1400"/>
              <a:buNone/>
              <a:defRPr/>
            </a:lvl6pPr>
            <a:lvl7pPr lvl="6" algn="l">
              <a:lnSpc>
                <a:spcPct val="90000"/>
              </a:lnSpc>
              <a:spcBef>
                <a:spcPts val="0"/>
              </a:spcBef>
              <a:spcAft>
                <a:spcPts val="0"/>
              </a:spcAft>
              <a:buClr>
                <a:schemeClr val="dk1"/>
              </a:buClr>
              <a:buSzPts val="1400"/>
              <a:buNone/>
              <a:defRPr/>
            </a:lvl7pPr>
            <a:lvl8pPr lvl="7" algn="l">
              <a:lnSpc>
                <a:spcPct val="90000"/>
              </a:lnSpc>
              <a:spcBef>
                <a:spcPts val="0"/>
              </a:spcBef>
              <a:spcAft>
                <a:spcPts val="0"/>
              </a:spcAft>
              <a:buClr>
                <a:schemeClr val="dk1"/>
              </a:buClr>
              <a:buSzPts val="1400"/>
              <a:buNone/>
              <a:defRPr/>
            </a:lvl8pPr>
            <a:lvl9pPr lvl="8" algn="l">
              <a:lnSpc>
                <a:spcPct val="90000"/>
              </a:lnSpc>
              <a:spcBef>
                <a:spcPts val="0"/>
              </a:spcBef>
              <a:spcAft>
                <a:spcPts val="0"/>
              </a:spcAft>
              <a:buClr>
                <a:schemeClr val="dk1"/>
              </a:buClr>
              <a:buSzPts val="1400"/>
              <a:buNone/>
              <a:defRPr/>
            </a:lvl9pPr>
          </a:lstStyle>
          <a:p>
            <a:endParaRPr/>
          </a:p>
        </p:txBody>
      </p:sp>
      <p:grpSp>
        <p:nvGrpSpPr>
          <p:cNvPr id="19645" name="Google Shape;19645;p2207"/>
          <p:cNvGrpSpPr/>
          <p:nvPr/>
        </p:nvGrpSpPr>
        <p:grpSpPr>
          <a:xfrm>
            <a:off x="276037" y="750384"/>
            <a:ext cx="11917184" cy="6788104"/>
            <a:chOff x="207028" y="562788"/>
            <a:chExt cx="8937888" cy="5091078"/>
          </a:xfrm>
        </p:grpSpPr>
        <p:grpSp>
          <p:nvGrpSpPr>
            <p:cNvPr id="19646" name="Google Shape;19646;p2207"/>
            <p:cNvGrpSpPr/>
            <p:nvPr/>
          </p:nvGrpSpPr>
          <p:grpSpPr>
            <a:xfrm>
              <a:off x="207028" y="4350788"/>
              <a:ext cx="1276625" cy="1303078"/>
              <a:chOff x="207028" y="4350788"/>
              <a:chExt cx="1276625" cy="1303078"/>
            </a:xfrm>
          </p:grpSpPr>
          <p:sp>
            <p:nvSpPr>
              <p:cNvPr id="19647" name="Google Shape;19647;p2207"/>
              <p:cNvSpPr/>
              <p:nvPr/>
            </p:nvSpPr>
            <p:spPr>
              <a:xfrm>
                <a:off x="207028" y="4350788"/>
                <a:ext cx="506201" cy="507674"/>
              </a:xfrm>
              <a:custGeom>
                <a:avLst/>
                <a:gdLst/>
                <a:ahLst/>
                <a:cxnLst/>
                <a:rect l="l" t="t" r="r" b="b"/>
                <a:pathLst>
                  <a:path w="19187" h="19241" extrusionOk="0">
                    <a:moveTo>
                      <a:pt x="1" y="1"/>
                    </a:moveTo>
                    <a:lnTo>
                      <a:pt x="1" y="19241"/>
                    </a:lnTo>
                    <a:lnTo>
                      <a:pt x="19186" y="19241"/>
                    </a:lnTo>
                    <a:lnTo>
                      <a:pt x="1918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nvGrpSpPr>
              <p:cNvPr id="19648" name="Google Shape;19648;p2207"/>
              <p:cNvGrpSpPr/>
              <p:nvPr/>
            </p:nvGrpSpPr>
            <p:grpSpPr>
              <a:xfrm>
                <a:off x="428604" y="4604634"/>
                <a:ext cx="1055049" cy="1049232"/>
                <a:chOff x="7802183" y="2347253"/>
                <a:chExt cx="713981" cy="710044"/>
              </a:xfrm>
            </p:grpSpPr>
            <p:sp>
              <p:nvSpPr>
                <p:cNvPr id="19649" name="Google Shape;19649;p2207"/>
                <p:cNvSpPr/>
                <p:nvPr/>
              </p:nvSpPr>
              <p:spPr>
                <a:xfrm>
                  <a:off x="8144797" y="3032138"/>
                  <a:ext cx="29067" cy="25159"/>
                </a:xfrm>
                <a:custGeom>
                  <a:avLst/>
                  <a:gdLst/>
                  <a:ahLst/>
                  <a:cxnLst/>
                  <a:rect l="l" t="t" r="r" b="b"/>
                  <a:pathLst>
                    <a:path w="1019" h="882" extrusionOk="0">
                      <a:moveTo>
                        <a:pt x="585" y="0"/>
                      </a:moveTo>
                      <a:cubicBezTo>
                        <a:pt x="195" y="0"/>
                        <a:pt x="0" y="477"/>
                        <a:pt x="271" y="748"/>
                      </a:cubicBezTo>
                      <a:cubicBezTo>
                        <a:pt x="363" y="840"/>
                        <a:pt x="475" y="882"/>
                        <a:pt x="584" y="882"/>
                      </a:cubicBezTo>
                      <a:cubicBezTo>
                        <a:pt x="808" y="882"/>
                        <a:pt x="1019" y="707"/>
                        <a:pt x="1019" y="445"/>
                      </a:cubicBezTo>
                      <a:cubicBezTo>
                        <a:pt x="1019" y="195"/>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50" name="Google Shape;19650;p2207"/>
                <p:cNvSpPr/>
                <p:nvPr/>
              </p:nvSpPr>
              <p:spPr>
                <a:xfrm>
                  <a:off x="8230115" y="3032138"/>
                  <a:ext cx="29409" cy="25159"/>
                </a:xfrm>
                <a:custGeom>
                  <a:avLst/>
                  <a:gdLst/>
                  <a:ahLst/>
                  <a:cxnLst/>
                  <a:rect l="l" t="t" r="r" b="b"/>
                  <a:pathLst>
                    <a:path w="1031" h="882" extrusionOk="0">
                      <a:moveTo>
                        <a:pt x="597" y="0"/>
                      </a:moveTo>
                      <a:cubicBezTo>
                        <a:pt x="196" y="0"/>
                        <a:pt x="1" y="477"/>
                        <a:pt x="283" y="748"/>
                      </a:cubicBezTo>
                      <a:cubicBezTo>
                        <a:pt x="371" y="840"/>
                        <a:pt x="482" y="882"/>
                        <a:pt x="591" y="882"/>
                      </a:cubicBezTo>
                      <a:cubicBezTo>
                        <a:pt x="815" y="882"/>
                        <a:pt x="1031" y="707"/>
                        <a:pt x="1031" y="445"/>
                      </a:cubicBezTo>
                      <a:cubicBezTo>
                        <a:pt x="1031" y="195"/>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51" name="Google Shape;19651;p2207"/>
                <p:cNvSpPr/>
                <p:nvPr/>
              </p:nvSpPr>
              <p:spPr>
                <a:xfrm>
                  <a:off x="8315776" y="3032138"/>
                  <a:ext cx="29409" cy="25159"/>
                </a:xfrm>
                <a:custGeom>
                  <a:avLst/>
                  <a:gdLst/>
                  <a:ahLst/>
                  <a:cxnLst/>
                  <a:rect l="l" t="t" r="r" b="b"/>
                  <a:pathLst>
                    <a:path w="1031" h="882" extrusionOk="0">
                      <a:moveTo>
                        <a:pt x="586" y="0"/>
                      </a:moveTo>
                      <a:cubicBezTo>
                        <a:pt x="195" y="0"/>
                        <a:pt x="0" y="477"/>
                        <a:pt x="282" y="748"/>
                      </a:cubicBezTo>
                      <a:cubicBezTo>
                        <a:pt x="371" y="840"/>
                        <a:pt x="481" y="882"/>
                        <a:pt x="590" y="882"/>
                      </a:cubicBezTo>
                      <a:cubicBezTo>
                        <a:pt x="814" y="882"/>
                        <a:pt x="1030" y="707"/>
                        <a:pt x="1030" y="445"/>
                      </a:cubicBezTo>
                      <a:cubicBezTo>
                        <a:pt x="1030" y="195"/>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52" name="Google Shape;19652;p2207"/>
                <p:cNvSpPr/>
                <p:nvPr/>
              </p:nvSpPr>
              <p:spPr>
                <a:xfrm>
                  <a:off x="8401123" y="3032138"/>
                  <a:ext cx="29381" cy="25159"/>
                </a:xfrm>
                <a:custGeom>
                  <a:avLst/>
                  <a:gdLst/>
                  <a:ahLst/>
                  <a:cxnLst/>
                  <a:rect l="l" t="t" r="r" b="b"/>
                  <a:pathLst>
                    <a:path w="1030" h="882" extrusionOk="0">
                      <a:moveTo>
                        <a:pt x="585" y="0"/>
                      </a:moveTo>
                      <a:cubicBezTo>
                        <a:pt x="195" y="0"/>
                        <a:pt x="0" y="477"/>
                        <a:pt x="282" y="748"/>
                      </a:cubicBezTo>
                      <a:cubicBezTo>
                        <a:pt x="370" y="840"/>
                        <a:pt x="481" y="882"/>
                        <a:pt x="590" y="882"/>
                      </a:cubicBezTo>
                      <a:cubicBezTo>
                        <a:pt x="814" y="882"/>
                        <a:pt x="1030" y="707"/>
                        <a:pt x="1030" y="445"/>
                      </a:cubicBezTo>
                      <a:cubicBezTo>
                        <a:pt x="1030" y="195"/>
                        <a:pt x="835" y="0"/>
                        <a:pt x="5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53" name="Google Shape;19653;p2207"/>
                <p:cNvSpPr/>
                <p:nvPr/>
              </p:nvSpPr>
              <p:spPr>
                <a:xfrm>
                  <a:off x="8486755" y="3032138"/>
                  <a:ext cx="29409" cy="25159"/>
                </a:xfrm>
                <a:custGeom>
                  <a:avLst/>
                  <a:gdLst/>
                  <a:ahLst/>
                  <a:cxnLst/>
                  <a:rect l="l" t="t" r="r" b="b"/>
                  <a:pathLst>
                    <a:path w="1031" h="882" extrusionOk="0">
                      <a:moveTo>
                        <a:pt x="597" y="0"/>
                      </a:moveTo>
                      <a:cubicBezTo>
                        <a:pt x="207" y="0"/>
                        <a:pt x="1" y="477"/>
                        <a:pt x="282" y="748"/>
                      </a:cubicBezTo>
                      <a:cubicBezTo>
                        <a:pt x="375" y="840"/>
                        <a:pt x="486" y="882"/>
                        <a:pt x="595" y="882"/>
                      </a:cubicBezTo>
                      <a:cubicBezTo>
                        <a:pt x="819" y="882"/>
                        <a:pt x="1030" y="707"/>
                        <a:pt x="1030" y="445"/>
                      </a:cubicBezTo>
                      <a:cubicBezTo>
                        <a:pt x="1030" y="195"/>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54" name="Google Shape;19654;p2207"/>
                <p:cNvSpPr/>
                <p:nvPr/>
              </p:nvSpPr>
              <p:spPr>
                <a:xfrm>
                  <a:off x="8144883" y="2946792"/>
                  <a:ext cx="28981" cy="24959"/>
                </a:xfrm>
                <a:custGeom>
                  <a:avLst/>
                  <a:gdLst/>
                  <a:ahLst/>
                  <a:cxnLst/>
                  <a:rect l="l" t="t" r="r" b="b"/>
                  <a:pathLst>
                    <a:path w="1016" h="875" extrusionOk="0">
                      <a:moveTo>
                        <a:pt x="569" y="0"/>
                      </a:moveTo>
                      <a:cubicBezTo>
                        <a:pt x="188" y="0"/>
                        <a:pt x="0" y="470"/>
                        <a:pt x="268" y="749"/>
                      </a:cubicBezTo>
                      <a:cubicBezTo>
                        <a:pt x="358" y="835"/>
                        <a:pt x="468" y="874"/>
                        <a:pt x="575" y="874"/>
                      </a:cubicBezTo>
                      <a:cubicBezTo>
                        <a:pt x="801" y="874"/>
                        <a:pt x="1016" y="699"/>
                        <a:pt x="1016" y="434"/>
                      </a:cubicBezTo>
                      <a:cubicBezTo>
                        <a:pt x="1016" y="196"/>
                        <a:pt x="821" y="1"/>
                        <a:pt x="582" y="1"/>
                      </a:cubicBezTo>
                      <a:cubicBezTo>
                        <a:pt x="578" y="1"/>
                        <a:pt x="574" y="0"/>
                        <a:pt x="5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55" name="Google Shape;19655;p2207"/>
                <p:cNvSpPr/>
                <p:nvPr/>
              </p:nvSpPr>
              <p:spPr>
                <a:xfrm>
                  <a:off x="8230115" y="2946792"/>
                  <a:ext cx="29409" cy="24959"/>
                </a:xfrm>
                <a:custGeom>
                  <a:avLst/>
                  <a:gdLst/>
                  <a:ahLst/>
                  <a:cxnLst/>
                  <a:rect l="l" t="t" r="r" b="b"/>
                  <a:pathLst>
                    <a:path w="1031" h="875" extrusionOk="0">
                      <a:moveTo>
                        <a:pt x="597" y="1"/>
                      </a:moveTo>
                      <a:cubicBezTo>
                        <a:pt x="196" y="1"/>
                        <a:pt x="1" y="467"/>
                        <a:pt x="283" y="749"/>
                      </a:cubicBezTo>
                      <a:cubicBezTo>
                        <a:pt x="370" y="835"/>
                        <a:pt x="478" y="874"/>
                        <a:pt x="584" y="874"/>
                      </a:cubicBezTo>
                      <a:cubicBezTo>
                        <a:pt x="810" y="874"/>
                        <a:pt x="1031" y="699"/>
                        <a:pt x="1031" y="434"/>
                      </a:cubicBezTo>
                      <a:cubicBezTo>
                        <a:pt x="1031" y="196"/>
                        <a:pt x="835" y="1"/>
                        <a:pt x="5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56" name="Google Shape;19656;p2207"/>
                <p:cNvSpPr/>
                <p:nvPr/>
              </p:nvSpPr>
              <p:spPr>
                <a:xfrm>
                  <a:off x="8315776" y="2946792"/>
                  <a:ext cx="29409" cy="24959"/>
                </a:xfrm>
                <a:custGeom>
                  <a:avLst/>
                  <a:gdLst/>
                  <a:ahLst/>
                  <a:cxnLst/>
                  <a:rect l="l" t="t" r="r" b="b"/>
                  <a:pathLst>
                    <a:path w="1031" h="875" extrusionOk="0">
                      <a:moveTo>
                        <a:pt x="586" y="1"/>
                      </a:moveTo>
                      <a:cubicBezTo>
                        <a:pt x="195" y="1"/>
                        <a:pt x="0" y="467"/>
                        <a:pt x="282" y="749"/>
                      </a:cubicBezTo>
                      <a:cubicBezTo>
                        <a:pt x="369" y="835"/>
                        <a:pt x="477" y="874"/>
                        <a:pt x="584" y="874"/>
                      </a:cubicBezTo>
                      <a:cubicBezTo>
                        <a:pt x="810" y="874"/>
                        <a:pt x="1030" y="699"/>
                        <a:pt x="1030" y="434"/>
                      </a:cubicBezTo>
                      <a:cubicBezTo>
                        <a:pt x="1030" y="196"/>
                        <a:pt x="835" y="1"/>
                        <a:pt x="5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57" name="Google Shape;19657;p2207"/>
                <p:cNvSpPr/>
                <p:nvPr/>
              </p:nvSpPr>
              <p:spPr>
                <a:xfrm>
                  <a:off x="8401123" y="2946792"/>
                  <a:ext cx="29381" cy="24959"/>
                </a:xfrm>
                <a:custGeom>
                  <a:avLst/>
                  <a:gdLst/>
                  <a:ahLst/>
                  <a:cxnLst/>
                  <a:rect l="l" t="t" r="r" b="b"/>
                  <a:pathLst>
                    <a:path w="1030" h="875" extrusionOk="0">
                      <a:moveTo>
                        <a:pt x="585" y="1"/>
                      </a:moveTo>
                      <a:cubicBezTo>
                        <a:pt x="195" y="1"/>
                        <a:pt x="0" y="467"/>
                        <a:pt x="282" y="749"/>
                      </a:cubicBezTo>
                      <a:cubicBezTo>
                        <a:pt x="369" y="835"/>
                        <a:pt x="477" y="874"/>
                        <a:pt x="583" y="874"/>
                      </a:cubicBezTo>
                      <a:cubicBezTo>
                        <a:pt x="810" y="874"/>
                        <a:pt x="1030" y="699"/>
                        <a:pt x="1030" y="434"/>
                      </a:cubicBezTo>
                      <a:cubicBezTo>
                        <a:pt x="1030" y="196"/>
                        <a:pt x="835" y="1"/>
                        <a:pt x="58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58" name="Google Shape;19658;p2207"/>
                <p:cNvSpPr/>
                <p:nvPr/>
              </p:nvSpPr>
              <p:spPr>
                <a:xfrm>
                  <a:off x="8486755" y="2946792"/>
                  <a:ext cx="29409" cy="24959"/>
                </a:xfrm>
                <a:custGeom>
                  <a:avLst/>
                  <a:gdLst/>
                  <a:ahLst/>
                  <a:cxnLst/>
                  <a:rect l="l" t="t" r="r" b="b"/>
                  <a:pathLst>
                    <a:path w="1031" h="875" extrusionOk="0">
                      <a:moveTo>
                        <a:pt x="597" y="1"/>
                      </a:moveTo>
                      <a:cubicBezTo>
                        <a:pt x="207" y="1"/>
                        <a:pt x="1" y="467"/>
                        <a:pt x="282" y="749"/>
                      </a:cubicBezTo>
                      <a:cubicBezTo>
                        <a:pt x="373" y="835"/>
                        <a:pt x="482" y="874"/>
                        <a:pt x="589" y="874"/>
                      </a:cubicBezTo>
                      <a:cubicBezTo>
                        <a:pt x="815" y="874"/>
                        <a:pt x="1030" y="699"/>
                        <a:pt x="1030" y="434"/>
                      </a:cubicBezTo>
                      <a:cubicBezTo>
                        <a:pt x="1030" y="196"/>
                        <a:pt x="835" y="1"/>
                        <a:pt x="5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59" name="Google Shape;19659;p2207"/>
                <p:cNvSpPr/>
                <p:nvPr/>
              </p:nvSpPr>
              <p:spPr>
                <a:xfrm>
                  <a:off x="8144797" y="2860846"/>
                  <a:ext cx="29067" cy="25245"/>
                </a:xfrm>
                <a:custGeom>
                  <a:avLst/>
                  <a:gdLst/>
                  <a:ahLst/>
                  <a:cxnLst/>
                  <a:rect l="l" t="t" r="r" b="b"/>
                  <a:pathLst>
                    <a:path w="1019" h="885" extrusionOk="0">
                      <a:moveTo>
                        <a:pt x="585" y="0"/>
                      </a:moveTo>
                      <a:cubicBezTo>
                        <a:pt x="195" y="0"/>
                        <a:pt x="0" y="477"/>
                        <a:pt x="271" y="759"/>
                      </a:cubicBezTo>
                      <a:cubicBezTo>
                        <a:pt x="361" y="846"/>
                        <a:pt x="471" y="885"/>
                        <a:pt x="578" y="885"/>
                      </a:cubicBezTo>
                      <a:cubicBezTo>
                        <a:pt x="804" y="885"/>
                        <a:pt x="1019" y="710"/>
                        <a:pt x="1019" y="445"/>
                      </a:cubicBezTo>
                      <a:cubicBezTo>
                        <a:pt x="1019" y="206"/>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60" name="Google Shape;19660;p2207"/>
                <p:cNvSpPr/>
                <p:nvPr/>
              </p:nvSpPr>
              <p:spPr>
                <a:xfrm>
                  <a:off x="8230115" y="2860846"/>
                  <a:ext cx="29409" cy="25245"/>
                </a:xfrm>
                <a:custGeom>
                  <a:avLst/>
                  <a:gdLst/>
                  <a:ahLst/>
                  <a:cxnLst/>
                  <a:rect l="l" t="t" r="r" b="b"/>
                  <a:pathLst>
                    <a:path w="1031" h="885" extrusionOk="0">
                      <a:moveTo>
                        <a:pt x="597" y="0"/>
                      </a:moveTo>
                      <a:cubicBezTo>
                        <a:pt x="196" y="0"/>
                        <a:pt x="1" y="477"/>
                        <a:pt x="283" y="759"/>
                      </a:cubicBezTo>
                      <a:cubicBezTo>
                        <a:pt x="370" y="846"/>
                        <a:pt x="478" y="885"/>
                        <a:pt x="584" y="885"/>
                      </a:cubicBezTo>
                      <a:cubicBezTo>
                        <a:pt x="810" y="885"/>
                        <a:pt x="1031" y="710"/>
                        <a:pt x="1031" y="445"/>
                      </a:cubicBezTo>
                      <a:cubicBezTo>
                        <a:pt x="1031" y="206"/>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61" name="Google Shape;19661;p2207"/>
                <p:cNvSpPr/>
                <p:nvPr/>
              </p:nvSpPr>
              <p:spPr>
                <a:xfrm>
                  <a:off x="8315776" y="2860846"/>
                  <a:ext cx="29409" cy="25245"/>
                </a:xfrm>
                <a:custGeom>
                  <a:avLst/>
                  <a:gdLst/>
                  <a:ahLst/>
                  <a:cxnLst/>
                  <a:rect l="l" t="t" r="r" b="b"/>
                  <a:pathLst>
                    <a:path w="1031" h="885" extrusionOk="0">
                      <a:moveTo>
                        <a:pt x="586" y="0"/>
                      </a:moveTo>
                      <a:cubicBezTo>
                        <a:pt x="195" y="0"/>
                        <a:pt x="0" y="477"/>
                        <a:pt x="282" y="759"/>
                      </a:cubicBezTo>
                      <a:cubicBezTo>
                        <a:pt x="369" y="846"/>
                        <a:pt x="477" y="885"/>
                        <a:pt x="584" y="885"/>
                      </a:cubicBezTo>
                      <a:cubicBezTo>
                        <a:pt x="810" y="885"/>
                        <a:pt x="1030" y="710"/>
                        <a:pt x="1030" y="445"/>
                      </a:cubicBezTo>
                      <a:cubicBezTo>
                        <a:pt x="1030" y="206"/>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62" name="Google Shape;19662;p2207"/>
                <p:cNvSpPr/>
                <p:nvPr/>
              </p:nvSpPr>
              <p:spPr>
                <a:xfrm>
                  <a:off x="8401123" y="2860846"/>
                  <a:ext cx="29381" cy="25245"/>
                </a:xfrm>
                <a:custGeom>
                  <a:avLst/>
                  <a:gdLst/>
                  <a:ahLst/>
                  <a:cxnLst/>
                  <a:rect l="l" t="t" r="r" b="b"/>
                  <a:pathLst>
                    <a:path w="1030" h="885" extrusionOk="0">
                      <a:moveTo>
                        <a:pt x="585" y="0"/>
                      </a:moveTo>
                      <a:cubicBezTo>
                        <a:pt x="195" y="0"/>
                        <a:pt x="0" y="477"/>
                        <a:pt x="282" y="759"/>
                      </a:cubicBezTo>
                      <a:cubicBezTo>
                        <a:pt x="369" y="846"/>
                        <a:pt x="477" y="885"/>
                        <a:pt x="583" y="885"/>
                      </a:cubicBezTo>
                      <a:cubicBezTo>
                        <a:pt x="810" y="885"/>
                        <a:pt x="1030" y="710"/>
                        <a:pt x="1030" y="445"/>
                      </a:cubicBezTo>
                      <a:cubicBezTo>
                        <a:pt x="1030" y="206"/>
                        <a:pt x="835" y="0"/>
                        <a:pt x="5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63" name="Google Shape;19663;p2207"/>
                <p:cNvSpPr/>
                <p:nvPr/>
              </p:nvSpPr>
              <p:spPr>
                <a:xfrm>
                  <a:off x="8486755" y="2860846"/>
                  <a:ext cx="29409" cy="25245"/>
                </a:xfrm>
                <a:custGeom>
                  <a:avLst/>
                  <a:gdLst/>
                  <a:ahLst/>
                  <a:cxnLst/>
                  <a:rect l="l" t="t" r="r" b="b"/>
                  <a:pathLst>
                    <a:path w="1031" h="885" extrusionOk="0">
                      <a:moveTo>
                        <a:pt x="597" y="0"/>
                      </a:moveTo>
                      <a:cubicBezTo>
                        <a:pt x="207" y="0"/>
                        <a:pt x="1" y="477"/>
                        <a:pt x="282" y="759"/>
                      </a:cubicBezTo>
                      <a:cubicBezTo>
                        <a:pt x="373" y="846"/>
                        <a:pt x="482" y="885"/>
                        <a:pt x="589" y="885"/>
                      </a:cubicBezTo>
                      <a:cubicBezTo>
                        <a:pt x="815" y="885"/>
                        <a:pt x="1030" y="710"/>
                        <a:pt x="1030" y="445"/>
                      </a:cubicBezTo>
                      <a:cubicBezTo>
                        <a:pt x="1030" y="206"/>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64" name="Google Shape;19664;p2207"/>
                <p:cNvSpPr/>
                <p:nvPr/>
              </p:nvSpPr>
              <p:spPr>
                <a:xfrm>
                  <a:off x="8144797" y="2775185"/>
                  <a:ext cx="29067" cy="25273"/>
                </a:xfrm>
                <a:custGeom>
                  <a:avLst/>
                  <a:gdLst/>
                  <a:ahLst/>
                  <a:cxnLst/>
                  <a:rect l="l" t="t" r="r" b="b"/>
                  <a:pathLst>
                    <a:path w="1019" h="886" extrusionOk="0">
                      <a:moveTo>
                        <a:pt x="585" y="1"/>
                      </a:moveTo>
                      <a:cubicBezTo>
                        <a:pt x="195" y="1"/>
                        <a:pt x="0" y="478"/>
                        <a:pt x="271" y="760"/>
                      </a:cubicBezTo>
                      <a:cubicBezTo>
                        <a:pt x="361" y="846"/>
                        <a:pt x="471" y="885"/>
                        <a:pt x="578" y="885"/>
                      </a:cubicBezTo>
                      <a:cubicBezTo>
                        <a:pt x="804" y="885"/>
                        <a:pt x="1019" y="710"/>
                        <a:pt x="1019" y="445"/>
                      </a:cubicBezTo>
                      <a:cubicBezTo>
                        <a:pt x="1019" y="207"/>
                        <a:pt x="824" y="12"/>
                        <a:pt x="58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65" name="Google Shape;19665;p2207"/>
                <p:cNvSpPr/>
                <p:nvPr/>
              </p:nvSpPr>
              <p:spPr>
                <a:xfrm>
                  <a:off x="8230115" y="2775185"/>
                  <a:ext cx="29409" cy="25273"/>
                </a:xfrm>
                <a:custGeom>
                  <a:avLst/>
                  <a:gdLst/>
                  <a:ahLst/>
                  <a:cxnLst/>
                  <a:rect l="l" t="t" r="r" b="b"/>
                  <a:pathLst>
                    <a:path w="1031" h="886" extrusionOk="0">
                      <a:moveTo>
                        <a:pt x="597" y="1"/>
                      </a:moveTo>
                      <a:cubicBezTo>
                        <a:pt x="196" y="1"/>
                        <a:pt x="1" y="478"/>
                        <a:pt x="283" y="760"/>
                      </a:cubicBezTo>
                      <a:cubicBezTo>
                        <a:pt x="370" y="846"/>
                        <a:pt x="478" y="885"/>
                        <a:pt x="584" y="885"/>
                      </a:cubicBezTo>
                      <a:cubicBezTo>
                        <a:pt x="810" y="885"/>
                        <a:pt x="1031" y="710"/>
                        <a:pt x="1031" y="445"/>
                      </a:cubicBezTo>
                      <a:cubicBezTo>
                        <a:pt x="1031" y="207"/>
                        <a:pt x="835" y="12"/>
                        <a:pt x="5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66" name="Google Shape;19666;p2207"/>
                <p:cNvSpPr/>
                <p:nvPr/>
              </p:nvSpPr>
              <p:spPr>
                <a:xfrm>
                  <a:off x="8315776" y="2775185"/>
                  <a:ext cx="29409" cy="25273"/>
                </a:xfrm>
                <a:custGeom>
                  <a:avLst/>
                  <a:gdLst/>
                  <a:ahLst/>
                  <a:cxnLst/>
                  <a:rect l="l" t="t" r="r" b="b"/>
                  <a:pathLst>
                    <a:path w="1031" h="886" extrusionOk="0">
                      <a:moveTo>
                        <a:pt x="586" y="1"/>
                      </a:moveTo>
                      <a:cubicBezTo>
                        <a:pt x="195" y="12"/>
                        <a:pt x="0" y="478"/>
                        <a:pt x="282" y="760"/>
                      </a:cubicBezTo>
                      <a:cubicBezTo>
                        <a:pt x="369" y="846"/>
                        <a:pt x="477" y="885"/>
                        <a:pt x="584" y="885"/>
                      </a:cubicBezTo>
                      <a:cubicBezTo>
                        <a:pt x="810" y="885"/>
                        <a:pt x="1030" y="710"/>
                        <a:pt x="1030" y="445"/>
                      </a:cubicBezTo>
                      <a:cubicBezTo>
                        <a:pt x="1030" y="207"/>
                        <a:pt x="835" y="12"/>
                        <a:pt x="5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67" name="Google Shape;19667;p2207"/>
                <p:cNvSpPr/>
                <p:nvPr/>
              </p:nvSpPr>
              <p:spPr>
                <a:xfrm>
                  <a:off x="8401123" y="2775185"/>
                  <a:ext cx="29381" cy="25273"/>
                </a:xfrm>
                <a:custGeom>
                  <a:avLst/>
                  <a:gdLst/>
                  <a:ahLst/>
                  <a:cxnLst/>
                  <a:rect l="l" t="t" r="r" b="b"/>
                  <a:pathLst>
                    <a:path w="1030" h="886" extrusionOk="0">
                      <a:moveTo>
                        <a:pt x="585" y="1"/>
                      </a:moveTo>
                      <a:cubicBezTo>
                        <a:pt x="195" y="1"/>
                        <a:pt x="0" y="478"/>
                        <a:pt x="282" y="760"/>
                      </a:cubicBezTo>
                      <a:cubicBezTo>
                        <a:pt x="369" y="846"/>
                        <a:pt x="477" y="885"/>
                        <a:pt x="583" y="885"/>
                      </a:cubicBezTo>
                      <a:cubicBezTo>
                        <a:pt x="810" y="885"/>
                        <a:pt x="1030" y="710"/>
                        <a:pt x="1030" y="445"/>
                      </a:cubicBezTo>
                      <a:cubicBezTo>
                        <a:pt x="1030" y="207"/>
                        <a:pt x="835" y="12"/>
                        <a:pt x="58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68" name="Google Shape;19668;p2207"/>
                <p:cNvSpPr/>
                <p:nvPr/>
              </p:nvSpPr>
              <p:spPr>
                <a:xfrm>
                  <a:off x="8486755" y="2775185"/>
                  <a:ext cx="29409" cy="25273"/>
                </a:xfrm>
                <a:custGeom>
                  <a:avLst/>
                  <a:gdLst/>
                  <a:ahLst/>
                  <a:cxnLst/>
                  <a:rect l="l" t="t" r="r" b="b"/>
                  <a:pathLst>
                    <a:path w="1031" h="886" extrusionOk="0">
                      <a:moveTo>
                        <a:pt x="597" y="1"/>
                      </a:moveTo>
                      <a:cubicBezTo>
                        <a:pt x="207" y="1"/>
                        <a:pt x="1" y="478"/>
                        <a:pt x="282" y="760"/>
                      </a:cubicBezTo>
                      <a:cubicBezTo>
                        <a:pt x="373" y="846"/>
                        <a:pt x="482" y="885"/>
                        <a:pt x="589" y="885"/>
                      </a:cubicBezTo>
                      <a:cubicBezTo>
                        <a:pt x="815" y="885"/>
                        <a:pt x="1030" y="710"/>
                        <a:pt x="1030" y="445"/>
                      </a:cubicBezTo>
                      <a:cubicBezTo>
                        <a:pt x="1030" y="207"/>
                        <a:pt x="835" y="12"/>
                        <a:pt x="5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69" name="Google Shape;19669;p2207"/>
                <p:cNvSpPr/>
                <p:nvPr/>
              </p:nvSpPr>
              <p:spPr>
                <a:xfrm>
                  <a:off x="8144797" y="2689867"/>
                  <a:ext cx="29067" cy="24931"/>
                </a:xfrm>
                <a:custGeom>
                  <a:avLst/>
                  <a:gdLst/>
                  <a:ahLst/>
                  <a:cxnLst/>
                  <a:rect l="l" t="t" r="r" b="b"/>
                  <a:pathLst>
                    <a:path w="1019" h="874" extrusionOk="0">
                      <a:moveTo>
                        <a:pt x="585" y="0"/>
                      </a:moveTo>
                      <a:cubicBezTo>
                        <a:pt x="195" y="0"/>
                        <a:pt x="0" y="466"/>
                        <a:pt x="271" y="748"/>
                      </a:cubicBezTo>
                      <a:cubicBezTo>
                        <a:pt x="361" y="835"/>
                        <a:pt x="471" y="874"/>
                        <a:pt x="578" y="874"/>
                      </a:cubicBezTo>
                      <a:cubicBezTo>
                        <a:pt x="804" y="874"/>
                        <a:pt x="1019" y="699"/>
                        <a:pt x="1019" y="434"/>
                      </a:cubicBezTo>
                      <a:cubicBezTo>
                        <a:pt x="1019" y="195"/>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70" name="Google Shape;19670;p2207"/>
                <p:cNvSpPr/>
                <p:nvPr/>
              </p:nvSpPr>
              <p:spPr>
                <a:xfrm>
                  <a:off x="8230115" y="2689867"/>
                  <a:ext cx="29409" cy="24931"/>
                </a:xfrm>
                <a:custGeom>
                  <a:avLst/>
                  <a:gdLst/>
                  <a:ahLst/>
                  <a:cxnLst/>
                  <a:rect l="l" t="t" r="r" b="b"/>
                  <a:pathLst>
                    <a:path w="1031" h="874" extrusionOk="0">
                      <a:moveTo>
                        <a:pt x="597" y="0"/>
                      </a:moveTo>
                      <a:cubicBezTo>
                        <a:pt x="196" y="0"/>
                        <a:pt x="1" y="466"/>
                        <a:pt x="283" y="748"/>
                      </a:cubicBezTo>
                      <a:cubicBezTo>
                        <a:pt x="370" y="835"/>
                        <a:pt x="478" y="874"/>
                        <a:pt x="584" y="874"/>
                      </a:cubicBezTo>
                      <a:cubicBezTo>
                        <a:pt x="810" y="874"/>
                        <a:pt x="1031" y="699"/>
                        <a:pt x="1031" y="434"/>
                      </a:cubicBezTo>
                      <a:cubicBezTo>
                        <a:pt x="1031" y="195"/>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71" name="Google Shape;19671;p2207"/>
                <p:cNvSpPr/>
                <p:nvPr/>
              </p:nvSpPr>
              <p:spPr>
                <a:xfrm>
                  <a:off x="8315776" y="2689867"/>
                  <a:ext cx="29409" cy="24931"/>
                </a:xfrm>
                <a:custGeom>
                  <a:avLst/>
                  <a:gdLst/>
                  <a:ahLst/>
                  <a:cxnLst/>
                  <a:rect l="l" t="t" r="r" b="b"/>
                  <a:pathLst>
                    <a:path w="1031" h="874" extrusionOk="0">
                      <a:moveTo>
                        <a:pt x="586" y="0"/>
                      </a:moveTo>
                      <a:cubicBezTo>
                        <a:pt x="195" y="0"/>
                        <a:pt x="0" y="466"/>
                        <a:pt x="282" y="748"/>
                      </a:cubicBezTo>
                      <a:cubicBezTo>
                        <a:pt x="369" y="835"/>
                        <a:pt x="477" y="874"/>
                        <a:pt x="584" y="874"/>
                      </a:cubicBezTo>
                      <a:cubicBezTo>
                        <a:pt x="810" y="874"/>
                        <a:pt x="1030" y="699"/>
                        <a:pt x="1030" y="434"/>
                      </a:cubicBezTo>
                      <a:cubicBezTo>
                        <a:pt x="1030" y="195"/>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72" name="Google Shape;19672;p2207"/>
                <p:cNvSpPr/>
                <p:nvPr/>
              </p:nvSpPr>
              <p:spPr>
                <a:xfrm>
                  <a:off x="8401123" y="2689867"/>
                  <a:ext cx="29381" cy="24931"/>
                </a:xfrm>
                <a:custGeom>
                  <a:avLst/>
                  <a:gdLst/>
                  <a:ahLst/>
                  <a:cxnLst/>
                  <a:rect l="l" t="t" r="r" b="b"/>
                  <a:pathLst>
                    <a:path w="1030" h="874" extrusionOk="0">
                      <a:moveTo>
                        <a:pt x="585" y="0"/>
                      </a:moveTo>
                      <a:cubicBezTo>
                        <a:pt x="195" y="0"/>
                        <a:pt x="0" y="466"/>
                        <a:pt x="282" y="748"/>
                      </a:cubicBezTo>
                      <a:cubicBezTo>
                        <a:pt x="369" y="835"/>
                        <a:pt x="477" y="874"/>
                        <a:pt x="583" y="874"/>
                      </a:cubicBezTo>
                      <a:cubicBezTo>
                        <a:pt x="810" y="874"/>
                        <a:pt x="1030" y="699"/>
                        <a:pt x="1030" y="434"/>
                      </a:cubicBezTo>
                      <a:cubicBezTo>
                        <a:pt x="1030" y="195"/>
                        <a:pt x="835" y="0"/>
                        <a:pt x="5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73" name="Google Shape;19673;p2207"/>
                <p:cNvSpPr/>
                <p:nvPr/>
              </p:nvSpPr>
              <p:spPr>
                <a:xfrm>
                  <a:off x="8486755" y="2689867"/>
                  <a:ext cx="29409" cy="24931"/>
                </a:xfrm>
                <a:custGeom>
                  <a:avLst/>
                  <a:gdLst/>
                  <a:ahLst/>
                  <a:cxnLst/>
                  <a:rect l="l" t="t" r="r" b="b"/>
                  <a:pathLst>
                    <a:path w="1031" h="874" extrusionOk="0">
                      <a:moveTo>
                        <a:pt x="597" y="0"/>
                      </a:moveTo>
                      <a:cubicBezTo>
                        <a:pt x="207" y="0"/>
                        <a:pt x="1" y="466"/>
                        <a:pt x="282" y="748"/>
                      </a:cubicBezTo>
                      <a:cubicBezTo>
                        <a:pt x="373" y="835"/>
                        <a:pt x="482" y="874"/>
                        <a:pt x="589" y="874"/>
                      </a:cubicBezTo>
                      <a:cubicBezTo>
                        <a:pt x="815" y="874"/>
                        <a:pt x="1030" y="699"/>
                        <a:pt x="1030" y="434"/>
                      </a:cubicBezTo>
                      <a:cubicBezTo>
                        <a:pt x="1030" y="195"/>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74" name="Google Shape;19674;p2207"/>
                <p:cNvSpPr/>
                <p:nvPr/>
              </p:nvSpPr>
              <p:spPr>
                <a:xfrm>
                  <a:off x="8144483" y="2603893"/>
                  <a:ext cx="29381" cy="25159"/>
                </a:xfrm>
                <a:custGeom>
                  <a:avLst/>
                  <a:gdLst/>
                  <a:ahLst/>
                  <a:cxnLst/>
                  <a:rect l="l" t="t" r="r" b="b"/>
                  <a:pathLst>
                    <a:path w="1030" h="882" extrusionOk="0">
                      <a:moveTo>
                        <a:pt x="596" y="1"/>
                      </a:moveTo>
                      <a:cubicBezTo>
                        <a:pt x="195" y="1"/>
                        <a:pt x="0" y="478"/>
                        <a:pt x="282" y="749"/>
                      </a:cubicBezTo>
                      <a:cubicBezTo>
                        <a:pt x="374" y="841"/>
                        <a:pt x="486" y="882"/>
                        <a:pt x="595" y="882"/>
                      </a:cubicBezTo>
                      <a:cubicBezTo>
                        <a:pt x="819" y="882"/>
                        <a:pt x="1030" y="708"/>
                        <a:pt x="1030" y="445"/>
                      </a:cubicBezTo>
                      <a:cubicBezTo>
                        <a:pt x="1030" y="196"/>
                        <a:pt x="835" y="1"/>
                        <a:pt x="59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75" name="Google Shape;19675;p2207"/>
                <p:cNvSpPr/>
                <p:nvPr/>
              </p:nvSpPr>
              <p:spPr>
                <a:xfrm>
                  <a:off x="8230115" y="2603893"/>
                  <a:ext cx="29409" cy="25159"/>
                </a:xfrm>
                <a:custGeom>
                  <a:avLst/>
                  <a:gdLst/>
                  <a:ahLst/>
                  <a:cxnLst/>
                  <a:rect l="l" t="t" r="r" b="b"/>
                  <a:pathLst>
                    <a:path w="1031" h="882" extrusionOk="0">
                      <a:moveTo>
                        <a:pt x="597" y="1"/>
                      </a:moveTo>
                      <a:cubicBezTo>
                        <a:pt x="196" y="1"/>
                        <a:pt x="1" y="478"/>
                        <a:pt x="283" y="749"/>
                      </a:cubicBezTo>
                      <a:cubicBezTo>
                        <a:pt x="371" y="841"/>
                        <a:pt x="482" y="882"/>
                        <a:pt x="591" y="882"/>
                      </a:cubicBezTo>
                      <a:cubicBezTo>
                        <a:pt x="815" y="882"/>
                        <a:pt x="1031" y="708"/>
                        <a:pt x="1031" y="445"/>
                      </a:cubicBezTo>
                      <a:cubicBezTo>
                        <a:pt x="1031" y="196"/>
                        <a:pt x="835" y="1"/>
                        <a:pt x="5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76" name="Google Shape;19676;p2207"/>
                <p:cNvSpPr/>
                <p:nvPr/>
              </p:nvSpPr>
              <p:spPr>
                <a:xfrm>
                  <a:off x="8315776" y="2603893"/>
                  <a:ext cx="29409" cy="25159"/>
                </a:xfrm>
                <a:custGeom>
                  <a:avLst/>
                  <a:gdLst/>
                  <a:ahLst/>
                  <a:cxnLst/>
                  <a:rect l="l" t="t" r="r" b="b"/>
                  <a:pathLst>
                    <a:path w="1031" h="882" extrusionOk="0">
                      <a:moveTo>
                        <a:pt x="586" y="1"/>
                      </a:moveTo>
                      <a:cubicBezTo>
                        <a:pt x="195" y="1"/>
                        <a:pt x="0" y="478"/>
                        <a:pt x="271" y="749"/>
                      </a:cubicBezTo>
                      <a:cubicBezTo>
                        <a:pt x="363" y="841"/>
                        <a:pt x="477" y="882"/>
                        <a:pt x="587" y="882"/>
                      </a:cubicBezTo>
                      <a:cubicBezTo>
                        <a:pt x="814" y="882"/>
                        <a:pt x="1030" y="708"/>
                        <a:pt x="1030" y="445"/>
                      </a:cubicBezTo>
                      <a:cubicBezTo>
                        <a:pt x="1030" y="196"/>
                        <a:pt x="835" y="1"/>
                        <a:pt x="5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77" name="Google Shape;19677;p2207"/>
                <p:cNvSpPr/>
                <p:nvPr/>
              </p:nvSpPr>
              <p:spPr>
                <a:xfrm>
                  <a:off x="8401123" y="2603893"/>
                  <a:ext cx="29381" cy="25159"/>
                </a:xfrm>
                <a:custGeom>
                  <a:avLst/>
                  <a:gdLst/>
                  <a:ahLst/>
                  <a:cxnLst/>
                  <a:rect l="l" t="t" r="r" b="b"/>
                  <a:pathLst>
                    <a:path w="1030" h="882" extrusionOk="0">
                      <a:moveTo>
                        <a:pt x="585" y="1"/>
                      </a:moveTo>
                      <a:cubicBezTo>
                        <a:pt x="195" y="1"/>
                        <a:pt x="0" y="478"/>
                        <a:pt x="282" y="749"/>
                      </a:cubicBezTo>
                      <a:cubicBezTo>
                        <a:pt x="370" y="841"/>
                        <a:pt x="481" y="882"/>
                        <a:pt x="590" y="882"/>
                      </a:cubicBezTo>
                      <a:cubicBezTo>
                        <a:pt x="814" y="882"/>
                        <a:pt x="1030" y="708"/>
                        <a:pt x="1030" y="445"/>
                      </a:cubicBezTo>
                      <a:cubicBezTo>
                        <a:pt x="1030" y="196"/>
                        <a:pt x="835" y="1"/>
                        <a:pt x="58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78" name="Google Shape;19678;p2207"/>
                <p:cNvSpPr/>
                <p:nvPr/>
              </p:nvSpPr>
              <p:spPr>
                <a:xfrm>
                  <a:off x="8486755" y="2603893"/>
                  <a:ext cx="29409" cy="25159"/>
                </a:xfrm>
                <a:custGeom>
                  <a:avLst/>
                  <a:gdLst/>
                  <a:ahLst/>
                  <a:cxnLst/>
                  <a:rect l="l" t="t" r="r" b="b"/>
                  <a:pathLst>
                    <a:path w="1031" h="882" extrusionOk="0">
                      <a:moveTo>
                        <a:pt x="597" y="1"/>
                      </a:moveTo>
                      <a:cubicBezTo>
                        <a:pt x="196" y="1"/>
                        <a:pt x="1" y="478"/>
                        <a:pt x="282" y="749"/>
                      </a:cubicBezTo>
                      <a:cubicBezTo>
                        <a:pt x="371" y="841"/>
                        <a:pt x="482" y="882"/>
                        <a:pt x="590" y="882"/>
                      </a:cubicBezTo>
                      <a:cubicBezTo>
                        <a:pt x="814" y="882"/>
                        <a:pt x="1030" y="708"/>
                        <a:pt x="1030" y="445"/>
                      </a:cubicBezTo>
                      <a:cubicBezTo>
                        <a:pt x="1030" y="196"/>
                        <a:pt x="835" y="1"/>
                        <a:pt x="5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79" name="Google Shape;19679;p2207"/>
                <p:cNvSpPr/>
                <p:nvPr/>
              </p:nvSpPr>
              <p:spPr>
                <a:xfrm>
                  <a:off x="8144797" y="2518261"/>
                  <a:ext cx="29067" cy="25245"/>
                </a:xfrm>
                <a:custGeom>
                  <a:avLst/>
                  <a:gdLst/>
                  <a:ahLst/>
                  <a:cxnLst/>
                  <a:rect l="l" t="t" r="r" b="b"/>
                  <a:pathLst>
                    <a:path w="1019" h="885" extrusionOk="0">
                      <a:moveTo>
                        <a:pt x="585" y="0"/>
                      </a:moveTo>
                      <a:cubicBezTo>
                        <a:pt x="195" y="0"/>
                        <a:pt x="0" y="477"/>
                        <a:pt x="271" y="759"/>
                      </a:cubicBezTo>
                      <a:cubicBezTo>
                        <a:pt x="361" y="846"/>
                        <a:pt x="471" y="885"/>
                        <a:pt x="578" y="885"/>
                      </a:cubicBezTo>
                      <a:cubicBezTo>
                        <a:pt x="804" y="885"/>
                        <a:pt x="1019" y="710"/>
                        <a:pt x="1019" y="445"/>
                      </a:cubicBezTo>
                      <a:cubicBezTo>
                        <a:pt x="1019" y="206"/>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80" name="Google Shape;19680;p2207"/>
                <p:cNvSpPr/>
                <p:nvPr/>
              </p:nvSpPr>
              <p:spPr>
                <a:xfrm>
                  <a:off x="8230115" y="2518261"/>
                  <a:ext cx="29409" cy="25245"/>
                </a:xfrm>
                <a:custGeom>
                  <a:avLst/>
                  <a:gdLst/>
                  <a:ahLst/>
                  <a:cxnLst/>
                  <a:rect l="l" t="t" r="r" b="b"/>
                  <a:pathLst>
                    <a:path w="1031" h="885" extrusionOk="0">
                      <a:moveTo>
                        <a:pt x="597" y="0"/>
                      </a:moveTo>
                      <a:cubicBezTo>
                        <a:pt x="196" y="0"/>
                        <a:pt x="1" y="477"/>
                        <a:pt x="283" y="759"/>
                      </a:cubicBezTo>
                      <a:cubicBezTo>
                        <a:pt x="370" y="846"/>
                        <a:pt x="478" y="885"/>
                        <a:pt x="584" y="885"/>
                      </a:cubicBezTo>
                      <a:cubicBezTo>
                        <a:pt x="810" y="885"/>
                        <a:pt x="1031" y="710"/>
                        <a:pt x="1031" y="445"/>
                      </a:cubicBezTo>
                      <a:cubicBezTo>
                        <a:pt x="1031" y="206"/>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81" name="Google Shape;19681;p2207"/>
                <p:cNvSpPr/>
                <p:nvPr/>
              </p:nvSpPr>
              <p:spPr>
                <a:xfrm>
                  <a:off x="8315776" y="2518261"/>
                  <a:ext cx="29409" cy="25245"/>
                </a:xfrm>
                <a:custGeom>
                  <a:avLst/>
                  <a:gdLst/>
                  <a:ahLst/>
                  <a:cxnLst/>
                  <a:rect l="l" t="t" r="r" b="b"/>
                  <a:pathLst>
                    <a:path w="1031" h="885" extrusionOk="0">
                      <a:moveTo>
                        <a:pt x="586" y="0"/>
                      </a:moveTo>
                      <a:cubicBezTo>
                        <a:pt x="195" y="0"/>
                        <a:pt x="0" y="477"/>
                        <a:pt x="282" y="759"/>
                      </a:cubicBezTo>
                      <a:cubicBezTo>
                        <a:pt x="369" y="846"/>
                        <a:pt x="477" y="885"/>
                        <a:pt x="584" y="885"/>
                      </a:cubicBezTo>
                      <a:cubicBezTo>
                        <a:pt x="810" y="885"/>
                        <a:pt x="1030" y="710"/>
                        <a:pt x="1030" y="445"/>
                      </a:cubicBezTo>
                      <a:cubicBezTo>
                        <a:pt x="1030" y="206"/>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82" name="Google Shape;19682;p2207"/>
                <p:cNvSpPr/>
                <p:nvPr/>
              </p:nvSpPr>
              <p:spPr>
                <a:xfrm>
                  <a:off x="8401123" y="2518261"/>
                  <a:ext cx="29381" cy="25245"/>
                </a:xfrm>
                <a:custGeom>
                  <a:avLst/>
                  <a:gdLst/>
                  <a:ahLst/>
                  <a:cxnLst/>
                  <a:rect l="l" t="t" r="r" b="b"/>
                  <a:pathLst>
                    <a:path w="1030" h="885" extrusionOk="0">
                      <a:moveTo>
                        <a:pt x="585" y="0"/>
                      </a:moveTo>
                      <a:cubicBezTo>
                        <a:pt x="195" y="0"/>
                        <a:pt x="0" y="477"/>
                        <a:pt x="282" y="759"/>
                      </a:cubicBezTo>
                      <a:cubicBezTo>
                        <a:pt x="369" y="846"/>
                        <a:pt x="477" y="885"/>
                        <a:pt x="583" y="885"/>
                      </a:cubicBezTo>
                      <a:cubicBezTo>
                        <a:pt x="810" y="885"/>
                        <a:pt x="1030" y="710"/>
                        <a:pt x="1030" y="445"/>
                      </a:cubicBezTo>
                      <a:cubicBezTo>
                        <a:pt x="1030" y="206"/>
                        <a:pt x="835" y="0"/>
                        <a:pt x="5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83" name="Google Shape;19683;p2207"/>
                <p:cNvSpPr/>
                <p:nvPr/>
              </p:nvSpPr>
              <p:spPr>
                <a:xfrm>
                  <a:off x="8486755" y="2518261"/>
                  <a:ext cx="29409" cy="25245"/>
                </a:xfrm>
                <a:custGeom>
                  <a:avLst/>
                  <a:gdLst/>
                  <a:ahLst/>
                  <a:cxnLst/>
                  <a:rect l="l" t="t" r="r" b="b"/>
                  <a:pathLst>
                    <a:path w="1031" h="885" extrusionOk="0">
                      <a:moveTo>
                        <a:pt x="597" y="0"/>
                      </a:moveTo>
                      <a:cubicBezTo>
                        <a:pt x="207" y="0"/>
                        <a:pt x="1" y="477"/>
                        <a:pt x="282" y="759"/>
                      </a:cubicBezTo>
                      <a:cubicBezTo>
                        <a:pt x="373" y="846"/>
                        <a:pt x="482" y="885"/>
                        <a:pt x="589" y="885"/>
                      </a:cubicBezTo>
                      <a:cubicBezTo>
                        <a:pt x="815" y="885"/>
                        <a:pt x="1030" y="710"/>
                        <a:pt x="1030" y="445"/>
                      </a:cubicBezTo>
                      <a:cubicBezTo>
                        <a:pt x="1030" y="206"/>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84" name="Google Shape;19684;p2207"/>
                <p:cNvSpPr/>
                <p:nvPr/>
              </p:nvSpPr>
              <p:spPr>
                <a:xfrm>
                  <a:off x="8144797" y="2432914"/>
                  <a:ext cx="29067" cy="24959"/>
                </a:xfrm>
                <a:custGeom>
                  <a:avLst/>
                  <a:gdLst/>
                  <a:ahLst/>
                  <a:cxnLst/>
                  <a:rect l="l" t="t" r="r" b="b"/>
                  <a:pathLst>
                    <a:path w="1019" h="875" extrusionOk="0">
                      <a:moveTo>
                        <a:pt x="585" y="0"/>
                      </a:moveTo>
                      <a:cubicBezTo>
                        <a:pt x="195" y="0"/>
                        <a:pt x="0" y="467"/>
                        <a:pt x="271" y="748"/>
                      </a:cubicBezTo>
                      <a:cubicBezTo>
                        <a:pt x="361" y="835"/>
                        <a:pt x="471" y="874"/>
                        <a:pt x="578" y="874"/>
                      </a:cubicBezTo>
                      <a:cubicBezTo>
                        <a:pt x="804" y="874"/>
                        <a:pt x="1019" y="699"/>
                        <a:pt x="1019" y="434"/>
                      </a:cubicBezTo>
                      <a:cubicBezTo>
                        <a:pt x="1019" y="196"/>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85" name="Google Shape;19685;p2207"/>
                <p:cNvSpPr/>
                <p:nvPr/>
              </p:nvSpPr>
              <p:spPr>
                <a:xfrm>
                  <a:off x="8230115" y="2432914"/>
                  <a:ext cx="29409" cy="24959"/>
                </a:xfrm>
                <a:custGeom>
                  <a:avLst/>
                  <a:gdLst/>
                  <a:ahLst/>
                  <a:cxnLst/>
                  <a:rect l="l" t="t" r="r" b="b"/>
                  <a:pathLst>
                    <a:path w="1031" h="875" extrusionOk="0">
                      <a:moveTo>
                        <a:pt x="597" y="0"/>
                      </a:moveTo>
                      <a:cubicBezTo>
                        <a:pt x="196" y="0"/>
                        <a:pt x="1" y="467"/>
                        <a:pt x="283" y="748"/>
                      </a:cubicBezTo>
                      <a:cubicBezTo>
                        <a:pt x="370" y="835"/>
                        <a:pt x="478" y="874"/>
                        <a:pt x="584" y="874"/>
                      </a:cubicBezTo>
                      <a:cubicBezTo>
                        <a:pt x="810" y="874"/>
                        <a:pt x="1031" y="699"/>
                        <a:pt x="1031" y="434"/>
                      </a:cubicBezTo>
                      <a:cubicBezTo>
                        <a:pt x="1031" y="196"/>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86" name="Google Shape;19686;p2207"/>
                <p:cNvSpPr/>
                <p:nvPr/>
              </p:nvSpPr>
              <p:spPr>
                <a:xfrm>
                  <a:off x="8315776" y="2432914"/>
                  <a:ext cx="29409" cy="24959"/>
                </a:xfrm>
                <a:custGeom>
                  <a:avLst/>
                  <a:gdLst/>
                  <a:ahLst/>
                  <a:cxnLst/>
                  <a:rect l="l" t="t" r="r" b="b"/>
                  <a:pathLst>
                    <a:path w="1031" h="875" extrusionOk="0">
                      <a:moveTo>
                        <a:pt x="586" y="0"/>
                      </a:moveTo>
                      <a:cubicBezTo>
                        <a:pt x="195" y="0"/>
                        <a:pt x="0" y="467"/>
                        <a:pt x="282" y="748"/>
                      </a:cubicBezTo>
                      <a:cubicBezTo>
                        <a:pt x="369" y="835"/>
                        <a:pt x="477" y="874"/>
                        <a:pt x="584" y="874"/>
                      </a:cubicBezTo>
                      <a:cubicBezTo>
                        <a:pt x="810" y="874"/>
                        <a:pt x="1030" y="699"/>
                        <a:pt x="1030" y="434"/>
                      </a:cubicBezTo>
                      <a:cubicBezTo>
                        <a:pt x="1030" y="196"/>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87" name="Google Shape;19687;p2207"/>
                <p:cNvSpPr/>
                <p:nvPr/>
              </p:nvSpPr>
              <p:spPr>
                <a:xfrm>
                  <a:off x="8401123" y="2432914"/>
                  <a:ext cx="29381" cy="24959"/>
                </a:xfrm>
                <a:custGeom>
                  <a:avLst/>
                  <a:gdLst/>
                  <a:ahLst/>
                  <a:cxnLst/>
                  <a:rect l="l" t="t" r="r" b="b"/>
                  <a:pathLst>
                    <a:path w="1030" h="875" extrusionOk="0">
                      <a:moveTo>
                        <a:pt x="585" y="0"/>
                      </a:moveTo>
                      <a:cubicBezTo>
                        <a:pt x="195" y="0"/>
                        <a:pt x="0" y="467"/>
                        <a:pt x="282" y="748"/>
                      </a:cubicBezTo>
                      <a:cubicBezTo>
                        <a:pt x="369" y="835"/>
                        <a:pt x="477" y="874"/>
                        <a:pt x="583" y="874"/>
                      </a:cubicBezTo>
                      <a:cubicBezTo>
                        <a:pt x="810" y="874"/>
                        <a:pt x="1030" y="699"/>
                        <a:pt x="1030" y="434"/>
                      </a:cubicBezTo>
                      <a:cubicBezTo>
                        <a:pt x="1030" y="196"/>
                        <a:pt x="835" y="0"/>
                        <a:pt x="5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88" name="Google Shape;19688;p2207"/>
                <p:cNvSpPr/>
                <p:nvPr/>
              </p:nvSpPr>
              <p:spPr>
                <a:xfrm>
                  <a:off x="8486755" y="2432914"/>
                  <a:ext cx="29409" cy="24959"/>
                </a:xfrm>
                <a:custGeom>
                  <a:avLst/>
                  <a:gdLst/>
                  <a:ahLst/>
                  <a:cxnLst/>
                  <a:rect l="l" t="t" r="r" b="b"/>
                  <a:pathLst>
                    <a:path w="1031" h="875" extrusionOk="0">
                      <a:moveTo>
                        <a:pt x="597" y="0"/>
                      </a:moveTo>
                      <a:cubicBezTo>
                        <a:pt x="207" y="0"/>
                        <a:pt x="1" y="467"/>
                        <a:pt x="282" y="748"/>
                      </a:cubicBezTo>
                      <a:cubicBezTo>
                        <a:pt x="373" y="835"/>
                        <a:pt x="482" y="874"/>
                        <a:pt x="589" y="874"/>
                      </a:cubicBezTo>
                      <a:cubicBezTo>
                        <a:pt x="815" y="874"/>
                        <a:pt x="1030" y="699"/>
                        <a:pt x="1030" y="434"/>
                      </a:cubicBezTo>
                      <a:cubicBezTo>
                        <a:pt x="1030" y="196"/>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89" name="Google Shape;19689;p2207"/>
                <p:cNvSpPr/>
                <p:nvPr/>
              </p:nvSpPr>
              <p:spPr>
                <a:xfrm>
                  <a:off x="8144797" y="2347253"/>
                  <a:ext cx="29067" cy="24959"/>
                </a:xfrm>
                <a:custGeom>
                  <a:avLst/>
                  <a:gdLst/>
                  <a:ahLst/>
                  <a:cxnLst/>
                  <a:rect l="l" t="t" r="r" b="b"/>
                  <a:pathLst>
                    <a:path w="1019" h="875" extrusionOk="0">
                      <a:moveTo>
                        <a:pt x="585" y="1"/>
                      </a:moveTo>
                      <a:cubicBezTo>
                        <a:pt x="195" y="1"/>
                        <a:pt x="0" y="467"/>
                        <a:pt x="271" y="749"/>
                      </a:cubicBezTo>
                      <a:cubicBezTo>
                        <a:pt x="361" y="836"/>
                        <a:pt x="471" y="875"/>
                        <a:pt x="578" y="875"/>
                      </a:cubicBezTo>
                      <a:cubicBezTo>
                        <a:pt x="804" y="875"/>
                        <a:pt x="1019" y="700"/>
                        <a:pt x="1019" y="435"/>
                      </a:cubicBezTo>
                      <a:cubicBezTo>
                        <a:pt x="1019" y="196"/>
                        <a:pt x="824" y="1"/>
                        <a:pt x="58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90" name="Google Shape;19690;p2207"/>
                <p:cNvSpPr/>
                <p:nvPr/>
              </p:nvSpPr>
              <p:spPr>
                <a:xfrm>
                  <a:off x="8230115" y="2347253"/>
                  <a:ext cx="29409" cy="24959"/>
                </a:xfrm>
                <a:custGeom>
                  <a:avLst/>
                  <a:gdLst/>
                  <a:ahLst/>
                  <a:cxnLst/>
                  <a:rect l="l" t="t" r="r" b="b"/>
                  <a:pathLst>
                    <a:path w="1031" h="875" extrusionOk="0">
                      <a:moveTo>
                        <a:pt x="597" y="1"/>
                      </a:moveTo>
                      <a:cubicBezTo>
                        <a:pt x="196" y="1"/>
                        <a:pt x="1" y="467"/>
                        <a:pt x="283" y="749"/>
                      </a:cubicBezTo>
                      <a:cubicBezTo>
                        <a:pt x="370" y="836"/>
                        <a:pt x="478" y="875"/>
                        <a:pt x="584" y="875"/>
                      </a:cubicBezTo>
                      <a:cubicBezTo>
                        <a:pt x="810" y="875"/>
                        <a:pt x="1031" y="700"/>
                        <a:pt x="1031" y="435"/>
                      </a:cubicBezTo>
                      <a:cubicBezTo>
                        <a:pt x="1031" y="196"/>
                        <a:pt x="835" y="1"/>
                        <a:pt x="5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91" name="Google Shape;19691;p2207"/>
                <p:cNvSpPr/>
                <p:nvPr/>
              </p:nvSpPr>
              <p:spPr>
                <a:xfrm>
                  <a:off x="8315776" y="2347253"/>
                  <a:ext cx="29409" cy="24959"/>
                </a:xfrm>
                <a:custGeom>
                  <a:avLst/>
                  <a:gdLst/>
                  <a:ahLst/>
                  <a:cxnLst/>
                  <a:rect l="l" t="t" r="r" b="b"/>
                  <a:pathLst>
                    <a:path w="1031" h="875" extrusionOk="0">
                      <a:moveTo>
                        <a:pt x="586" y="1"/>
                      </a:moveTo>
                      <a:cubicBezTo>
                        <a:pt x="195" y="1"/>
                        <a:pt x="0" y="467"/>
                        <a:pt x="282" y="749"/>
                      </a:cubicBezTo>
                      <a:cubicBezTo>
                        <a:pt x="369" y="836"/>
                        <a:pt x="477" y="875"/>
                        <a:pt x="584" y="875"/>
                      </a:cubicBezTo>
                      <a:cubicBezTo>
                        <a:pt x="810" y="875"/>
                        <a:pt x="1030" y="700"/>
                        <a:pt x="1030" y="435"/>
                      </a:cubicBezTo>
                      <a:cubicBezTo>
                        <a:pt x="1030" y="196"/>
                        <a:pt x="835" y="1"/>
                        <a:pt x="5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92" name="Google Shape;19692;p2207"/>
                <p:cNvSpPr/>
                <p:nvPr/>
              </p:nvSpPr>
              <p:spPr>
                <a:xfrm>
                  <a:off x="8401123" y="2347253"/>
                  <a:ext cx="29381" cy="24959"/>
                </a:xfrm>
                <a:custGeom>
                  <a:avLst/>
                  <a:gdLst/>
                  <a:ahLst/>
                  <a:cxnLst/>
                  <a:rect l="l" t="t" r="r" b="b"/>
                  <a:pathLst>
                    <a:path w="1030" h="875" extrusionOk="0">
                      <a:moveTo>
                        <a:pt x="585" y="1"/>
                      </a:moveTo>
                      <a:cubicBezTo>
                        <a:pt x="195" y="1"/>
                        <a:pt x="0" y="467"/>
                        <a:pt x="282" y="749"/>
                      </a:cubicBezTo>
                      <a:cubicBezTo>
                        <a:pt x="369" y="836"/>
                        <a:pt x="477" y="875"/>
                        <a:pt x="583" y="875"/>
                      </a:cubicBezTo>
                      <a:cubicBezTo>
                        <a:pt x="810" y="875"/>
                        <a:pt x="1030" y="700"/>
                        <a:pt x="1030" y="435"/>
                      </a:cubicBezTo>
                      <a:cubicBezTo>
                        <a:pt x="1030" y="196"/>
                        <a:pt x="835" y="1"/>
                        <a:pt x="58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93" name="Google Shape;19693;p2207"/>
                <p:cNvSpPr/>
                <p:nvPr/>
              </p:nvSpPr>
              <p:spPr>
                <a:xfrm>
                  <a:off x="8486755" y="2347253"/>
                  <a:ext cx="29409" cy="24959"/>
                </a:xfrm>
                <a:custGeom>
                  <a:avLst/>
                  <a:gdLst/>
                  <a:ahLst/>
                  <a:cxnLst/>
                  <a:rect l="l" t="t" r="r" b="b"/>
                  <a:pathLst>
                    <a:path w="1031" h="875" extrusionOk="0">
                      <a:moveTo>
                        <a:pt x="597" y="1"/>
                      </a:moveTo>
                      <a:cubicBezTo>
                        <a:pt x="207" y="1"/>
                        <a:pt x="1" y="467"/>
                        <a:pt x="282" y="749"/>
                      </a:cubicBezTo>
                      <a:cubicBezTo>
                        <a:pt x="373" y="836"/>
                        <a:pt x="482" y="875"/>
                        <a:pt x="589" y="875"/>
                      </a:cubicBezTo>
                      <a:cubicBezTo>
                        <a:pt x="815" y="875"/>
                        <a:pt x="1030" y="700"/>
                        <a:pt x="1030" y="435"/>
                      </a:cubicBezTo>
                      <a:cubicBezTo>
                        <a:pt x="1030" y="196"/>
                        <a:pt x="835" y="1"/>
                        <a:pt x="5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94" name="Google Shape;19694;p2207"/>
                <p:cNvSpPr/>
                <p:nvPr/>
              </p:nvSpPr>
              <p:spPr>
                <a:xfrm>
                  <a:off x="7802183" y="3032138"/>
                  <a:ext cx="29409" cy="25159"/>
                </a:xfrm>
                <a:custGeom>
                  <a:avLst/>
                  <a:gdLst/>
                  <a:ahLst/>
                  <a:cxnLst/>
                  <a:rect l="l" t="t" r="r" b="b"/>
                  <a:pathLst>
                    <a:path w="1031" h="882" extrusionOk="0">
                      <a:moveTo>
                        <a:pt x="597" y="0"/>
                      </a:moveTo>
                      <a:cubicBezTo>
                        <a:pt x="207" y="0"/>
                        <a:pt x="1" y="477"/>
                        <a:pt x="283" y="748"/>
                      </a:cubicBezTo>
                      <a:cubicBezTo>
                        <a:pt x="375" y="840"/>
                        <a:pt x="487" y="882"/>
                        <a:pt x="596" y="882"/>
                      </a:cubicBezTo>
                      <a:cubicBezTo>
                        <a:pt x="820" y="882"/>
                        <a:pt x="1031" y="707"/>
                        <a:pt x="1031" y="445"/>
                      </a:cubicBezTo>
                      <a:cubicBezTo>
                        <a:pt x="1031" y="195"/>
                        <a:pt x="836"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95" name="Google Shape;19695;p2207"/>
                <p:cNvSpPr/>
                <p:nvPr/>
              </p:nvSpPr>
              <p:spPr>
                <a:xfrm>
                  <a:off x="7887844" y="3032138"/>
                  <a:ext cx="29409" cy="25159"/>
                </a:xfrm>
                <a:custGeom>
                  <a:avLst/>
                  <a:gdLst/>
                  <a:ahLst/>
                  <a:cxnLst/>
                  <a:rect l="l" t="t" r="r" b="b"/>
                  <a:pathLst>
                    <a:path w="1031" h="882" extrusionOk="0">
                      <a:moveTo>
                        <a:pt x="586" y="0"/>
                      </a:moveTo>
                      <a:cubicBezTo>
                        <a:pt x="196" y="0"/>
                        <a:pt x="1" y="477"/>
                        <a:pt x="282" y="748"/>
                      </a:cubicBezTo>
                      <a:cubicBezTo>
                        <a:pt x="371" y="840"/>
                        <a:pt x="482" y="882"/>
                        <a:pt x="590" y="882"/>
                      </a:cubicBezTo>
                      <a:cubicBezTo>
                        <a:pt x="814" y="882"/>
                        <a:pt x="1030" y="707"/>
                        <a:pt x="1030" y="445"/>
                      </a:cubicBezTo>
                      <a:cubicBezTo>
                        <a:pt x="1030" y="195"/>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96" name="Google Shape;19696;p2207"/>
                <p:cNvSpPr/>
                <p:nvPr/>
              </p:nvSpPr>
              <p:spPr>
                <a:xfrm>
                  <a:off x="7973504" y="3032138"/>
                  <a:ext cx="29381" cy="25159"/>
                </a:xfrm>
                <a:custGeom>
                  <a:avLst/>
                  <a:gdLst/>
                  <a:ahLst/>
                  <a:cxnLst/>
                  <a:rect l="l" t="t" r="r" b="b"/>
                  <a:pathLst>
                    <a:path w="1030" h="882" extrusionOk="0">
                      <a:moveTo>
                        <a:pt x="585" y="0"/>
                      </a:moveTo>
                      <a:cubicBezTo>
                        <a:pt x="195" y="0"/>
                        <a:pt x="0" y="477"/>
                        <a:pt x="271" y="748"/>
                      </a:cubicBezTo>
                      <a:cubicBezTo>
                        <a:pt x="363" y="840"/>
                        <a:pt x="476" y="882"/>
                        <a:pt x="587" y="882"/>
                      </a:cubicBezTo>
                      <a:cubicBezTo>
                        <a:pt x="814" y="882"/>
                        <a:pt x="1030" y="707"/>
                        <a:pt x="1030" y="445"/>
                      </a:cubicBezTo>
                      <a:cubicBezTo>
                        <a:pt x="1030" y="195"/>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97" name="Google Shape;19697;p2207"/>
                <p:cNvSpPr/>
                <p:nvPr/>
              </p:nvSpPr>
              <p:spPr>
                <a:xfrm>
                  <a:off x="8059136" y="3032138"/>
                  <a:ext cx="29096" cy="25159"/>
                </a:xfrm>
                <a:custGeom>
                  <a:avLst/>
                  <a:gdLst/>
                  <a:ahLst/>
                  <a:cxnLst/>
                  <a:rect l="l" t="t" r="r" b="b"/>
                  <a:pathLst>
                    <a:path w="1020" h="882" extrusionOk="0">
                      <a:moveTo>
                        <a:pt x="586" y="0"/>
                      </a:moveTo>
                      <a:cubicBezTo>
                        <a:pt x="196" y="0"/>
                        <a:pt x="1" y="477"/>
                        <a:pt x="272" y="748"/>
                      </a:cubicBezTo>
                      <a:cubicBezTo>
                        <a:pt x="364" y="840"/>
                        <a:pt x="476" y="882"/>
                        <a:pt x="584" y="882"/>
                      </a:cubicBezTo>
                      <a:cubicBezTo>
                        <a:pt x="808" y="882"/>
                        <a:pt x="1019" y="707"/>
                        <a:pt x="1019" y="445"/>
                      </a:cubicBezTo>
                      <a:cubicBezTo>
                        <a:pt x="1019" y="195"/>
                        <a:pt x="824" y="0"/>
                        <a:pt x="5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98" name="Google Shape;19698;p2207"/>
                <p:cNvSpPr/>
                <p:nvPr/>
              </p:nvSpPr>
              <p:spPr>
                <a:xfrm>
                  <a:off x="7802297" y="2946792"/>
                  <a:ext cx="29295" cy="24959"/>
                </a:xfrm>
                <a:custGeom>
                  <a:avLst/>
                  <a:gdLst/>
                  <a:ahLst/>
                  <a:cxnLst/>
                  <a:rect l="l" t="t" r="r" b="b"/>
                  <a:pathLst>
                    <a:path w="1027" h="875" extrusionOk="0">
                      <a:moveTo>
                        <a:pt x="580" y="0"/>
                      </a:moveTo>
                      <a:cubicBezTo>
                        <a:pt x="198" y="0"/>
                        <a:pt x="0" y="470"/>
                        <a:pt x="279" y="749"/>
                      </a:cubicBezTo>
                      <a:cubicBezTo>
                        <a:pt x="369" y="835"/>
                        <a:pt x="478" y="874"/>
                        <a:pt x="585" y="874"/>
                      </a:cubicBezTo>
                      <a:cubicBezTo>
                        <a:pt x="812" y="874"/>
                        <a:pt x="1027" y="699"/>
                        <a:pt x="1027" y="434"/>
                      </a:cubicBezTo>
                      <a:cubicBezTo>
                        <a:pt x="1027" y="196"/>
                        <a:pt x="832" y="1"/>
                        <a:pt x="593" y="1"/>
                      </a:cubicBezTo>
                      <a:cubicBezTo>
                        <a:pt x="589" y="1"/>
                        <a:pt x="584" y="0"/>
                        <a:pt x="5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699" name="Google Shape;19699;p2207"/>
                <p:cNvSpPr/>
                <p:nvPr/>
              </p:nvSpPr>
              <p:spPr>
                <a:xfrm>
                  <a:off x="7887844" y="2946792"/>
                  <a:ext cx="29409" cy="24959"/>
                </a:xfrm>
                <a:custGeom>
                  <a:avLst/>
                  <a:gdLst/>
                  <a:ahLst/>
                  <a:cxnLst/>
                  <a:rect l="l" t="t" r="r" b="b"/>
                  <a:pathLst>
                    <a:path w="1031" h="875" extrusionOk="0">
                      <a:moveTo>
                        <a:pt x="586" y="1"/>
                      </a:moveTo>
                      <a:cubicBezTo>
                        <a:pt x="196" y="1"/>
                        <a:pt x="1" y="467"/>
                        <a:pt x="282" y="749"/>
                      </a:cubicBezTo>
                      <a:cubicBezTo>
                        <a:pt x="369" y="835"/>
                        <a:pt x="477" y="874"/>
                        <a:pt x="584" y="874"/>
                      </a:cubicBezTo>
                      <a:cubicBezTo>
                        <a:pt x="810" y="874"/>
                        <a:pt x="1030" y="699"/>
                        <a:pt x="1030" y="434"/>
                      </a:cubicBezTo>
                      <a:cubicBezTo>
                        <a:pt x="1030" y="196"/>
                        <a:pt x="835" y="1"/>
                        <a:pt x="5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700" name="Google Shape;19700;p2207"/>
                <p:cNvSpPr/>
                <p:nvPr/>
              </p:nvSpPr>
              <p:spPr>
                <a:xfrm>
                  <a:off x="7973504" y="2946792"/>
                  <a:ext cx="29381" cy="24959"/>
                </a:xfrm>
                <a:custGeom>
                  <a:avLst/>
                  <a:gdLst/>
                  <a:ahLst/>
                  <a:cxnLst/>
                  <a:rect l="l" t="t" r="r" b="b"/>
                  <a:pathLst>
                    <a:path w="1030" h="875" extrusionOk="0">
                      <a:moveTo>
                        <a:pt x="585" y="1"/>
                      </a:moveTo>
                      <a:cubicBezTo>
                        <a:pt x="195" y="1"/>
                        <a:pt x="0" y="467"/>
                        <a:pt x="271" y="749"/>
                      </a:cubicBezTo>
                      <a:cubicBezTo>
                        <a:pt x="361" y="835"/>
                        <a:pt x="472" y="874"/>
                        <a:pt x="580" y="874"/>
                      </a:cubicBezTo>
                      <a:cubicBezTo>
                        <a:pt x="810" y="874"/>
                        <a:pt x="1030" y="699"/>
                        <a:pt x="1030" y="434"/>
                      </a:cubicBezTo>
                      <a:cubicBezTo>
                        <a:pt x="1030" y="196"/>
                        <a:pt x="824" y="1"/>
                        <a:pt x="58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701" name="Google Shape;19701;p2207"/>
                <p:cNvSpPr/>
                <p:nvPr/>
              </p:nvSpPr>
              <p:spPr>
                <a:xfrm>
                  <a:off x="8059222" y="2946792"/>
                  <a:ext cx="29010" cy="24959"/>
                </a:xfrm>
                <a:custGeom>
                  <a:avLst/>
                  <a:gdLst/>
                  <a:ahLst/>
                  <a:cxnLst/>
                  <a:rect l="l" t="t" r="r" b="b"/>
                  <a:pathLst>
                    <a:path w="1017" h="875" extrusionOk="0">
                      <a:moveTo>
                        <a:pt x="570" y="0"/>
                      </a:moveTo>
                      <a:cubicBezTo>
                        <a:pt x="188" y="0"/>
                        <a:pt x="1" y="470"/>
                        <a:pt x="269" y="749"/>
                      </a:cubicBezTo>
                      <a:cubicBezTo>
                        <a:pt x="359" y="835"/>
                        <a:pt x="468" y="874"/>
                        <a:pt x="575" y="874"/>
                      </a:cubicBezTo>
                      <a:cubicBezTo>
                        <a:pt x="801" y="874"/>
                        <a:pt x="1016" y="699"/>
                        <a:pt x="1016" y="434"/>
                      </a:cubicBezTo>
                      <a:cubicBezTo>
                        <a:pt x="1016" y="196"/>
                        <a:pt x="821" y="1"/>
                        <a:pt x="583" y="1"/>
                      </a:cubicBezTo>
                      <a:cubicBezTo>
                        <a:pt x="579" y="1"/>
                        <a:pt x="574" y="0"/>
                        <a:pt x="57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702" name="Google Shape;19702;p2207"/>
                <p:cNvSpPr/>
                <p:nvPr/>
              </p:nvSpPr>
              <p:spPr>
                <a:xfrm>
                  <a:off x="7802183" y="2860846"/>
                  <a:ext cx="29409" cy="25245"/>
                </a:xfrm>
                <a:custGeom>
                  <a:avLst/>
                  <a:gdLst/>
                  <a:ahLst/>
                  <a:cxnLst/>
                  <a:rect l="l" t="t" r="r" b="b"/>
                  <a:pathLst>
                    <a:path w="1031" h="885" extrusionOk="0">
                      <a:moveTo>
                        <a:pt x="597" y="0"/>
                      </a:moveTo>
                      <a:cubicBezTo>
                        <a:pt x="207" y="0"/>
                        <a:pt x="1" y="477"/>
                        <a:pt x="283" y="759"/>
                      </a:cubicBezTo>
                      <a:cubicBezTo>
                        <a:pt x="373" y="846"/>
                        <a:pt x="482" y="885"/>
                        <a:pt x="589" y="885"/>
                      </a:cubicBezTo>
                      <a:cubicBezTo>
                        <a:pt x="816" y="885"/>
                        <a:pt x="1031" y="710"/>
                        <a:pt x="1031" y="445"/>
                      </a:cubicBezTo>
                      <a:cubicBezTo>
                        <a:pt x="1031" y="206"/>
                        <a:pt x="836"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703" name="Google Shape;19703;p2207"/>
                <p:cNvSpPr/>
                <p:nvPr/>
              </p:nvSpPr>
              <p:spPr>
                <a:xfrm>
                  <a:off x="7887844" y="2860846"/>
                  <a:ext cx="29409" cy="25245"/>
                </a:xfrm>
                <a:custGeom>
                  <a:avLst/>
                  <a:gdLst/>
                  <a:ahLst/>
                  <a:cxnLst/>
                  <a:rect l="l" t="t" r="r" b="b"/>
                  <a:pathLst>
                    <a:path w="1031" h="885" extrusionOk="0">
                      <a:moveTo>
                        <a:pt x="586" y="0"/>
                      </a:moveTo>
                      <a:cubicBezTo>
                        <a:pt x="196" y="0"/>
                        <a:pt x="1" y="477"/>
                        <a:pt x="282" y="759"/>
                      </a:cubicBezTo>
                      <a:cubicBezTo>
                        <a:pt x="369" y="846"/>
                        <a:pt x="477" y="885"/>
                        <a:pt x="584" y="885"/>
                      </a:cubicBezTo>
                      <a:cubicBezTo>
                        <a:pt x="810" y="885"/>
                        <a:pt x="1030" y="710"/>
                        <a:pt x="1030" y="445"/>
                      </a:cubicBezTo>
                      <a:cubicBezTo>
                        <a:pt x="1030" y="206"/>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704" name="Google Shape;19704;p2207"/>
                <p:cNvSpPr/>
                <p:nvPr/>
              </p:nvSpPr>
              <p:spPr>
                <a:xfrm>
                  <a:off x="7973504" y="2860846"/>
                  <a:ext cx="29381" cy="25245"/>
                </a:xfrm>
                <a:custGeom>
                  <a:avLst/>
                  <a:gdLst/>
                  <a:ahLst/>
                  <a:cxnLst/>
                  <a:rect l="l" t="t" r="r" b="b"/>
                  <a:pathLst>
                    <a:path w="1030" h="885" extrusionOk="0">
                      <a:moveTo>
                        <a:pt x="585" y="0"/>
                      </a:moveTo>
                      <a:cubicBezTo>
                        <a:pt x="195" y="0"/>
                        <a:pt x="0" y="477"/>
                        <a:pt x="271" y="759"/>
                      </a:cubicBezTo>
                      <a:cubicBezTo>
                        <a:pt x="361" y="846"/>
                        <a:pt x="472" y="885"/>
                        <a:pt x="580" y="885"/>
                      </a:cubicBezTo>
                      <a:cubicBezTo>
                        <a:pt x="810" y="885"/>
                        <a:pt x="1030" y="710"/>
                        <a:pt x="1030" y="445"/>
                      </a:cubicBezTo>
                      <a:cubicBezTo>
                        <a:pt x="1030" y="206"/>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705" name="Google Shape;19705;p2207"/>
                <p:cNvSpPr/>
                <p:nvPr/>
              </p:nvSpPr>
              <p:spPr>
                <a:xfrm>
                  <a:off x="8059136" y="2860846"/>
                  <a:ext cx="29096" cy="25159"/>
                </a:xfrm>
                <a:custGeom>
                  <a:avLst/>
                  <a:gdLst/>
                  <a:ahLst/>
                  <a:cxnLst/>
                  <a:rect l="l" t="t" r="r" b="b"/>
                  <a:pathLst>
                    <a:path w="1020" h="882" extrusionOk="0">
                      <a:moveTo>
                        <a:pt x="586" y="0"/>
                      </a:moveTo>
                      <a:cubicBezTo>
                        <a:pt x="196" y="0"/>
                        <a:pt x="1" y="477"/>
                        <a:pt x="272" y="748"/>
                      </a:cubicBezTo>
                      <a:cubicBezTo>
                        <a:pt x="364" y="840"/>
                        <a:pt x="476" y="882"/>
                        <a:pt x="584" y="882"/>
                      </a:cubicBezTo>
                      <a:cubicBezTo>
                        <a:pt x="808" y="882"/>
                        <a:pt x="1019" y="707"/>
                        <a:pt x="1019" y="445"/>
                      </a:cubicBezTo>
                      <a:cubicBezTo>
                        <a:pt x="1019" y="206"/>
                        <a:pt x="824" y="0"/>
                        <a:pt x="5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706" name="Google Shape;19706;p2207"/>
                <p:cNvSpPr/>
                <p:nvPr/>
              </p:nvSpPr>
              <p:spPr>
                <a:xfrm>
                  <a:off x="7802183" y="2775185"/>
                  <a:ext cx="29409" cy="25273"/>
                </a:xfrm>
                <a:custGeom>
                  <a:avLst/>
                  <a:gdLst/>
                  <a:ahLst/>
                  <a:cxnLst/>
                  <a:rect l="l" t="t" r="r" b="b"/>
                  <a:pathLst>
                    <a:path w="1031" h="886" extrusionOk="0">
                      <a:moveTo>
                        <a:pt x="597" y="1"/>
                      </a:moveTo>
                      <a:cubicBezTo>
                        <a:pt x="207" y="1"/>
                        <a:pt x="1" y="478"/>
                        <a:pt x="283" y="760"/>
                      </a:cubicBezTo>
                      <a:cubicBezTo>
                        <a:pt x="373" y="846"/>
                        <a:pt x="482" y="885"/>
                        <a:pt x="589" y="885"/>
                      </a:cubicBezTo>
                      <a:cubicBezTo>
                        <a:pt x="816" y="885"/>
                        <a:pt x="1031" y="710"/>
                        <a:pt x="1031" y="445"/>
                      </a:cubicBezTo>
                      <a:cubicBezTo>
                        <a:pt x="1031" y="207"/>
                        <a:pt x="836" y="12"/>
                        <a:pt x="5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707" name="Google Shape;19707;p2207"/>
                <p:cNvSpPr/>
                <p:nvPr/>
              </p:nvSpPr>
              <p:spPr>
                <a:xfrm>
                  <a:off x="7887844" y="2775185"/>
                  <a:ext cx="29409" cy="25273"/>
                </a:xfrm>
                <a:custGeom>
                  <a:avLst/>
                  <a:gdLst/>
                  <a:ahLst/>
                  <a:cxnLst/>
                  <a:rect l="l" t="t" r="r" b="b"/>
                  <a:pathLst>
                    <a:path w="1031" h="886" extrusionOk="0">
                      <a:moveTo>
                        <a:pt x="586" y="1"/>
                      </a:moveTo>
                      <a:cubicBezTo>
                        <a:pt x="196" y="12"/>
                        <a:pt x="1" y="478"/>
                        <a:pt x="282" y="760"/>
                      </a:cubicBezTo>
                      <a:cubicBezTo>
                        <a:pt x="369" y="846"/>
                        <a:pt x="477" y="885"/>
                        <a:pt x="584" y="885"/>
                      </a:cubicBezTo>
                      <a:cubicBezTo>
                        <a:pt x="810" y="885"/>
                        <a:pt x="1030" y="710"/>
                        <a:pt x="1030" y="445"/>
                      </a:cubicBezTo>
                      <a:cubicBezTo>
                        <a:pt x="1030" y="207"/>
                        <a:pt x="835" y="12"/>
                        <a:pt x="5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708" name="Google Shape;19708;p2207"/>
                <p:cNvSpPr/>
                <p:nvPr/>
              </p:nvSpPr>
              <p:spPr>
                <a:xfrm>
                  <a:off x="7973504" y="2775185"/>
                  <a:ext cx="29381" cy="25273"/>
                </a:xfrm>
                <a:custGeom>
                  <a:avLst/>
                  <a:gdLst/>
                  <a:ahLst/>
                  <a:cxnLst/>
                  <a:rect l="l" t="t" r="r" b="b"/>
                  <a:pathLst>
                    <a:path w="1030" h="886" extrusionOk="0">
                      <a:moveTo>
                        <a:pt x="585" y="1"/>
                      </a:moveTo>
                      <a:cubicBezTo>
                        <a:pt x="195" y="12"/>
                        <a:pt x="0" y="478"/>
                        <a:pt x="271" y="760"/>
                      </a:cubicBezTo>
                      <a:cubicBezTo>
                        <a:pt x="361" y="846"/>
                        <a:pt x="472" y="885"/>
                        <a:pt x="580" y="885"/>
                      </a:cubicBezTo>
                      <a:cubicBezTo>
                        <a:pt x="810" y="885"/>
                        <a:pt x="1030" y="710"/>
                        <a:pt x="1030" y="445"/>
                      </a:cubicBezTo>
                      <a:cubicBezTo>
                        <a:pt x="1030" y="207"/>
                        <a:pt x="824" y="12"/>
                        <a:pt x="58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709" name="Google Shape;19709;p2207"/>
                <p:cNvSpPr/>
                <p:nvPr/>
              </p:nvSpPr>
              <p:spPr>
                <a:xfrm>
                  <a:off x="8059136" y="2775185"/>
                  <a:ext cx="29096" cy="25273"/>
                </a:xfrm>
                <a:custGeom>
                  <a:avLst/>
                  <a:gdLst/>
                  <a:ahLst/>
                  <a:cxnLst/>
                  <a:rect l="l" t="t" r="r" b="b"/>
                  <a:pathLst>
                    <a:path w="1020" h="886" extrusionOk="0">
                      <a:moveTo>
                        <a:pt x="586" y="1"/>
                      </a:moveTo>
                      <a:cubicBezTo>
                        <a:pt x="196" y="1"/>
                        <a:pt x="1" y="478"/>
                        <a:pt x="272" y="760"/>
                      </a:cubicBezTo>
                      <a:cubicBezTo>
                        <a:pt x="362" y="846"/>
                        <a:pt x="471" y="885"/>
                        <a:pt x="578" y="885"/>
                      </a:cubicBezTo>
                      <a:cubicBezTo>
                        <a:pt x="804" y="885"/>
                        <a:pt x="1019" y="710"/>
                        <a:pt x="1019" y="445"/>
                      </a:cubicBezTo>
                      <a:cubicBezTo>
                        <a:pt x="1019" y="207"/>
                        <a:pt x="824" y="12"/>
                        <a:pt x="5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710" name="Google Shape;19710;p2207"/>
                <p:cNvSpPr/>
                <p:nvPr/>
              </p:nvSpPr>
              <p:spPr>
                <a:xfrm>
                  <a:off x="7802183" y="2689867"/>
                  <a:ext cx="29409" cy="24931"/>
                </a:xfrm>
                <a:custGeom>
                  <a:avLst/>
                  <a:gdLst/>
                  <a:ahLst/>
                  <a:cxnLst/>
                  <a:rect l="l" t="t" r="r" b="b"/>
                  <a:pathLst>
                    <a:path w="1031" h="874" extrusionOk="0">
                      <a:moveTo>
                        <a:pt x="597" y="0"/>
                      </a:moveTo>
                      <a:cubicBezTo>
                        <a:pt x="207" y="0"/>
                        <a:pt x="1" y="466"/>
                        <a:pt x="283" y="748"/>
                      </a:cubicBezTo>
                      <a:cubicBezTo>
                        <a:pt x="373" y="835"/>
                        <a:pt x="482" y="874"/>
                        <a:pt x="589" y="874"/>
                      </a:cubicBezTo>
                      <a:cubicBezTo>
                        <a:pt x="816" y="874"/>
                        <a:pt x="1031" y="699"/>
                        <a:pt x="1031" y="434"/>
                      </a:cubicBezTo>
                      <a:cubicBezTo>
                        <a:pt x="1031" y="195"/>
                        <a:pt x="836"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711" name="Google Shape;19711;p2207"/>
                <p:cNvSpPr/>
                <p:nvPr/>
              </p:nvSpPr>
              <p:spPr>
                <a:xfrm>
                  <a:off x="7887844" y="2689867"/>
                  <a:ext cx="29409" cy="24931"/>
                </a:xfrm>
                <a:custGeom>
                  <a:avLst/>
                  <a:gdLst/>
                  <a:ahLst/>
                  <a:cxnLst/>
                  <a:rect l="l" t="t" r="r" b="b"/>
                  <a:pathLst>
                    <a:path w="1031" h="874" extrusionOk="0">
                      <a:moveTo>
                        <a:pt x="586" y="0"/>
                      </a:moveTo>
                      <a:cubicBezTo>
                        <a:pt x="196" y="0"/>
                        <a:pt x="1" y="466"/>
                        <a:pt x="282" y="748"/>
                      </a:cubicBezTo>
                      <a:cubicBezTo>
                        <a:pt x="369" y="835"/>
                        <a:pt x="477" y="874"/>
                        <a:pt x="584" y="874"/>
                      </a:cubicBezTo>
                      <a:cubicBezTo>
                        <a:pt x="810" y="874"/>
                        <a:pt x="1030" y="699"/>
                        <a:pt x="1030" y="434"/>
                      </a:cubicBezTo>
                      <a:cubicBezTo>
                        <a:pt x="1030" y="195"/>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712" name="Google Shape;19712;p2207"/>
                <p:cNvSpPr/>
                <p:nvPr/>
              </p:nvSpPr>
              <p:spPr>
                <a:xfrm>
                  <a:off x="7973504" y="2689867"/>
                  <a:ext cx="29381" cy="24931"/>
                </a:xfrm>
                <a:custGeom>
                  <a:avLst/>
                  <a:gdLst/>
                  <a:ahLst/>
                  <a:cxnLst/>
                  <a:rect l="l" t="t" r="r" b="b"/>
                  <a:pathLst>
                    <a:path w="1030" h="874" extrusionOk="0">
                      <a:moveTo>
                        <a:pt x="585" y="0"/>
                      </a:moveTo>
                      <a:cubicBezTo>
                        <a:pt x="195" y="0"/>
                        <a:pt x="0" y="466"/>
                        <a:pt x="271" y="748"/>
                      </a:cubicBezTo>
                      <a:cubicBezTo>
                        <a:pt x="361" y="835"/>
                        <a:pt x="472" y="874"/>
                        <a:pt x="580" y="874"/>
                      </a:cubicBezTo>
                      <a:cubicBezTo>
                        <a:pt x="810" y="874"/>
                        <a:pt x="1030" y="699"/>
                        <a:pt x="1030" y="434"/>
                      </a:cubicBezTo>
                      <a:cubicBezTo>
                        <a:pt x="1030" y="195"/>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713" name="Google Shape;19713;p2207"/>
                <p:cNvSpPr/>
                <p:nvPr/>
              </p:nvSpPr>
              <p:spPr>
                <a:xfrm>
                  <a:off x="8059136" y="2689867"/>
                  <a:ext cx="29096" cy="24931"/>
                </a:xfrm>
                <a:custGeom>
                  <a:avLst/>
                  <a:gdLst/>
                  <a:ahLst/>
                  <a:cxnLst/>
                  <a:rect l="l" t="t" r="r" b="b"/>
                  <a:pathLst>
                    <a:path w="1020" h="874" extrusionOk="0">
                      <a:moveTo>
                        <a:pt x="586" y="0"/>
                      </a:moveTo>
                      <a:cubicBezTo>
                        <a:pt x="196" y="0"/>
                        <a:pt x="1" y="466"/>
                        <a:pt x="272" y="748"/>
                      </a:cubicBezTo>
                      <a:cubicBezTo>
                        <a:pt x="362" y="835"/>
                        <a:pt x="471" y="874"/>
                        <a:pt x="578" y="874"/>
                      </a:cubicBezTo>
                      <a:cubicBezTo>
                        <a:pt x="804" y="874"/>
                        <a:pt x="1019" y="699"/>
                        <a:pt x="1019" y="434"/>
                      </a:cubicBezTo>
                      <a:cubicBezTo>
                        <a:pt x="1019" y="195"/>
                        <a:pt x="824" y="0"/>
                        <a:pt x="5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714" name="Google Shape;19714;p2207"/>
                <p:cNvSpPr/>
                <p:nvPr/>
              </p:nvSpPr>
              <p:spPr>
                <a:xfrm>
                  <a:off x="7802183" y="2603893"/>
                  <a:ext cx="29409" cy="25159"/>
                </a:xfrm>
                <a:custGeom>
                  <a:avLst/>
                  <a:gdLst/>
                  <a:ahLst/>
                  <a:cxnLst/>
                  <a:rect l="l" t="t" r="r" b="b"/>
                  <a:pathLst>
                    <a:path w="1031" h="882" extrusionOk="0">
                      <a:moveTo>
                        <a:pt x="597" y="1"/>
                      </a:moveTo>
                      <a:cubicBezTo>
                        <a:pt x="196" y="1"/>
                        <a:pt x="1" y="478"/>
                        <a:pt x="283" y="749"/>
                      </a:cubicBezTo>
                      <a:cubicBezTo>
                        <a:pt x="371" y="841"/>
                        <a:pt x="482" y="882"/>
                        <a:pt x="591" y="882"/>
                      </a:cubicBezTo>
                      <a:cubicBezTo>
                        <a:pt x="815" y="882"/>
                        <a:pt x="1031" y="708"/>
                        <a:pt x="1031" y="445"/>
                      </a:cubicBezTo>
                      <a:cubicBezTo>
                        <a:pt x="1031" y="196"/>
                        <a:pt x="836" y="1"/>
                        <a:pt x="5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715" name="Google Shape;19715;p2207"/>
                <p:cNvSpPr/>
                <p:nvPr/>
              </p:nvSpPr>
              <p:spPr>
                <a:xfrm>
                  <a:off x="7887844" y="2603893"/>
                  <a:ext cx="29409" cy="25159"/>
                </a:xfrm>
                <a:custGeom>
                  <a:avLst/>
                  <a:gdLst/>
                  <a:ahLst/>
                  <a:cxnLst/>
                  <a:rect l="l" t="t" r="r" b="b"/>
                  <a:pathLst>
                    <a:path w="1031" h="882" extrusionOk="0">
                      <a:moveTo>
                        <a:pt x="586" y="1"/>
                      </a:moveTo>
                      <a:cubicBezTo>
                        <a:pt x="196" y="1"/>
                        <a:pt x="1" y="478"/>
                        <a:pt x="282" y="749"/>
                      </a:cubicBezTo>
                      <a:cubicBezTo>
                        <a:pt x="371" y="841"/>
                        <a:pt x="482" y="882"/>
                        <a:pt x="590" y="882"/>
                      </a:cubicBezTo>
                      <a:cubicBezTo>
                        <a:pt x="814" y="882"/>
                        <a:pt x="1030" y="708"/>
                        <a:pt x="1030" y="445"/>
                      </a:cubicBezTo>
                      <a:cubicBezTo>
                        <a:pt x="1030" y="196"/>
                        <a:pt x="835" y="1"/>
                        <a:pt x="5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716" name="Google Shape;19716;p2207"/>
                <p:cNvSpPr/>
                <p:nvPr/>
              </p:nvSpPr>
              <p:spPr>
                <a:xfrm>
                  <a:off x="7973504" y="2603893"/>
                  <a:ext cx="29381" cy="25159"/>
                </a:xfrm>
                <a:custGeom>
                  <a:avLst/>
                  <a:gdLst/>
                  <a:ahLst/>
                  <a:cxnLst/>
                  <a:rect l="l" t="t" r="r" b="b"/>
                  <a:pathLst>
                    <a:path w="1030" h="882" extrusionOk="0">
                      <a:moveTo>
                        <a:pt x="585" y="1"/>
                      </a:moveTo>
                      <a:cubicBezTo>
                        <a:pt x="195" y="1"/>
                        <a:pt x="0" y="478"/>
                        <a:pt x="271" y="749"/>
                      </a:cubicBezTo>
                      <a:cubicBezTo>
                        <a:pt x="363" y="841"/>
                        <a:pt x="476" y="882"/>
                        <a:pt x="587" y="882"/>
                      </a:cubicBezTo>
                      <a:cubicBezTo>
                        <a:pt x="814" y="882"/>
                        <a:pt x="1030" y="708"/>
                        <a:pt x="1030" y="445"/>
                      </a:cubicBezTo>
                      <a:cubicBezTo>
                        <a:pt x="1030" y="196"/>
                        <a:pt x="824" y="1"/>
                        <a:pt x="58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717" name="Google Shape;19717;p2207"/>
                <p:cNvSpPr/>
                <p:nvPr/>
              </p:nvSpPr>
              <p:spPr>
                <a:xfrm>
                  <a:off x="8058823" y="2603893"/>
                  <a:ext cx="29409" cy="25159"/>
                </a:xfrm>
                <a:custGeom>
                  <a:avLst/>
                  <a:gdLst/>
                  <a:ahLst/>
                  <a:cxnLst/>
                  <a:rect l="l" t="t" r="r" b="b"/>
                  <a:pathLst>
                    <a:path w="1031" h="882" extrusionOk="0">
                      <a:moveTo>
                        <a:pt x="597" y="1"/>
                      </a:moveTo>
                      <a:cubicBezTo>
                        <a:pt x="207" y="1"/>
                        <a:pt x="1" y="478"/>
                        <a:pt x="283" y="749"/>
                      </a:cubicBezTo>
                      <a:cubicBezTo>
                        <a:pt x="371" y="841"/>
                        <a:pt x="482" y="882"/>
                        <a:pt x="591" y="882"/>
                      </a:cubicBezTo>
                      <a:cubicBezTo>
                        <a:pt x="815" y="882"/>
                        <a:pt x="1030" y="708"/>
                        <a:pt x="1030" y="445"/>
                      </a:cubicBezTo>
                      <a:cubicBezTo>
                        <a:pt x="1030" y="196"/>
                        <a:pt x="835" y="1"/>
                        <a:pt x="5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718" name="Google Shape;19718;p2207"/>
                <p:cNvSpPr/>
                <p:nvPr/>
              </p:nvSpPr>
              <p:spPr>
                <a:xfrm>
                  <a:off x="7802183" y="2518261"/>
                  <a:ext cx="29409" cy="25245"/>
                </a:xfrm>
                <a:custGeom>
                  <a:avLst/>
                  <a:gdLst/>
                  <a:ahLst/>
                  <a:cxnLst/>
                  <a:rect l="l" t="t" r="r" b="b"/>
                  <a:pathLst>
                    <a:path w="1031" h="885" extrusionOk="0">
                      <a:moveTo>
                        <a:pt x="597" y="0"/>
                      </a:moveTo>
                      <a:cubicBezTo>
                        <a:pt x="207" y="0"/>
                        <a:pt x="1" y="477"/>
                        <a:pt x="283" y="759"/>
                      </a:cubicBezTo>
                      <a:cubicBezTo>
                        <a:pt x="373" y="846"/>
                        <a:pt x="482" y="885"/>
                        <a:pt x="589" y="885"/>
                      </a:cubicBezTo>
                      <a:cubicBezTo>
                        <a:pt x="816" y="885"/>
                        <a:pt x="1031" y="710"/>
                        <a:pt x="1031" y="445"/>
                      </a:cubicBezTo>
                      <a:cubicBezTo>
                        <a:pt x="1031" y="206"/>
                        <a:pt x="836"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719" name="Google Shape;19719;p2207"/>
                <p:cNvSpPr/>
                <p:nvPr/>
              </p:nvSpPr>
              <p:spPr>
                <a:xfrm>
                  <a:off x="7887844" y="2518261"/>
                  <a:ext cx="29409" cy="25245"/>
                </a:xfrm>
                <a:custGeom>
                  <a:avLst/>
                  <a:gdLst/>
                  <a:ahLst/>
                  <a:cxnLst/>
                  <a:rect l="l" t="t" r="r" b="b"/>
                  <a:pathLst>
                    <a:path w="1031" h="885" extrusionOk="0">
                      <a:moveTo>
                        <a:pt x="586" y="0"/>
                      </a:moveTo>
                      <a:cubicBezTo>
                        <a:pt x="196" y="0"/>
                        <a:pt x="1" y="477"/>
                        <a:pt x="282" y="759"/>
                      </a:cubicBezTo>
                      <a:cubicBezTo>
                        <a:pt x="369" y="846"/>
                        <a:pt x="477" y="885"/>
                        <a:pt x="584" y="885"/>
                      </a:cubicBezTo>
                      <a:cubicBezTo>
                        <a:pt x="810" y="885"/>
                        <a:pt x="1030" y="710"/>
                        <a:pt x="1030" y="445"/>
                      </a:cubicBezTo>
                      <a:cubicBezTo>
                        <a:pt x="1030" y="206"/>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720" name="Google Shape;19720;p2207"/>
                <p:cNvSpPr/>
                <p:nvPr/>
              </p:nvSpPr>
              <p:spPr>
                <a:xfrm>
                  <a:off x="7973504" y="2518261"/>
                  <a:ext cx="29381" cy="25245"/>
                </a:xfrm>
                <a:custGeom>
                  <a:avLst/>
                  <a:gdLst/>
                  <a:ahLst/>
                  <a:cxnLst/>
                  <a:rect l="l" t="t" r="r" b="b"/>
                  <a:pathLst>
                    <a:path w="1030" h="885" extrusionOk="0">
                      <a:moveTo>
                        <a:pt x="585" y="0"/>
                      </a:moveTo>
                      <a:cubicBezTo>
                        <a:pt x="195" y="0"/>
                        <a:pt x="0" y="477"/>
                        <a:pt x="271" y="759"/>
                      </a:cubicBezTo>
                      <a:cubicBezTo>
                        <a:pt x="361" y="846"/>
                        <a:pt x="472" y="885"/>
                        <a:pt x="580" y="885"/>
                      </a:cubicBezTo>
                      <a:cubicBezTo>
                        <a:pt x="810" y="885"/>
                        <a:pt x="1030" y="710"/>
                        <a:pt x="1030" y="445"/>
                      </a:cubicBezTo>
                      <a:cubicBezTo>
                        <a:pt x="1030" y="206"/>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721" name="Google Shape;19721;p2207"/>
                <p:cNvSpPr/>
                <p:nvPr/>
              </p:nvSpPr>
              <p:spPr>
                <a:xfrm>
                  <a:off x="8059136" y="2518261"/>
                  <a:ext cx="29096" cy="25159"/>
                </a:xfrm>
                <a:custGeom>
                  <a:avLst/>
                  <a:gdLst/>
                  <a:ahLst/>
                  <a:cxnLst/>
                  <a:rect l="l" t="t" r="r" b="b"/>
                  <a:pathLst>
                    <a:path w="1020" h="882" extrusionOk="0">
                      <a:moveTo>
                        <a:pt x="586" y="0"/>
                      </a:moveTo>
                      <a:cubicBezTo>
                        <a:pt x="196" y="0"/>
                        <a:pt x="1" y="477"/>
                        <a:pt x="272" y="748"/>
                      </a:cubicBezTo>
                      <a:cubicBezTo>
                        <a:pt x="364" y="840"/>
                        <a:pt x="476" y="881"/>
                        <a:pt x="584" y="881"/>
                      </a:cubicBezTo>
                      <a:cubicBezTo>
                        <a:pt x="808" y="881"/>
                        <a:pt x="1019" y="707"/>
                        <a:pt x="1019" y="445"/>
                      </a:cubicBezTo>
                      <a:cubicBezTo>
                        <a:pt x="1019" y="206"/>
                        <a:pt x="824" y="0"/>
                        <a:pt x="5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722" name="Google Shape;19722;p2207"/>
                <p:cNvSpPr/>
                <p:nvPr/>
              </p:nvSpPr>
              <p:spPr>
                <a:xfrm>
                  <a:off x="7802183" y="2432914"/>
                  <a:ext cx="29409" cy="24959"/>
                </a:xfrm>
                <a:custGeom>
                  <a:avLst/>
                  <a:gdLst/>
                  <a:ahLst/>
                  <a:cxnLst/>
                  <a:rect l="l" t="t" r="r" b="b"/>
                  <a:pathLst>
                    <a:path w="1031" h="875" extrusionOk="0">
                      <a:moveTo>
                        <a:pt x="597" y="0"/>
                      </a:moveTo>
                      <a:cubicBezTo>
                        <a:pt x="207" y="0"/>
                        <a:pt x="1" y="467"/>
                        <a:pt x="283" y="748"/>
                      </a:cubicBezTo>
                      <a:cubicBezTo>
                        <a:pt x="373" y="835"/>
                        <a:pt x="482" y="874"/>
                        <a:pt x="589" y="874"/>
                      </a:cubicBezTo>
                      <a:cubicBezTo>
                        <a:pt x="816" y="874"/>
                        <a:pt x="1031" y="699"/>
                        <a:pt x="1031" y="434"/>
                      </a:cubicBezTo>
                      <a:cubicBezTo>
                        <a:pt x="1031" y="196"/>
                        <a:pt x="836"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723" name="Google Shape;19723;p2207"/>
                <p:cNvSpPr/>
                <p:nvPr/>
              </p:nvSpPr>
              <p:spPr>
                <a:xfrm>
                  <a:off x="7887844" y="2432914"/>
                  <a:ext cx="29409" cy="24959"/>
                </a:xfrm>
                <a:custGeom>
                  <a:avLst/>
                  <a:gdLst/>
                  <a:ahLst/>
                  <a:cxnLst/>
                  <a:rect l="l" t="t" r="r" b="b"/>
                  <a:pathLst>
                    <a:path w="1031" h="875" extrusionOk="0">
                      <a:moveTo>
                        <a:pt x="586" y="0"/>
                      </a:moveTo>
                      <a:cubicBezTo>
                        <a:pt x="196" y="0"/>
                        <a:pt x="1" y="467"/>
                        <a:pt x="282" y="748"/>
                      </a:cubicBezTo>
                      <a:cubicBezTo>
                        <a:pt x="369" y="835"/>
                        <a:pt x="477" y="874"/>
                        <a:pt x="584" y="874"/>
                      </a:cubicBezTo>
                      <a:cubicBezTo>
                        <a:pt x="810" y="874"/>
                        <a:pt x="1030" y="699"/>
                        <a:pt x="1030" y="434"/>
                      </a:cubicBezTo>
                      <a:cubicBezTo>
                        <a:pt x="1030" y="196"/>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724" name="Google Shape;19724;p2207"/>
                <p:cNvSpPr/>
                <p:nvPr/>
              </p:nvSpPr>
              <p:spPr>
                <a:xfrm>
                  <a:off x="7973504" y="2432914"/>
                  <a:ext cx="29381" cy="24959"/>
                </a:xfrm>
                <a:custGeom>
                  <a:avLst/>
                  <a:gdLst/>
                  <a:ahLst/>
                  <a:cxnLst/>
                  <a:rect l="l" t="t" r="r" b="b"/>
                  <a:pathLst>
                    <a:path w="1030" h="875" extrusionOk="0">
                      <a:moveTo>
                        <a:pt x="585" y="0"/>
                      </a:moveTo>
                      <a:cubicBezTo>
                        <a:pt x="195" y="0"/>
                        <a:pt x="0" y="467"/>
                        <a:pt x="271" y="748"/>
                      </a:cubicBezTo>
                      <a:cubicBezTo>
                        <a:pt x="361" y="835"/>
                        <a:pt x="472" y="874"/>
                        <a:pt x="580" y="874"/>
                      </a:cubicBezTo>
                      <a:cubicBezTo>
                        <a:pt x="810" y="874"/>
                        <a:pt x="1030" y="699"/>
                        <a:pt x="1030" y="434"/>
                      </a:cubicBezTo>
                      <a:cubicBezTo>
                        <a:pt x="1030" y="196"/>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725" name="Google Shape;19725;p2207"/>
                <p:cNvSpPr/>
                <p:nvPr/>
              </p:nvSpPr>
              <p:spPr>
                <a:xfrm>
                  <a:off x="8059136" y="2432914"/>
                  <a:ext cx="29096" cy="24959"/>
                </a:xfrm>
                <a:custGeom>
                  <a:avLst/>
                  <a:gdLst/>
                  <a:ahLst/>
                  <a:cxnLst/>
                  <a:rect l="l" t="t" r="r" b="b"/>
                  <a:pathLst>
                    <a:path w="1020" h="875" extrusionOk="0">
                      <a:moveTo>
                        <a:pt x="586" y="0"/>
                      </a:moveTo>
                      <a:cubicBezTo>
                        <a:pt x="196" y="0"/>
                        <a:pt x="1" y="467"/>
                        <a:pt x="272" y="748"/>
                      </a:cubicBezTo>
                      <a:cubicBezTo>
                        <a:pt x="362" y="835"/>
                        <a:pt x="471" y="874"/>
                        <a:pt x="578" y="874"/>
                      </a:cubicBezTo>
                      <a:cubicBezTo>
                        <a:pt x="804" y="874"/>
                        <a:pt x="1019" y="699"/>
                        <a:pt x="1019" y="434"/>
                      </a:cubicBezTo>
                      <a:cubicBezTo>
                        <a:pt x="1019" y="196"/>
                        <a:pt x="824" y="0"/>
                        <a:pt x="5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726" name="Google Shape;19726;p2207"/>
                <p:cNvSpPr/>
                <p:nvPr/>
              </p:nvSpPr>
              <p:spPr>
                <a:xfrm>
                  <a:off x="7802183" y="2347253"/>
                  <a:ext cx="29409" cy="24959"/>
                </a:xfrm>
                <a:custGeom>
                  <a:avLst/>
                  <a:gdLst/>
                  <a:ahLst/>
                  <a:cxnLst/>
                  <a:rect l="l" t="t" r="r" b="b"/>
                  <a:pathLst>
                    <a:path w="1031" h="875" extrusionOk="0">
                      <a:moveTo>
                        <a:pt x="597" y="1"/>
                      </a:moveTo>
                      <a:cubicBezTo>
                        <a:pt x="207" y="1"/>
                        <a:pt x="1" y="467"/>
                        <a:pt x="283" y="749"/>
                      </a:cubicBezTo>
                      <a:cubicBezTo>
                        <a:pt x="373" y="836"/>
                        <a:pt x="482" y="875"/>
                        <a:pt x="589" y="875"/>
                      </a:cubicBezTo>
                      <a:cubicBezTo>
                        <a:pt x="816" y="875"/>
                        <a:pt x="1031" y="700"/>
                        <a:pt x="1031" y="435"/>
                      </a:cubicBezTo>
                      <a:cubicBezTo>
                        <a:pt x="1031" y="196"/>
                        <a:pt x="836" y="1"/>
                        <a:pt x="5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727" name="Google Shape;19727;p2207"/>
                <p:cNvSpPr/>
                <p:nvPr/>
              </p:nvSpPr>
              <p:spPr>
                <a:xfrm>
                  <a:off x="7887844" y="2347253"/>
                  <a:ext cx="29409" cy="24959"/>
                </a:xfrm>
                <a:custGeom>
                  <a:avLst/>
                  <a:gdLst/>
                  <a:ahLst/>
                  <a:cxnLst/>
                  <a:rect l="l" t="t" r="r" b="b"/>
                  <a:pathLst>
                    <a:path w="1031" h="875" extrusionOk="0">
                      <a:moveTo>
                        <a:pt x="586" y="1"/>
                      </a:moveTo>
                      <a:cubicBezTo>
                        <a:pt x="196" y="1"/>
                        <a:pt x="1" y="467"/>
                        <a:pt x="282" y="749"/>
                      </a:cubicBezTo>
                      <a:cubicBezTo>
                        <a:pt x="369" y="836"/>
                        <a:pt x="477" y="875"/>
                        <a:pt x="584" y="875"/>
                      </a:cubicBezTo>
                      <a:cubicBezTo>
                        <a:pt x="810" y="875"/>
                        <a:pt x="1030" y="700"/>
                        <a:pt x="1030" y="435"/>
                      </a:cubicBezTo>
                      <a:cubicBezTo>
                        <a:pt x="1030" y="196"/>
                        <a:pt x="835" y="1"/>
                        <a:pt x="5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728" name="Google Shape;19728;p2207"/>
                <p:cNvSpPr/>
                <p:nvPr/>
              </p:nvSpPr>
              <p:spPr>
                <a:xfrm>
                  <a:off x="7973504" y="2347253"/>
                  <a:ext cx="29381" cy="24959"/>
                </a:xfrm>
                <a:custGeom>
                  <a:avLst/>
                  <a:gdLst/>
                  <a:ahLst/>
                  <a:cxnLst/>
                  <a:rect l="l" t="t" r="r" b="b"/>
                  <a:pathLst>
                    <a:path w="1030" h="875" extrusionOk="0">
                      <a:moveTo>
                        <a:pt x="585" y="1"/>
                      </a:moveTo>
                      <a:cubicBezTo>
                        <a:pt x="195" y="1"/>
                        <a:pt x="0" y="467"/>
                        <a:pt x="271" y="749"/>
                      </a:cubicBezTo>
                      <a:cubicBezTo>
                        <a:pt x="361" y="836"/>
                        <a:pt x="472" y="875"/>
                        <a:pt x="580" y="875"/>
                      </a:cubicBezTo>
                      <a:cubicBezTo>
                        <a:pt x="810" y="875"/>
                        <a:pt x="1030" y="700"/>
                        <a:pt x="1030" y="435"/>
                      </a:cubicBezTo>
                      <a:cubicBezTo>
                        <a:pt x="1030" y="196"/>
                        <a:pt x="824" y="1"/>
                        <a:pt x="58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729" name="Google Shape;19729;p2207"/>
                <p:cNvSpPr/>
                <p:nvPr/>
              </p:nvSpPr>
              <p:spPr>
                <a:xfrm>
                  <a:off x="8059136" y="2347253"/>
                  <a:ext cx="29096" cy="24959"/>
                </a:xfrm>
                <a:custGeom>
                  <a:avLst/>
                  <a:gdLst/>
                  <a:ahLst/>
                  <a:cxnLst/>
                  <a:rect l="l" t="t" r="r" b="b"/>
                  <a:pathLst>
                    <a:path w="1020" h="875" extrusionOk="0">
                      <a:moveTo>
                        <a:pt x="586" y="1"/>
                      </a:moveTo>
                      <a:cubicBezTo>
                        <a:pt x="196" y="1"/>
                        <a:pt x="1" y="467"/>
                        <a:pt x="272" y="749"/>
                      </a:cubicBezTo>
                      <a:cubicBezTo>
                        <a:pt x="362" y="836"/>
                        <a:pt x="471" y="875"/>
                        <a:pt x="578" y="875"/>
                      </a:cubicBezTo>
                      <a:cubicBezTo>
                        <a:pt x="804" y="875"/>
                        <a:pt x="1019" y="700"/>
                        <a:pt x="1019" y="435"/>
                      </a:cubicBezTo>
                      <a:cubicBezTo>
                        <a:pt x="1019" y="196"/>
                        <a:pt x="824" y="1"/>
                        <a:pt x="5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grpSp>
        <p:sp>
          <p:nvSpPr>
            <p:cNvPr id="19730" name="Google Shape;19730;p2207"/>
            <p:cNvSpPr/>
            <p:nvPr/>
          </p:nvSpPr>
          <p:spPr>
            <a:xfrm>
              <a:off x="8613755" y="562788"/>
              <a:ext cx="342015" cy="341986"/>
            </a:xfrm>
            <a:custGeom>
              <a:avLst/>
              <a:gdLst/>
              <a:ahLst/>
              <a:cxnLst/>
              <a:rect l="l" t="t" r="r" b="b"/>
              <a:pathLst>
                <a:path w="11990" h="11989" extrusionOk="0">
                  <a:moveTo>
                    <a:pt x="4098" y="0"/>
                  </a:moveTo>
                  <a:lnTo>
                    <a:pt x="4098" y="4108"/>
                  </a:lnTo>
                  <a:lnTo>
                    <a:pt x="1" y="4108"/>
                  </a:lnTo>
                  <a:lnTo>
                    <a:pt x="1" y="7891"/>
                  </a:lnTo>
                  <a:lnTo>
                    <a:pt x="4098" y="7891"/>
                  </a:lnTo>
                  <a:lnTo>
                    <a:pt x="4098" y="11989"/>
                  </a:lnTo>
                  <a:lnTo>
                    <a:pt x="7881" y="11989"/>
                  </a:lnTo>
                  <a:lnTo>
                    <a:pt x="7881" y="7891"/>
                  </a:lnTo>
                  <a:lnTo>
                    <a:pt x="11989" y="7891"/>
                  </a:lnTo>
                  <a:lnTo>
                    <a:pt x="11989" y="4108"/>
                  </a:lnTo>
                  <a:lnTo>
                    <a:pt x="7881" y="4108"/>
                  </a:lnTo>
                  <a:lnTo>
                    <a:pt x="788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nvGrpSpPr>
            <p:cNvPr id="19731" name="Google Shape;19731;p2207"/>
            <p:cNvGrpSpPr/>
            <p:nvPr/>
          </p:nvGrpSpPr>
          <p:grpSpPr>
            <a:xfrm rot="10800000">
              <a:off x="8424622" y="4350796"/>
              <a:ext cx="720294" cy="507663"/>
              <a:chOff x="713225" y="3372064"/>
              <a:chExt cx="5987479" cy="507663"/>
            </a:xfrm>
          </p:grpSpPr>
          <p:sp>
            <p:nvSpPr>
              <p:cNvPr id="19732" name="Google Shape;19732;p2207"/>
              <p:cNvSpPr/>
              <p:nvPr/>
            </p:nvSpPr>
            <p:spPr>
              <a:xfrm>
                <a:off x="713398" y="3372064"/>
                <a:ext cx="5987306" cy="156377"/>
              </a:xfrm>
              <a:custGeom>
                <a:avLst/>
                <a:gdLst/>
                <a:ahLst/>
                <a:cxnLst/>
                <a:rect l="l" t="t" r="r" b="b"/>
                <a:pathLst>
                  <a:path w="260148" h="43803" extrusionOk="0">
                    <a:moveTo>
                      <a:pt x="0" y="0"/>
                    </a:moveTo>
                    <a:lnTo>
                      <a:pt x="0" y="43803"/>
                    </a:lnTo>
                    <a:lnTo>
                      <a:pt x="260148" y="43803"/>
                    </a:lnTo>
                    <a:lnTo>
                      <a:pt x="26014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19733" name="Google Shape;19733;p2207"/>
              <p:cNvSpPr/>
              <p:nvPr/>
            </p:nvSpPr>
            <p:spPr>
              <a:xfrm>
                <a:off x="713225" y="3723350"/>
                <a:ext cx="3773447" cy="156377"/>
              </a:xfrm>
              <a:custGeom>
                <a:avLst/>
                <a:gdLst/>
                <a:ahLst/>
                <a:cxnLst/>
                <a:rect l="l" t="t" r="r" b="b"/>
                <a:pathLst>
                  <a:path w="260148" h="43803" extrusionOk="0">
                    <a:moveTo>
                      <a:pt x="0" y="0"/>
                    </a:moveTo>
                    <a:lnTo>
                      <a:pt x="0" y="43803"/>
                    </a:lnTo>
                    <a:lnTo>
                      <a:pt x="260148" y="43803"/>
                    </a:lnTo>
                    <a:lnTo>
                      <a:pt x="26014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994.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10">
    <p:spTree>
      <p:nvGrpSpPr>
        <p:cNvPr id="1" name="Shape 19734"/>
        <p:cNvGrpSpPr/>
        <p:nvPr/>
      </p:nvGrpSpPr>
      <p:grpSpPr>
        <a:xfrm>
          <a:off x="0" y="0"/>
          <a:ext cx="0" cy="0"/>
          <a:chOff x="0" y="0"/>
          <a:chExt cx="0" cy="0"/>
        </a:xfrm>
      </p:grpSpPr>
      <p:sp>
        <p:nvSpPr>
          <p:cNvPr id="19735" name="Google Shape;19735;p220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736" name="Google Shape;19736;p220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9737" name="Google Shape;19737;p220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9738" name="Google Shape;19738;p220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739" name="Google Shape;19739;p220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995.xml><?xml version="1.0" encoding="utf-8"?>
<p:sldLayout xmlns:a="http://schemas.openxmlformats.org/drawingml/2006/main" xmlns:r="http://schemas.openxmlformats.org/officeDocument/2006/relationships" xmlns:p="http://schemas.openxmlformats.org/presentationml/2006/main" matchingName="1_Title and Content">
  <p:cSld name="1_Title and Content 8">
    <p:spTree>
      <p:nvGrpSpPr>
        <p:cNvPr id="1" name="Shape 19740"/>
        <p:cNvGrpSpPr/>
        <p:nvPr/>
      </p:nvGrpSpPr>
      <p:grpSpPr>
        <a:xfrm>
          <a:off x="0" y="0"/>
          <a:ext cx="0" cy="0"/>
          <a:chOff x="0" y="0"/>
          <a:chExt cx="0" cy="0"/>
        </a:xfrm>
      </p:grpSpPr>
      <p:sp>
        <p:nvSpPr>
          <p:cNvPr id="19741" name="Google Shape;19741;p220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9742" name="Google Shape;19742;p220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9743" name="Google Shape;19743;p220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9744" name="Google Shape;19744;p220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745" name="Google Shape;19745;p220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96.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10">
    <p:spTree>
      <p:nvGrpSpPr>
        <p:cNvPr id="1" name="Shape 19746"/>
        <p:cNvGrpSpPr/>
        <p:nvPr/>
      </p:nvGrpSpPr>
      <p:grpSpPr>
        <a:xfrm>
          <a:off x="0" y="0"/>
          <a:ext cx="0" cy="0"/>
          <a:chOff x="0" y="0"/>
          <a:chExt cx="0" cy="0"/>
        </a:xfrm>
      </p:grpSpPr>
      <p:sp>
        <p:nvSpPr>
          <p:cNvPr id="19747" name="Google Shape;19747;p221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9748" name="Google Shape;19748;p221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9749" name="Google Shape;19749;p221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50" name="Google Shape;19750;p221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51" name="Google Shape;19751;p221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9752" name="Google Shape;19752;p221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997.xml><?xml version="1.0" encoding="utf-8"?>
<p:sldLayout xmlns:a="http://schemas.openxmlformats.org/drawingml/2006/main" xmlns:r="http://schemas.openxmlformats.org/officeDocument/2006/relationships" xmlns:p="http://schemas.openxmlformats.org/presentationml/2006/main" matchingName="4_Quotation">
  <p:cSld name="4_Quotation 10">
    <p:spTree>
      <p:nvGrpSpPr>
        <p:cNvPr id="1" name="Shape 19753"/>
        <p:cNvGrpSpPr/>
        <p:nvPr/>
      </p:nvGrpSpPr>
      <p:grpSpPr>
        <a:xfrm>
          <a:off x="0" y="0"/>
          <a:ext cx="0" cy="0"/>
          <a:chOff x="0" y="0"/>
          <a:chExt cx="0" cy="0"/>
        </a:xfrm>
      </p:grpSpPr>
      <p:sp>
        <p:nvSpPr>
          <p:cNvPr id="19754" name="Google Shape;19754;p221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9755" name="Google Shape;19755;p221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756" name="Google Shape;19756;p221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57" name="Google Shape;19757;p22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758" name="Google Shape;19758;p22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759" name="Google Shape;19759;p22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760" name="Google Shape;19760;p2211"/>
          <p:cNvGrpSpPr/>
          <p:nvPr/>
        </p:nvGrpSpPr>
        <p:grpSpPr>
          <a:xfrm>
            <a:off x="7191542" y="1"/>
            <a:ext cx="5000459" cy="1425992"/>
            <a:chOff x="7191542" y="1"/>
            <a:chExt cx="5000459" cy="1425992"/>
          </a:xfrm>
        </p:grpSpPr>
        <p:pic>
          <p:nvPicPr>
            <p:cNvPr id="19761" name="Google Shape;19761;p22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62" name="Google Shape;19762;p2211"/>
            <p:cNvGrpSpPr/>
            <p:nvPr/>
          </p:nvGrpSpPr>
          <p:grpSpPr>
            <a:xfrm>
              <a:off x="7191542" y="1"/>
              <a:ext cx="5000459" cy="1425992"/>
              <a:chOff x="7186272" y="0"/>
              <a:chExt cx="5005729" cy="1427495"/>
            </a:xfrm>
          </p:grpSpPr>
          <p:sp>
            <p:nvSpPr>
              <p:cNvPr id="19763" name="Google Shape;19763;p22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64" name="Google Shape;19764;p22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9765" name="Google Shape;19765;p221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98.xml><?xml version="1.0" encoding="utf-8"?>
<p:sldLayout xmlns:a="http://schemas.openxmlformats.org/drawingml/2006/main" xmlns:r="http://schemas.openxmlformats.org/officeDocument/2006/relationships" xmlns:p="http://schemas.openxmlformats.org/presentationml/2006/main" matchingName="30_Cover">
  <p:cSld name="30_Cover">
    <p:spTree>
      <p:nvGrpSpPr>
        <p:cNvPr id="1" name="Shape 19766"/>
        <p:cNvGrpSpPr/>
        <p:nvPr/>
      </p:nvGrpSpPr>
      <p:grpSpPr>
        <a:xfrm>
          <a:off x="0" y="0"/>
          <a:ext cx="0" cy="0"/>
          <a:chOff x="0" y="0"/>
          <a:chExt cx="0" cy="0"/>
        </a:xfrm>
      </p:grpSpPr>
      <p:sp>
        <p:nvSpPr>
          <p:cNvPr id="19767" name="Google Shape;19767;p221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9768" name="Google Shape;19768;p221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769" name="Google Shape;19769;p221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770" name="Google Shape;19770;p2212"/>
          <p:cNvSpPr>
            <a:spLocks noGrp="1"/>
          </p:cNvSpPr>
          <p:nvPr>
            <p:ph type="pic" idx="2"/>
          </p:nvPr>
        </p:nvSpPr>
        <p:spPr>
          <a:xfrm>
            <a:off x="7118684" y="233915"/>
            <a:ext cx="5073316" cy="5943600"/>
          </a:xfrm>
          <a:prstGeom prst="rect">
            <a:avLst/>
          </a:prstGeom>
          <a:noFill/>
          <a:ln>
            <a:noFill/>
          </a:ln>
        </p:spPr>
      </p:sp>
      <p:grpSp>
        <p:nvGrpSpPr>
          <p:cNvPr id="19771" name="Google Shape;19771;p2212"/>
          <p:cNvGrpSpPr/>
          <p:nvPr/>
        </p:nvGrpSpPr>
        <p:grpSpPr>
          <a:xfrm>
            <a:off x="0" y="5020348"/>
            <a:ext cx="12192000" cy="1837653"/>
            <a:chOff x="0" y="5020348"/>
            <a:chExt cx="12192000" cy="1837653"/>
          </a:xfrm>
        </p:grpSpPr>
        <p:sp>
          <p:nvSpPr>
            <p:cNvPr id="19772" name="Google Shape;19772;p221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9773" name="Google Shape;19773;p221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9774" name="Google Shape;19774;p221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999.xml><?xml version="1.0" encoding="utf-8"?>
<p:sldLayout xmlns:a="http://schemas.openxmlformats.org/drawingml/2006/main" xmlns:r="http://schemas.openxmlformats.org/officeDocument/2006/relationships" xmlns:p="http://schemas.openxmlformats.org/presentationml/2006/main" matchingName="31_Divider">
  <p:cSld name="31_Divider 2">
    <p:bg>
      <p:bgPr>
        <a:solidFill>
          <a:schemeClr val="lt2"/>
        </a:solidFill>
        <a:effectLst/>
      </p:bgPr>
    </p:bg>
    <p:spTree>
      <p:nvGrpSpPr>
        <p:cNvPr id="1" name="Shape 19775"/>
        <p:cNvGrpSpPr/>
        <p:nvPr/>
      </p:nvGrpSpPr>
      <p:grpSpPr>
        <a:xfrm>
          <a:off x="0" y="0"/>
          <a:ext cx="0" cy="0"/>
          <a:chOff x="0" y="0"/>
          <a:chExt cx="0" cy="0"/>
        </a:xfrm>
      </p:grpSpPr>
      <p:grpSp>
        <p:nvGrpSpPr>
          <p:cNvPr id="19776" name="Google Shape;19776;p2213"/>
          <p:cNvGrpSpPr/>
          <p:nvPr/>
        </p:nvGrpSpPr>
        <p:grpSpPr>
          <a:xfrm>
            <a:off x="0" y="5020347"/>
            <a:ext cx="12192000" cy="1837653"/>
            <a:chOff x="0" y="5020347"/>
            <a:chExt cx="12192000" cy="1837653"/>
          </a:xfrm>
        </p:grpSpPr>
        <p:sp>
          <p:nvSpPr>
            <p:cNvPr id="19777" name="Google Shape;19777;p221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9778" name="Google Shape;19778;p221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9779" name="Google Shape;19779;p221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9780" name="Google Shape;19780;p221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781" name="Google Shape;19781;p221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782" name="Google Shape;19782;p221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23"/>
        <p:cNvGrpSpPr/>
        <p:nvPr/>
      </p:nvGrpSpPr>
      <p:grpSpPr>
        <a:xfrm>
          <a:off x="0" y="0"/>
          <a:ext cx="0" cy="0"/>
          <a:chOff x="0" y="0"/>
          <a:chExt cx="0" cy="0"/>
        </a:xfrm>
      </p:grpSpPr>
      <p:grpSp>
        <p:nvGrpSpPr>
          <p:cNvPr id="24" name="Google Shape;24;p70"/>
          <p:cNvGrpSpPr/>
          <p:nvPr/>
        </p:nvGrpSpPr>
        <p:grpSpPr>
          <a:xfrm>
            <a:off x="0" y="5020348"/>
            <a:ext cx="12192000" cy="1837653"/>
            <a:chOff x="0" y="5020347"/>
            <a:chExt cx="12192000" cy="1837653"/>
          </a:xfrm>
        </p:grpSpPr>
        <p:sp>
          <p:nvSpPr>
            <p:cNvPr id="25" name="Google Shape;25;p7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6" name="Google Shape;26;p7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 name="Google Shape;27;p7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8" name="Google Shape;28;p7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9" name="Google Shape;29;p70"/>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 name="Google Shape;30;p70"/>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199"/>
        <p:cNvGrpSpPr/>
        <p:nvPr/>
      </p:nvGrpSpPr>
      <p:grpSpPr>
        <a:xfrm>
          <a:off x="0" y="0"/>
          <a:ext cx="0" cy="0"/>
          <a:chOff x="0" y="0"/>
          <a:chExt cx="0" cy="0"/>
        </a:xfrm>
      </p:grpSpPr>
      <p:sp>
        <p:nvSpPr>
          <p:cNvPr id="200" name="Google Shape;200;p11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1" name="Google Shape;201;p11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 name="Google Shape;202;p115"/>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3" name="Google Shape;203;p115"/>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4" name="Google Shape;204;p1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5" name="Google Shape;205;p1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6" name="Google Shape;206;p115"/>
          <p:cNvGrpSpPr/>
          <p:nvPr/>
        </p:nvGrpSpPr>
        <p:grpSpPr>
          <a:xfrm>
            <a:off x="7191544" y="1"/>
            <a:ext cx="5000459" cy="1425992"/>
            <a:chOff x="7191542" y="1"/>
            <a:chExt cx="5000459" cy="1425992"/>
          </a:xfrm>
        </p:grpSpPr>
        <p:pic>
          <p:nvPicPr>
            <p:cNvPr id="207" name="Google Shape;207;p1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8" name="Google Shape;208;p115"/>
            <p:cNvGrpSpPr/>
            <p:nvPr/>
          </p:nvGrpSpPr>
          <p:grpSpPr>
            <a:xfrm>
              <a:off x="7191542" y="1"/>
              <a:ext cx="5000459" cy="1425992"/>
              <a:chOff x="7186272" y="0"/>
              <a:chExt cx="5005729" cy="1427495"/>
            </a:xfrm>
          </p:grpSpPr>
          <p:sp>
            <p:nvSpPr>
              <p:cNvPr id="209" name="Google Shape;209;p1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0" name="Google Shape;210;p1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11" name="Google Shape;211;p115"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matchingName="2_Photo Slide">
  <p:cSld name="2_Photo Slide 2">
    <p:spTree>
      <p:nvGrpSpPr>
        <p:cNvPr id="1" name="Shape 1941"/>
        <p:cNvGrpSpPr/>
        <p:nvPr/>
      </p:nvGrpSpPr>
      <p:grpSpPr>
        <a:xfrm>
          <a:off x="0" y="0"/>
          <a:ext cx="0" cy="0"/>
          <a:chOff x="0" y="0"/>
          <a:chExt cx="0" cy="0"/>
        </a:xfrm>
      </p:grpSpPr>
      <p:sp>
        <p:nvSpPr>
          <p:cNvPr id="1942" name="Google Shape;1942;p295"/>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43" name="Google Shape;1943;p29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44" name="Google Shape;1944;p295"/>
          <p:cNvGrpSpPr/>
          <p:nvPr/>
        </p:nvGrpSpPr>
        <p:grpSpPr>
          <a:xfrm>
            <a:off x="0" y="5379427"/>
            <a:ext cx="2807368" cy="753891"/>
            <a:chOff x="0" y="5379426"/>
            <a:chExt cx="2807368" cy="753891"/>
          </a:xfrm>
        </p:grpSpPr>
        <p:sp>
          <p:nvSpPr>
            <p:cNvPr id="1945" name="Google Shape;1945;p29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46" name="Google Shape;1946;p29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947" name="Google Shape;1947;p295"/>
          <p:cNvSpPr>
            <a:spLocks noGrp="1"/>
          </p:cNvSpPr>
          <p:nvPr>
            <p:ph type="pic" idx="2"/>
          </p:nvPr>
        </p:nvSpPr>
        <p:spPr>
          <a:xfrm>
            <a:off x="2807368" y="457202"/>
            <a:ext cx="8915400" cy="5943598"/>
          </a:xfrm>
          <a:prstGeom prst="rect">
            <a:avLst/>
          </a:prstGeom>
          <a:noFill/>
          <a:ln>
            <a:noFill/>
          </a:ln>
        </p:spPr>
      </p:sp>
      <p:pic>
        <p:nvPicPr>
          <p:cNvPr id="1948" name="Google Shape;1948;p295"/>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2000.xml><?xml version="1.0" encoding="utf-8"?>
<p:sldLayout xmlns:a="http://schemas.openxmlformats.org/drawingml/2006/main" xmlns:r="http://schemas.openxmlformats.org/officeDocument/2006/relationships" xmlns:p="http://schemas.openxmlformats.org/presentationml/2006/main" matchingName="Quotation">
  <p:cSld name="Quotation pJveFtLzWfU=">
    <p:spTree>
      <p:nvGrpSpPr>
        <p:cNvPr id="1" name="Shape 19783"/>
        <p:cNvGrpSpPr/>
        <p:nvPr/>
      </p:nvGrpSpPr>
      <p:grpSpPr>
        <a:xfrm>
          <a:off x="0" y="0"/>
          <a:ext cx="0" cy="0"/>
          <a:chOff x="0" y="0"/>
          <a:chExt cx="0" cy="0"/>
        </a:xfrm>
      </p:grpSpPr>
      <p:sp>
        <p:nvSpPr>
          <p:cNvPr id="19784" name="Google Shape;19784;p22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9785" name="Google Shape;19785;p22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786" name="Google Shape;19786;p22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87" name="Google Shape;19787;p22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788" name="Google Shape;19788;p22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789" name="Google Shape;19789;p22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790" name="Google Shape;19790;p2214"/>
          <p:cNvGrpSpPr/>
          <p:nvPr/>
        </p:nvGrpSpPr>
        <p:grpSpPr>
          <a:xfrm>
            <a:off x="7191542" y="1"/>
            <a:ext cx="5000459" cy="1425992"/>
            <a:chOff x="7191542" y="1"/>
            <a:chExt cx="5000459" cy="1425992"/>
          </a:xfrm>
        </p:grpSpPr>
        <p:pic>
          <p:nvPicPr>
            <p:cNvPr id="19791" name="Google Shape;19791;p22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92" name="Google Shape;19792;p2214"/>
            <p:cNvGrpSpPr/>
            <p:nvPr/>
          </p:nvGrpSpPr>
          <p:grpSpPr>
            <a:xfrm>
              <a:off x="7191542" y="1"/>
              <a:ext cx="5000459" cy="1425992"/>
              <a:chOff x="7186272" y="0"/>
              <a:chExt cx="5005729" cy="1427495"/>
            </a:xfrm>
          </p:grpSpPr>
          <p:sp>
            <p:nvSpPr>
              <p:cNvPr id="19793" name="Google Shape;19793;p22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94" name="Google Shape;19794;p22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9795" name="Google Shape;19795;p221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01.xml><?xml version="1.0" encoding="utf-8"?>
<p:sldLayout xmlns:a="http://schemas.openxmlformats.org/drawingml/2006/main" xmlns:r="http://schemas.openxmlformats.org/officeDocument/2006/relationships" xmlns:p="http://schemas.openxmlformats.org/presentationml/2006/main" matchingName="Quotation">
  <p:cSld name="Quotation 1HCoINAwXG8=">
    <p:spTree>
      <p:nvGrpSpPr>
        <p:cNvPr id="1" name="Shape 19796"/>
        <p:cNvGrpSpPr/>
        <p:nvPr/>
      </p:nvGrpSpPr>
      <p:grpSpPr>
        <a:xfrm>
          <a:off x="0" y="0"/>
          <a:ext cx="0" cy="0"/>
          <a:chOff x="0" y="0"/>
          <a:chExt cx="0" cy="0"/>
        </a:xfrm>
      </p:grpSpPr>
      <p:sp>
        <p:nvSpPr>
          <p:cNvPr id="19797" name="Google Shape;19797;p221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9798" name="Google Shape;19798;p221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799" name="Google Shape;19799;p221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00" name="Google Shape;19800;p22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801" name="Google Shape;19801;p22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02" name="Google Shape;19802;p22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803" name="Google Shape;19803;p2215"/>
          <p:cNvGrpSpPr/>
          <p:nvPr/>
        </p:nvGrpSpPr>
        <p:grpSpPr>
          <a:xfrm>
            <a:off x="7191542" y="1"/>
            <a:ext cx="5000459" cy="1425992"/>
            <a:chOff x="7191542" y="1"/>
            <a:chExt cx="5000459" cy="1425992"/>
          </a:xfrm>
        </p:grpSpPr>
        <p:pic>
          <p:nvPicPr>
            <p:cNvPr id="19804" name="Google Shape;19804;p22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805" name="Google Shape;19805;p2215"/>
            <p:cNvGrpSpPr/>
            <p:nvPr/>
          </p:nvGrpSpPr>
          <p:grpSpPr>
            <a:xfrm>
              <a:off x="7191542" y="1"/>
              <a:ext cx="5000459" cy="1425992"/>
              <a:chOff x="7186272" y="0"/>
              <a:chExt cx="5005729" cy="1427495"/>
            </a:xfrm>
          </p:grpSpPr>
          <p:sp>
            <p:nvSpPr>
              <p:cNvPr id="19806" name="Google Shape;19806;p22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07" name="Google Shape;19807;p22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9808" name="Google Shape;19808;p221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02.xml><?xml version="1.0" encoding="utf-8"?>
<p:sldLayout xmlns:a="http://schemas.openxmlformats.org/drawingml/2006/main" xmlns:r="http://schemas.openxmlformats.org/officeDocument/2006/relationships" xmlns:p="http://schemas.openxmlformats.org/presentationml/2006/main" matchingName="29_Photo Slide">
  <p:cSld name="29_Photo Slide">
    <p:spTree>
      <p:nvGrpSpPr>
        <p:cNvPr id="1" name="Shape 19809"/>
        <p:cNvGrpSpPr/>
        <p:nvPr/>
      </p:nvGrpSpPr>
      <p:grpSpPr>
        <a:xfrm>
          <a:off x="0" y="0"/>
          <a:ext cx="0" cy="0"/>
          <a:chOff x="0" y="0"/>
          <a:chExt cx="0" cy="0"/>
        </a:xfrm>
      </p:grpSpPr>
      <p:sp>
        <p:nvSpPr>
          <p:cNvPr id="19810" name="Google Shape;19810;p221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811" name="Google Shape;19811;p221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812" name="Google Shape;19812;p2216"/>
          <p:cNvGrpSpPr/>
          <p:nvPr/>
        </p:nvGrpSpPr>
        <p:grpSpPr>
          <a:xfrm>
            <a:off x="0" y="5379426"/>
            <a:ext cx="2807368" cy="753891"/>
            <a:chOff x="0" y="5379426"/>
            <a:chExt cx="2807368" cy="753891"/>
          </a:xfrm>
        </p:grpSpPr>
        <p:sp>
          <p:nvSpPr>
            <p:cNvPr id="19813" name="Google Shape;19813;p221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9814" name="Google Shape;19814;p221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9815" name="Google Shape;19815;p2216"/>
          <p:cNvSpPr>
            <a:spLocks noGrp="1"/>
          </p:cNvSpPr>
          <p:nvPr>
            <p:ph type="pic" idx="2"/>
          </p:nvPr>
        </p:nvSpPr>
        <p:spPr>
          <a:xfrm>
            <a:off x="2807368" y="457202"/>
            <a:ext cx="8915400" cy="5943598"/>
          </a:xfrm>
          <a:prstGeom prst="rect">
            <a:avLst/>
          </a:prstGeom>
          <a:noFill/>
          <a:ln>
            <a:noFill/>
          </a:ln>
        </p:spPr>
      </p:sp>
      <p:pic>
        <p:nvPicPr>
          <p:cNvPr id="19816" name="Google Shape;19816;p221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003.xml><?xml version="1.0" encoding="utf-8"?>
<p:sldLayout xmlns:a="http://schemas.openxmlformats.org/drawingml/2006/main" xmlns:r="http://schemas.openxmlformats.org/officeDocument/2006/relationships" xmlns:p="http://schemas.openxmlformats.org/presentationml/2006/main" matchingName="Quotation">
  <p:cSld name="Quotation ImL8lS+EWpY=">
    <p:spTree>
      <p:nvGrpSpPr>
        <p:cNvPr id="1" name="Shape 19817"/>
        <p:cNvGrpSpPr/>
        <p:nvPr/>
      </p:nvGrpSpPr>
      <p:grpSpPr>
        <a:xfrm>
          <a:off x="0" y="0"/>
          <a:ext cx="0" cy="0"/>
          <a:chOff x="0" y="0"/>
          <a:chExt cx="0" cy="0"/>
        </a:xfrm>
      </p:grpSpPr>
      <p:sp>
        <p:nvSpPr>
          <p:cNvPr id="19818" name="Google Shape;19818;p22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9819" name="Google Shape;19819;p22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820" name="Google Shape;19820;p22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21" name="Google Shape;19821;p22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822" name="Google Shape;19822;p22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23" name="Google Shape;19823;p22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824" name="Google Shape;19824;p2217"/>
          <p:cNvGrpSpPr/>
          <p:nvPr/>
        </p:nvGrpSpPr>
        <p:grpSpPr>
          <a:xfrm>
            <a:off x="7191542" y="1"/>
            <a:ext cx="5000459" cy="1425992"/>
            <a:chOff x="7191542" y="1"/>
            <a:chExt cx="5000459" cy="1425992"/>
          </a:xfrm>
        </p:grpSpPr>
        <p:pic>
          <p:nvPicPr>
            <p:cNvPr id="19825" name="Google Shape;19825;p22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826" name="Google Shape;19826;p2217"/>
            <p:cNvGrpSpPr/>
            <p:nvPr/>
          </p:nvGrpSpPr>
          <p:grpSpPr>
            <a:xfrm>
              <a:off x="7191542" y="1"/>
              <a:ext cx="5000459" cy="1425992"/>
              <a:chOff x="7186272" y="0"/>
              <a:chExt cx="5005729" cy="1427495"/>
            </a:xfrm>
          </p:grpSpPr>
          <p:sp>
            <p:nvSpPr>
              <p:cNvPr id="19827" name="Google Shape;19827;p22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28" name="Google Shape;19828;p22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9829" name="Google Shape;19829;p221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04.xml><?xml version="1.0" encoding="utf-8"?>
<p:sldLayout xmlns:a="http://schemas.openxmlformats.org/drawingml/2006/main" xmlns:r="http://schemas.openxmlformats.org/officeDocument/2006/relationships" xmlns:p="http://schemas.openxmlformats.org/presentationml/2006/main" matchingName="4_Quotation">
  <p:cSld name="4_Quotation 11">
    <p:spTree>
      <p:nvGrpSpPr>
        <p:cNvPr id="1" name="Shape 19830"/>
        <p:cNvGrpSpPr/>
        <p:nvPr/>
      </p:nvGrpSpPr>
      <p:grpSpPr>
        <a:xfrm>
          <a:off x="0" y="0"/>
          <a:ext cx="0" cy="0"/>
          <a:chOff x="0" y="0"/>
          <a:chExt cx="0" cy="0"/>
        </a:xfrm>
      </p:grpSpPr>
      <p:sp>
        <p:nvSpPr>
          <p:cNvPr id="19831" name="Google Shape;19831;p22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9832" name="Google Shape;19832;p22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833" name="Google Shape;19833;p22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34" name="Google Shape;19834;p22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835" name="Google Shape;19835;p22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36" name="Google Shape;19836;p22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837" name="Google Shape;19837;p2218"/>
          <p:cNvGrpSpPr/>
          <p:nvPr/>
        </p:nvGrpSpPr>
        <p:grpSpPr>
          <a:xfrm>
            <a:off x="7191542" y="1"/>
            <a:ext cx="5000459" cy="1425992"/>
            <a:chOff x="7191542" y="1"/>
            <a:chExt cx="5000459" cy="1425992"/>
          </a:xfrm>
        </p:grpSpPr>
        <p:pic>
          <p:nvPicPr>
            <p:cNvPr id="19838" name="Google Shape;19838;p22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839" name="Google Shape;19839;p2218"/>
            <p:cNvGrpSpPr/>
            <p:nvPr/>
          </p:nvGrpSpPr>
          <p:grpSpPr>
            <a:xfrm>
              <a:off x="7191542" y="1"/>
              <a:ext cx="5000459" cy="1425992"/>
              <a:chOff x="7186272" y="0"/>
              <a:chExt cx="5005729" cy="1427495"/>
            </a:xfrm>
          </p:grpSpPr>
          <p:sp>
            <p:nvSpPr>
              <p:cNvPr id="19840" name="Google Shape;19840;p22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41" name="Google Shape;19841;p22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9842" name="Google Shape;19842;p221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05.xml><?xml version="1.0" encoding="utf-8"?>
<p:sldLayout xmlns:a="http://schemas.openxmlformats.org/drawingml/2006/main" xmlns:r="http://schemas.openxmlformats.org/officeDocument/2006/relationships" xmlns:p="http://schemas.openxmlformats.org/presentationml/2006/main" matchingName="Quotation">
  <p:cSld name="Quotation KZ/7K1mTLP0=">
    <p:spTree>
      <p:nvGrpSpPr>
        <p:cNvPr id="1" name="Shape 19843"/>
        <p:cNvGrpSpPr/>
        <p:nvPr/>
      </p:nvGrpSpPr>
      <p:grpSpPr>
        <a:xfrm>
          <a:off x="0" y="0"/>
          <a:ext cx="0" cy="0"/>
          <a:chOff x="0" y="0"/>
          <a:chExt cx="0" cy="0"/>
        </a:xfrm>
      </p:grpSpPr>
      <p:sp>
        <p:nvSpPr>
          <p:cNvPr id="19844" name="Google Shape;19844;p221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9845" name="Google Shape;19845;p221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846" name="Google Shape;19846;p221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47" name="Google Shape;19847;p22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848" name="Google Shape;19848;p22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49" name="Google Shape;19849;p22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850" name="Google Shape;19850;p2219"/>
          <p:cNvGrpSpPr/>
          <p:nvPr/>
        </p:nvGrpSpPr>
        <p:grpSpPr>
          <a:xfrm>
            <a:off x="7191542" y="1"/>
            <a:ext cx="5000459" cy="1425992"/>
            <a:chOff x="7191542" y="1"/>
            <a:chExt cx="5000459" cy="1425992"/>
          </a:xfrm>
        </p:grpSpPr>
        <p:pic>
          <p:nvPicPr>
            <p:cNvPr id="19851" name="Google Shape;19851;p22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852" name="Google Shape;19852;p2219"/>
            <p:cNvGrpSpPr/>
            <p:nvPr/>
          </p:nvGrpSpPr>
          <p:grpSpPr>
            <a:xfrm>
              <a:off x="7191542" y="1"/>
              <a:ext cx="5000459" cy="1425992"/>
              <a:chOff x="7186272" y="0"/>
              <a:chExt cx="5005729" cy="1427495"/>
            </a:xfrm>
          </p:grpSpPr>
          <p:sp>
            <p:nvSpPr>
              <p:cNvPr id="19853" name="Google Shape;19853;p22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54" name="Google Shape;19854;p22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9855" name="Google Shape;19855;p221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06.xml><?xml version="1.0" encoding="utf-8"?>
<p:sldLayout xmlns:a="http://schemas.openxmlformats.org/drawingml/2006/main" xmlns:r="http://schemas.openxmlformats.org/officeDocument/2006/relationships" xmlns:p="http://schemas.openxmlformats.org/presentationml/2006/main" matchingName="109_Quotation">
  <p:cSld name="109_Quotation">
    <p:spTree>
      <p:nvGrpSpPr>
        <p:cNvPr id="1" name="Shape 19856"/>
        <p:cNvGrpSpPr/>
        <p:nvPr/>
      </p:nvGrpSpPr>
      <p:grpSpPr>
        <a:xfrm>
          <a:off x="0" y="0"/>
          <a:ext cx="0" cy="0"/>
          <a:chOff x="0" y="0"/>
          <a:chExt cx="0" cy="0"/>
        </a:xfrm>
      </p:grpSpPr>
      <p:sp>
        <p:nvSpPr>
          <p:cNvPr id="19857" name="Google Shape;19857;p22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9858" name="Google Shape;19858;p22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859" name="Google Shape;19859;p22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60" name="Google Shape;19860;p22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861" name="Google Shape;19861;p22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62" name="Google Shape;19862;p22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863" name="Google Shape;19863;p2220"/>
          <p:cNvGrpSpPr/>
          <p:nvPr/>
        </p:nvGrpSpPr>
        <p:grpSpPr>
          <a:xfrm>
            <a:off x="7191542" y="1"/>
            <a:ext cx="5000459" cy="1425992"/>
            <a:chOff x="7191542" y="1"/>
            <a:chExt cx="5000459" cy="1425992"/>
          </a:xfrm>
        </p:grpSpPr>
        <p:pic>
          <p:nvPicPr>
            <p:cNvPr id="19864" name="Google Shape;19864;p22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865" name="Google Shape;19865;p2220"/>
            <p:cNvGrpSpPr/>
            <p:nvPr/>
          </p:nvGrpSpPr>
          <p:grpSpPr>
            <a:xfrm>
              <a:off x="7191542" y="1"/>
              <a:ext cx="5000459" cy="1425992"/>
              <a:chOff x="7186272" y="0"/>
              <a:chExt cx="5005729" cy="1427495"/>
            </a:xfrm>
          </p:grpSpPr>
          <p:sp>
            <p:nvSpPr>
              <p:cNvPr id="19866" name="Google Shape;19866;p22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67" name="Google Shape;19867;p22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9868" name="Google Shape;19868;p222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07.xml><?xml version="1.0" encoding="utf-8"?>
<p:sldLayout xmlns:a="http://schemas.openxmlformats.org/drawingml/2006/main" xmlns:r="http://schemas.openxmlformats.org/officeDocument/2006/relationships" xmlns:p="http://schemas.openxmlformats.org/presentationml/2006/main" matchingName="Quotation">
  <p:cSld name="Quotation 6kACy3If8oM=">
    <p:spTree>
      <p:nvGrpSpPr>
        <p:cNvPr id="1" name="Shape 19869"/>
        <p:cNvGrpSpPr/>
        <p:nvPr/>
      </p:nvGrpSpPr>
      <p:grpSpPr>
        <a:xfrm>
          <a:off x="0" y="0"/>
          <a:ext cx="0" cy="0"/>
          <a:chOff x="0" y="0"/>
          <a:chExt cx="0" cy="0"/>
        </a:xfrm>
      </p:grpSpPr>
      <p:sp>
        <p:nvSpPr>
          <p:cNvPr id="19870" name="Google Shape;19870;p222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9871" name="Google Shape;19871;p222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872" name="Google Shape;19872;p222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73" name="Google Shape;19873;p22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874" name="Google Shape;19874;p22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75" name="Google Shape;19875;p22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876" name="Google Shape;19876;p2221"/>
          <p:cNvGrpSpPr/>
          <p:nvPr/>
        </p:nvGrpSpPr>
        <p:grpSpPr>
          <a:xfrm>
            <a:off x="7191542" y="1"/>
            <a:ext cx="5000459" cy="1425992"/>
            <a:chOff x="7191542" y="1"/>
            <a:chExt cx="5000459" cy="1425992"/>
          </a:xfrm>
        </p:grpSpPr>
        <p:pic>
          <p:nvPicPr>
            <p:cNvPr id="19877" name="Google Shape;19877;p22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878" name="Google Shape;19878;p2221"/>
            <p:cNvGrpSpPr/>
            <p:nvPr/>
          </p:nvGrpSpPr>
          <p:grpSpPr>
            <a:xfrm>
              <a:off x="7191542" y="1"/>
              <a:ext cx="5000459" cy="1425992"/>
              <a:chOff x="7186272" y="0"/>
              <a:chExt cx="5005729" cy="1427495"/>
            </a:xfrm>
          </p:grpSpPr>
          <p:sp>
            <p:nvSpPr>
              <p:cNvPr id="19879" name="Google Shape;19879;p22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80" name="Google Shape;19880;p22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9881" name="Google Shape;19881;p222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08.xml><?xml version="1.0" encoding="utf-8"?>
<p:sldLayout xmlns:a="http://schemas.openxmlformats.org/drawingml/2006/main" xmlns:r="http://schemas.openxmlformats.org/officeDocument/2006/relationships" xmlns:p="http://schemas.openxmlformats.org/presentationml/2006/main" matchingName="Quotation">
  <p:cSld name="Quotation 8WvMMO413Mk=">
    <p:spTree>
      <p:nvGrpSpPr>
        <p:cNvPr id="1" name="Shape 19882"/>
        <p:cNvGrpSpPr/>
        <p:nvPr/>
      </p:nvGrpSpPr>
      <p:grpSpPr>
        <a:xfrm>
          <a:off x="0" y="0"/>
          <a:ext cx="0" cy="0"/>
          <a:chOff x="0" y="0"/>
          <a:chExt cx="0" cy="0"/>
        </a:xfrm>
      </p:grpSpPr>
      <p:sp>
        <p:nvSpPr>
          <p:cNvPr id="19883" name="Google Shape;19883;p222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9884" name="Google Shape;19884;p222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885" name="Google Shape;19885;p222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86" name="Google Shape;19886;p22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887" name="Google Shape;19887;p22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88" name="Google Shape;19888;p22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889" name="Google Shape;19889;p2222"/>
          <p:cNvGrpSpPr/>
          <p:nvPr/>
        </p:nvGrpSpPr>
        <p:grpSpPr>
          <a:xfrm>
            <a:off x="7191542" y="1"/>
            <a:ext cx="5000459" cy="1425992"/>
            <a:chOff x="7191542" y="1"/>
            <a:chExt cx="5000459" cy="1425992"/>
          </a:xfrm>
        </p:grpSpPr>
        <p:pic>
          <p:nvPicPr>
            <p:cNvPr id="19890" name="Google Shape;19890;p22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891" name="Google Shape;19891;p2222"/>
            <p:cNvGrpSpPr/>
            <p:nvPr/>
          </p:nvGrpSpPr>
          <p:grpSpPr>
            <a:xfrm>
              <a:off x="7191542" y="1"/>
              <a:ext cx="5000459" cy="1425992"/>
              <a:chOff x="7186272" y="0"/>
              <a:chExt cx="5005729" cy="1427495"/>
            </a:xfrm>
          </p:grpSpPr>
          <p:sp>
            <p:nvSpPr>
              <p:cNvPr id="19892" name="Google Shape;19892;p22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93" name="Google Shape;19893;p22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9894" name="Google Shape;19894;p222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09.xml><?xml version="1.0" encoding="utf-8"?>
<p:sldLayout xmlns:a="http://schemas.openxmlformats.org/drawingml/2006/main" xmlns:r="http://schemas.openxmlformats.org/officeDocument/2006/relationships" xmlns:p="http://schemas.openxmlformats.org/presentationml/2006/main" matchingName="Quotation">
  <p:cSld name="Quotation IcqMaOOdFzs=">
    <p:spTree>
      <p:nvGrpSpPr>
        <p:cNvPr id="1" name="Shape 19895"/>
        <p:cNvGrpSpPr/>
        <p:nvPr/>
      </p:nvGrpSpPr>
      <p:grpSpPr>
        <a:xfrm>
          <a:off x="0" y="0"/>
          <a:ext cx="0" cy="0"/>
          <a:chOff x="0" y="0"/>
          <a:chExt cx="0" cy="0"/>
        </a:xfrm>
      </p:grpSpPr>
      <p:sp>
        <p:nvSpPr>
          <p:cNvPr id="19896" name="Google Shape;19896;p222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9897" name="Google Shape;19897;p222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898" name="Google Shape;19898;p222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99" name="Google Shape;19899;p22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900" name="Google Shape;19900;p22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01" name="Google Shape;19901;p22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902" name="Google Shape;19902;p2223"/>
          <p:cNvGrpSpPr/>
          <p:nvPr/>
        </p:nvGrpSpPr>
        <p:grpSpPr>
          <a:xfrm>
            <a:off x="7191542" y="1"/>
            <a:ext cx="5000459" cy="1425992"/>
            <a:chOff x="7191542" y="1"/>
            <a:chExt cx="5000459" cy="1425992"/>
          </a:xfrm>
        </p:grpSpPr>
        <p:pic>
          <p:nvPicPr>
            <p:cNvPr id="19903" name="Google Shape;19903;p22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904" name="Google Shape;19904;p2223"/>
            <p:cNvGrpSpPr/>
            <p:nvPr/>
          </p:nvGrpSpPr>
          <p:grpSpPr>
            <a:xfrm>
              <a:off x="7191542" y="1"/>
              <a:ext cx="5000459" cy="1425992"/>
              <a:chOff x="7186272" y="0"/>
              <a:chExt cx="5005729" cy="1427495"/>
            </a:xfrm>
          </p:grpSpPr>
          <p:sp>
            <p:nvSpPr>
              <p:cNvPr id="19905" name="Google Shape;19905;p22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06" name="Google Shape;19906;p22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9907" name="Google Shape;19907;p222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1949"/>
        <p:cNvGrpSpPr/>
        <p:nvPr/>
      </p:nvGrpSpPr>
      <p:grpSpPr>
        <a:xfrm>
          <a:off x="0" y="0"/>
          <a:ext cx="0" cy="0"/>
          <a:chOff x="0" y="0"/>
          <a:chExt cx="0" cy="0"/>
        </a:xfrm>
      </p:grpSpPr>
      <p:sp>
        <p:nvSpPr>
          <p:cNvPr id="1950" name="Google Shape;1950;p29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51" name="Google Shape;1951;p29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2" name="Google Shape;1952;p29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3" name="Google Shape;1953;p29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54" name="Google Shape;1954;p2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55" name="Google Shape;1955;p2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56" name="Google Shape;1956;p296"/>
          <p:cNvGrpSpPr/>
          <p:nvPr/>
        </p:nvGrpSpPr>
        <p:grpSpPr>
          <a:xfrm>
            <a:off x="7191543" y="1"/>
            <a:ext cx="5000459" cy="1425992"/>
            <a:chOff x="7191542" y="1"/>
            <a:chExt cx="5000459" cy="1425992"/>
          </a:xfrm>
        </p:grpSpPr>
        <p:pic>
          <p:nvPicPr>
            <p:cNvPr id="1957" name="Google Shape;1957;p2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58" name="Google Shape;1958;p296"/>
            <p:cNvGrpSpPr/>
            <p:nvPr/>
          </p:nvGrpSpPr>
          <p:grpSpPr>
            <a:xfrm>
              <a:off x="7191542" y="1"/>
              <a:ext cx="5000459" cy="1425992"/>
              <a:chOff x="7186272" y="0"/>
              <a:chExt cx="5005729" cy="1427495"/>
            </a:xfrm>
          </p:grpSpPr>
          <p:sp>
            <p:nvSpPr>
              <p:cNvPr id="1959" name="Google Shape;1959;p2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60" name="Google Shape;1960;p2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961" name="Google Shape;1961;p29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10.xml><?xml version="1.0" encoding="utf-8"?>
<p:sldLayout xmlns:a="http://schemas.openxmlformats.org/drawingml/2006/main" xmlns:r="http://schemas.openxmlformats.org/officeDocument/2006/relationships" xmlns:p="http://schemas.openxmlformats.org/presentationml/2006/main" matchingName="Quotation">
  <p:cSld name="Quotation DhNGSPXvlvk=">
    <p:spTree>
      <p:nvGrpSpPr>
        <p:cNvPr id="1" name="Shape 19908"/>
        <p:cNvGrpSpPr/>
        <p:nvPr/>
      </p:nvGrpSpPr>
      <p:grpSpPr>
        <a:xfrm>
          <a:off x="0" y="0"/>
          <a:ext cx="0" cy="0"/>
          <a:chOff x="0" y="0"/>
          <a:chExt cx="0" cy="0"/>
        </a:xfrm>
      </p:grpSpPr>
      <p:sp>
        <p:nvSpPr>
          <p:cNvPr id="19909" name="Google Shape;19909;p222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9910" name="Google Shape;19910;p222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911" name="Google Shape;19911;p222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12" name="Google Shape;19912;p22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913" name="Google Shape;19913;p22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14" name="Google Shape;19914;p22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915" name="Google Shape;19915;p2224"/>
          <p:cNvGrpSpPr/>
          <p:nvPr/>
        </p:nvGrpSpPr>
        <p:grpSpPr>
          <a:xfrm>
            <a:off x="7191542" y="1"/>
            <a:ext cx="5000459" cy="1425992"/>
            <a:chOff x="7191542" y="1"/>
            <a:chExt cx="5000459" cy="1425992"/>
          </a:xfrm>
        </p:grpSpPr>
        <p:pic>
          <p:nvPicPr>
            <p:cNvPr id="19916" name="Google Shape;19916;p22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917" name="Google Shape;19917;p2224"/>
            <p:cNvGrpSpPr/>
            <p:nvPr/>
          </p:nvGrpSpPr>
          <p:grpSpPr>
            <a:xfrm>
              <a:off x="7191542" y="1"/>
              <a:ext cx="5000459" cy="1425992"/>
              <a:chOff x="7186272" y="0"/>
              <a:chExt cx="5005729" cy="1427495"/>
            </a:xfrm>
          </p:grpSpPr>
          <p:sp>
            <p:nvSpPr>
              <p:cNvPr id="19918" name="Google Shape;19918;p22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19" name="Google Shape;19919;p22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9920" name="Google Shape;19920;p222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11.xml><?xml version="1.0" encoding="utf-8"?>
<p:sldLayout xmlns:a="http://schemas.openxmlformats.org/drawingml/2006/main" xmlns:r="http://schemas.openxmlformats.org/officeDocument/2006/relationships" xmlns:p="http://schemas.openxmlformats.org/presentationml/2006/main" matchingName="Title and Content">
  <p:cSld name="Title and Content 21">
    <p:spTree>
      <p:nvGrpSpPr>
        <p:cNvPr id="1" name="Shape 19921"/>
        <p:cNvGrpSpPr/>
        <p:nvPr/>
      </p:nvGrpSpPr>
      <p:grpSpPr>
        <a:xfrm>
          <a:off x="0" y="0"/>
          <a:ext cx="0" cy="0"/>
          <a:chOff x="0" y="0"/>
          <a:chExt cx="0" cy="0"/>
        </a:xfrm>
      </p:grpSpPr>
      <p:grpSp>
        <p:nvGrpSpPr>
          <p:cNvPr id="19922" name="Google Shape;19922;p2225"/>
          <p:cNvGrpSpPr/>
          <p:nvPr/>
        </p:nvGrpSpPr>
        <p:grpSpPr>
          <a:xfrm>
            <a:off x="7191542" y="1"/>
            <a:ext cx="5000459" cy="1425992"/>
            <a:chOff x="7191542" y="1"/>
            <a:chExt cx="5000459" cy="1425992"/>
          </a:xfrm>
        </p:grpSpPr>
        <p:pic>
          <p:nvPicPr>
            <p:cNvPr id="19923" name="Google Shape;19923;p22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924" name="Google Shape;19924;p2225"/>
            <p:cNvGrpSpPr/>
            <p:nvPr/>
          </p:nvGrpSpPr>
          <p:grpSpPr>
            <a:xfrm>
              <a:off x="7191542" y="1"/>
              <a:ext cx="5000459" cy="1425992"/>
              <a:chOff x="7186272" y="0"/>
              <a:chExt cx="5005729" cy="1427495"/>
            </a:xfrm>
          </p:grpSpPr>
          <p:sp>
            <p:nvSpPr>
              <p:cNvPr id="19925" name="Google Shape;19925;p22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26" name="Google Shape;19926;p22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9927" name="Google Shape;19927;p22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928" name="Google Shape;19928;p222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29" name="Google Shape;19929;p22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930" name="Google Shape;19930;p22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31" name="Google Shape;19931;p22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12.xml><?xml version="1.0" encoding="utf-8"?>
<p:sldLayout xmlns:a="http://schemas.openxmlformats.org/drawingml/2006/main" xmlns:r="http://schemas.openxmlformats.org/officeDocument/2006/relationships" xmlns:p="http://schemas.openxmlformats.org/presentationml/2006/main" matchingName="Two Content">
  <p:cSld name="Two Content 21">
    <p:spTree>
      <p:nvGrpSpPr>
        <p:cNvPr id="1" name="Shape 19932"/>
        <p:cNvGrpSpPr/>
        <p:nvPr/>
      </p:nvGrpSpPr>
      <p:grpSpPr>
        <a:xfrm>
          <a:off x="0" y="0"/>
          <a:ext cx="0" cy="0"/>
          <a:chOff x="0" y="0"/>
          <a:chExt cx="0" cy="0"/>
        </a:xfrm>
      </p:grpSpPr>
      <p:sp>
        <p:nvSpPr>
          <p:cNvPr id="19933" name="Google Shape;19933;p22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934" name="Google Shape;19934;p222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935" name="Google Shape;19935;p2226"/>
          <p:cNvGrpSpPr/>
          <p:nvPr/>
        </p:nvGrpSpPr>
        <p:grpSpPr>
          <a:xfrm>
            <a:off x="7191542" y="1"/>
            <a:ext cx="5000459" cy="1425992"/>
            <a:chOff x="7191542" y="1"/>
            <a:chExt cx="5000459" cy="1425992"/>
          </a:xfrm>
        </p:grpSpPr>
        <p:pic>
          <p:nvPicPr>
            <p:cNvPr id="19936" name="Google Shape;19936;p22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937" name="Google Shape;19937;p2226"/>
            <p:cNvGrpSpPr/>
            <p:nvPr/>
          </p:nvGrpSpPr>
          <p:grpSpPr>
            <a:xfrm>
              <a:off x="7191542" y="1"/>
              <a:ext cx="5000459" cy="1425992"/>
              <a:chOff x="7186272" y="0"/>
              <a:chExt cx="5005729" cy="1427495"/>
            </a:xfrm>
          </p:grpSpPr>
          <p:sp>
            <p:nvSpPr>
              <p:cNvPr id="19938" name="Google Shape;19938;p22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39" name="Google Shape;19939;p22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9940" name="Google Shape;19940;p222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41" name="Google Shape;19941;p222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9942" name="Google Shape;19942;p22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43" name="Google Shape;19943;p22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13.xml><?xml version="1.0" encoding="utf-8"?>
<p:sldLayout xmlns:a="http://schemas.openxmlformats.org/drawingml/2006/main" xmlns:r="http://schemas.openxmlformats.org/officeDocument/2006/relationships" xmlns:p="http://schemas.openxmlformats.org/presentationml/2006/main" matchingName="Comparison">
  <p:cSld name="Comparison 40">
    <p:spTree>
      <p:nvGrpSpPr>
        <p:cNvPr id="1" name="Shape 19944"/>
        <p:cNvGrpSpPr/>
        <p:nvPr/>
      </p:nvGrpSpPr>
      <p:grpSpPr>
        <a:xfrm>
          <a:off x="0" y="0"/>
          <a:ext cx="0" cy="0"/>
          <a:chOff x="0" y="0"/>
          <a:chExt cx="0" cy="0"/>
        </a:xfrm>
      </p:grpSpPr>
      <p:grpSp>
        <p:nvGrpSpPr>
          <p:cNvPr id="19945" name="Google Shape;19945;p2227"/>
          <p:cNvGrpSpPr/>
          <p:nvPr/>
        </p:nvGrpSpPr>
        <p:grpSpPr>
          <a:xfrm>
            <a:off x="7191542" y="1"/>
            <a:ext cx="5000459" cy="1425992"/>
            <a:chOff x="7191542" y="1"/>
            <a:chExt cx="5000459" cy="1425992"/>
          </a:xfrm>
        </p:grpSpPr>
        <p:pic>
          <p:nvPicPr>
            <p:cNvPr id="19946" name="Google Shape;19946;p22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947" name="Google Shape;19947;p2227"/>
            <p:cNvGrpSpPr/>
            <p:nvPr/>
          </p:nvGrpSpPr>
          <p:grpSpPr>
            <a:xfrm>
              <a:off x="7191542" y="1"/>
              <a:ext cx="5000459" cy="1425992"/>
              <a:chOff x="7186272" y="0"/>
              <a:chExt cx="5005729" cy="1427495"/>
            </a:xfrm>
          </p:grpSpPr>
          <p:sp>
            <p:nvSpPr>
              <p:cNvPr id="19948" name="Google Shape;19948;p22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49" name="Google Shape;19949;p22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9950" name="Google Shape;19950;p22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951" name="Google Shape;19951;p222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952" name="Google Shape;19952;p222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53" name="Google Shape;19953;p222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954" name="Google Shape;19954;p222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55" name="Google Shape;19955;p22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9956" name="Google Shape;19956;p22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57" name="Google Shape;19957;p22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14.xml><?xml version="1.0" encoding="utf-8"?>
<p:sldLayout xmlns:a="http://schemas.openxmlformats.org/drawingml/2006/main" xmlns:r="http://schemas.openxmlformats.org/officeDocument/2006/relationships" xmlns:p="http://schemas.openxmlformats.org/presentationml/2006/main" matchingName="Title Only">
  <p:cSld name="Title Only 19">
    <p:spTree>
      <p:nvGrpSpPr>
        <p:cNvPr id="1" name="Shape 19958"/>
        <p:cNvGrpSpPr/>
        <p:nvPr/>
      </p:nvGrpSpPr>
      <p:grpSpPr>
        <a:xfrm>
          <a:off x="0" y="0"/>
          <a:ext cx="0" cy="0"/>
          <a:chOff x="0" y="0"/>
          <a:chExt cx="0" cy="0"/>
        </a:xfrm>
      </p:grpSpPr>
      <p:grpSp>
        <p:nvGrpSpPr>
          <p:cNvPr id="19959" name="Google Shape;19959;p2228"/>
          <p:cNvGrpSpPr/>
          <p:nvPr/>
        </p:nvGrpSpPr>
        <p:grpSpPr>
          <a:xfrm>
            <a:off x="7191542" y="1"/>
            <a:ext cx="5000459" cy="1425992"/>
            <a:chOff x="7191542" y="1"/>
            <a:chExt cx="5000459" cy="1425992"/>
          </a:xfrm>
        </p:grpSpPr>
        <p:pic>
          <p:nvPicPr>
            <p:cNvPr id="19960" name="Google Shape;19960;p22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961" name="Google Shape;19961;p2228"/>
            <p:cNvGrpSpPr/>
            <p:nvPr/>
          </p:nvGrpSpPr>
          <p:grpSpPr>
            <a:xfrm>
              <a:off x="7191542" y="1"/>
              <a:ext cx="5000459" cy="1425992"/>
              <a:chOff x="7186272" y="0"/>
              <a:chExt cx="5005729" cy="1427495"/>
            </a:xfrm>
          </p:grpSpPr>
          <p:sp>
            <p:nvSpPr>
              <p:cNvPr id="19962" name="Google Shape;19962;p22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63" name="Google Shape;19963;p22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9964" name="Google Shape;19964;p22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965" name="Google Shape;19965;p22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9966" name="Google Shape;19966;p22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67" name="Google Shape;19967;p22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15.xml><?xml version="1.0" encoding="utf-8"?>
<p:sldLayout xmlns:a="http://schemas.openxmlformats.org/drawingml/2006/main" xmlns:r="http://schemas.openxmlformats.org/officeDocument/2006/relationships" xmlns:p="http://schemas.openxmlformats.org/presentationml/2006/main" matchingName="Blank">
  <p:cSld name="Blank 19">
    <p:spTree>
      <p:nvGrpSpPr>
        <p:cNvPr id="1" name="Shape 19968"/>
        <p:cNvGrpSpPr/>
        <p:nvPr/>
      </p:nvGrpSpPr>
      <p:grpSpPr>
        <a:xfrm>
          <a:off x="0" y="0"/>
          <a:ext cx="0" cy="0"/>
          <a:chOff x="0" y="0"/>
          <a:chExt cx="0" cy="0"/>
        </a:xfrm>
      </p:grpSpPr>
      <p:sp>
        <p:nvSpPr>
          <p:cNvPr id="19969" name="Google Shape;19969;p22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9970" name="Google Shape;19970;p22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71" name="Google Shape;19971;p22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972" name="Google Shape;19972;p2229"/>
          <p:cNvGrpSpPr/>
          <p:nvPr/>
        </p:nvGrpSpPr>
        <p:grpSpPr>
          <a:xfrm>
            <a:off x="7191542" y="1"/>
            <a:ext cx="5000459" cy="1425992"/>
            <a:chOff x="7191542" y="1"/>
            <a:chExt cx="5000459" cy="1425992"/>
          </a:xfrm>
        </p:grpSpPr>
        <p:pic>
          <p:nvPicPr>
            <p:cNvPr id="19973" name="Google Shape;19973;p22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974" name="Google Shape;19974;p2229"/>
            <p:cNvGrpSpPr/>
            <p:nvPr/>
          </p:nvGrpSpPr>
          <p:grpSpPr>
            <a:xfrm>
              <a:off x="7191542" y="1"/>
              <a:ext cx="5000459" cy="1425992"/>
              <a:chOff x="7186272" y="0"/>
              <a:chExt cx="5005729" cy="1427495"/>
            </a:xfrm>
          </p:grpSpPr>
          <p:sp>
            <p:nvSpPr>
              <p:cNvPr id="19975" name="Google Shape;19975;p22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76" name="Google Shape;19976;p22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2016.xml><?xml version="1.0" encoding="utf-8"?>
<p:sldLayout xmlns:a="http://schemas.openxmlformats.org/drawingml/2006/main" xmlns:r="http://schemas.openxmlformats.org/officeDocument/2006/relationships" xmlns:p="http://schemas.openxmlformats.org/presentationml/2006/main" matchingName="Custom Layout 2">
  <p:cSld name="Custom Layout 2">
    <p:spTree>
      <p:nvGrpSpPr>
        <p:cNvPr id="1" name="Shape 19977"/>
        <p:cNvGrpSpPr/>
        <p:nvPr/>
      </p:nvGrpSpPr>
      <p:grpSpPr>
        <a:xfrm>
          <a:off x="0" y="0"/>
          <a:ext cx="0" cy="0"/>
          <a:chOff x="0" y="0"/>
          <a:chExt cx="0" cy="0"/>
        </a:xfrm>
      </p:grpSpPr>
      <p:sp>
        <p:nvSpPr>
          <p:cNvPr id="19978" name="Google Shape;19978;p2230"/>
          <p:cNvSpPr/>
          <p:nvPr/>
        </p:nvSpPr>
        <p:spPr>
          <a:xfrm>
            <a:off x="0" y="-9600"/>
            <a:ext cx="304800" cy="6877200"/>
          </a:xfrm>
          <a:prstGeom prst="rect">
            <a:avLst/>
          </a:prstGeom>
          <a:solidFill>
            <a:srgbClr val="00ACC5"/>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2017.xml><?xml version="1.0" encoding="utf-8"?>
<p:sldLayout xmlns:a="http://schemas.openxmlformats.org/drawingml/2006/main" xmlns:r="http://schemas.openxmlformats.org/officeDocument/2006/relationships" xmlns:p="http://schemas.openxmlformats.org/presentationml/2006/main" matchingName="Bulleted List">
  <p:cSld name="Bulleted List">
    <p:spTree>
      <p:nvGrpSpPr>
        <p:cNvPr id="1" name="Shape 19979"/>
        <p:cNvGrpSpPr/>
        <p:nvPr/>
      </p:nvGrpSpPr>
      <p:grpSpPr>
        <a:xfrm>
          <a:off x="0" y="0"/>
          <a:ext cx="0" cy="0"/>
          <a:chOff x="0" y="0"/>
          <a:chExt cx="0" cy="0"/>
        </a:xfrm>
      </p:grpSpPr>
      <p:sp>
        <p:nvSpPr>
          <p:cNvPr id="19980" name="Google Shape;19980;p22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9981" name="Google Shape;19981;p2231"/>
          <p:cNvSpPr/>
          <p:nvPr/>
        </p:nvSpPr>
        <p:spPr>
          <a:xfrm>
            <a:off x="-4653" y="0"/>
            <a:ext cx="12192000" cy="1124679"/>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9982" name="Google Shape;19982;p2231"/>
          <p:cNvSpPr txBox="1">
            <a:spLocks noGrp="1"/>
          </p:cNvSpPr>
          <p:nvPr>
            <p:ph type="title"/>
          </p:nvPr>
        </p:nvSpPr>
        <p:spPr>
          <a:xfrm>
            <a:off x="387927" y="152400"/>
            <a:ext cx="11651673" cy="97228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Clr>
                <a:schemeClr val="lt1"/>
              </a:buClr>
              <a:buSzPts val="3600"/>
              <a:buFont typeface="Calibri"/>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983" name="Google Shape;19983;p2231"/>
          <p:cNvSpPr txBox="1">
            <a:spLocks noGrp="1"/>
          </p:cNvSpPr>
          <p:nvPr>
            <p:ph type="body" idx="1"/>
          </p:nvPr>
        </p:nvSpPr>
        <p:spPr>
          <a:xfrm>
            <a:off x="3121126" y="1914717"/>
            <a:ext cx="5940441" cy="3468772"/>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Font typeface="Arial"/>
              <a:buChar char="•"/>
              <a:defRPr>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018.xml><?xml version="1.0" encoding="utf-8"?>
<p:sldLayout xmlns:a="http://schemas.openxmlformats.org/drawingml/2006/main" xmlns:r="http://schemas.openxmlformats.org/officeDocument/2006/relationships" xmlns:p="http://schemas.openxmlformats.org/presentationml/2006/main" matchingName="Two Content">
  <p:cSld name="Two Content 22">
    <p:spTree>
      <p:nvGrpSpPr>
        <p:cNvPr id="1" name="Shape 19984"/>
        <p:cNvGrpSpPr/>
        <p:nvPr/>
      </p:nvGrpSpPr>
      <p:grpSpPr>
        <a:xfrm>
          <a:off x="0" y="0"/>
          <a:ext cx="0" cy="0"/>
          <a:chOff x="0" y="0"/>
          <a:chExt cx="0" cy="0"/>
        </a:xfrm>
      </p:grpSpPr>
      <p:sp>
        <p:nvSpPr>
          <p:cNvPr id="19985" name="Google Shape;19985;p22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986" name="Google Shape;19986;p223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987" name="Google Shape;19987;p2232"/>
          <p:cNvGrpSpPr/>
          <p:nvPr/>
        </p:nvGrpSpPr>
        <p:grpSpPr>
          <a:xfrm>
            <a:off x="7191542" y="1"/>
            <a:ext cx="5000459" cy="1425992"/>
            <a:chOff x="7191542" y="1"/>
            <a:chExt cx="5000459" cy="1425992"/>
          </a:xfrm>
        </p:grpSpPr>
        <p:pic>
          <p:nvPicPr>
            <p:cNvPr id="19988" name="Google Shape;19988;p22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989" name="Google Shape;19989;p2232"/>
            <p:cNvGrpSpPr/>
            <p:nvPr/>
          </p:nvGrpSpPr>
          <p:grpSpPr>
            <a:xfrm>
              <a:off x="7191542" y="1"/>
              <a:ext cx="5000459" cy="1425992"/>
              <a:chOff x="7186272" y="0"/>
              <a:chExt cx="5005729" cy="1427495"/>
            </a:xfrm>
          </p:grpSpPr>
          <p:sp>
            <p:nvSpPr>
              <p:cNvPr id="19990" name="Google Shape;19990;p22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991" name="Google Shape;19991;p22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992" name="Google Shape;19992;p223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93" name="Google Shape;19993;p223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994" name="Google Shape;19994;p22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95" name="Google Shape;19995;p22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19.xml><?xml version="1.0" encoding="utf-8"?>
<p:sldLayout xmlns:a="http://schemas.openxmlformats.org/drawingml/2006/main" xmlns:r="http://schemas.openxmlformats.org/officeDocument/2006/relationships" xmlns:p="http://schemas.openxmlformats.org/presentationml/2006/main" matchingName="1_1-Line Title (Blank, Logo Top)">
  <p:cSld name="1_1-Line Title (Blank, Logo Top) 3">
    <p:spTree>
      <p:nvGrpSpPr>
        <p:cNvPr id="1" name="Shape 19996"/>
        <p:cNvGrpSpPr/>
        <p:nvPr/>
      </p:nvGrpSpPr>
      <p:grpSpPr>
        <a:xfrm>
          <a:off x="0" y="0"/>
          <a:ext cx="0" cy="0"/>
          <a:chOff x="0" y="0"/>
          <a:chExt cx="0" cy="0"/>
        </a:xfrm>
      </p:grpSpPr>
      <p:cxnSp>
        <p:nvCxnSpPr>
          <p:cNvPr id="19997" name="Google Shape;19997;p2233"/>
          <p:cNvCxnSpPr/>
          <p:nvPr/>
        </p:nvCxnSpPr>
        <p:spPr>
          <a:xfrm>
            <a:off x="2" y="1129976"/>
            <a:ext cx="10289308" cy="0"/>
          </a:xfrm>
          <a:prstGeom prst="straightConnector1">
            <a:avLst/>
          </a:prstGeom>
          <a:noFill/>
          <a:ln w="12700" cap="flat" cmpd="sng">
            <a:solidFill>
              <a:srgbClr val="C9C9C9"/>
            </a:solidFill>
            <a:prstDash val="solid"/>
            <a:miter lim="800000"/>
            <a:headEnd type="none" w="sm" len="sm"/>
            <a:tailEnd type="oval" w="med" len="med"/>
          </a:ln>
        </p:spPr>
      </p:cxnSp>
      <p:sp>
        <p:nvSpPr>
          <p:cNvPr id="19998" name="Google Shape;19998;p2233"/>
          <p:cNvSpPr txBox="1">
            <a:spLocks noGrp="1"/>
          </p:cNvSpPr>
          <p:nvPr>
            <p:ph type="body" idx="1"/>
          </p:nvPr>
        </p:nvSpPr>
        <p:spPr>
          <a:xfrm>
            <a:off x="700620" y="533969"/>
            <a:ext cx="8867787" cy="488537"/>
          </a:xfrm>
          <a:prstGeom prst="rect">
            <a:avLst/>
          </a:prstGeom>
          <a:noFill/>
          <a:ln>
            <a:noFill/>
          </a:ln>
        </p:spPr>
        <p:txBody>
          <a:bodyPr spcFirstLastPara="1" wrap="square" lIns="91425" tIns="45700" rIns="91425" bIns="45700" anchor="ctr" anchorCtr="0">
            <a:noAutofit/>
          </a:bodyPr>
          <a:lstStyle>
            <a:lvl1pPr marL="457200" lvl="0" indent="-228600" algn="l">
              <a:lnSpc>
                <a:spcPct val="100000"/>
              </a:lnSpc>
              <a:spcBef>
                <a:spcPts val="1000"/>
              </a:spcBef>
              <a:spcAft>
                <a:spcPts val="0"/>
              </a:spcAft>
              <a:buSzPts val="2400"/>
              <a:buNone/>
              <a:defRPr b="1">
                <a:solidFill>
                  <a:srgbClr val="8C2347"/>
                </a:solidFill>
              </a:defRPr>
            </a:lvl1pPr>
            <a:lvl2pPr marL="914400" lvl="1" indent="-228600" algn="l">
              <a:lnSpc>
                <a:spcPct val="100000"/>
              </a:lnSpc>
              <a:spcBef>
                <a:spcPts val="1000"/>
              </a:spcBef>
              <a:spcAft>
                <a:spcPts val="0"/>
              </a:spcAft>
              <a:buSzPts val="2000"/>
              <a:buNone/>
              <a:defRPr b="1">
                <a:solidFill>
                  <a:srgbClr val="8C2347"/>
                </a:solidFill>
              </a:defRPr>
            </a:lvl2pPr>
            <a:lvl3pPr marL="1371600" lvl="2" indent="-228600" algn="l">
              <a:lnSpc>
                <a:spcPct val="100000"/>
              </a:lnSpc>
              <a:spcBef>
                <a:spcPts val="1000"/>
              </a:spcBef>
              <a:spcAft>
                <a:spcPts val="0"/>
              </a:spcAft>
              <a:buSzPts val="1800"/>
              <a:buNone/>
              <a:defRPr b="1">
                <a:solidFill>
                  <a:srgbClr val="8C2347"/>
                </a:solidFill>
              </a:defRPr>
            </a:lvl3pPr>
            <a:lvl4pPr marL="1828800" lvl="3" indent="-228600" algn="l">
              <a:lnSpc>
                <a:spcPct val="100000"/>
              </a:lnSpc>
              <a:spcBef>
                <a:spcPts val="1000"/>
              </a:spcBef>
              <a:spcAft>
                <a:spcPts val="0"/>
              </a:spcAft>
              <a:buSzPts val="1600"/>
              <a:buNone/>
              <a:defRPr b="1">
                <a:solidFill>
                  <a:srgbClr val="8C2347"/>
                </a:solidFill>
              </a:defRPr>
            </a:lvl4pPr>
            <a:lvl5pPr marL="2286000" lvl="4" indent="-228600" algn="l">
              <a:lnSpc>
                <a:spcPct val="100000"/>
              </a:lnSpc>
              <a:spcBef>
                <a:spcPts val="1000"/>
              </a:spcBef>
              <a:spcAft>
                <a:spcPts val="0"/>
              </a:spcAft>
              <a:buSzPts val="1600"/>
              <a:buNone/>
              <a:defRPr b="1">
                <a:solidFill>
                  <a:srgbClr val="8C2347"/>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99" name="Google Shape;19999;p2233"/>
          <p:cNvSpPr/>
          <p:nvPr/>
        </p:nvSpPr>
        <p:spPr>
          <a:xfrm>
            <a:off x="9815334" y="5955178"/>
            <a:ext cx="2376668" cy="902825"/>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25" b="0" i="0" u="none" strike="noStrike" cap="none">
              <a:solidFill>
                <a:schemeClr val="lt1"/>
              </a:solidFill>
              <a:latin typeface="Arial"/>
              <a:ea typeface="Arial"/>
              <a:cs typeface="Arial"/>
              <a:sym typeface="Arial"/>
            </a:endParaRPr>
          </a:p>
        </p:txBody>
      </p:sp>
      <p:sp>
        <p:nvSpPr>
          <p:cNvPr id="20000" name="Google Shape;20000;p2233"/>
          <p:cNvSpPr/>
          <p:nvPr/>
        </p:nvSpPr>
        <p:spPr>
          <a:xfrm>
            <a:off x="9815334" y="77979"/>
            <a:ext cx="2376668" cy="94452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25" b="0" i="0" u="none" strike="noStrike" cap="none">
              <a:solidFill>
                <a:schemeClr val="lt1"/>
              </a:solidFill>
              <a:latin typeface="Arial"/>
              <a:ea typeface="Arial"/>
              <a:cs typeface="Arial"/>
              <a:sym typeface="Arial"/>
            </a:endParaRPr>
          </a:p>
        </p:txBody>
      </p:sp>
      <p:pic>
        <p:nvPicPr>
          <p:cNvPr id="20001" name="Google Shape;20001;p2233" descr="LM_LUMC_3C_V.png"/>
          <p:cNvPicPr preferRelativeResize="0"/>
          <p:nvPr/>
        </p:nvPicPr>
        <p:blipFill rotWithShape="1">
          <a:blip r:embed="rId2">
            <a:alphaModFix/>
          </a:blip>
          <a:srcRect/>
          <a:stretch/>
        </p:blipFill>
        <p:spPr>
          <a:xfrm>
            <a:off x="9997747" y="317115"/>
            <a:ext cx="1653863" cy="574078"/>
          </a:xfrm>
          <a:prstGeom prst="rect">
            <a:avLst/>
          </a:prstGeom>
          <a:noFill/>
          <a:ln>
            <a:noFill/>
          </a:ln>
        </p:spPr>
      </p:pic>
    </p:spTree>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matchingName="5_Quotation">
  <p:cSld name="5_Quotation 2">
    <p:spTree>
      <p:nvGrpSpPr>
        <p:cNvPr id="1" name="Shape 1962"/>
        <p:cNvGrpSpPr/>
        <p:nvPr/>
      </p:nvGrpSpPr>
      <p:grpSpPr>
        <a:xfrm>
          <a:off x="0" y="0"/>
          <a:ext cx="0" cy="0"/>
          <a:chOff x="0" y="0"/>
          <a:chExt cx="0" cy="0"/>
        </a:xfrm>
      </p:grpSpPr>
      <p:sp>
        <p:nvSpPr>
          <p:cNvPr id="1963" name="Google Shape;1963;p29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64" name="Google Shape;1964;p29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65" name="Google Shape;1965;p29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6" name="Google Shape;1966;p29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67" name="Google Shape;1967;p2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8" name="Google Shape;1968;p2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69" name="Google Shape;1969;p297"/>
          <p:cNvGrpSpPr/>
          <p:nvPr/>
        </p:nvGrpSpPr>
        <p:grpSpPr>
          <a:xfrm>
            <a:off x="7191543" y="1"/>
            <a:ext cx="5000459" cy="1425992"/>
            <a:chOff x="7191542" y="1"/>
            <a:chExt cx="5000459" cy="1425992"/>
          </a:xfrm>
        </p:grpSpPr>
        <p:pic>
          <p:nvPicPr>
            <p:cNvPr id="1970" name="Google Shape;1970;p2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1" name="Google Shape;1971;p297"/>
            <p:cNvGrpSpPr/>
            <p:nvPr/>
          </p:nvGrpSpPr>
          <p:grpSpPr>
            <a:xfrm>
              <a:off x="7191542" y="1"/>
              <a:ext cx="5000459" cy="1425992"/>
              <a:chOff x="7186272" y="0"/>
              <a:chExt cx="5005729" cy="1427495"/>
            </a:xfrm>
          </p:grpSpPr>
          <p:sp>
            <p:nvSpPr>
              <p:cNvPr id="1972" name="Google Shape;1972;p2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73" name="Google Shape;1973;p2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974" name="Google Shape;1974;p29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20.xml><?xml version="1.0" encoding="utf-8"?>
<p:sldLayout xmlns:a="http://schemas.openxmlformats.org/drawingml/2006/main" xmlns:r="http://schemas.openxmlformats.org/officeDocument/2006/relationships" xmlns:p="http://schemas.openxmlformats.org/presentationml/2006/main" matchingName="1_1-Line Title (Blank, Logo Top)">
  <p:cSld name="1_1-Line Title (Blank, Logo Top) 4">
    <p:spTree>
      <p:nvGrpSpPr>
        <p:cNvPr id="1" name="Shape 20002"/>
        <p:cNvGrpSpPr/>
        <p:nvPr/>
      </p:nvGrpSpPr>
      <p:grpSpPr>
        <a:xfrm>
          <a:off x="0" y="0"/>
          <a:ext cx="0" cy="0"/>
          <a:chOff x="0" y="0"/>
          <a:chExt cx="0" cy="0"/>
        </a:xfrm>
      </p:grpSpPr>
      <p:cxnSp>
        <p:nvCxnSpPr>
          <p:cNvPr id="20003" name="Google Shape;20003;p2234"/>
          <p:cNvCxnSpPr/>
          <p:nvPr/>
        </p:nvCxnSpPr>
        <p:spPr>
          <a:xfrm>
            <a:off x="2" y="1129976"/>
            <a:ext cx="10289308" cy="0"/>
          </a:xfrm>
          <a:prstGeom prst="straightConnector1">
            <a:avLst/>
          </a:prstGeom>
          <a:noFill/>
          <a:ln w="12700" cap="flat" cmpd="sng">
            <a:solidFill>
              <a:srgbClr val="C9C9C9"/>
            </a:solidFill>
            <a:prstDash val="solid"/>
            <a:miter lim="800000"/>
            <a:headEnd type="none" w="sm" len="sm"/>
            <a:tailEnd type="oval" w="med" len="med"/>
          </a:ln>
        </p:spPr>
      </p:cxnSp>
      <p:sp>
        <p:nvSpPr>
          <p:cNvPr id="20004" name="Google Shape;20004;p2234"/>
          <p:cNvSpPr txBox="1">
            <a:spLocks noGrp="1"/>
          </p:cNvSpPr>
          <p:nvPr>
            <p:ph type="body" idx="1"/>
          </p:nvPr>
        </p:nvSpPr>
        <p:spPr>
          <a:xfrm>
            <a:off x="700620" y="533969"/>
            <a:ext cx="8867787" cy="488537"/>
          </a:xfrm>
          <a:prstGeom prst="rect">
            <a:avLst/>
          </a:prstGeom>
          <a:noFill/>
          <a:ln>
            <a:noFill/>
          </a:ln>
        </p:spPr>
        <p:txBody>
          <a:bodyPr spcFirstLastPara="1" wrap="square" lIns="91425" tIns="45700" rIns="91425" bIns="45700" anchor="ctr" anchorCtr="0">
            <a:noAutofit/>
          </a:bodyPr>
          <a:lstStyle>
            <a:lvl1pPr marL="457200" lvl="0" indent="-228600" algn="l">
              <a:lnSpc>
                <a:spcPct val="100000"/>
              </a:lnSpc>
              <a:spcBef>
                <a:spcPts val="1000"/>
              </a:spcBef>
              <a:spcAft>
                <a:spcPts val="0"/>
              </a:spcAft>
              <a:buSzPts val="2400"/>
              <a:buNone/>
              <a:defRPr b="1">
                <a:solidFill>
                  <a:srgbClr val="8C2347"/>
                </a:solidFill>
              </a:defRPr>
            </a:lvl1pPr>
            <a:lvl2pPr marL="914400" lvl="1" indent="-228600" algn="l">
              <a:lnSpc>
                <a:spcPct val="100000"/>
              </a:lnSpc>
              <a:spcBef>
                <a:spcPts val="1000"/>
              </a:spcBef>
              <a:spcAft>
                <a:spcPts val="0"/>
              </a:spcAft>
              <a:buSzPts val="2000"/>
              <a:buNone/>
              <a:defRPr b="1">
                <a:solidFill>
                  <a:srgbClr val="8C2347"/>
                </a:solidFill>
              </a:defRPr>
            </a:lvl2pPr>
            <a:lvl3pPr marL="1371600" lvl="2" indent="-228600" algn="l">
              <a:lnSpc>
                <a:spcPct val="100000"/>
              </a:lnSpc>
              <a:spcBef>
                <a:spcPts val="1000"/>
              </a:spcBef>
              <a:spcAft>
                <a:spcPts val="0"/>
              </a:spcAft>
              <a:buSzPts val="1800"/>
              <a:buNone/>
              <a:defRPr b="1">
                <a:solidFill>
                  <a:srgbClr val="8C2347"/>
                </a:solidFill>
              </a:defRPr>
            </a:lvl3pPr>
            <a:lvl4pPr marL="1828800" lvl="3" indent="-228600" algn="l">
              <a:lnSpc>
                <a:spcPct val="100000"/>
              </a:lnSpc>
              <a:spcBef>
                <a:spcPts val="1000"/>
              </a:spcBef>
              <a:spcAft>
                <a:spcPts val="0"/>
              </a:spcAft>
              <a:buSzPts val="1600"/>
              <a:buNone/>
              <a:defRPr b="1">
                <a:solidFill>
                  <a:srgbClr val="8C2347"/>
                </a:solidFill>
              </a:defRPr>
            </a:lvl4pPr>
            <a:lvl5pPr marL="2286000" lvl="4" indent="-228600" algn="l">
              <a:lnSpc>
                <a:spcPct val="100000"/>
              </a:lnSpc>
              <a:spcBef>
                <a:spcPts val="1000"/>
              </a:spcBef>
              <a:spcAft>
                <a:spcPts val="0"/>
              </a:spcAft>
              <a:buSzPts val="1600"/>
              <a:buNone/>
              <a:defRPr b="1">
                <a:solidFill>
                  <a:srgbClr val="8C2347"/>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005" name="Google Shape;20005;p2234"/>
          <p:cNvSpPr/>
          <p:nvPr/>
        </p:nvSpPr>
        <p:spPr>
          <a:xfrm>
            <a:off x="9815334" y="5955178"/>
            <a:ext cx="2376668" cy="902825"/>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25" b="0" i="0" u="none" strike="noStrike" cap="none">
              <a:solidFill>
                <a:schemeClr val="lt1"/>
              </a:solidFill>
              <a:latin typeface="Arial"/>
              <a:ea typeface="Arial"/>
              <a:cs typeface="Arial"/>
              <a:sym typeface="Arial"/>
            </a:endParaRPr>
          </a:p>
        </p:txBody>
      </p:sp>
      <p:sp>
        <p:nvSpPr>
          <p:cNvPr id="20006" name="Google Shape;20006;p2234"/>
          <p:cNvSpPr/>
          <p:nvPr/>
        </p:nvSpPr>
        <p:spPr>
          <a:xfrm>
            <a:off x="9815334" y="77979"/>
            <a:ext cx="2376668" cy="94452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25" b="0" i="0" u="none" strike="noStrike" cap="none">
              <a:solidFill>
                <a:schemeClr val="lt1"/>
              </a:solidFill>
              <a:latin typeface="Arial"/>
              <a:ea typeface="Arial"/>
              <a:cs typeface="Arial"/>
              <a:sym typeface="Arial"/>
            </a:endParaRPr>
          </a:p>
        </p:txBody>
      </p:sp>
      <p:pic>
        <p:nvPicPr>
          <p:cNvPr id="20007" name="Google Shape;20007;p2234" descr="LM_LUMC_3C_V.png"/>
          <p:cNvPicPr preferRelativeResize="0"/>
          <p:nvPr/>
        </p:nvPicPr>
        <p:blipFill rotWithShape="1">
          <a:blip r:embed="rId2">
            <a:alphaModFix/>
          </a:blip>
          <a:srcRect/>
          <a:stretch/>
        </p:blipFill>
        <p:spPr>
          <a:xfrm>
            <a:off x="9997747" y="317115"/>
            <a:ext cx="1653863" cy="574078"/>
          </a:xfrm>
          <a:prstGeom prst="rect">
            <a:avLst/>
          </a:prstGeom>
          <a:noFill/>
          <a:ln>
            <a:noFill/>
          </a:ln>
        </p:spPr>
      </p:pic>
    </p:spTree>
  </p:cSld>
  <p:clrMapOvr>
    <a:masterClrMapping/>
  </p:clrMapOvr>
</p:sldLayout>
</file>

<file path=ppt/slideLayouts/slideLayout2021.xml><?xml version="1.0" encoding="utf-8"?>
<p:sldLayout xmlns:a="http://schemas.openxmlformats.org/drawingml/2006/main" xmlns:r="http://schemas.openxmlformats.org/officeDocument/2006/relationships" xmlns:p="http://schemas.openxmlformats.org/presentationml/2006/main" matchingName="1 Line Title (Logo UR)">
  <p:cSld name="1 Line Title (Logo UR) 2">
    <p:spTree>
      <p:nvGrpSpPr>
        <p:cNvPr id="1" name="Shape 20008"/>
        <p:cNvGrpSpPr/>
        <p:nvPr/>
      </p:nvGrpSpPr>
      <p:grpSpPr>
        <a:xfrm>
          <a:off x="0" y="0"/>
          <a:ext cx="0" cy="0"/>
          <a:chOff x="0" y="0"/>
          <a:chExt cx="0" cy="0"/>
        </a:xfrm>
      </p:grpSpPr>
      <p:cxnSp>
        <p:nvCxnSpPr>
          <p:cNvPr id="20009" name="Google Shape;20009;p2235"/>
          <p:cNvCxnSpPr/>
          <p:nvPr/>
        </p:nvCxnSpPr>
        <p:spPr>
          <a:xfrm>
            <a:off x="1" y="1129976"/>
            <a:ext cx="10289308" cy="0"/>
          </a:xfrm>
          <a:prstGeom prst="straightConnector1">
            <a:avLst/>
          </a:prstGeom>
          <a:noFill/>
          <a:ln w="12700" cap="flat" cmpd="sng">
            <a:solidFill>
              <a:srgbClr val="C9C9C9"/>
            </a:solidFill>
            <a:prstDash val="solid"/>
            <a:miter lim="800000"/>
            <a:headEnd type="none" w="sm" len="sm"/>
            <a:tailEnd type="oval" w="med" len="med"/>
          </a:ln>
        </p:spPr>
      </p:cxnSp>
      <p:sp>
        <p:nvSpPr>
          <p:cNvPr id="20010" name="Google Shape;20010;p2235"/>
          <p:cNvSpPr txBox="1">
            <a:spLocks noGrp="1"/>
          </p:cNvSpPr>
          <p:nvPr>
            <p:ph type="body" idx="1"/>
          </p:nvPr>
        </p:nvSpPr>
        <p:spPr>
          <a:xfrm>
            <a:off x="700619" y="533967"/>
            <a:ext cx="8867787" cy="488537"/>
          </a:xfrm>
          <a:prstGeom prst="rect">
            <a:avLst/>
          </a:prstGeom>
          <a:noFill/>
          <a:ln>
            <a:noFill/>
          </a:ln>
        </p:spPr>
        <p:txBody>
          <a:bodyPr spcFirstLastPara="1" wrap="square" lIns="91425" tIns="45700" rIns="91425" bIns="45700" anchor="ctr" anchorCtr="0">
            <a:noAutofit/>
          </a:bodyPr>
          <a:lstStyle>
            <a:lvl1pPr marL="457200" lvl="0" indent="-228600" algn="l">
              <a:lnSpc>
                <a:spcPct val="100000"/>
              </a:lnSpc>
              <a:spcBef>
                <a:spcPts val="1000"/>
              </a:spcBef>
              <a:spcAft>
                <a:spcPts val="0"/>
              </a:spcAft>
              <a:buSzPts val="2400"/>
              <a:buNone/>
              <a:defRPr b="1">
                <a:solidFill>
                  <a:srgbClr val="8C2347"/>
                </a:solidFill>
              </a:defRPr>
            </a:lvl1pPr>
            <a:lvl2pPr marL="914400" lvl="1" indent="-228600" algn="l">
              <a:lnSpc>
                <a:spcPct val="100000"/>
              </a:lnSpc>
              <a:spcBef>
                <a:spcPts val="1000"/>
              </a:spcBef>
              <a:spcAft>
                <a:spcPts val="0"/>
              </a:spcAft>
              <a:buSzPts val="2000"/>
              <a:buNone/>
              <a:defRPr b="1">
                <a:solidFill>
                  <a:srgbClr val="8C2347"/>
                </a:solidFill>
              </a:defRPr>
            </a:lvl2pPr>
            <a:lvl3pPr marL="1371600" lvl="2" indent="-228600" algn="l">
              <a:lnSpc>
                <a:spcPct val="100000"/>
              </a:lnSpc>
              <a:spcBef>
                <a:spcPts val="1000"/>
              </a:spcBef>
              <a:spcAft>
                <a:spcPts val="0"/>
              </a:spcAft>
              <a:buSzPts val="1800"/>
              <a:buNone/>
              <a:defRPr b="1">
                <a:solidFill>
                  <a:srgbClr val="8C2347"/>
                </a:solidFill>
              </a:defRPr>
            </a:lvl3pPr>
            <a:lvl4pPr marL="1828800" lvl="3" indent="-228600" algn="l">
              <a:lnSpc>
                <a:spcPct val="100000"/>
              </a:lnSpc>
              <a:spcBef>
                <a:spcPts val="1000"/>
              </a:spcBef>
              <a:spcAft>
                <a:spcPts val="0"/>
              </a:spcAft>
              <a:buSzPts val="1600"/>
              <a:buNone/>
              <a:defRPr b="1">
                <a:solidFill>
                  <a:srgbClr val="8C2347"/>
                </a:solidFill>
              </a:defRPr>
            </a:lvl4pPr>
            <a:lvl5pPr marL="2286000" lvl="4" indent="-228600" algn="l">
              <a:lnSpc>
                <a:spcPct val="100000"/>
              </a:lnSpc>
              <a:spcBef>
                <a:spcPts val="1000"/>
              </a:spcBef>
              <a:spcAft>
                <a:spcPts val="0"/>
              </a:spcAft>
              <a:buSzPts val="1600"/>
              <a:buNone/>
              <a:defRPr b="1">
                <a:solidFill>
                  <a:srgbClr val="8C2347"/>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011" name="Google Shape;20011;p2235"/>
          <p:cNvSpPr/>
          <p:nvPr/>
        </p:nvSpPr>
        <p:spPr>
          <a:xfrm>
            <a:off x="9815333" y="5694745"/>
            <a:ext cx="2376668" cy="1163256"/>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20012" name="Google Shape;20012;p2235"/>
          <p:cNvSpPr txBox="1">
            <a:spLocks noGrp="1"/>
          </p:cNvSpPr>
          <p:nvPr>
            <p:ph type="body" idx="2"/>
          </p:nvPr>
        </p:nvSpPr>
        <p:spPr>
          <a:xfrm>
            <a:off x="700619" y="1359436"/>
            <a:ext cx="10768892" cy="498209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800"/>
              <a:buNone/>
              <a:defRPr sz="1800" b="0" i="0">
                <a:solidFill>
                  <a:schemeClr val="dk1"/>
                </a:solidFill>
                <a:latin typeface="Arial"/>
                <a:ea typeface="Arial"/>
                <a:cs typeface="Arial"/>
                <a:sym typeface="Arial"/>
              </a:defRPr>
            </a:lvl1pPr>
            <a:lvl2pPr marL="914400" lvl="1"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2pPr>
            <a:lvl3pPr marL="1371600" lvl="2"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3pPr>
            <a:lvl4pPr marL="1828800" lvl="3"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4pPr>
            <a:lvl5pPr marL="2286000" lvl="4"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022.xml><?xml version="1.0" encoding="utf-8"?>
<p:sldLayout xmlns:a="http://schemas.openxmlformats.org/drawingml/2006/main" xmlns:r="http://schemas.openxmlformats.org/officeDocument/2006/relationships" xmlns:p="http://schemas.openxmlformats.org/presentationml/2006/main" matchingName="Section Header">
  <p:cSld name="Section Header 3">
    <p:spTree>
      <p:nvGrpSpPr>
        <p:cNvPr id="1" name="Shape 20013"/>
        <p:cNvGrpSpPr/>
        <p:nvPr/>
      </p:nvGrpSpPr>
      <p:grpSpPr>
        <a:xfrm>
          <a:off x="0" y="0"/>
          <a:ext cx="0" cy="0"/>
          <a:chOff x="0" y="0"/>
          <a:chExt cx="0" cy="0"/>
        </a:xfrm>
      </p:grpSpPr>
      <p:sp>
        <p:nvSpPr>
          <p:cNvPr id="20014" name="Google Shape;20014;p2236"/>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015" name="Google Shape;20015;p2236"/>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20016" name="Google Shape;20016;p223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20017" name="Google Shape;20017;p22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18" name="Google Shape;20018;p22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023.xml><?xml version="1.0" encoding="utf-8"?>
<p:sldLayout xmlns:a="http://schemas.openxmlformats.org/drawingml/2006/main" xmlns:r="http://schemas.openxmlformats.org/officeDocument/2006/relationships" xmlns:p="http://schemas.openxmlformats.org/presentationml/2006/main" matchingName="Content with Caption">
  <p:cSld name="Content with Caption 3">
    <p:spTree>
      <p:nvGrpSpPr>
        <p:cNvPr id="1" name="Shape 20019"/>
        <p:cNvGrpSpPr/>
        <p:nvPr/>
      </p:nvGrpSpPr>
      <p:grpSpPr>
        <a:xfrm>
          <a:off x="0" y="0"/>
          <a:ext cx="0" cy="0"/>
          <a:chOff x="0" y="0"/>
          <a:chExt cx="0" cy="0"/>
        </a:xfrm>
      </p:grpSpPr>
      <p:sp>
        <p:nvSpPr>
          <p:cNvPr id="20020" name="Google Shape;20020;p2237"/>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021" name="Google Shape;20021;p2237"/>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20022" name="Google Shape;20022;p2237"/>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20023" name="Google Shape;20023;p223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20024" name="Google Shape;20024;p22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25" name="Google Shape;20025;p22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024.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6">
    <p:spTree>
      <p:nvGrpSpPr>
        <p:cNvPr id="1" name="Shape 20026"/>
        <p:cNvGrpSpPr/>
        <p:nvPr/>
      </p:nvGrpSpPr>
      <p:grpSpPr>
        <a:xfrm>
          <a:off x="0" y="0"/>
          <a:ext cx="0" cy="0"/>
          <a:chOff x="0" y="0"/>
          <a:chExt cx="0" cy="0"/>
        </a:xfrm>
      </p:grpSpPr>
      <p:sp>
        <p:nvSpPr>
          <p:cNvPr id="20027" name="Google Shape;20027;p2238"/>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20028" name="Google Shape;20028;p2238"/>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20029" name="Google Shape;20029;p2238"/>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030" name="Google Shape;20030;p2238"/>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20031" name="Google Shape;20031;p2238"/>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032" name="Google Shape;20032;p2238"/>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033" name="Google Shape;20033;p2238"/>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0034" name="Google Shape;20034;p2238"/>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20035" name="Google Shape;20035;p2238"/>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2025.xml><?xml version="1.0" encoding="utf-8"?>
<p:sldLayout xmlns:a="http://schemas.openxmlformats.org/drawingml/2006/main" xmlns:r="http://schemas.openxmlformats.org/officeDocument/2006/relationships" xmlns:p="http://schemas.openxmlformats.org/presentationml/2006/main" matchingName="107_Quotation">
  <p:cSld name="107_Quotation">
    <p:spTree>
      <p:nvGrpSpPr>
        <p:cNvPr id="1" name="Shape 20036"/>
        <p:cNvGrpSpPr/>
        <p:nvPr/>
      </p:nvGrpSpPr>
      <p:grpSpPr>
        <a:xfrm>
          <a:off x="0" y="0"/>
          <a:ext cx="0" cy="0"/>
          <a:chOff x="0" y="0"/>
          <a:chExt cx="0" cy="0"/>
        </a:xfrm>
      </p:grpSpPr>
      <p:sp>
        <p:nvSpPr>
          <p:cNvPr id="20037" name="Google Shape;20037;p223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20038" name="Google Shape;20038;p223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039" name="Google Shape;20039;p223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040" name="Google Shape;20040;p22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041" name="Google Shape;20041;p22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042" name="Google Shape;20042;p22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043" name="Google Shape;20043;p2239"/>
          <p:cNvGrpSpPr/>
          <p:nvPr/>
        </p:nvGrpSpPr>
        <p:grpSpPr>
          <a:xfrm>
            <a:off x="7191542" y="1"/>
            <a:ext cx="5000459" cy="1425992"/>
            <a:chOff x="7191542" y="1"/>
            <a:chExt cx="5000459" cy="1425992"/>
          </a:xfrm>
        </p:grpSpPr>
        <p:pic>
          <p:nvPicPr>
            <p:cNvPr id="20044" name="Google Shape;20044;p22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45" name="Google Shape;20045;p2239"/>
            <p:cNvGrpSpPr/>
            <p:nvPr/>
          </p:nvGrpSpPr>
          <p:grpSpPr>
            <a:xfrm>
              <a:off x="7191542" y="1"/>
              <a:ext cx="5000459" cy="1425992"/>
              <a:chOff x="7186272" y="0"/>
              <a:chExt cx="5005729" cy="1427495"/>
            </a:xfrm>
          </p:grpSpPr>
          <p:sp>
            <p:nvSpPr>
              <p:cNvPr id="20046" name="Google Shape;20046;p22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47" name="Google Shape;20047;p22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20048" name="Google Shape;20048;p223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26.xml><?xml version="1.0" encoding="utf-8"?>
<p:sldLayout xmlns:a="http://schemas.openxmlformats.org/drawingml/2006/main" xmlns:r="http://schemas.openxmlformats.org/officeDocument/2006/relationships" xmlns:p="http://schemas.openxmlformats.org/presentationml/2006/main" matchingName="Title and Content">
  <p:cSld name="2_Title and Content 10">
    <p:spTree>
      <p:nvGrpSpPr>
        <p:cNvPr id="1" name="Shape 20049"/>
        <p:cNvGrpSpPr/>
        <p:nvPr/>
      </p:nvGrpSpPr>
      <p:grpSpPr>
        <a:xfrm>
          <a:off x="0" y="0"/>
          <a:ext cx="0" cy="0"/>
          <a:chOff x="0" y="0"/>
          <a:chExt cx="0" cy="0"/>
        </a:xfrm>
      </p:grpSpPr>
      <p:grpSp>
        <p:nvGrpSpPr>
          <p:cNvPr id="20050" name="Google Shape;20050;p2240"/>
          <p:cNvGrpSpPr/>
          <p:nvPr/>
        </p:nvGrpSpPr>
        <p:grpSpPr>
          <a:xfrm>
            <a:off x="7191542" y="1"/>
            <a:ext cx="5000459" cy="1425992"/>
            <a:chOff x="7191542" y="1"/>
            <a:chExt cx="5000459" cy="1425992"/>
          </a:xfrm>
        </p:grpSpPr>
        <p:pic>
          <p:nvPicPr>
            <p:cNvPr id="20051" name="Google Shape;20051;p22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52" name="Google Shape;20052;p2240"/>
            <p:cNvGrpSpPr/>
            <p:nvPr/>
          </p:nvGrpSpPr>
          <p:grpSpPr>
            <a:xfrm>
              <a:off x="7191542" y="1"/>
              <a:ext cx="5000459" cy="1425992"/>
              <a:chOff x="7186272" y="0"/>
              <a:chExt cx="5005729" cy="1427495"/>
            </a:xfrm>
          </p:grpSpPr>
          <p:sp>
            <p:nvSpPr>
              <p:cNvPr id="20053" name="Google Shape;20053;p22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054" name="Google Shape;20054;p22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0055" name="Google Shape;20055;p224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56" name="Google Shape;20056;p224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057" name="Google Shape;20057;p22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058" name="Google Shape;20058;p22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059" name="Google Shape;20059;p22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27.xml><?xml version="1.0" encoding="utf-8"?>
<p:sldLayout xmlns:a="http://schemas.openxmlformats.org/drawingml/2006/main" xmlns:r="http://schemas.openxmlformats.org/officeDocument/2006/relationships" xmlns:p="http://schemas.openxmlformats.org/presentationml/2006/main" matchingName="Photo Slide">
  <p:cSld name="1_Photo Slide 9">
    <p:spTree>
      <p:nvGrpSpPr>
        <p:cNvPr id="1" name="Shape 20060"/>
        <p:cNvGrpSpPr/>
        <p:nvPr/>
      </p:nvGrpSpPr>
      <p:grpSpPr>
        <a:xfrm>
          <a:off x="0" y="0"/>
          <a:ext cx="0" cy="0"/>
          <a:chOff x="0" y="0"/>
          <a:chExt cx="0" cy="0"/>
        </a:xfrm>
      </p:grpSpPr>
      <p:sp>
        <p:nvSpPr>
          <p:cNvPr id="20061" name="Google Shape;20061;p22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062" name="Google Shape;20062;p22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063" name="Google Shape;20063;p2241"/>
          <p:cNvGrpSpPr/>
          <p:nvPr/>
        </p:nvGrpSpPr>
        <p:grpSpPr>
          <a:xfrm>
            <a:off x="0" y="5379426"/>
            <a:ext cx="2807368" cy="753891"/>
            <a:chOff x="0" y="5379426"/>
            <a:chExt cx="2807368" cy="753891"/>
          </a:xfrm>
        </p:grpSpPr>
        <p:sp>
          <p:nvSpPr>
            <p:cNvPr id="20064" name="Google Shape;20064;p22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065" name="Google Shape;20065;p22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0066" name="Google Shape;20066;p2241"/>
          <p:cNvSpPr>
            <a:spLocks noGrp="1"/>
          </p:cNvSpPr>
          <p:nvPr>
            <p:ph type="pic" idx="2"/>
          </p:nvPr>
        </p:nvSpPr>
        <p:spPr>
          <a:xfrm>
            <a:off x="2807368" y="457202"/>
            <a:ext cx="8915400" cy="5943598"/>
          </a:xfrm>
          <a:prstGeom prst="rect">
            <a:avLst/>
          </a:prstGeom>
          <a:noFill/>
          <a:ln>
            <a:noFill/>
          </a:ln>
        </p:spPr>
      </p:sp>
      <p:pic>
        <p:nvPicPr>
          <p:cNvPr id="20067" name="Google Shape;20067;p224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028.xml><?xml version="1.0" encoding="utf-8"?>
<p:sldLayout xmlns:a="http://schemas.openxmlformats.org/drawingml/2006/main" xmlns:r="http://schemas.openxmlformats.org/officeDocument/2006/relationships" xmlns:p="http://schemas.openxmlformats.org/presentationml/2006/main" matchingName="Photo Slide">
  <p:cSld name="43_Photo Slide">
    <p:spTree>
      <p:nvGrpSpPr>
        <p:cNvPr id="1" name="Shape 20068"/>
        <p:cNvGrpSpPr/>
        <p:nvPr/>
      </p:nvGrpSpPr>
      <p:grpSpPr>
        <a:xfrm>
          <a:off x="0" y="0"/>
          <a:ext cx="0" cy="0"/>
          <a:chOff x="0" y="0"/>
          <a:chExt cx="0" cy="0"/>
        </a:xfrm>
      </p:grpSpPr>
      <p:sp>
        <p:nvSpPr>
          <p:cNvPr id="20069" name="Google Shape;20069;p224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070" name="Google Shape;20070;p224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071" name="Google Shape;20071;p2242"/>
          <p:cNvGrpSpPr/>
          <p:nvPr/>
        </p:nvGrpSpPr>
        <p:grpSpPr>
          <a:xfrm>
            <a:off x="0" y="5379426"/>
            <a:ext cx="2807368" cy="753891"/>
            <a:chOff x="0" y="5379426"/>
            <a:chExt cx="2807368" cy="753891"/>
          </a:xfrm>
        </p:grpSpPr>
        <p:sp>
          <p:nvSpPr>
            <p:cNvPr id="20072" name="Google Shape;20072;p224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073" name="Google Shape;20073;p224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0074" name="Google Shape;20074;p2242"/>
          <p:cNvSpPr>
            <a:spLocks noGrp="1"/>
          </p:cNvSpPr>
          <p:nvPr>
            <p:ph type="pic" idx="2"/>
          </p:nvPr>
        </p:nvSpPr>
        <p:spPr>
          <a:xfrm>
            <a:off x="2807368" y="457202"/>
            <a:ext cx="8915400" cy="5943598"/>
          </a:xfrm>
          <a:prstGeom prst="rect">
            <a:avLst/>
          </a:prstGeom>
          <a:noFill/>
          <a:ln>
            <a:noFill/>
          </a:ln>
        </p:spPr>
      </p:sp>
      <p:pic>
        <p:nvPicPr>
          <p:cNvPr id="20075" name="Google Shape;20075;p224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029.xml><?xml version="1.0" encoding="utf-8"?>
<p:sldLayout xmlns:a="http://schemas.openxmlformats.org/drawingml/2006/main" xmlns:r="http://schemas.openxmlformats.org/officeDocument/2006/relationships" xmlns:p="http://schemas.openxmlformats.org/presentationml/2006/main" matchingName="Title and body">
  <p:cSld name="TITLE_AND_BODY 2">
    <p:spTree>
      <p:nvGrpSpPr>
        <p:cNvPr id="1" name="Shape 20076"/>
        <p:cNvGrpSpPr/>
        <p:nvPr/>
      </p:nvGrpSpPr>
      <p:grpSpPr>
        <a:xfrm>
          <a:off x="0" y="0"/>
          <a:ext cx="0" cy="0"/>
          <a:chOff x="0" y="0"/>
          <a:chExt cx="0" cy="0"/>
        </a:xfrm>
      </p:grpSpPr>
      <p:pic>
        <p:nvPicPr>
          <p:cNvPr id="20077" name="Google Shape;20077;p2243"/>
          <p:cNvPicPr preferRelativeResize="0"/>
          <p:nvPr/>
        </p:nvPicPr>
        <p:blipFill rotWithShape="1">
          <a:blip r:embed="rId2">
            <a:alphaModFix amt="48000"/>
          </a:blip>
          <a:srcRect/>
          <a:stretch/>
        </p:blipFill>
        <p:spPr>
          <a:xfrm>
            <a:off x="0" y="0"/>
            <a:ext cx="12192000" cy="6858000"/>
          </a:xfrm>
          <a:prstGeom prst="rect">
            <a:avLst/>
          </a:prstGeom>
          <a:noFill/>
          <a:ln>
            <a:noFill/>
          </a:ln>
        </p:spPr>
      </p:pic>
      <p:pic>
        <p:nvPicPr>
          <p:cNvPr id="20078" name="Google Shape;20078;p2243"/>
          <p:cNvPicPr preferRelativeResize="0"/>
          <p:nvPr/>
        </p:nvPicPr>
        <p:blipFill rotWithShape="1">
          <a:blip r:embed="rId3">
            <a:alphaModFix/>
          </a:blip>
          <a:srcRect/>
          <a:stretch/>
        </p:blipFill>
        <p:spPr>
          <a:xfrm rot="8274968" flipH="1">
            <a:off x="-3041918" y="-1666733"/>
            <a:ext cx="6541100" cy="4158796"/>
          </a:xfrm>
          <a:prstGeom prst="rect">
            <a:avLst/>
          </a:prstGeom>
          <a:noFill/>
          <a:ln>
            <a:noFill/>
          </a:ln>
        </p:spPr>
      </p:pic>
      <p:grpSp>
        <p:nvGrpSpPr>
          <p:cNvPr id="20079" name="Google Shape;20079;p2243"/>
          <p:cNvGrpSpPr/>
          <p:nvPr/>
        </p:nvGrpSpPr>
        <p:grpSpPr>
          <a:xfrm>
            <a:off x="368833" y="327134"/>
            <a:ext cx="11620267" cy="6395284"/>
            <a:chOff x="276625" y="245350"/>
            <a:chExt cx="8715200" cy="4796463"/>
          </a:xfrm>
        </p:grpSpPr>
        <p:grpSp>
          <p:nvGrpSpPr>
            <p:cNvPr id="20080" name="Google Shape;20080;p2243"/>
            <p:cNvGrpSpPr/>
            <p:nvPr/>
          </p:nvGrpSpPr>
          <p:grpSpPr>
            <a:xfrm>
              <a:off x="276625" y="4598563"/>
              <a:ext cx="215150" cy="127925"/>
              <a:chOff x="2704925" y="411725"/>
              <a:chExt cx="215150" cy="127925"/>
            </a:xfrm>
          </p:grpSpPr>
          <p:sp>
            <p:nvSpPr>
              <p:cNvPr id="20081" name="Google Shape;20081;p2243"/>
              <p:cNvSpPr/>
              <p:nvPr/>
            </p:nvSpPr>
            <p:spPr>
              <a:xfrm>
                <a:off x="2775575" y="501850"/>
                <a:ext cx="819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sp>
            <p:nvSpPr>
              <p:cNvPr id="20082" name="Google Shape;20082;p2243"/>
              <p:cNvSpPr/>
              <p:nvPr/>
            </p:nvSpPr>
            <p:spPr>
              <a:xfrm>
                <a:off x="2704925" y="4117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sp>
            <p:nvSpPr>
              <p:cNvPr id="20083" name="Google Shape;20083;p2243"/>
              <p:cNvSpPr/>
              <p:nvPr/>
            </p:nvSpPr>
            <p:spPr>
              <a:xfrm>
                <a:off x="2860075" y="440500"/>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grpSp>
        <p:grpSp>
          <p:nvGrpSpPr>
            <p:cNvPr id="20084" name="Google Shape;20084;p2243"/>
            <p:cNvGrpSpPr/>
            <p:nvPr/>
          </p:nvGrpSpPr>
          <p:grpSpPr>
            <a:xfrm>
              <a:off x="7131075" y="245350"/>
              <a:ext cx="215150" cy="127925"/>
              <a:chOff x="2704925" y="411725"/>
              <a:chExt cx="215150" cy="127925"/>
            </a:xfrm>
          </p:grpSpPr>
          <p:sp>
            <p:nvSpPr>
              <p:cNvPr id="20085" name="Google Shape;20085;p2243"/>
              <p:cNvSpPr/>
              <p:nvPr/>
            </p:nvSpPr>
            <p:spPr>
              <a:xfrm>
                <a:off x="2775575" y="501850"/>
                <a:ext cx="819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sp>
            <p:nvSpPr>
              <p:cNvPr id="20086" name="Google Shape;20086;p2243"/>
              <p:cNvSpPr/>
              <p:nvPr/>
            </p:nvSpPr>
            <p:spPr>
              <a:xfrm>
                <a:off x="2704925" y="4117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sp>
            <p:nvSpPr>
              <p:cNvPr id="20087" name="Google Shape;20087;p2243"/>
              <p:cNvSpPr/>
              <p:nvPr/>
            </p:nvSpPr>
            <p:spPr>
              <a:xfrm>
                <a:off x="2860075" y="440500"/>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grpSp>
        <p:grpSp>
          <p:nvGrpSpPr>
            <p:cNvPr id="20088" name="Google Shape;20088;p2243"/>
            <p:cNvGrpSpPr/>
            <p:nvPr/>
          </p:nvGrpSpPr>
          <p:grpSpPr>
            <a:xfrm>
              <a:off x="4784050" y="4783138"/>
              <a:ext cx="313075" cy="258675"/>
              <a:chOff x="8623100" y="2827300"/>
              <a:chExt cx="313075" cy="258675"/>
            </a:xfrm>
          </p:grpSpPr>
          <p:sp>
            <p:nvSpPr>
              <p:cNvPr id="20089" name="Google Shape;20089;p2243"/>
              <p:cNvSpPr/>
              <p:nvPr/>
            </p:nvSpPr>
            <p:spPr>
              <a:xfrm>
                <a:off x="8791675" y="3048175"/>
                <a:ext cx="819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sp>
            <p:nvSpPr>
              <p:cNvPr id="20090" name="Google Shape;20090;p2243"/>
              <p:cNvSpPr/>
              <p:nvPr/>
            </p:nvSpPr>
            <p:spPr>
              <a:xfrm>
                <a:off x="8721025" y="2958050"/>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sp>
            <p:nvSpPr>
              <p:cNvPr id="20091" name="Google Shape;20091;p2243"/>
              <p:cNvSpPr/>
              <p:nvPr/>
            </p:nvSpPr>
            <p:spPr>
              <a:xfrm>
                <a:off x="8876175" y="29868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sp>
            <p:nvSpPr>
              <p:cNvPr id="20092" name="Google Shape;20092;p2243"/>
              <p:cNvSpPr/>
              <p:nvPr/>
            </p:nvSpPr>
            <p:spPr>
              <a:xfrm>
                <a:off x="8722650" y="2827300"/>
                <a:ext cx="819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sp>
            <p:nvSpPr>
              <p:cNvPr id="20093" name="Google Shape;20093;p2243"/>
              <p:cNvSpPr/>
              <p:nvPr/>
            </p:nvSpPr>
            <p:spPr>
              <a:xfrm>
                <a:off x="8623100" y="30144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grpSp>
        <p:grpSp>
          <p:nvGrpSpPr>
            <p:cNvPr id="20094" name="Google Shape;20094;p2243"/>
            <p:cNvGrpSpPr/>
            <p:nvPr/>
          </p:nvGrpSpPr>
          <p:grpSpPr>
            <a:xfrm>
              <a:off x="8652425" y="3037225"/>
              <a:ext cx="339400" cy="241250"/>
              <a:chOff x="6339775" y="4248825"/>
              <a:chExt cx="339400" cy="241250"/>
            </a:xfrm>
          </p:grpSpPr>
          <p:sp>
            <p:nvSpPr>
              <p:cNvPr id="20095" name="Google Shape;20095;p2243"/>
              <p:cNvSpPr/>
              <p:nvPr/>
            </p:nvSpPr>
            <p:spPr>
              <a:xfrm>
                <a:off x="6410425" y="4452275"/>
                <a:ext cx="819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sp>
            <p:nvSpPr>
              <p:cNvPr id="20096" name="Google Shape;20096;p2243"/>
              <p:cNvSpPr/>
              <p:nvPr/>
            </p:nvSpPr>
            <p:spPr>
              <a:xfrm>
                <a:off x="6339775" y="4362150"/>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sp>
            <p:nvSpPr>
              <p:cNvPr id="20097" name="Google Shape;20097;p2243"/>
              <p:cNvSpPr/>
              <p:nvPr/>
            </p:nvSpPr>
            <p:spPr>
              <a:xfrm>
                <a:off x="6494925" y="43909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sp>
            <p:nvSpPr>
              <p:cNvPr id="20098" name="Google Shape;20098;p2243"/>
              <p:cNvSpPr/>
              <p:nvPr/>
            </p:nvSpPr>
            <p:spPr>
              <a:xfrm>
                <a:off x="6582975" y="4286625"/>
                <a:ext cx="819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sp>
            <p:nvSpPr>
              <p:cNvPr id="20099" name="Google Shape;20099;p2243"/>
              <p:cNvSpPr/>
              <p:nvPr/>
            </p:nvSpPr>
            <p:spPr>
              <a:xfrm>
                <a:off x="6619175" y="44323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sp>
            <p:nvSpPr>
              <p:cNvPr id="20100" name="Google Shape;20100;p2243"/>
              <p:cNvSpPr/>
              <p:nvPr/>
            </p:nvSpPr>
            <p:spPr>
              <a:xfrm>
                <a:off x="6427675" y="4248825"/>
                <a:ext cx="819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Carlito"/>
                  <a:ea typeface="Carlito"/>
                  <a:cs typeface="Carlito"/>
                  <a:sym typeface="Carlito"/>
                </a:endParaRPr>
              </a:p>
            </p:txBody>
          </p:sp>
        </p:grpSp>
      </p:grpSp>
      <p:grpSp>
        <p:nvGrpSpPr>
          <p:cNvPr id="20101" name="Google Shape;20101;p2243"/>
          <p:cNvGrpSpPr/>
          <p:nvPr/>
        </p:nvGrpSpPr>
        <p:grpSpPr>
          <a:xfrm>
            <a:off x="4049567" y="-94062"/>
            <a:ext cx="901399" cy="890799"/>
            <a:chOff x="149650" y="1139903"/>
            <a:chExt cx="676049" cy="668099"/>
          </a:xfrm>
        </p:grpSpPr>
        <p:sp>
          <p:nvSpPr>
            <p:cNvPr id="20102" name="Google Shape;20102;p2243"/>
            <p:cNvSpPr/>
            <p:nvPr/>
          </p:nvSpPr>
          <p:spPr>
            <a:xfrm rot="-887204">
              <a:off x="264777" y="1281516"/>
              <a:ext cx="379873" cy="384866"/>
            </a:xfrm>
            <a:custGeom>
              <a:avLst/>
              <a:gdLst/>
              <a:ahLst/>
              <a:cxnLst/>
              <a:rect l="l" t="t" r="r" b="b"/>
              <a:pathLst>
                <a:path w="5783" h="5859" extrusionOk="0">
                  <a:moveTo>
                    <a:pt x="5764" y="3981"/>
                  </a:moveTo>
                  <a:lnTo>
                    <a:pt x="5764" y="3981"/>
                  </a:lnTo>
                  <a:cubicBezTo>
                    <a:pt x="5633" y="3531"/>
                    <a:pt x="5333" y="3123"/>
                    <a:pt x="4892" y="2873"/>
                  </a:cubicBezTo>
                  <a:cubicBezTo>
                    <a:pt x="4756" y="2795"/>
                    <a:pt x="4615" y="2737"/>
                    <a:pt x="4475" y="2693"/>
                  </a:cubicBezTo>
                  <a:cubicBezTo>
                    <a:pt x="4605" y="2625"/>
                    <a:pt x="4727" y="2538"/>
                    <a:pt x="4843" y="2431"/>
                  </a:cubicBezTo>
                  <a:cubicBezTo>
                    <a:pt x="5221" y="2092"/>
                    <a:pt x="5430" y="1631"/>
                    <a:pt x="5464" y="1161"/>
                  </a:cubicBezTo>
                  <a:cubicBezTo>
                    <a:pt x="5483" y="880"/>
                    <a:pt x="5260" y="633"/>
                    <a:pt x="4974" y="623"/>
                  </a:cubicBezTo>
                  <a:cubicBezTo>
                    <a:pt x="4503" y="608"/>
                    <a:pt x="4024" y="769"/>
                    <a:pt x="3646" y="1108"/>
                  </a:cubicBezTo>
                  <a:cubicBezTo>
                    <a:pt x="3534" y="1214"/>
                    <a:pt x="3432" y="1326"/>
                    <a:pt x="3350" y="1452"/>
                  </a:cubicBezTo>
                  <a:cubicBezTo>
                    <a:pt x="3321" y="1307"/>
                    <a:pt x="3277" y="1161"/>
                    <a:pt x="3214" y="1016"/>
                  </a:cubicBezTo>
                  <a:cubicBezTo>
                    <a:pt x="3006" y="555"/>
                    <a:pt x="2632" y="216"/>
                    <a:pt x="2196" y="37"/>
                  </a:cubicBezTo>
                  <a:cubicBezTo>
                    <a:pt x="1934" y="-70"/>
                    <a:pt x="1628" y="66"/>
                    <a:pt x="1532" y="332"/>
                  </a:cubicBezTo>
                  <a:cubicBezTo>
                    <a:pt x="1371" y="778"/>
                    <a:pt x="1377" y="1282"/>
                    <a:pt x="1585" y="1748"/>
                  </a:cubicBezTo>
                  <a:cubicBezTo>
                    <a:pt x="1648" y="1888"/>
                    <a:pt x="1726" y="2019"/>
                    <a:pt x="1818" y="2135"/>
                  </a:cubicBezTo>
                  <a:cubicBezTo>
                    <a:pt x="1672" y="2116"/>
                    <a:pt x="1517" y="2111"/>
                    <a:pt x="1362" y="2131"/>
                  </a:cubicBezTo>
                  <a:cubicBezTo>
                    <a:pt x="858" y="2184"/>
                    <a:pt x="422" y="2431"/>
                    <a:pt x="116" y="2795"/>
                  </a:cubicBezTo>
                  <a:cubicBezTo>
                    <a:pt x="4" y="2930"/>
                    <a:pt x="-25" y="3104"/>
                    <a:pt x="19" y="3259"/>
                  </a:cubicBezTo>
                  <a:cubicBezTo>
                    <a:pt x="33" y="3313"/>
                    <a:pt x="58" y="3356"/>
                    <a:pt x="87" y="3405"/>
                  </a:cubicBezTo>
                  <a:cubicBezTo>
                    <a:pt x="116" y="3444"/>
                    <a:pt x="150" y="3482"/>
                    <a:pt x="193" y="3516"/>
                  </a:cubicBezTo>
                  <a:cubicBezTo>
                    <a:pt x="567" y="3807"/>
                    <a:pt x="1047" y="3957"/>
                    <a:pt x="1556" y="3904"/>
                  </a:cubicBezTo>
                  <a:cubicBezTo>
                    <a:pt x="1706" y="3889"/>
                    <a:pt x="1856" y="3851"/>
                    <a:pt x="1997" y="3802"/>
                  </a:cubicBezTo>
                  <a:cubicBezTo>
                    <a:pt x="1929" y="3938"/>
                    <a:pt x="1881" y="4079"/>
                    <a:pt x="1851" y="4234"/>
                  </a:cubicBezTo>
                  <a:cubicBezTo>
                    <a:pt x="1745" y="4728"/>
                    <a:pt x="1847" y="5223"/>
                    <a:pt x="2099" y="5625"/>
                  </a:cubicBezTo>
                  <a:cubicBezTo>
                    <a:pt x="2249" y="5863"/>
                    <a:pt x="2574" y="5931"/>
                    <a:pt x="2812" y="5775"/>
                  </a:cubicBezTo>
                  <a:cubicBezTo>
                    <a:pt x="3199" y="5508"/>
                    <a:pt x="3490" y="5097"/>
                    <a:pt x="3597" y="4602"/>
                  </a:cubicBezTo>
                  <a:cubicBezTo>
                    <a:pt x="3631" y="4447"/>
                    <a:pt x="3641" y="4297"/>
                    <a:pt x="3636" y="4146"/>
                  </a:cubicBezTo>
                  <a:cubicBezTo>
                    <a:pt x="3742" y="4253"/>
                    <a:pt x="3869" y="4340"/>
                    <a:pt x="3999" y="4418"/>
                  </a:cubicBezTo>
                  <a:cubicBezTo>
                    <a:pt x="4441" y="4675"/>
                    <a:pt x="4945" y="4728"/>
                    <a:pt x="5400" y="4617"/>
                  </a:cubicBezTo>
                  <a:cubicBezTo>
                    <a:pt x="5677" y="4544"/>
                    <a:pt x="5842" y="4258"/>
                    <a:pt x="5764" y="3981"/>
                  </a:cubicBezTo>
                  <a:close/>
                </a:path>
              </a:pathLst>
            </a:custGeom>
            <a:solidFill>
              <a:srgbClr val="CFA17B">
                <a:alpha val="36470"/>
              </a:srgbClr>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rgbClr val="000000"/>
                </a:solidFill>
                <a:latin typeface="Arial"/>
                <a:ea typeface="Arial"/>
                <a:cs typeface="Arial"/>
                <a:sym typeface="Arial"/>
              </a:endParaRPr>
            </a:p>
          </p:txBody>
        </p:sp>
        <p:pic>
          <p:nvPicPr>
            <p:cNvPr id="20103" name="Google Shape;20103;p2243"/>
            <p:cNvPicPr preferRelativeResize="0"/>
            <p:nvPr/>
          </p:nvPicPr>
          <p:blipFill rotWithShape="1">
            <a:blip r:embed="rId4">
              <a:alphaModFix/>
            </a:blip>
            <a:srcRect/>
            <a:stretch/>
          </p:blipFill>
          <p:spPr>
            <a:xfrm rot="3521815">
              <a:off x="249041" y="1223448"/>
              <a:ext cx="477268" cy="501009"/>
            </a:xfrm>
            <a:prstGeom prst="rect">
              <a:avLst/>
            </a:prstGeom>
            <a:noFill/>
            <a:ln>
              <a:noFill/>
            </a:ln>
          </p:spPr>
        </p:pic>
      </p:grpSp>
      <p:grpSp>
        <p:nvGrpSpPr>
          <p:cNvPr id="20104" name="Google Shape;20104;p2243"/>
          <p:cNvGrpSpPr/>
          <p:nvPr/>
        </p:nvGrpSpPr>
        <p:grpSpPr>
          <a:xfrm>
            <a:off x="10538672" y="-648102"/>
            <a:ext cx="1450429" cy="1998903"/>
            <a:chOff x="7904004" y="-486077"/>
            <a:chExt cx="1087822" cy="1499177"/>
          </a:xfrm>
        </p:grpSpPr>
        <p:sp>
          <p:nvSpPr>
            <p:cNvPr id="20105" name="Google Shape;20105;p2243"/>
            <p:cNvSpPr/>
            <p:nvPr/>
          </p:nvSpPr>
          <p:spPr>
            <a:xfrm rot="-5400000">
              <a:off x="7721092" y="-264460"/>
              <a:ext cx="1409172" cy="1043348"/>
            </a:xfrm>
            <a:custGeom>
              <a:avLst/>
              <a:gdLst/>
              <a:ahLst/>
              <a:cxnLst/>
              <a:rect l="l" t="t" r="r" b="b"/>
              <a:pathLst>
                <a:path w="5077" h="3759" extrusionOk="0">
                  <a:moveTo>
                    <a:pt x="4805" y="0"/>
                  </a:moveTo>
                  <a:lnTo>
                    <a:pt x="4805" y="0"/>
                  </a:lnTo>
                  <a:cubicBezTo>
                    <a:pt x="4334" y="241"/>
                    <a:pt x="4334" y="241"/>
                    <a:pt x="4334" y="241"/>
                  </a:cubicBezTo>
                  <a:lnTo>
                    <a:pt x="4334" y="241"/>
                  </a:lnTo>
                  <a:cubicBezTo>
                    <a:pt x="471" y="2199"/>
                    <a:pt x="471" y="2199"/>
                    <a:pt x="471" y="2199"/>
                  </a:cubicBezTo>
                  <a:lnTo>
                    <a:pt x="471" y="2199"/>
                  </a:lnTo>
                  <a:cubicBezTo>
                    <a:pt x="0" y="2434"/>
                    <a:pt x="0" y="2434"/>
                    <a:pt x="0" y="2434"/>
                  </a:cubicBezTo>
                  <a:cubicBezTo>
                    <a:pt x="256" y="2936"/>
                    <a:pt x="629" y="3299"/>
                    <a:pt x="1070" y="3514"/>
                  </a:cubicBezTo>
                  <a:cubicBezTo>
                    <a:pt x="1402" y="3678"/>
                    <a:pt x="1776" y="3759"/>
                    <a:pt x="2154" y="3759"/>
                  </a:cubicBezTo>
                  <a:cubicBezTo>
                    <a:pt x="2605" y="3759"/>
                    <a:pt x="3075" y="3642"/>
                    <a:pt x="3521" y="3417"/>
                  </a:cubicBezTo>
                  <a:cubicBezTo>
                    <a:pt x="4846" y="2747"/>
                    <a:pt x="5480" y="1325"/>
                    <a:pt x="4805" y="0"/>
                  </a:cubicBezTo>
                  <a:close/>
                </a:path>
              </a:pathLst>
            </a:custGeom>
            <a:solidFill>
              <a:srgbClr val="CFA17B">
                <a:alpha val="36470"/>
              </a:srgbClr>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Clr>
                  <a:srgbClr val="000000"/>
                </a:buClr>
                <a:buSzPts val="2400"/>
                <a:buFont typeface="Arial"/>
                <a:buNone/>
              </a:pPr>
              <a:endParaRPr sz="2400" b="1" i="0" u="none" strike="noStrike" cap="none">
                <a:solidFill>
                  <a:srgbClr val="000000"/>
                </a:solidFill>
                <a:latin typeface="Arial"/>
                <a:ea typeface="Arial"/>
                <a:cs typeface="Arial"/>
                <a:sym typeface="Arial"/>
              </a:endParaRPr>
            </a:p>
          </p:txBody>
        </p:sp>
        <p:pic>
          <p:nvPicPr>
            <p:cNvPr id="20106" name="Google Shape;20106;p2243"/>
            <p:cNvPicPr preferRelativeResize="0"/>
            <p:nvPr/>
          </p:nvPicPr>
          <p:blipFill rotWithShape="1">
            <a:blip r:embed="rId5">
              <a:alphaModFix/>
            </a:blip>
            <a:srcRect/>
            <a:stretch/>
          </p:blipFill>
          <p:spPr>
            <a:xfrm rot="-5400000">
              <a:off x="7705600" y="-273126"/>
              <a:ext cx="1499177" cy="1073275"/>
            </a:xfrm>
            <a:prstGeom prst="rect">
              <a:avLst/>
            </a:prstGeom>
            <a:noFill/>
            <a:ln>
              <a:noFill/>
            </a:ln>
          </p:spPr>
        </p:pic>
      </p:grpSp>
      <p:grpSp>
        <p:nvGrpSpPr>
          <p:cNvPr id="20107" name="Google Shape;20107;p2243"/>
          <p:cNvGrpSpPr/>
          <p:nvPr/>
        </p:nvGrpSpPr>
        <p:grpSpPr>
          <a:xfrm rot="1941255">
            <a:off x="10978763" y="4947679"/>
            <a:ext cx="2593889" cy="2588959"/>
            <a:chOff x="8318302" y="1011963"/>
            <a:chExt cx="1708672" cy="1705425"/>
          </a:xfrm>
        </p:grpSpPr>
        <p:sp>
          <p:nvSpPr>
            <p:cNvPr id="20108" name="Google Shape;20108;p2243"/>
            <p:cNvSpPr/>
            <p:nvPr/>
          </p:nvSpPr>
          <p:spPr>
            <a:xfrm>
              <a:off x="8617366" y="1337350"/>
              <a:ext cx="1059475" cy="1058821"/>
            </a:xfrm>
            <a:custGeom>
              <a:avLst/>
              <a:gdLst/>
              <a:ahLst/>
              <a:cxnLst/>
              <a:rect l="l" t="t" r="r" b="b"/>
              <a:pathLst>
                <a:path w="4954" h="4951" extrusionOk="0">
                  <a:moveTo>
                    <a:pt x="1437" y="1995"/>
                  </a:moveTo>
                  <a:lnTo>
                    <a:pt x="1437" y="1995"/>
                  </a:lnTo>
                  <a:cubicBezTo>
                    <a:pt x="1493" y="1872"/>
                    <a:pt x="1575" y="1754"/>
                    <a:pt x="1682" y="1652"/>
                  </a:cubicBezTo>
                  <a:lnTo>
                    <a:pt x="1682" y="1652"/>
                  </a:lnTo>
                  <a:cubicBezTo>
                    <a:pt x="1688" y="1647"/>
                    <a:pt x="1693" y="1637"/>
                    <a:pt x="1703" y="1632"/>
                  </a:cubicBezTo>
                  <a:cubicBezTo>
                    <a:pt x="1703" y="1627"/>
                    <a:pt x="1703" y="1627"/>
                    <a:pt x="1703" y="1627"/>
                  </a:cubicBezTo>
                  <a:cubicBezTo>
                    <a:pt x="1713" y="1621"/>
                    <a:pt x="1718" y="1616"/>
                    <a:pt x="1724" y="1611"/>
                  </a:cubicBezTo>
                  <a:cubicBezTo>
                    <a:pt x="1729" y="1606"/>
                    <a:pt x="1729" y="1606"/>
                    <a:pt x="1729" y="1606"/>
                  </a:cubicBezTo>
                  <a:lnTo>
                    <a:pt x="1729" y="1606"/>
                  </a:lnTo>
                  <a:cubicBezTo>
                    <a:pt x="1739" y="1601"/>
                    <a:pt x="1744" y="1596"/>
                    <a:pt x="1749" y="1591"/>
                  </a:cubicBezTo>
                  <a:cubicBezTo>
                    <a:pt x="1754" y="1585"/>
                    <a:pt x="1754" y="1585"/>
                    <a:pt x="1754" y="1585"/>
                  </a:cubicBezTo>
                  <a:cubicBezTo>
                    <a:pt x="1764" y="1581"/>
                    <a:pt x="1769" y="1575"/>
                    <a:pt x="1775" y="1570"/>
                  </a:cubicBezTo>
                  <a:lnTo>
                    <a:pt x="1775" y="1570"/>
                  </a:lnTo>
                  <a:cubicBezTo>
                    <a:pt x="1892" y="1478"/>
                    <a:pt x="2020" y="1417"/>
                    <a:pt x="2154" y="1376"/>
                  </a:cubicBezTo>
                  <a:lnTo>
                    <a:pt x="2154" y="1376"/>
                  </a:lnTo>
                  <a:cubicBezTo>
                    <a:pt x="2158" y="1376"/>
                    <a:pt x="2169" y="1371"/>
                    <a:pt x="2174" y="1371"/>
                  </a:cubicBezTo>
                  <a:cubicBezTo>
                    <a:pt x="2179" y="1371"/>
                    <a:pt x="2179" y="1371"/>
                    <a:pt x="2179" y="1371"/>
                  </a:cubicBezTo>
                  <a:cubicBezTo>
                    <a:pt x="2276" y="1345"/>
                    <a:pt x="2379" y="1330"/>
                    <a:pt x="2476" y="1330"/>
                  </a:cubicBezTo>
                  <a:cubicBezTo>
                    <a:pt x="2681" y="1330"/>
                    <a:pt x="2885" y="1386"/>
                    <a:pt x="3064" y="1494"/>
                  </a:cubicBezTo>
                  <a:lnTo>
                    <a:pt x="3064" y="1494"/>
                  </a:lnTo>
                  <a:cubicBezTo>
                    <a:pt x="3151" y="1545"/>
                    <a:pt x="3238" y="1611"/>
                    <a:pt x="3310" y="1688"/>
                  </a:cubicBezTo>
                  <a:cubicBezTo>
                    <a:pt x="3315" y="1693"/>
                    <a:pt x="3315" y="1693"/>
                    <a:pt x="3315" y="1693"/>
                  </a:cubicBezTo>
                  <a:cubicBezTo>
                    <a:pt x="3325" y="1703"/>
                    <a:pt x="3335" y="1714"/>
                    <a:pt x="3346" y="1724"/>
                  </a:cubicBezTo>
                  <a:lnTo>
                    <a:pt x="3346" y="1724"/>
                  </a:lnTo>
                  <a:cubicBezTo>
                    <a:pt x="3346" y="1729"/>
                    <a:pt x="3346" y="1729"/>
                    <a:pt x="3346" y="1729"/>
                  </a:cubicBezTo>
                  <a:cubicBezTo>
                    <a:pt x="3351" y="1734"/>
                    <a:pt x="3356" y="1744"/>
                    <a:pt x="3366" y="1750"/>
                  </a:cubicBezTo>
                  <a:cubicBezTo>
                    <a:pt x="3366" y="1754"/>
                    <a:pt x="3366" y="1754"/>
                    <a:pt x="3371" y="1759"/>
                  </a:cubicBezTo>
                  <a:cubicBezTo>
                    <a:pt x="3376" y="1765"/>
                    <a:pt x="3382" y="1770"/>
                    <a:pt x="3386" y="1780"/>
                  </a:cubicBezTo>
                  <a:cubicBezTo>
                    <a:pt x="3392" y="1785"/>
                    <a:pt x="3392" y="1785"/>
                    <a:pt x="3392" y="1785"/>
                  </a:cubicBezTo>
                  <a:cubicBezTo>
                    <a:pt x="3397" y="1790"/>
                    <a:pt x="3402" y="1801"/>
                    <a:pt x="3407" y="1806"/>
                  </a:cubicBezTo>
                  <a:lnTo>
                    <a:pt x="3407" y="1806"/>
                  </a:lnTo>
                  <a:cubicBezTo>
                    <a:pt x="3494" y="1928"/>
                    <a:pt x="3555" y="2061"/>
                    <a:pt x="3586" y="2199"/>
                  </a:cubicBezTo>
                  <a:cubicBezTo>
                    <a:pt x="3591" y="2199"/>
                    <a:pt x="3591" y="2199"/>
                    <a:pt x="3591" y="2199"/>
                  </a:cubicBezTo>
                  <a:cubicBezTo>
                    <a:pt x="3653" y="2450"/>
                    <a:pt x="3627" y="2716"/>
                    <a:pt x="3520" y="2951"/>
                  </a:cubicBezTo>
                  <a:cubicBezTo>
                    <a:pt x="3515" y="2961"/>
                    <a:pt x="3509" y="2971"/>
                    <a:pt x="3504" y="2981"/>
                  </a:cubicBezTo>
                  <a:lnTo>
                    <a:pt x="3504" y="2981"/>
                  </a:lnTo>
                  <a:cubicBezTo>
                    <a:pt x="3499" y="2992"/>
                    <a:pt x="3494" y="3007"/>
                    <a:pt x="3484" y="3017"/>
                  </a:cubicBezTo>
                  <a:lnTo>
                    <a:pt x="3484" y="3017"/>
                  </a:lnTo>
                  <a:cubicBezTo>
                    <a:pt x="3427" y="3125"/>
                    <a:pt x="3356" y="3222"/>
                    <a:pt x="3264" y="3303"/>
                  </a:cubicBezTo>
                  <a:lnTo>
                    <a:pt x="3264" y="3303"/>
                  </a:lnTo>
                  <a:cubicBezTo>
                    <a:pt x="3259" y="3314"/>
                    <a:pt x="3253" y="3319"/>
                    <a:pt x="3248" y="3324"/>
                  </a:cubicBezTo>
                  <a:cubicBezTo>
                    <a:pt x="3238" y="3329"/>
                    <a:pt x="3233" y="3334"/>
                    <a:pt x="3228" y="3339"/>
                  </a:cubicBezTo>
                  <a:lnTo>
                    <a:pt x="3228" y="3339"/>
                  </a:lnTo>
                  <a:cubicBezTo>
                    <a:pt x="3223" y="3345"/>
                    <a:pt x="3223" y="3345"/>
                    <a:pt x="3223" y="3345"/>
                  </a:cubicBezTo>
                  <a:cubicBezTo>
                    <a:pt x="3218" y="3350"/>
                    <a:pt x="3213" y="3355"/>
                    <a:pt x="3208" y="3360"/>
                  </a:cubicBezTo>
                  <a:cubicBezTo>
                    <a:pt x="3197" y="3365"/>
                    <a:pt x="3192" y="3370"/>
                    <a:pt x="3187" y="3375"/>
                  </a:cubicBezTo>
                  <a:lnTo>
                    <a:pt x="3187" y="3375"/>
                  </a:lnTo>
                  <a:cubicBezTo>
                    <a:pt x="3084" y="3452"/>
                    <a:pt x="2982" y="3508"/>
                    <a:pt x="2870" y="3549"/>
                  </a:cubicBezTo>
                  <a:lnTo>
                    <a:pt x="2870" y="3549"/>
                  </a:lnTo>
                  <a:cubicBezTo>
                    <a:pt x="2793" y="3580"/>
                    <a:pt x="2716" y="3595"/>
                    <a:pt x="2639" y="3610"/>
                  </a:cubicBezTo>
                  <a:cubicBezTo>
                    <a:pt x="2588" y="3616"/>
                    <a:pt x="2532" y="3621"/>
                    <a:pt x="2476" y="3621"/>
                  </a:cubicBezTo>
                  <a:cubicBezTo>
                    <a:pt x="2327" y="3621"/>
                    <a:pt x="2184" y="3590"/>
                    <a:pt x="2046" y="3534"/>
                  </a:cubicBezTo>
                  <a:lnTo>
                    <a:pt x="2046" y="3534"/>
                  </a:lnTo>
                  <a:cubicBezTo>
                    <a:pt x="1913" y="3483"/>
                    <a:pt x="1790" y="3401"/>
                    <a:pt x="1682" y="3299"/>
                  </a:cubicBezTo>
                  <a:lnTo>
                    <a:pt x="1682" y="3299"/>
                  </a:lnTo>
                  <a:cubicBezTo>
                    <a:pt x="1673" y="3293"/>
                    <a:pt x="1667" y="3283"/>
                    <a:pt x="1662" y="3278"/>
                  </a:cubicBezTo>
                  <a:cubicBezTo>
                    <a:pt x="1657" y="3273"/>
                    <a:pt x="1657" y="3273"/>
                    <a:pt x="1657" y="3273"/>
                  </a:cubicBezTo>
                  <a:cubicBezTo>
                    <a:pt x="1647" y="3268"/>
                    <a:pt x="1642" y="3258"/>
                    <a:pt x="1637" y="3252"/>
                  </a:cubicBezTo>
                  <a:lnTo>
                    <a:pt x="1631" y="3247"/>
                  </a:lnTo>
                  <a:cubicBezTo>
                    <a:pt x="1626" y="3242"/>
                    <a:pt x="1616" y="3232"/>
                    <a:pt x="1611" y="3222"/>
                  </a:cubicBezTo>
                  <a:lnTo>
                    <a:pt x="1611" y="3222"/>
                  </a:lnTo>
                  <a:cubicBezTo>
                    <a:pt x="1606" y="3217"/>
                    <a:pt x="1601" y="3212"/>
                    <a:pt x="1591" y="3201"/>
                  </a:cubicBezTo>
                  <a:cubicBezTo>
                    <a:pt x="1591" y="3201"/>
                    <a:pt x="1591" y="3196"/>
                    <a:pt x="1585" y="3196"/>
                  </a:cubicBezTo>
                  <a:cubicBezTo>
                    <a:pt x="1585" y="3191"/>
                    <a:pt x="1580" y="3186"/>
                    <a:pt x="1575" y="3186"/>
                  </a:cubicBezTo>
                  <a:cubicBezTo>
                    <a:pt x="1575" y="3181"/>
                    <a:pt x="1570" y="3176"/>
                    <a:pt x="1565" y="3170"/>
                  </a:cubicBezTo>
                  <a:cubicBezTo>
                    <a:pt x="1565" y="3165"/>
                    <a:pt x="1565" y="3165"/>
                    <a:pt x="1565" y="3165"/>
                  </a:cubicBezTo>
                  <a:cubicBezTo>
                    <a:pt x="1504" y="3089"/>
                    <a:pt x="1457" y="3002"/>
                    <a:pt x="1422" y="2916"/>
                  </a:cubicBezTo>
                  <a:cubicBezTo>
                    <a:pt x="1417" y="2916"/>
                    <a:pt x="1417" y="2916"/>
                    <a:pt x="1417" y="2916"/>
                  </a:cubicBezTo>
                  <a:cubicBezTo>
                    <a:pt x="1360" y="2773"/>
                    <a:pt x="1330" y="2624"/>
                    <a:pt x="1330" y="2476"/>
                  </a:cubicBezTo>
                  <a:cubicBezTo>
                    <a:pt x="1330" y="2373"/>
                    <a:pt x="1345" y="2271"/>
                    <a:pt x="1371" y="2174"/>
                  </a:cubicBezTo>
                  <a:cubicBezTo>
                    <a:pt x="1375" y="2169"/>
                    <a:pt x="1375" y="2159"/>
                    <a:pt x="1381" y="2148"/>
                  </a:cubicBezTo>
                  <a:cubicBezTo>
                    <a:pt x="1391" y="2112"/>
                    <a:pt x="1401" y="2077"/>
                    <a:pt x="1417" y="2046"/>
                  </a:cubicBezTo>
                  <a:cubicBezTo>
                    <a:pt x="1422" y="2026"/>
                    <a:pt x="1427" y="2010"/>
                    <a:pt x="1437" y="1995"/>
                  </a:cubicBezTo>
                  <a:moveTo>
                    <a:pt x="2476" y="0"/>
                  </a:moveTo>
                  <a:lnTo>
                    <a:pt x="2476" y="0"/>
                  </a:lnTo>
                  <a:cubicBezTo>
                    <a:pt x="1985" y="0"/>
                    <a:pt x="1488" y="143"/>
                    <a:pt x="1064" y="440"/>
                  </a:cubicBezTo>
                  <a:cubicBezTo>
                    <a:pt x="1064" y="445"/>
                    <a:pt x="1064" y="445"/>
                    <a:pt x="1064" y="445"/>
                  </a:cubicBezTo>
                  <a:cubicBezTo>
                    <a:pt x="1048" y="455"/>
                    <a:pt x="1033" y="465"/>
                    <a:pt x="1012" y="476"/>
                  </a:cubicBezTo>
                  <a:cubicBezTo>
                    <a:pt x="1007" y="480"/>
                    <a:pt x="1007" y="480"/>
                    <a:pt x="1007" y="480"/>
                  </a:cubicBezTo>
                  <a:cubicBezTo>
                    <a:pt x="997" y="491"/>
                    <a:pt x="981" y="501"/>
                    <a:pt x="966" y="511"/>
                  </a:cubicBezTo>
                  <a:cubicBezTo>
                    <a:pt x="961" y="516"/>
                    <a:pt x="961" y="516"/>
                    <a:pt x="956" y="522"/>
                  </a:cubicBezTo>
                  <a:cubicBezTo>
                    <a:pt x="946" y="532"/>
                    <a:pt x="930" y="542"/>
                    <a:pt x="915" y="552"/>
                  </a:cubicBezTo>
                  <a:cubicBezTo>
                    <a:pt x="915" y="552"/>
                    <a:pt x="910" y="558"/>
                    <a:pt x="905" y="558"/>
                  </a:cubicBezTo>
                  <a:cubicBezTo>
                    <a:pt x="890" y="573"/>
                    <a:pt x="874" y="588"/>
                    <a:pt x="859" y="603"/>
                  </a:cubicBezTo>
                  <a:cubicBezTo>
                    <a:pt x="839" y="614"/>
                    <a:pt x="823" y="629"/>
                    <a:pt x="808" y="644"/>
                  </a:cubicBezTo>
                  <a:cubicBezTo>
                    <a:pt x="808" y="649"/>
                    <a:pt x="803" y="649"/>
                    <a:pt x="797" y="654"/>
                  </a:cubicBezTo>
                  <a:cubicBezTo>
                    <a:pt x="787" y="665"/>
                    <a:pt x="772" y="675"/>
                    <a:pt x="761" y="690"/>
                  </a:cubicBezTo>
                  <a:cubicBezTo>
                    <a:pt x="757" y="690"/>
                    <a:pt x="757" y="696"/>
                    <a:pt x="752" y="696"/>
                  </a:cubicBezTo>
                  <a:cubicBezTo>
                    <a:pt x="741" y="711"/>
                    <a:pt x="726" y="721"/>
                    <a:pt x="716" y="736"/>
                  </a:cubicBezTo>
                  <a:cubicBezTo>
                    <a:pt x="710" y="742"/>
                    <a:pt x="710" y="742"/>
                    <a:pt x="710" y="742"/>
                  </a:cubicBezTo>
                  <a:cubicBezTo>
                    <a:pt x="695" y="752"/>
                    <a:pt x="685" y="767"/>
                    <a:pt x="670" y="782"/>
                  </a:cubicBezTo>
                  <a:lnTo>
                    <a:pt x="670" y="782"/>
                  </a:lnTo>
                  <a:cubicBezTo>
                    <a:pt x="-108" y="1611"/>
                    <a:pt x="-221" y="2870"/>
                    <a:pt x="393" y="3815"/>
                  </a:cubicBezTo>
                  <a:cubicBezTo>
                    <a:pt x="398" y="3820"/>
                    <a:pt x="398" y="3820"/>
                    <a:pt x="403" y="3826"/>
                  </a:cubicBezTo>
                  <a:cubicBezTo>
                    <a:pt x="409" y="3836"/>
                    <a:pt x="419" y="3851"/>
                    <a:pt x="424" y="3861"/>
                  </a:cubicBezTo>
                  <a:cubicBezTo>
                    <a:pt x="429" y="3866"/>
                    <a:pt x="434" y="3872"/>
                    <a:pt x="434" y="3877"/>
                  </a:cubicBezTo>
                  <a:cubicBezTo>
                    <a:pt x="445" y="3887"/>
                    <a:pt x="449" y="3897"/>
                    <a:pt x="454" y="3907"/>
                  </a:cubicBezTo>
                  <a:cubicBezTo>
                    <a:pt x="460" y="3912"/>
                    <a:pt x="465" y="3923"/>
                    <a:pt x="470" y="3928"/>
                  </a:cubicBezTo>
                  <a:cubicBezTo>
                    <a:pt x="475" y="3938"/>
                    <a:pt x="485" y="3943"/>
                    <a:pt x="490" y="3953"/>
                  </a:cubicBezTo>
                  <a:cubicBezTo>
                    <a:pt x="496" y="3964"/>
                    <a:pt x="501" y="3968"/>
                    <a:pt x="511" y="3979"/>
                  </a:cubicBezTo>
                  <a:cubicBezTo>
                    <a:pt x="516" y="3984"/>
                    <a:pt x="521" y="3995"/>
                    <a:pt x="526" y="3999"/>
                  </a:cubicBezTo>
                  <a:cubicBezTo>
                    <a:pt x="536" y="4010"/>
                    <a:pt x="541" y="4020"/>
                    <a:pt x="552" y="4030"/>
                  </a:cubicBezTo>
                  <a:cubicBezTo>
                    <a:pt x="552" y="4035"/>
                    <a:pt x="557" y="4040"/>
                    <a:pt x="562" y="4046"/>
                  </a:cubicBezTo>
                  <a:cubicBezTo>
                    <a:pt x="577" y="4061"/>
                    <a:pt x="588" y="4076"/>
                    <a:pt x="603" y="4091"/>
                  </a:cubicBezTo>
                  <a:cubicBezTo>
                    <a:pt x="618" y="4112"/>
                    <a:pt x="634" y="4127"/>
                    <a:pt x="649" y="4143"/>
                  </a:cubicBezTo>
                  <a:cubicBezTo>
                    <a:pt x="649" y="4148"/>
                    <a:pt x="654" y="4153"/>
                    <a:pt x="659" y="4158"/>
                  </a:cubicBezTo>
                  <a:cubicBezTo>
                    <a:pt x="670" y="4168"/>
                    <a:pt x="680" y="4179"/>
                    <a:pt x="695" y="4194"/>
                  </a:cubicBezTo>
                  <a:cubicBezTo>
                    <a:pt x="695" y="4199"/>
                    <a:pt x="700" y="4199"/>
                    <a:pt x="705" y="4204"/>
                  </a:cubicBezTo>
                  <a:cubicBezTo>
                    <a:pt x="716" y="4219"/>
                    <a:pt x="731" y="4230"/>
                    <a:pt x="741" y="4240"/>
                  </a:cubicBezTo>
                  <a:cubicBezTo>
                    <a:pt x="746" y="4245"/>
                    <a:pt x="746" y="4245"/>
                    <a:pt x="752" y="4250"/>
                  </a:cubicBezTo>
                  <a:cubicBezTo>
                    <a:pt x="761" y="4266"/>
                    <a:pt x="777" y="4275"/>
                    <a:pt x="787" y="4286"/>
                  </a:cubicBezTo>
                  <a:cubicBezTo>
                    <a:pt x="792" y="4291"/>
                    <a:pt x="792" y="4291"/>
                    <a:pt x="797" y="4296"/>
                  </a:cubicBezTo>
                  <a:cubicBezTo>
                    <a:pt x="813" y="4306"/>
                    <a:pt x="828" y="4322"/>
                    <a:pt x="839" y="4332"/>
                  </a:cubicBezTo>
                  <a:cubicBezTo>
                    <a:pt x="843" y="4337"/>
                    <a:pt x="843" y="4337"/>
                    <a:pt x="843" y="4337"/>
                  </a:cubicBezTo>
                  <a:cubicBezTo>
                    <a:pt x="1309" y="4741"/>
                    <a:pt x="1892" y="4951"/>
                    <a:pt x="2476" y="4951"/>
                  </a:cubicBezTo>
                  <a:cubicBezTo>
                    <a:pt x="2977" y="4951"/>
                    <a:pt x="3479" y="4802"/>
                    <a:pt x="3903" y="4495"/>
                  </a:cubicBezTo>
                  <a:cubicBezTo>
                    <a:pt x="3909" y="4495"/>
                    <a:pt x="3909" y="4495"/>
                    <a:pt x="3914" y="4491"/>
                  </a:cubicBezTo>
                  <a:cubicBezTo>
                    <a:pt x="3924" y="4480"/>
                    <a:pt x="3939" y="4470"/>
                    <a:pt x="3954" y="4465"/>
                  </a:cubicBezTo>
                  <a:cubicBezTo>
                    <a:pt x="3960" y="4460"/>
                    <a:pt x="3965" y="4455"/>
                    <a:pt x="3970" y="4450"/>
                  </a:cubicBezTo>
                  <a:cubicBezTo>
                    <a:pt x="3980" y="4444"/>
                    <a:pt x="3990" y="4434"/>
                    <a:pt x="4001" y="4424"/>
                  </a:cubicBezTo>
                  <a:cubicBezTo>
                    <a:pt x="4011" y="4419"/>
                    <a:pt x="4016" y="4414"/>
                    <a:pt x="4026" y="4404"/>
                  </a:cubicBezTo>
                  <a:cubicBezTo>
                    <a:pt x="4031" y="4398"/>
                    <a:pt x="4041" y="4393"/>
                    <a:pt x="4047" y="4388"/>
                  </a:cubicBezTo>
                  <a:cubicBezTo>
                    <a:pt x="4067" y="4373"/>
                    <a:pt x="4083" y="4363"/>
                    <a:pt x="4098" y="4347"/>
                  </a:cubicBezTo>
                  <a:cubicBezTo>
                    <a:pt x="4113" y="4332"/>
                    <a:pt x="4129" y="4322"/>
                    <a:pt x="4144" y="4306"/>
                  </a:cubicBezTo>
                  <a:cubicBezTo>
                    <a:pt x="4149" y="4301"/>
                    <a:pt x="4159" y="4291"/>
                    <a:pt x="4164" y="4286"/>
                  </a:cubicBezTo>
                  <a:cubicBezTo>
                    <a:pt x="4174" y="4281"/>
                    <a:pt x="4180" y="4271"/>
                    <a:pt x="4190" y="4266"/>
                  </a:cubicBezTo>
                  <a:cubicBezTo>
                    <a:pt x="4200" y="4255"/>
                    <a:pt x="4205" y="4245"/>
                    <a:pt x="4216" y="4235"/>
                  </a:cubicBezTo>
                  <a:cubicBezTo>
                    <a:pt x="4221" y="4230"/>
                    <a:pt x="4225" y="4230"/>
                    <a:pt x="4231" y="4224"/>
                  </a:cubicBezTo>
                  <a:cubicBezTo>
                    <a:pt x="4241" y="4209"/>
                    <a:pt x="4256" y="4199"/>
                    <a:pt x="4267" y="4189"/>
                  </a:cubicBezTo>
                  <a:cubicBezTo>
                    <a:pt x="4267" y="4184"/>
                    <a:pt x="4272" y="4184"/>
                    <a:pt x="4272" y="4179"/>
                  </a:cubicBezTo>
                  <a:cubicBezTo>
                    <a:pt x="5060" y="3355"/>
                    <a:pt x="5177" y="2087"/>
                    <a:pt x="4558" y="1136"/>
                  </a:cubicBezTo>
                  <a:cubicBezTo>
                    <a:pt x="4558" y="1130"/>
                    <a:pt x="4553" y="1125"/>
                    <a:pt x="4553" y="1125"/>
                  </a:cubicBezTo>
                  <a:cubicBezTo>
                    <a:pt x="4548" y="1115"/>
                    <a:pt x="4538" y="1105"/>
                    <a:pt x="4533" y="1094"/>
                  </a:cubicBezTo>
                  <a:cubicBezTo>
                    <a:pt x="4528" y="1084"/>
                    <a:pt x="4523" y="1074"/>
                    <a:pt x="4512" y="1069"/>
                  </a:cubicBezTo>
                  <a:cubicBezTo>
                    <a:pt x="4507" y="1058"/>
                    <a:pt x="4507" y="1054"/>
                    <a:pt x="4502" y="1049"/>
                  </a:cubicBezTo>
                  <a:cubicBezTo>
                    <a:pt x="4492" y="1033"/>
                    <a:pt x="4481" y="1023"/>
                    <a:pt x="4477" y="1013"/>
                  </a:cubicBezTo>
                  <a:cubicBezTo>
                    <a:pt x="4471" y="1007"/>
                    <a:pt x="4466" y="1003"/>
                    <a:pt x="4466" y="997"/>
                  </a:cubicBezTo>
                  <a:cubicBezTo>
                    <a:pt x="4456" y="987"/>
                    <a:pt x="4446" y="972"/>
                    <a:pt x="4436" y="956"/>
                  </a:cubicBezTo>
                  <a:cubicBezTo>
                    <a:pt x="4430" y="956"/>
                    <a:pt x="4430" y="951"/>
                    <a:pt x="4425" y="951"/>
                  </a:cubicBezTo>
                  <a:cubicBezTo>
                    <a:pt x="4415" y="936"/>
                    <a:pt x="4405" y="920"/>
                    <a:pt x="4394" y="905"/>
                  </a:cubicBezTo>
                  <a:cubicBezTo>
                    <a:pt x="4390" y="900"/>
                    <a:pt x="4390" y="900"/>
                    <a:pt x="4390" y="900"/>
                  </a:cubicBezTo>
                  <a:cubicBezTo>
                    <a:pt x="4379" y="885"/>
                    <a:pt x="4364" y="869"/>
                    <a:pt x="4348" y="854"/>
                  </a:cubicBezTo>
                  <a:cubicBezTo>
                    <a:pt x="4338" y="838"/>
                    <a:pt x="4323" y="823"/>
                    <a:pt x="4313" y="808"/>
                  </a:cubicBezTo>
                  <a:cubicBezTo>
                    <a:pt x="4308" y="803"/>
                    <a:pt x="4303" y="798"/>
                    <a:pt x="4297" y="793"/>
                  </a:cubicBezTo>
                  <a:cubicBezTo>
                    <a:pt x="4287" y="787"/>
                    <a:pt x="4277" y="777"/>
                    <a:pt x="4272" y="767"/>
                  </a:cubicBezTo>
                  <a:cubicBezTo>
                    <a:pt x="4261" y="762"/>
                    <a:pt x="4256" y="752"/>
                    <a:pt x="4252" y="747"/>
                  </a:cubicBezTo>
                  <a:cubicBezTo>
                    <a:pt x="4241" y="742"/>
                    <a:pt x="4236" y="731"/>
                    <a:pt x="4231" y="726"/>
                  </a:cubicBezTo>
                  <a:cubicBezTo>
                    <a:pt x="4221" y="716"/>
                    <a:pt x="4216" y="711"/>
                    <a:pt x="4205" y="700"/>
                  </a:cubicBezTo>
                  <a:cubicBezTo>
                    <a:pt x="4200" y="696"/>
                    <a:pt x="4195" y="690"/>
                    <a:pt x="4190" y="685"/>
                  </a:cubicBezTo>
                  <a:cubicBezTo>
                    <a:pt x="4180" y="675"/>
                    <a:pt x="4169" y="665"/>
                    <a:pt x="4159" y="660"/>
                  </a:cubicBezTo>
                  <a:cubicBezTo>
                    <a:pt x="4154" y="654"/>
                    <a:pt x="4149" y="649"/>
                    <a:pt x="4149" y="644"/>
                  </a:cubicBezTo>
                  <a:cubicBezTo>
                    <a:pt x="4134" y="634"/>
                    <a:pt x="4123" y="629"/>
                    <a:pt x="4113" y="619"/>
                  </a:cubicBezTo>
                  <a:cubicBezTo>
                    <a:pt x="4113" y="614"/>
                    <a:pt x="4108" y="614"/>
                    <a:pt x="4108" y="609"/>
                  </a:cubicBezTo>
                  <a:cubicBezTo>
                    <a:pt x="3642" y="204"/>
                    <a:pt x="3059" y="0"/>
                    <a:pt x="2476" y="0"/>
                  </a:cubicBezTo>
                  <a:close/>
                </a:path>
              </a:pathLst>
            </a:custGeom>
            <a:solidFill>
              <a:srgbClr val="CFA17B">
                <a:alpha val="36470"/>
              </a:srgbClr>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rgbClr val="000000"/>
                </a:solidFill>
                <a:latin typeface="Arial"/>
                <a:ea typeface="Arial"/>
                <a:cs typeface="Arial"/>
                <a:sym typeface="Arial"/>
              </a:endParaRPr>
            </a:p>
          </p:txBody>
        </p:sp>
        <p:pic>
          <p:nvPicPr>
            <p:cNvPr id="20109" name="Google Shape;20109;p2243"/>
            <p:cNvPicPr preferRelativeResize="0"/>
            <p:nvPr/>
          </p:nvPicPr>
          <p:blipFill rotWithShape="1">
            <a:blip r:embed="rId6">
              <a:alphaModFix/>
            </a:blip>
            <a:srcRect/>
            <a:stretch/>
          </p:blipFill>
          <p:spPr>
            <a:xfrm rot="2005365">
              <a:off x="8553711" y="1251469"/>
              <a:ext cx="1237854" cy="1226413"/>
            </a:xfrm>
            <a:prstGeom prst="rect">
              <a:avLst/>
            </a:prstGeom>
            <a:noFill/>
            <a:ln>
              <a:noFill/>
            </a:ln>
          </p:spPr>
        </p:pic>
      </p:grpSp>
      <p:grpSp>
        <p:nvGrpSpPr>
          <p:cNvPr id="20110" name="Google Shape;20110;p2243"/>
          <p:cNvGrpSpPr/>
          <p:nvPr/>
        </p:nvGrpSpPr>
        <p:grpSpPr>
          <a:xfrm rot="895619">
            <a:off x="6033387" y="86465"/>
            <a:ext cx="652414" cy="652407"/>
            <a:chOff x="4734035" y="511873"/>
            <a:chExt cx="489288" cy="489283"/>
          </a:xfrm>
        </p:grpSpPr>
        <p:sp>
          <p:nvSpPr>
            <p:cNvPr id="20111" name="Google Shape;20111;p2243"/>
            <p:cNvSpPr/>
            <p:nvPr/>
          </p:nvSpPr>
          <p:spPr>
            <a:xfrm rot="-2016437">
              <a:off x="4863019" y="615874"/>
              <a:ext cx="283909" cy="283692"/>
            </a:xfrm>
            <a:custGeom>
              <a:avLst/>
              <a:gdLst/>
              <a:ahLst/>
              <a:cxnLst/>
              <a:rect l="l" t="t" r="r" b="b"/>
              <a:pathLst>
                <a:path w="6037" h="6033" extrusionOk="0">
                  <a:moveTo>
                    <a:pt x="3361" y="6033"/>
                  </a:moveTo>
                  <a:lnTo>
                    <a:pt x="3361" y="6033"/>
                  </a:lnTo>
                  <a:cubicBezTo>
                    <a:pt x="3337" y="6033"/>
                    <a:pt x="3313" y="6033"/>
                    <a:pt x="3289" y="6033"/>
                  </a:cubicBezTo>
                  <a:cubicBezTo>
                    <a:pt x="3177" y="6018"/>
                    <a:pt x="3100" y="5950"/>
                    <a:pt x="3056" y="5848"/>
                  </a:cubicBezTo>
                  <a:cubicBezTo>
                    <a:pt x="2949" y="5586"/>
                    <a:pt x="2838" y="5329"/>
                    <a:pt x="2731" y="5072"/>
                  </a:cubicBezTo>
                  <a:cubicBezTo>
                    <a:pt x="2624" y="4821"/>
                    <a:pt x="2518" y="4564"/>
                    <a:pt x="2406" y="4312"/>
                  </a:cubicBezTo>
                  <a:cubicBezTo>
                    <a:pt x="2338" y="4142"/>
                    <a:pt x="2169" y="4059"/>
                    <a:pt x="1989" y="4098"/>
                  </a:cubicBezTo>
                  <a:cubicBezTo>
                    <a:pt x="1553" y="4200"/>
                    <a:pt x="1116" y="4297"/>
                    <a:pt x="680" y="4394"/>
                  </a:cubicBezTo>
                  <a:cubicBezTo>
                    <a:pt x="559" y="4423"/>
                    <a:pt x="448" y="4457"/>
                    <a:pt x="326" y="4472"/>
                  </a:cubicBezTo>
                  <a:cubicBezTo>
                    <a:pt x="215" y="4491"/>
                    <a:pt x="123" y="4447"/>
                    <a:pt x="55" y="4355"/>
                  </a:cubicBezTo>
                  <a:cubicBezTo>
                    <a:pt x="-37" y="4224"/>
                    <a:pt x="-13" y="4064"/>
                    <a:pt x="108" y="3963"/>
                  </a:cubicBezTo>
                  <a:cubicBezTo>
                    <a:pt x="253" y="3836"/>
                    <a:pt x="394" y="3710"/>
                    <a:pt x="540" y="3589"/>
                  </a:cubicBezTo>
                  <a:cubicBezTo>
                    <a:pt x="719" y="3434"/>
                    <a:pt x="898" y="3274"/>
                    <a:pt x="1078" y="3119"/>
                  </a:cubicBezTo>
                  <a:cubicBezTo>
                    <a:pt x="1141" y="3070"/>
                    <a:pt x="1199" y="3017"/>
                    <a:pt x="1257" y="2965"/>
                  </a:cubicBezTo>
                  <a:cubicBezTo>
                    <a:pt x="1359" y="2868"/>
                    <a:pt x="1417" y="2752"/>
                    <a:pt x="1431" y="2611"/>
                  </a:cubicBezTo>
                  <a:cubicBezTo>
                    <a:pt x="1451" y="2471"/>
                    <a:pt x="1407" y="2344"/>
                    <a:pt x="1335" y="2228"/>
                  </a:cubicBezTo>
                  <a:cubicBezTo>
                    <a:pt x="1088" y="1811"/>
                    <a:pt x="840" y="1394"/>
                    <a:pt x="588" y="977"/>
                  </a:cubicBezTo>
                  <a:cubicBezTo>
                    <a:pt x="496" y="812"/>
                    <a:pt x="554" y="623"/>
                    <a:pt x="719" y="551"/>
                  </a:cubicBezTo>
                  <a:cubicBezTo>
                    <a:pt x="797" y="517"/>
                    <a:pt x="879" y="517"/>
                    <a:pt x="952" y="556"/>
                  </a:cubicBezTo>
                  <a:cubicBezTo>
                    <a:pt x="1044" y="599"/>
                    <a:pt x="1126" y="657"/>
                    <a:pt x="1213" y="710"/>
                  </a:cubicBezTo>
                  <a:cubicBezTo>
                    <a:pt x="1567" y="924"/>
                    <a:pt x="1921" y="1137"/>
                    <a:pt x="2275" y="1350"/>
                  </a:cubicBezTo>
                  <a:cubicBezTo>
                    <a:pt x="2503" y="1486"/>
                    <a:pt x="2794" y="1448"/>
                    <a:pt x="2973" y="1258"/>
                  </a:cubicBezTo>
                  <a:cubicBezTo>
                    <a:pt x="3061" y="1171"/>
                    <a:pt x="3138" y="1074"/>
                    <a:pt x="3216" y="987"/>
                  </a:cubicBezTo>
                  <a:cubicBezTo>
                    <a:pt x="3323" y="866"/>
                    <a:pt x="3424" y="744"/>
                    <a:pt x="3531" y="628"/>
                  </a:cubicBezTo>
                  <a:cubicBezTo>
                    <a:pt x="3652" y="483"/>
                    <a:pt x="3778" y="342"/>
                    <a:pt x="3904" y="202"/>
                  </a:cubicBezTo>
                  <a:cubicBezTo>
                    <a:pt x="3948" y="153"/>
                    <a:pt x="3982" y="100"/>
                    <a:pt x="4035" y="61"/>
                  </a:cubicBezTo>
                  <a:cubicBezTo>
                    <a:pt x="4127" y="-12"/>
                    <a:pt x="4229" y="-16"/>
                    <a:pt x="4331" y="32"/>
                  </a:cubicBezTo>
                  <a:cubicBezTo>
                    <a:pt x="4438" y="80"/>
                    <a:pt x="4496" y="168"/>
                    <a:pt x="4496" y="284"/>
                  </a:cubicBezTo>
                  <a:cubicBezTo>
                    <a:pt x="4501" y="347"/>
                    <a:pt x="4476" y="405"/>
                    <a:pt x="4462" y="468"/>
                  </a:cubicBezTo>
                  <a:cubicBezTo>
                    <a:pt x="4374" y="851"/>
                    <a:pt x="4282" y="1234"/>
                    <a:pt x="4200" y="1617"/>
                  </a:cubicBezTo>
                  <a:cubicBezTo>
                    <a:pt x="4137" y="1893"/>
                    <a:pt x="4210" y="2141"/>
                    <a:pt x="4389" y="2354"/>
                  </a:cubicBezTo>
                  <a:cubicBezTo>
                    <a:pt x="4481" y="2461"/>
                    <a:pt x="4597" y="2529"/>
                    <a:pt x="4724" y="2587"/>
                  </a:cubicBezTo>
                  <a:cubicBezTo>
                    <a:pt x="5102" y="2747"/>
                    <a:pt x="5480" y="2907"/>
                    <a:pt x="5863" y="3070"/>
                  </a:cubicBezTo>
                  <a:cubicBezTo>
                    <a:pt x="5975" y="3119"/>
                    <a:pt x="6037" y="3211"/>
                    <a:pt x="6037" y="3337"/>
                  </a:cubicBezTo>
                  <a:cubicBezTo>
                    <a:pt x="6037" y="3351"/>
                    <a:pt x="6037" y="3361"/>
                    <a:pt x="6037" y="3376"/>
                  </a:cubicBezTo>
                  <a:cubicBezTo>
                    <a:pt x="6013" y="3526"/>
                    <a:pt x="5911" y="3613"/>
                    <a:pt x="5761" y="3628"/>
                  </a:cubicBezTo>
                  <a:cubicBezTo>
                    <a:pt x="5586" y="3642"/>
                    <a:pt x="5417" y="3657"/>
                    <a:pt x="5242" y="3672"/>
                  </a:cubicBezTo>
                  <a:cubicBezTo>
                    <a:pt x="5107" y="3686"/>
                    <a:pt x="4971" y="3696"/>
                    <a:pt x="4830" y="3706"/>
                  </a:cubicBezTo>
                  <a:cubicBezTo>
                    <a:pt x="4695" y="3720"/>
                    <a:pt x="4559" y="3730"/>
                    <a:pt x="4423" y="3744"/>
                  </a:cubicBezTo>
                  <a:cubicBezTo>
                    <a:pt x="4350" y="3749"/>
                    <a:pt x="4273" y="3754"/>
                    <a:pt x="4195" y="3774"/>
                  </a:cubicBezTo>
                  <a:cubicBezTo>
                    <a:pt x="3967" y="3841"/>
                    <a:pt x="3778" y="4059"/>
                    <a:pt x="3754" y="4302"/>
                  </a:cubicBezTo>
                  <a:cubicBezTo>
                    <a:pt x="3734" y="4433"/>
                    <a:pt x="3725" y="4573"/>
                    <a:pt x="3715" y="4709"/>
                  </a:cubicBezTo>
                  <a:cubicBezTo>
                    <a:pt x="3700" y="4835"/>
                    <a:pt x="3691" y="4961"/>
                    <a:pt x="3676" y="5087"/>
                  </a:cubicBezTo>
                  <a:cubicBezTo>
                    <a:pt x="3667" y="5218"/>
                    <a:pt x="3657" y="5344"/>
                    <a:pt x="3642" y="5470"/>
                  </a:cubicBezTo>
                  <a:cubicBezTo>
                    <a:pt x="3633" y="5577"/>
                    <a:pt x="3628" y="5688"/>
                    <a:pt x="3613" y="5795"/>
                  </a:cubicBezTo>
                  <a:cubicBezTo>
                    <a:pt x="3594" y="5926"/>
                    <a:pt x="3492" y="6018"/>
                    <a:pt x="3361" y="6033"/>
                  </a:cubicBezTo>
                  <a:close/>
                </a:path>
              </a:pathLst>
            </a:custGeom>
            <a:solidFill>
              <a:srgbClr val="CFA17B">
                <a:alpha val="36470"/>
              </a:srgbClr>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rgbClr val="000000"/>
                </a:solidFill>
                <a:latin typeface="Arial"/>
                <a:ea typeface="Arial"/>
                <a:cs typeface="Arial"/>
                <a:sym typeface="Arial"/>
              </a:endParaRPr>
            </a:p>
          </p:txBody>
        </p:sp>
        <p:pic>
          <p:nvPicPr>
            <p:cNvPr id="20112" name="Google Shape;20112;p2243"/>
            <p:cNvPicPr preferRelativeResize="0"/>
            <p:nvPr/>
          </p:nvPicPr>
          <p:blipFill rotWithShape="1">
            <a:blip r:embed="rId7">
              <a:alphaModFix/>
            </a:blip>
            <a:srcRect/>
            <a:stretch/>
          </p:blipFill>
          <p:spPr>
            <a:xfrm rot="-2016466">
              <a:off x="4802209" y="580054"/>
              <a:ext cx="352940" cy="352921"/>
            </a:xfrm>
            <a:prstGeom prst="rect">
              <a:avLst/>
            </a:prstGeom>
            <a:noFill/>
            <a:ln>
              <a:noFill/>
            </a:ln>
          </p:spPr>
        </p:pic>
      </p:grpSp>
      <p:sp>
        <p:nvSpPr>
          <p:cNvPr id="20113" name="Google Shape;20113;p2243"/>
          <p:cNvSpPr txBox="1">
            <a:spLocks noGrp="1"/>
          </p:cNvSpPr>
          <p:nvPr>
            <p:ph type="title"/>
          </p:nvPr>
        </p:nvSpPr>
        <p:spPr>
          <a:xfrm>
            <a:off x="960000" y="719333"/>
            <a:ext cx="10272000" cy="763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chemeClr val="accent1"/>
              </a:buClr>
              <a:buSzPts val="3000"/>
              <a:buFont typeface="Calibri"/>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20114" name="Google Shape;20114;p2243"/>
          <p:cNvSpPr txBox="1">
            <a:spLocks noGrp="1"/>
          </p:cNvSpPr>
          <p:nvPr>
            <p:ph type="body" idx="1"/>
          </p:nvPr>
        </p:nvSpPr>
        <p:spPr>
          <a:xfrm>
            <a:off x="960000" y="1536633"/>
            <a:ext cx="10272000" cy="487600"/>
          </a:xfrm>
          <a:prstGeom prst="rect">
            <a:avLst/>
          </a:prstGeom>
          <a:noFill/>
          <a:ln>
            <a:noFill/>
          </a:ln>
        </p:spPr>
        <p:txBody>
          <a:bodyPr spcFirstLastPara="1" wrap="square" lIns="91425" tIns="91425" rIns="91425" bIns="91425" anchor="t" anchorCtr="0">
            <a:noAutofit/>
          </a:bodyPr>
          <a:lstStyle>
            <a:lvl1pPr marL="457200" lvl="0" indent="-317500" algn="ctr">
              <a:lnSpc>
                <a:spcPct val="100000"/>
              </a:lnSpc>
              <a:spcBef>
                <a:spcPts val="0"/>
              </a:spcBef>
              <a:spcAft>
                <a:spcPts val="0"/>
              </a:spcAft>
              <a:buSzPts val="1400"/>
              <a:buChar char="●"/>
              <a:defRPr/>
            </a:lvl1pPr>
            <a:lvl2pPr marL="914400" lvl="1" indent="-317500" algn="l">
              <a:lnSpc>
                <a:spcPct val="115000"/>
              </a:lnSpc>
              <a:spcBef>
                <a:spcPts val="0"/>
              </a:spcBef>
              <a:spcAft>
                <a:spcPts val="0"/>
              </a:spcAft>
              <a:buSzPts val="1400"/>
              <a:buFont typeface="Darker Grotesque SemiBold"/>
              <a:buChar char="○"/>
              <a:defRPr/>
            </a:lvl2pPr>
            <a:lvl3pPr marL="1371600" lvl="2" indent="-317500" algn="l">
              <a:lnSpc>
                <a:spcPct val="115000"/>
              </a:lnSpc>
              <a:spcBef>
                <a:spcPts val="0"/>
              </a:spcBef>
              <a:spcAft>
                <a:spcPts val="0"/>
              </a:spcAft>
              <a:buSzPts val="1400"/>
              <a:buFont typeface="Darker Grotesque SemiBold"/>
              <a:buChar char="■"/>
              <a:defRPr/>
            </a:lvl3pPr>
            <a:lvl4pPr marL="1828800" lvl="3" indent="-317500" algn="l">
              <a:lnSpc>
                <a:spcPct val="115000"/>
              </a:lnSpc>
              <a:spcBef>
                <a:spcPts val="0"/>
              </a:spcBef>
              <a:spcAft>
                <a:spcPts val="0"/>
              </a:spcAft>
              <a:buSzPts val="1400"/>
              <a:buFont typeface="Darker Grotesque SemiBold"/>
              <a:buChar char="●"/>
              <a:defRPr/>
            </a:lvl4pPr>
            <a:lvl5pPr marL="2286000" lvl="4" indent="-317500" algn="l">
              <a:lnSpc>
                <a:spcPct val="115000"/>
              </a:lnSpc>
              <a:spcBef>
                <a:spcPts val="0"/>
              </a:spcBef>
              <a:spcAft>
                <a:spcPts val="0"/>
              </a:spcAft>
              <a:buSzPts val="1400"/>
              <a:buFont typeface="Darker Grotesque SemiBold"/>
              <a:buChar char="○"/>
              <a:defRPr/>
            </a:lvl5pPr>
            <a:lvl6pPr marL="2743200" lvl="5" indent="-317500" algn="l">
              <a:lnSpc>
                <a:spcPct val="115000"/>
              </a:lnSpc>
              <a:spcBef>
                <a:spcPts val="0"/>
              </a:spcBef>
              <a:spcAft>
                <a:spcPts val="0"/>
              </a:spcAft>
              <a:buClr>
                <a:schemeClr val="dk1"/>
              </a:buClr>
              <a:buSzPts val="1400"/>
              <a:buFont typeface="Darker Grotesque SemiBold"/>
              <a:buChar char="■"/>
              <a:defRPr/>
            </a:lvl6pPr>
            <a:lvl7pPr marL="3200400" lvl="6" indent="-317500" algn="l">
              <a:lnSpc>
                <a:spcPct val="115000"/>
              </a:lnSpc>
              <a:spcBef>
                <a:spcPts val="0"/>
              </a:spcBef>
              <a:spcAft>
                <a:spcPts val="0"/>
              </a:spcAft>
              <a:buClr>
                <a:schemeClr val="dk1"/>
              </a:buClr>
              <a:buSzPts val="1400"/>
              <a:buFont typeface="Darker Grotesque SemiBold"/>
              <a:buChar char="●"/>
              <a:defRPr/>
            </a:lvl7pPr>
            <a:lvl8pPr marL="3657600" lvl="7" indent="-317500" algn="l">
              <a:lnSpc>
                <a:spcPct val="115000"/>
              </a:lnSpc>
              <a:spcBef>
                <a:spcPts val="0"/>
              </a:spcBef>
              <a:spcAft>
                <a:spcPts val="0"/>
              </a:spcAft>
              <a:buClr>
                <a:schemeClr val="dk1"/>
              </a:buClr>
              <a:buSzPts val="1400"/>
              <a:buFont typeface="Darker Grotesque SemiBold"/>
              <a:buChar char="○"/>
              <a:defRPr/>
            </a:lvl8pPr>
            <a:lvl9pPr marL="4114800" lvl="8" indent="-317500" algn="l">
              <a:lnSpc>
                <a:spcPct val="115000"/>
              </a:lnSpc>
              <a:spcBef>
                <a:spcPts val="0"/>
              </a:spcBef>
              <a:spcAft>
                <a:spcPts val="0"/>
              </a:spcAft>
              <a:buClr>
                <a:schemeClr val="dk1"/>
              </a:buClr>
              <a:buSzPts val="1400"/>
              <a:buFont typeface="Darker Grotesque SemiBold"/>
              <a:buChar char="■"/>
              <a:defRPr/>
            </a:lvl9pPr>
          </a:lstStyle>
          <a:p>
            <a:endParaRPr/>
          </a:p>
        </p:txBody>
      </p:sp>
    </p:spTree>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matchingName="2_Title and Content">
  <p:cSld name="2_Title and Content 2">
    <p:spTree>
      <p:nvGrpSpPr>
        <p:cNvPr id="1" name="Shape 1975"/>
        <p:cNvGrpSpPr/>
        <p:nvPr/>
      </p:nvGrpSpPr>
      <p:grpSpPr>
        <a:xfrm>
          <a:off x="0" y="0"/>
          <a:ext cx="0" cy="0"/>
          <a:chOff x="0" y="0"/>
          <a:chExt cx="0" cy="0"/>
        </a:xfrm>
      </p:grpSpPr>
      <p:grpSp>
        <p:nvGrpSpPr>
          <p:cNvPr id="1976" name="Google Shape;1976;p298"/>
          <p:cNvGrpSpPr/>
          <p:nvPr/>
        </p:nvGrpSpPr>
        <p:grpSpPr>
          <a:xfrm>
            <a:off x="7191543" y="1"/>
            <a:ext cx="5000459" cy="1425992"/>
            <a:chOff x="7191542" y="1"/>
            <a:chExt cx="5000459" cy="1425992"/>
          </a:xfrm>
        </p:grpSpPr>
        <p:pic>
          <p:nvPicPr>
            <p:cNvPr id="1977" name="Google Shape;1977;p2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8" name="Google Shape;1978;p298"/>
            <p:cNvGrpSpPr/>
            <p:nvPr/>
          </p:nvGrpSpPr>
          <p:grpSpPr>
            <a:xfrm>
              <a:off x="7191542" y="1"/>
              <a:ext cx="5000459" cy="1425992"/>
              <a:chOff x="7186272" y="0"/>
              <a:chExt cx="5005729" cy="1427495"/>
            </a:xfrm>
          </p:grpSpPr>
          <p:sp>
            <p:nvSpPr>
              <p:cNvPr id="1979" name="Google Shape;1979;p2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80" name="Google Shape;1980;p2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81" name="Google Shape;1981;p2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2" name="Google Shape;1982;p29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3" name="Google Shape;1983;p29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84" name="Google Shape;1984;p2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5" name="Google Shape;1985;p2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30.xml><?xml version="1.0" encoding="utf-8"?>
<p:sldLayout xmlns:a="http://schemas.openxmlformats.org/drawingml/2006/main" xmlns:r="http://schemas.openxmlformats.org/officeDocument/2006/relationships" xmlns:p="http://schemas.openxmlformats.org/presentationml/2006/main" matchingName="Title and two columns">
  <p:cSld name="1_Title and two columns">
    <p:spTree>
      <p:nvGrpSpPr>
        <p:cNvPr id="1" name="Shape 20115"/>
        <p:cNvGrpSpPr/>
        <p:nvPr/>
      </p:nvGrpSpPr>
      <p:grpSpPr>
        <a:xfrm>
          <a:off x="0" y="0"/>
          <a:ext cx="0" cy="0"/>
          <a:chOff x="0" y="0"/>
          <a:chExt cx="0" cy="0"/>
        </a:xfrm>
      </p:grpSpPr>
      <p:pic>
        <p:nvPicPr>
          <p:cNvPr id="20116" name="Google Shape;20116;p2244"/>
          <p:cNvPicPr preferRelativeResize="0"/>
          <p:nvPr/>
        </p:nvPicPr>
        <p:blipFill rotWithShape="1">
          <a:blip r:embed="rId2">
            <a:alphaModFix/>
          </a:blip>
          <a:srcRect/>
          <a:stretch/>
        </p:blipFill>
        <p:spPr>
          <a:xfrm>
            <a:off x="1" y="1"/>
            <a:ext cx="12192004" cy="6858001"/>
          </a:xfrm>
          <a:prstGeom prst="rect">
            <a:avLst/>
          </a:prstGeom>
          <a:noFill/>
          <a:ln>
            <a:noFill/>
          </a:ln>
        </p:spPr>
      </p:pic>
      <p:sp>
        <p:nvSpPr>
          <p:cNvPr id="20117" name="Google Shape;20117;p2244"/>
          <p:cNvSpPr/>
          <p:nvPr/>
        </p:nvSpPr>
        <p:spPr>
          <a:xfrm>
            <a:off x="-67" y="0"/>
            <a:ext cx="12192000" cy="6858000"/>
          </a:xfrm>
          <a:prstGeom prst="rect">
            <a:avLst/>
          </a:prstGeom>
          <a:solidFill>
            <a:srgbClr val="FFFFFF">
              <a:alpha val="58823"/>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0118" name="Google Shape;20118;p2244"/>
          <p:cNvSpPr txBox="1">
            <a:spLocks noGrp="1"/>
          </p:cNvSpPr>
          <p:nvPr>
            <p:ph type="subTitle" idx="1"/>
          </p:nvPr>
        </p:nvSpPr>
        <p:spPr>
          <a:xfrm>
            <a:off x="1499833" y="3749033"/>
            <a:ext cx="4070400" cy="1389200"/>
          </a:xfrm>
          <a:prstGeom prst="rect">
            <a:avLst/>
          </a:prstGeom>
          <a:solidFill>
            <a:srgbClr val="FFFFFF">
              <a:alpha val="69019"/>
            </a:srgbClr>
          </a:solidFill>
          <a:ln w="9525" cap="flat" cmpd="sng">
            <a:solidFill>
              <a:srgbClr val="424245"/>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a:solidFill>
                  <a:srgbClr val="424245"/>
                </a:solidFill>
              </a:defRPr>
            </a:lvl1pPr>
            <a:lvl2pPr lvl="1" algn="ctr">
              <a:lnSpc>
                <a:spcPct val="100000"/>
              </a:lnSpc>
              <a:spcBef>
                <a:spcPts val="2133"/>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Clr>
                <a:schemeClr val="dk1"/>
              </a:buClr>
              <a:buSzPts val="1400"/>
              <a:buNone/>
              <a:defRPr/>
            </a:lvl6pPr>
            <a:lvl7pPr lvl="6" algn="ctr">
              <a:lnSpc>
                <a:spcPct val="100000"/>
              </a:lnSpc>
              <a:spcBef>
                <a:spcPts val="2133"/>
              </a:spcBef>
              <a:spcAft>
                <a:spcPts val="0"/>
              </a:spcAft>
              <a:buClr>
                <a:schemeClr val="dk1"/>
              </a:buClr>
              <a:buSzPts val="1400"/>
              <a:buNone/>
              <a:defRPr/>
            </a:lvl7pPr>
            <a:lvl8pPr lvl="7" algn="ctr">
              <a:lnSpc>
                <a:spcPct val="100000"/>
              </a:lnSpc>
              <a:spcBef>
                <a:spcPts val="2133"/>
              </a:spcBef>
              <a:spcAft>
                <a:spcPts val="0"/>
              </a:spcAft>
              <a:buClr>
                <a:schemeClr val="dk1"/>
              </a:buClr>
              <a:buSzPts val="1400"/>
              <a:buNone/>
              <a:defRPr/>
            </a:lvl8pPr>
            <a:lvl9pPr lvl="8" algn="ctr">
              <a:lnSpc>
                <a:spcPct val="100000"/>
              </a:lnSpc>
              <a:spcBef>
                <a:spcPts val="2133"/>
              </a:spcBef>
              <a:spcAft>
                <a:spcPts val="2133"/>
              </a:spcAft>
              <a:buClr>
                <a:schemeClr val="dk1"/>
              </a:buClr>
              <a:buSzPts val="1400"/>
              <a:buNone/>
              <a:defRPr/>
            </a:lvl9pPr>
          </a:lstStyle>
          <a:p>
            <a:endParaRPr/>
          </a:p>
        </p:txBody>
      </p:sp>
      <p:sp>
        <p:nvSpPr>
          <p:cNvPr id="20119" name="Google Shape;20119;p2244"/>
          <p:cNvSpPr txBox="1">
            <a:spLocks noGrp="1"/>
          </p:cNvSpPr>
          <p:nvPr>
            <p:ph type="subTitle" idx="2"/>
          </p:nvPr>
        </p:nvSpPr>
        <p:spPr>
          <a:xfrm>
            <a:off x="6615885" y="3749033"/>
            <a:ext cx="4070400" cy="1389200"/>
          </a:xfrm>
          <a:prstGeom prst="rect">
            <a:avLst/>
          </a:prstGeom>
          <a:solidFill>
            <a:srgbClr val="FFFFFF">
              <a:alpha val="69019"/>
            </a:srgbClr>
          </a:solidFill>
          <a:ln w="9525" cap="flat" cmpd="sng">
            <a:solidFill>
              <a:srgbClr val="424245"/>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a:solidFill>
                  <a:srgbClr val="424245"/>
                </a:solidFill>
              </a:defRPr>
            </a:lvl1pPr>
            <a:lvl2pPr lvl="1" algn="ctr">
              <a:lnSpc>
                <a:spcPct val="100000"/>
              </a:lnSpc>
              <a:spcBef>
                <a:spcPts val="2133"/>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Clr>
                <a:schemeClr val="dk1"/>
              </a:buClr>
              <a:buSzPts val="1400"/>
              <a:buNone/>
              <a:defRPr/>
            </a:lvl6pPr>
            <a:lvl7pPr lvl="6" algn="ctr">
              <a:lnSpc>
                <a:spcPct val="100000"/>
              </a:lnSpc>
              <a:spcBef>
                <a:spcPts val="2133"/>
              </a:spcBef>
              <a:spcAft>
                <a:spcPts val="0"/>
              </a:spcAft>
              <a:buClr>
                <a:schemeClr val="dk1"/>
              </a:buClr>
              <a:buSzPts val="1400"/>
              <a:buNone/>
              <a:defRPr/>
            </a:lvl7pPr>
            <a:lvl8pPr lvl="7" algn="ctr">
              <a:lnSpc>
                <a:spcPct val="100000"/>
              </a:lnSpc>
              <a:spcBef>
                <a:spcPts val="2133"/>
              </a:spcBef>
              <a:spcAft>
                <a:spcPts val="0"/>
              </a:spcAft>
              <a:buClr>
                <a:schemeClr val="dk1"/>
              </a:buClr>
              <a:buSzPts val="1400"/>
              <a:buNone/>
              <a:defRPr/>
            </a:lvl8pPr>
            <a:lvl9pPr lvl="8" algn="ctr">
              <a:lnSpc>
                <a:spcPct val="100000"/>
              </a:lnSpc>
              <a:spcBef>
                <a:spcPts val="2133"/>
              </a:spcBef>
              <a:spcAft>
                <a:spcPts val="2133"/>
              </a:spcAft>
              <a:buClr>
                <a:schemeClr val="dk1"/>
              </a:buClr>
              <a:buSzPts val="1400"/>
              <a:buNone/>
              <a:defRPr/>
            </a:lvl9pPr>
          </a:lstStyle>
          <a:p>
            <a:endParaRPr/>
          </a:p>
        </p:txBody>
      </p:sp>
      <p:sp>
        <p:nvSpPr>
          <p:cNvPr id="20120" name="Google Shape;20120;p2244"/>
          <p:cNvSpPr txBox="1">
            <a:spLocks noGrp="1"/>
          </p:cNvSpPr>
          <p:nvPr>
            <p:ph type="title"/>
          </p:nvPr>
        </p:nvSpPr>
        <p:spPr>
          <a:xfrm>
            <a:off x="960000" y="720000"/>
            <a:ext cx="10272000" cy="752400"/>
          </a:xfrm>
          <a:prstGeom prst="rect">
            <a:avLst/>
          </a:prstGeom>
          <a:solidFill>
            <a:srgbClr val="FFFFFF">
              <a:alpha val="69019"/>
            </a:srgbClr>
          </a:solidFill>
          <a:ln w="9525" cap="flat" cmpd="sng">
            <a:solidFill>
              <a:srgbClr val="424245"/>
            </a:solidFill>
            <a:prstDash val="solid"/>
            <a:round/>
            <a:headEnd type="none" w="sm" len="sm"/>
            <a:tailEnd type="none" w="sm" len="sm"/>
          </a:ln>
        </p:spPr>
        <p:txBody>
          <a:bodyPr spcFirstLastPara="1" wrap="square" lIns="91425" tIns="91425" rIns="91425" bIns="91425" anchor="ctr" anchorCtr="0">
            <a:noAutofit/>
          </a:bodyPr>
          <a:lstStyle>
            <a:lvl1pPr lvl="0" algn="l">
              <a:lnSpc>
                <a:spcPct val="100000"/>
              </a:lnSpc>
              <a:spcBef>
                <a:spcPts val="0"/>
              </a:spcBef>
              <a:spcAft>
                <a:spcPts val="0"/>
              </a:spcAft>
              <a:buClr>
                <a:srgbClr val="424245"/>
              </a:buClr>
              <a:buSzPts val="3600"/>
              <a:buFont typeface="Calibri"/>
              <a:buNone/>
              <a:defRPr>
                <a:solidFill>
                  <a:srgbClr val="424245"/>
                </a:solidFill>
              </a:defRPr>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a:spcBef>
                <a:spcPts val="0"/>
              </a:spcBef>
              <a:spcAft>
                <a:spcPts val="0"/>
              </a:spcAft>
              <a:buSzPts val="3600"/>
              <a:buNone/>
              <a:defRPr/>
            </a:lvl9pPr>
          </a:lstStyle>
          <a:p>
            <a:endParaRPr/>
          </a:p>
        </p:txBody>
      </p:sp>
      <p:sp>
        <p:nvSpPr>
          <p:cNvPr id="20121" name="Google Shape;20121;p2244"/>
          <p:cNvSpPr txBox="1">
            <a:spLocks noGrp="1"/>
          </p:cNvSpPr>
          <p:nvPr>
            <p:ph type="title" idx="3"/>
          </p:nvPr>
        </p:nvSpPr>
        <p:spPr>
          <a:xfrm>
            <a:off x="1499033" y="3045433"/>
            <a:ext cx="4072000" cy="703600"/>
          </a:xfrm>
          <a:prstGeom prst="rect">
            <a:avLst/>
          </a:prstGeom>
          <a:solidFill>
            <a:srgbClr val="FFFFFF">
              <a:alpha val="69019"/>
            </a:srgbClr>
          </a:solidFill>
          <a:ln w="9525" cap="flat" cmpd="sng">
            <a:solidFill>
              <a:srgbClr val="424245"/>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Clr>
                <a:srgbClr val="424245"/>
              </a:buClr>
              <a:buSzPts val="2400"/>
              <a:buFont typeface="Calibri"/>
              <a:buNone/>
              <a:defRPr sz="3200">
                <a:solidFill>
                  <a:srgbClr val="424245"/>
                </a:solidFill>
              </a:defRPr>
            </a:lvl1pPr>
            <a:lvl2pPr lvl="1" algn="r">
              <a:spcBef>
                <a:spcPts val="0"/>
              </a:spcBef>
              <a:spcAft>
                <a:spcPts val="0"/>
              </a:spcAft>
              <a:buSzPts val="2400"/>
              <a:buNone/>
              <a:defRPr sz="3200"/>
            </a:lvl2pPr>
            <a:lvl3pPr lvl="2" algn="r">
              <a:spcBef>
                <a:spcPts val="0"/>
              </a:spcBef>
              <a:spcAft>
                <a:spcPts val="0"/>
              </a:spcAft>
              <a:buSzPts val="2400"/>
              <a:buNone/>
              <a:defRPr sz="3200"/>
            </a:lvl3pPr>
            <a:lvl4pPr lvl="3" algn="r">
              <a:spcBef>
                <a:spcPts val="0"/>
              </a:spcBef>
              <a:spcAft>
                <a:spcPts val="0"/>
              </a:spcAft>
              <a:buSzPts val="2400"/>
              <a:buNone/>
              <a:defRPr sz="3200"/>
            </a:lvl4pPr>
            <a:lvl5pPr lvl="4" algn="r">
              <a:spcBef>
                <a:spcPts val="0"/>
              </a:spcBef>
              <a:spcAft>
                <a:spcPts val="0"/>
              </a:spcAft>
              <a:buSzPts val="2400"/>
              <a:buNone/>
              <a:defRPr sz="3200"/>
            </a:lvl5pPr>
            <a:lvl6pPr lvl="5" algn="r">
              <a:spcBef>
                <a:spcPts val="0"/>
              </a:spcBef>
              <a:spcAft>
                <a:spcPts val="0"/>
              </a:spcAft>
              <a:buSzPts val="2400"/>
              <a:buNone/>
              <a:defRPr sz="3200"/>
            </a:lvl6pPr>
            <a:lvl7pPr lvl="6" algn="r">
              <a:spcBef>
                <a:spcPts val="0"/>
              </a:spcBef>
              <a:spcAft>
                <a:spcPts val="0"/>
              </a:spcAft>
              <a:buSzPts val="2400"/>
              <a:buNone/>
              <a:defRPr sz="3200"/>
            </a:lvl7pPr>
            <a:lvl8pPr lvl="7" algn="r">
              <a:spcBef>
                <a:spcPts val="0"/>
              </a:spcBef>
              <a:spcAft>
                <a:spcPts val="0"/>
              </a:spcAft>
              <a:buSzPts val="2400"/>
              <a:buNone/>
              <a:defRPr sz="3200"/>
            </a:lvl8pPr>
            <a:lvl9pPr lvl="8" algn="r">
              <a:spcBef>
                <a:spcPts val="0"/>
              </a:spcBef>
              <a:spcAft>
                <a:spcPts val="0"/>
              </a:spcAft>
              <a:buSzPts val="2400"/>
              <a:buNone/>
              <a:defRPr sz="3200"/>
            </a:lvl9pPr>
          </a:lstStyle>
          <a:p>
            <a:endParaRPr/>
          </a:p>
        </p:txBody>
      </p:sp>
      <p:sp>
        <p:nvSpPr>
          <p:cNvPr id="20122" name="Google Shape;20122;p2244"/>
          <p:cNvSpPr txBox="1">
            <a:spLocks noGrp="1"/>
          </p:cNvSpPr>
          <p:nvPr>
            <p:ph type="title" idx="4"/>
          </p:nvPr>
        </p:nvSpPr>
        <p:spPr>
          <a:xfrm>
            <a:off x="6615085" y="3045433"/>
            <a:ext cx="4072000" cy="703600"/>
          </a:xfrm>
          <a:prstGeom prst="rect">
            <a:avLst/>
          </a:prstGeom>
          <a:solidFill>
            <a:srgbClr val="FFFFFF">
              <a:alpha val="69019"/>
            </a:srgbClr>
          </a:solidFill>
          <a:ln w="9525" cap="flat" cmpd="sng">
            <a:solidFill>
              <a:srgbClr val="424245"/>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Clr>
                <a:srgbClr val="424245"/>
              </a:buClr>
              <a:buSzPts val="2400"/>
              <a:buFont typeface="Calibri"/>
              <a:buNone/>
              <a:defRPr sz="3200">
                <a:solidFill>
                  <a:srgbClr val="424245"/>
                </a:solidFill>
              </a:defRPr>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Tree>
  </p:cSld>
  <p:clrMapOvr>
    <a:masterClrMapping/>
  </p:clrMapOvr>
</p:sldLayout>
</file>

<file path=ppt/slideLayouts/slideLayout2031.xml><?xml version="1.0" encoding="utf-8"?>
<p:sldLayout xmlns:a="http://schemas.openxmlformats.org/drawingml/2006/main" xmlns:r="http://schemas.openxmlformats.org/officeDocument/2006/relationships" xmlns:p="http://schemas.openxmlformats.org/presentationml/2006/main" matchingName="Two Section | Call Out and Copy">
  <p:cSld name="Two Section | Call Out and Copy">
    <p:spTree>
      <p:nvGrpSpPr>
        <p:cNvPr id="1" name="Shape 20127"/>
        <p:cNvGrpSpPr/>
        <p:nvPr/>
      </p:nvGrpSpPr>
      <p:grpSpPr>
        <a:xfrm>
          <a:off x="0" y="0"/>
          <a:ext cx="0" cy="0"/>
          <a:chOff x="0" y="0"/>
          <a:chExt cx="0" cy="0"/>
        </a:xfrm>
      </p:grpSpPr>
      <p:sp>
        <p:nvSpPr>
          <p:cNvPr id="20128" name="Google Shape;20128;p1247"/>
          <p:cNvSpPr/>
          <p:nvPr/>
        </p:nvSpPr>
        <p:spPr>
          <a:xfrm>
            <a:off x="0" y="6321760"/>
            <a:ext cx="12192000" cy="544883"/>
          </a:xfrm>
          <a:prstGeom prst="rect">
            <a:avLst/>
          </a:prstGeom>
          <a:solidFill>
            <a:srgbClr val="61636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20129" name="Google Shape;20129;p1247" descr="Shape, rectangle&#10;&#10;Description automatically generated"/>
          <p:cNvPicPr preferRelativeResize="0"/>
          <p:nvPr/>
        </p:nvPicPr>
        <p:blipFill rotWithShape="1">
          <a:blip r:embed="rId2">
            <a:alphaModFix/>
          </a:blip>
          <a:srcRect l="-7232" t="-602"/>
          <a:stretch/>
        </p:blipFill>
        <p:spPr>
          <a:xfrm>
            <a:off x="8158320" y="6347232"/>
            <a:ext cx="4033680" cy="510768"/>
          </a:xfrm>
          <a:prstGeom prst="rect">
            <a:avLst/>
          </a:prstGeom>
          <a:noFill/>
          <a:ln>
            <a:noFill/>
          </a:ln>
        </p:spPr>
      </p:pic>
      <p:sp>
        <p:nvSpPr>
          <p:cNvPr id="20130" name="Google Shape;20130;p1247"/>
          <p:cNvSpPr txBox="1">
            <a:spLocks noGrp="1"/>
          </p:cNvSpPr>
          <p:nvPr>
            <p:ph type="body" idx="1"/>
          </p:nvPr>
        </p:nvSpPr>
        <p:spPr>
          <a:xfrm>
            <a:off x="6566049" y="2101540"/>
            <a:ext cx="4789339" cy="1969771"/>
          </a:xfrm>
          <a:prstGeom prst="rect">
            <a:avLst/>
          </a:prstGeom>
          <a:noFill/>
          <a:ln>
            <a:noFill/>
          </a:ln>
        </p:spPr>
        <p:txBody>
          <a:bodyPr spcFirstLastPara="1" wrap="square" lIns="91425" tIns="45700" rIns="91425" bIns="45700" anchor="t" anchorCtr="0">
            <a:spAutoFit/>
          </a:bodyPr>
          <a:lstStyle>
            <a:lvl1pPr marL="457200" marR="0" lvl="0" indent="-228600" algn="l" rtl="0">
              <a:lnSpc>
                <a:spcPct val="90000"/>
              </a:lnSpc>
              <a:spcBef>
                <a:spcPts val="750"/>
              </a:spcBef>
              <a:spcAft>
                <a:spcPts val="0"/>
              </a:spcAft>
              <a:buClr>
                <a:schemeClr val="dk1"/>
              </a:buClr>
              <a:buSzPts val="2133"/>
              <a:buFont typeface="Arial"/>
              <a:buNone/>
              <a:defRPr sz="2133" b="0" i="0" u="none" strike="noStrike" cap="none">
                <a:solidFill>
                  <a:schemeClr val="dk1"/>
                </a:solidFill>
                <a:latin typeface="Verdana"/>
                <a:ea typeface="Verdana"/>
                <a:cs typeface="Verdana"/>
                <a:sym typeface="Verdana"/>
              </a:defRPr>
            </a:lvl1pPr>
            <a:lvl2pPr marL="914400" marR="0" lvl="1" indent="-228600" algn="l" rtl="0">
              <a:lnSpc>
                <a:spcPct val="90000"/>
              </a:lnSpc>
              <a:spcBef>
                <a:spcPts val="375"/>
              </a:spcBef>
              <a:spcAft>
                <a:spcPts val="0"/>
              </a:spcAft>
              <a:buClr>
                <a:schemeClr val="dk1"/>
              </a:buClr>
              <a:buSzPts val="2000"/>
              <a:buFont typeface="Arial"/>
              <a:buNone/>
              <a:defRPr sz="2000" b="1"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375"/>
              </a:spcBef>
              <a:spcAft>
                <a:spcPts val="0"/>
              </a:spcAft>
              <a:buClr>
                <a:schemeClr val="dk1"/>
              </a:buClr>
              <a:buSzPts val="1800"/>
              <a:buFont typeface="Arial"/>
              <a:buNone/>
              <a:defRPr sz="1800" b="1"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375"/>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375"/>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375"/>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375"/>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375"/>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375"/>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9pPr>
          </a:lstStyle>
          <a:p>
            <a:endParaRPr/>
          </a:p>
        </p:txBody>
      </p:sp>
      <p:sp>
        <p:nvSpPr>
          <p:cNvPr id="20131" name="Google Shape;20131;p124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cxnSp>
        <p:nvCxnSpPr>
          <p:cNvPr id="20132" name="Google Shape;20132;p1247"/>
          <p:cNvCxnSpPr/>
          <p:nvPr/>
        </p:nvCxnSpPr>
        <p:spPr>
          <a:xfrm>
            <a:off x="6059849" y="838200"/>
            <a:ext cx="0" cy="4728117"/>
          </a:xfrm>
          <a:prstGeom prst="straightConnector1">
            <a:avLst/>
          </a:prstGeom>
          <a:noFill/>
          <a:ln w="22225" cap="flat" cmpd="sng">
            <a:solidFill>
              <a:srgbClr val="A4D65E"/>
            </a:solidFill>
            <a:prstDash val="solid"/>
            <a:miter lim="800000"/>
            <a:headEnd type="none" w="sm" len="sm"/>
            <a:tailEnd type="none" w="sm" len="sm"/>
          </a:ln>
        </p:spPr>
      </p:cxnSp>
      <p:sp>
        <p:nvSpPr>
          <p:cNvPr id="20133" name="Google Shape;20133;p1247"/>
          <p:cNvSpPr txBox="1">
            <a:spLocks noGrp="1"/>
          </p:cNvSpPr>
          <p:nvPr>
            <p:ph type="title"/>
          </p:nvPr>
        </p:nvSpPr>
        <p:spPr>
          <a:xfrm>
            <a:off x="858691" y="2179616"/>
            <a:ext cx="4479151" cy="1785104"/>
          </a:xfrm>
          <a:prstGeom prst="rect">
            <a:avLst/>
          </a:prstGeom>
          <a:noFill/>
          <a:ln>
            <a:noFill/>
          </a:ln>
        </p:spPr>
        <p:txBody>
          <a:bodyPr spcFirstLastPara="1" wrap="square" lIns="91425" tIns="45700" rIns="91425" bIns="45700" anchor="t" anchorCtr="0">
            <a:spAutoFit/>
          </a:bodyPr>
          <a:lstStyle>
            <a:lvl1pPr marR="0" lvl="0" algn="l" rtl="0">
              <a:lnSpc>
                <a:spcPct val="90000"/>
              </a:lnSpc>
              <a:spcBef>
                <a:spcPts val="0"/>
              </a:spcBef>
              <a:spcAft>
                <a:spcPts val="0"/>
              </a:spcAft>
              <a:buClr>
                <a:srgbClr val="003B5C"/>
              </a:buClr>
              <a:buSzPts val="4000"/>
              <a:buFont typeface="Verdana"/>
              <a:buNone/>
              <a:defRPr sz="4000" b="1" i="0" u="none" strike="noStrike" cap="none">
                <a:solidFill>
                  <a:srgbClr val="003B5C"/>
                </a:solidFill>
                <a:latin typeface="Verdana"/>
                <a:ea typeface="Verdana"/>
                <a:cs typeface="Verdana"/>
                <a:sym typeface="Verdan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pic>
        <p:nvPicPr>
          <p:cNvPr id="20134" name="Google Shape;20134;p1247" descr="Text&#10;&#10;Description automatically generated"/>
          <p:cNvPicPr preferRelativeResize="0"/>
          <p:nvPr/>
        </p:nvPicPr>
        <p:blipFill rotWithShape="1">
          <a:blip r:embed="rId3">
            <a:alphaModFix/>
          </a:blip>
          <a:srcRect/>
          <a:stretch/>
        </p:blipFill>
        <p:spPr>
          <a:xfrm>
            <a:off x="8627728" y="6437777"/>
            <a:ext cx="2377440" cy="329679"/>
          </a:xfrm>
          <a:prstGeom prst="rect">
            <a:avLst/>
          </a:prstGeom>
          <a:noFill/>
          <a:ln>
            <a:noFill/>
          </a:ln>
        </p:spPr>
      </p:pic>
    </p:spTree>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032.xml><?xml version="1.0" encoding="utf-8"?>
<p:sldLayout xmlns:a="http://schemas.openxmlformats.org/drawingml/2006/main" xmlns:r="http://schemas.openxmlformats.org/officeDocument/2006/relationships" xmlns:p="http://schemas.openxmlformats.org/presentationml/2006/main" matchingName="Caption with Half-Page Image" type="picTx">
  <p:cSld name="PICTURE_WITH_CAPTION_TEXT">
    <p:spTree>
      <p:nvGrpSpPr>
        <p:cNvPr id="1" name="Shape 20135"/>
        <p:cNvGrpSpPr/>
        <p:nvPr/>
      </p:nvGrpSpPr>
      <p:grpSpPr>
        <a:xfrm>
          <a:off x="0" y="0"/>
          <a:ext cx="0" cy="0"/>
          <a:chOff x="0" y="0"/>
          <a:chExt cx="0" cy="0"/>
        </a:xfrm>
      </p:grpSpPr>
      <p:sp>
        <p:nvSpPr>
          <p:cNvPr id="20136" name="Google Shape;20136;p1248"/>
          <p:cNvSpPr/>
          <p:nvPr/>
        </p:nvSpPr>
        <p:spPr>
          <a:xfrm>
            <a:off x="0" y="6321760"/>
            <a:ext cx="12192000" cy="544883"/>
          </a:xfrm>
          <a:prstGeom prst="rect">
            <a:avLst/>
          </a:prstGeom>
          <a:solidFill>
            <a:srgbClr val="61636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20137" name="Google Shape;20137;p1248" descr="Shape, rectangle&#10;&#10;Description automatically generated"/>
          <p:cNvPicPr preferRelativeResize="0"/>
          <p:nvPr/>
        </p:nvPicPr>
        <p:blipFill rotWithShape="1">
          <a:blip r:embed="rId2">
            <a:alphaModFix/>
          </a:blip>
          <a:srcRect l="-7232" t="-602"/>
          <a:stretch/>
        </p:blipFill>
        <p:spPr>
          <a:xfrm>
            <a:off x="8158320" y="6347232"/>
            <a:ext cx="4033680" cy="510768"/>
          </a:xfrm>
          <a:prstGeom prst="rect">
            <a:avLst/>
          </a:prstGeom>
          <a:noFill/>
          <a:ln>
            <a:noFill/>
          </a:ln>
        </p:spPr>
      </p:pic>
      <p:sp>
        <p:nvSpPr>
          <p:cNvPr id="20138" name="Google Shape;20138;p1248"/>
          <p:cNvSpPr txBox="1">
            <a:spLocks noGrp="1"/>
          </p:cNvSpPr>
          <p:nvPr>
            <p:ph type="title"/>
          </p:nvPr>
        </p:nvSpPr>
        <p:spPr>
          <a:xfrm>
            <a:off x="1129800" y="823154"/>
            <a:ext cx="4369301" cy="1497215"/>
          </a:xfrm>
          <a:prstGeom prst="rect">
            <a:avLst/>
          </a:prstGeom>
          <a:noFill/>
          <a:ln>
            <a:noFill/>
          </a:ln>
        </p:spPr>
        <p:txBody>
          <a:bodyPr spcFirstLastPara="1" wrap="square" lIns="91425" tIns="45700" rIns="91425" bIns="45700" anchor="b" anchorCtr="0">
            <a:noAutofit/>
          </a:bodyPr>
          <a:lstStyle>
            <a:lvl1pPr marR="0" lvl="0" algn="l" rtl="0">
              <a:lnSpc>
                <a:spcPct val="90000"/>
              </a:lnSpc>
              <a:spcBef>
                <a:spcPts val="0"/>
              </a:spcBef>
              <a:spcAft>
                <a:spcPts val="0"/>
              </a:spcAft>
              <a:buClr>
                <a:srgbClr val="003B5C"/>
              </a:buClr>
              <a:buSzPts val="4800"/>
              <a:buFont typeface="Verdana"/>
              <a:buNone/>
              <a:defRPr sz="4800" b="1" i="0" u="none" strike="noStrike" cap="none">
                <a:solidFill>
                  <a:srgbClr val="003B5C"/>
                </a:solidFill>
                <a:latin typeface="Verdana"/>
                <a:ea typeface="Verdana"/>
                <a:cs typeface="Verdana"/>
                <a:sym typeface="Verdan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0139" name="Google Shape;20139;p1248"/>
          <p:cNvSpPr>
            <a:spLocks noGrp="1"/>
          </p:cNvSpPr>
          <p:nvPr>
            <p:ph type="pic" idx="2"/>
          </p:nvPr>
        </p:nvSpPr>
        <p:spPr>
          <a:xfrm>
            <a:off x="6516786" y="1"/>
            <a:ext cx="5675213" cy="6292393"/>
          </a:xfrm>
          <a:prstGeom prst="rect">
            <a:avLst/>
          </a:prstGeom>
          <a:noFill/>
          <a:ln>
            <a:noFill/>
          </a:ln>
        </p:spPr>
      </p:sp>
      <p:sp>
        <p:nvSpPr>
          <p:cNvPr id="20140" name="Google Shape;20140;p1248"/>
          <p:cNvSpPr txBox="1">
            <a:spLocks noGrp="1"/>
          </p:cNvSpPr>
          <p:nvPr>
            <p:ph type="body" idx="1"/>
          </p:nvPr>
        </p:nvSpPr>
        <p:spPr>
          <a:xfrm>
            <a:off x="1129798" y="2320369"/>
            <a:ext cx="4369303" cy="3437697"/>
          </a:xfrm>
          <a:prstGeom prst="rect">
            <a:avLst/>
          </a:prstGeom>
          <a:noFill/>
          <a:ln>
            <a:noFill/>
          </a:ln>
        </p:spPr>
        <p:txBody>
          <a:bodyPr spcFirstLastPara="1" wrap="square" lIns="91425" tIns="45700" rIns="91425" bIns="45700" anchor="t" anchorCtr="0">
            <a:noAutofit/>
          </a:bodyPr>
          <a:lstStyle>
            <a:lvl1pPr marL="457200" marR="0" lvl="0" indent="-228600" algn="l" rtl="0">
              <a:lnSpc>
                <a:spcPct val="90000"/>
              </a:lnSpc>
              <a:spcBef>
                <a:spcPts val="750"/>
              </a:spcBef>
              <a:spcAft>
                <a:spcPts val="0"/>
              </a:spcAft>
              <a:buClr>
                <a:schemeClr val="dk1"/>
              </a:buClr>
              <a:buSzPts val="1867"/>
              <a:buFont typeface="Arial"/>
              <a:buNone/>
              <a:defRPr sz="1867" b="0" i="0" u="none" strike="noStrike" cap="none">
                <a:solidFill>
                  <a:schemeClr val="dk1"/>
                </a:solidFill>
                <a:latin typeface="Verdana"/>
                <a:ea typeface="Verdana"/>
                <a:cs typeface="Verdana"/>
                <a:sym typeface="Verdana"/>
              </a:defRPr>
            </a:lvl1pPr>
            <a:lvl2pPr marL="914400" marR="0" lvl="1" indent="-228600" algn="l" rtl="0">
              <a:lnSpc>
                <a:spcPct val="90000"/>
              </a:lnSpc>
              <a:spcBef>
                <a:spcPts val="375"/>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375"/>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375"/>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375"/>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375"/>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375"/>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375"/>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375"/>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20141" name="Google Shape;20141;p124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20142" name="Google Shape;20142;p1248" descr="Text&#10;&#10;Description automatically generated"/>
          <p:cNvPicPr preferRelativeResize="0"/>
          <p:nvPr/>
        </p:nvPicPr>
        <p:blipFill rotWithShape="1">
          <a:blip r:embed="rId3">
            <a:alphaModFix/>
          </a:blip>
          <a:srcRect/>
          <a:stretch/>
        </p:blipFill>
        <p:spPr>
          <a:xfrm>
            <a:off x="8627728" y="6437777"/>
            <a:ext cx="2377440" cy="329679"/>
          </a:xfrm>
          <a:prstGeom prst="rect">
            <a:avLst/>
          </a:prstGeom>
          <a:noFill/>
          <a:ln>
            <a:noFill/>
          </a:ln>
        </p:spPr>
      </p:pic>
    </p:spTree>
  </p:cSld>
  <p:clrMapOvr>
    <a:masterClrMapping/>
  </p:clrMapOvr>
</p:sldLayout>
</file>

<file path=ppt/slideLayouts/slideLayout2033.xml><?xml version="1.0" encoding="utf-8"?>
<p:sldLayout xmlns:a="http://schemas.openxmlformats.org/drawingml/2006/main" xmlns:r="http://schemas.openxmlformats.org/officeDocument/2006/relationships" xmlns:p="http://schemas.openxmlformats.org/presentationml/2006/main" matchingName="Title and Content_No Bottom Bar">
  <p:cSld name="Title and Content_No Bottom Bar">
    <p:spTree>
      <p:nvGrpSpPr>
        <p:cNvPr id="1" name="Shape 20143"/>
        <p:cNvGrpSpPr/>
        <p:nvPr/>
      </p:nvGrpSpPr>
      <p:grpSpPr>
        <a:xfrm>
          <a:off x="0" y="0"/>
          <a:ext cx="0" cy="0"/>
          <a:chOff x="0" y="0"/>
          <a:chExt cx="0" cy="0"/>
        </a:xfrm>
      </p:grpSpPr>
      <p:sp>
        <p:nvSpPr>
          <p:cNvPr id="20144" name="Google Shape;20144;p1249"/>
          <p:cNvSpPr txBox="1">
            <a:spLocks noGrp="1"/>
          </p:cNvSpPr>
          <p:nvPr>
            <p:ph type="title"/>
          </p:nvPr>
        </p:nvSpPr>
        <p:spPr>
          <a:xfrm>
            <a:off x="848989" y="880723"/>
            <a:ext cx="10156179" cy="757130"/>
          </a:xfrm>
          <a:prstGeom prst="rect">
            <a:avLst/>
          </a:prstGeom>
          <a:noFill/>
          <a:ln>
            <a:noFill/>
          </a:ln>
        </p:spPr>
        <p:txBody>
          <a:bodyPr spcFirstLastPara="1" wrap="square" lIns="91425" tIns="45700" rIns="91425" bIns="45700" anchor="b" anchorCtr="0">
            <a:spAutoFit/>
          </a:bodyPr>
          <a:lstStyle>
            <a:lvl1pPr marR="0" lvl="0" algn="l" rtl="0">
              <a:lnSpc>
                <a:spcPct val="90000"/>
              </a:lnSpc>
              <a:spcBef>
                <a:spcPts val="0"/>
              </a:spcBef>
              <a:spcAft>
                <a:spcPts val="0"/>
              </a:spcAft>
              <a:buClr>
                <a:srgbClr val="003B5C"/>
              </a:buClr>
              <a:buSzPts val="4800"/>
              <a:buFont typeface="Verdana"/>
              <a:buNone/>
              <a:defRPr sz="4800" b="1" i="0" u="none" strike="noStrike" cap="none">
                <a:solidFill>
                  <a:srgbClr val="003B5C"/>
                </a:solidFill>
                <a:latin typeface="Verdana"/>
                <a:ea typeface="Verdana"/>
                <a:cs typeface="Verdana"/>
                <a:sym typeface="Verdan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0145" name="Google Shape;20145;p124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rtl="0">
              <a:lnSpc>
                <a:spcPct val="90000"/>
              </a:lnSpc>
              <a:spcBef>
                <a:spcPts val="1000"/>
              </a:spcBef>
              <a:spcAft>
                <a:spcPts val="0"/>
              </a:spcAft>
              <a:buClr>
                <a:schemeClr val="dk1"/>
              </a:buClr>
              <a:buSzPts val="2133"/>
              <a:buFont typeface="Arial"/>
              <a:buNone/>
              <a:defRPr sz="2133" b="0" i="0" u="none" strike="noStrike" cap="none">
                <a:solidFill>
                  <a:schemeClr val="dk1"/>
                </a:solidFill>
                <a:latin typeface="Verdana"/>
                <a:ea typeface="Verdana"/>
                <a:cs typeface="Verdana"/>
                <a:sym typeface="Verdana"/>
              </a:defRPr>
            </a:lvl1pPr>
            <a:lvl2pPr marL="914400" marR="0" lvl="1" indent="-347154" algn="l" rtl="0">
              <a:lnSpc>
                <a:spcPct val="90000"/>
              </a:lnSpc>
              <a:spcBef>
                <a:spcPts val="375"/>
              </a:spcBef>
              <a:spcAft>
                <a:spcPts val="0"/>
              </a:spcAft>
              <a:buClr>
                <a:schemeClr val="dk1"/>
              </a:buClr>
              <a:buSzPts val="1867"/>
              <a:buFont typeface="Arial"/>
              <a:buChar char="•"/>
              <a:defRPr sz="1867" b="0" i="0" u="none" strike="noStrike" cap="none">
                <a:solidFill>
                  <a:schemeClr val="dk1"/>
                </a:solidFill>
                <a:latin typeface="Verdana"/>
                <a:ea typeface="Verdana"/>
                <a:cs typeface="Verdana"/>
                <a:sym typeface="Verdana"/>
              </a:defRPr>
            </a:lvl2pPr>
            <a:lvl3pPr marL="1371600" marR="0" lvl="2" indent="-347154" algn="l" rtl="0">
              <a:lnSpc>
                <a:spcPct val="90000"/>
              </a:lnSpc>
              <a:spcBef>
                <a:spcPts val="375"/>
              </a:spcBef>
              <a:spcAft>
                <a:spcPts val="0"/>
              </a:spcAft>
              <a:buClr>
                <a:schemeClr val="dk1"/>
              </a:buClr>
              <a:buSzPts val="1867"/>
              <a:buFont typeface="Arial"/>
              <a:buChar char="•"/>
              <a:defRPr sz="1867" b="0" i="0" u="none" strike="noStrike" cap="none">
                <a:solidFill>
                  <a:schemeClr val="dk1"/>
                </a:solidFill>
                <a:latin typeface="Verdana"/>
                <a:ea typeface="Verdana"/>
                <a:cs typeface="Verdana"/>
                <a:sym typeface="Verdana"/>
              </a:defRPr>
            </a:lvl3pPr>
            <a:lvl4pPr marL="1828800" marR="0" lvl="3" indent="-347154" algn="l" rtl="0">
              <a:lnSpc>
                <a:spcPct val="90000"/>
              </a:lnSpc>
              <a:spcBef>
                <a:spcPts val="375"/>
              </a:spcBef>
              <a:spcAft>
                <a:spcPts val="0"/>
              </a:spcAft>
              <a:buClr>
                <a:schemeClr val="dk1"/>
              </a:buClr>
              <a:buSzPts val="1867"/>
              <a:buFont typeface="Arial"/>
              <a:buChar char="•"/>
              <a:defRPr sz="1867" b="0" i="0" u="none" strike="noStrike" cap="none">
                <a:solidFill>
                  <a:schemeClr val="dk1"/>
                </a:solidFill>
                <a:latin typeface="Verdana"/>
                <a:ea typeface="Verdana"/>
                <a:cs typeface="Verdana"/>
                <a:sym typeface="Verdana"/>
              </a:defRPr>
            </a:lvl4pPr>
            <a:lvl5pPr marL="2286000" marR="0" lvl="4" indent="-347154" algn="l" rtl="0">
              <a:lnSpc>
                <a:spcPct val="90000"/>
              </a:lnSpc>
              <a:spcBef>
                <a:spcPts val="375"/>
              </a:spcBef>
              <a:spcAft>
                <a:spcPts val="0"/>
              </a:spcAft>
              <a:buClr>
                <a:schemeClr val="dk1"/>
              </a:buClr>
              <a:buSzPts val="1867"/>
              <a:buFont typeface="Arial"/>
              <a:buChar char="•"/>
              <a:defRPr sz="1867" b="0" i="0" u="none" strike="noStrike" cap="none">
                <a:solidFill>
                  <a:schemeClr val="dk1"/>
                </a:solidFill>
                <a:latin typeface="Verdana"/>
                <a:ea typeface="Verdana"/>
                <a:cs typeface="Verdana"/>
                <a:sym typeface="Verdana"/>
              </a:defRPr>
            </a:lvl5pPr>
            <a:lvl6pPr marL="2743200" marR="0" lvl="5"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6pPr>
            <a:lvl7pPr marL="3200400" marR="0" lvl="6"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7pPr>
            <a:lvl8pPr marL="3657600" marR="0" lvl="7"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8pPr>
            <a:lvl9pPr marL="4114800" marR="0" lvl="8"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9pPr>
          </a:lstStyle>
          <a:p>
            <a:endParaRPr/>
          </a:p>
        </p:txBody>
      </p:sp>
      <p:pic>
        <p:nvPicPr>
          <p:cNvPr id="20146" name="Google Shape;20146;p1249" descr="Shape, rectangle&#10;&#10;Description automatically generated"/>
          <p:cNvPicPr preferRelativeResize="0"/>
          <p:nvPr/>
        </p:nvPicPr>
        <p:blipFill rotWithShape="1">
          <a:blip r:embed="rId2">
            <a:alphaModFix/>
          </a:blip>
          <a:srcRect l="-7232" t="-597"/>
          <a:stretch/>
        </p:blipFill>
        <p:spPr>
          <a:xfrm>
            <a:off x="8158320" y="6347232"/>
            <a:ext cx="4033680" cy="510768"/>
          </a:xfrm>
          <a:prstGeom prst="rect">
            <a:avLst/>
          </a:prstGeom>
          <a:noFill/>
          <a:ln>
            <a:noFill/>
          </a:ln>
        </p:spPr>
      </p:pic>
      <p:pic>
        <p:nvPicPr>
          <p:cNvPr id="20147" name="Google Shape;20147;p1249" descr="Text&#10;&#10;Description automatically generated"/>
          <p:cNvPicPr preferRelativeResize="0"/>
          <p:nvPr/>
        </p:nvPicPr>
        <p:blipFill rotWithShape="1">
          <a:blip r:embed="rId3">
            <a:alphaModFix/>
          </a:blip>
          <a:srcRect/>
          <a:stretch/>
        </p:blipFill>
        <p:spPr>
          <a:xfrm>
            <a:off x="8627728" y="6437777"/>
            <a:ext cx="2377440" cy="329679"/>
          </a:xfrm>
          <a:prstGeom prst="rect">
            <a:avLst/>
          </a:prstGeom>
          <a:noFill/>
          <a:ln>
            <a:noFill/>
          </a:ln>
        </p:spPr>
      </p:pic>
    </p:spTree>
  </p:cSld>
  <p:clrMapOvr>
    <a:masterClrMapping/>
  </p:clrMapOvr>
</p:sldLayout>
</file>

<file path=ppt/slideLayouts/slideLayout2034.xml><?xml version="1.0" encoding="utf-8"?>
<p:sldLayout xmlns:a="http://schemas.openxmlformats.org/drawingml/2006/main" xmlns:r="http://schemas.openxmlformats.org/officeDocument/2006/relationships" xmlns:p="http://schemas.openxmlformats.org/presentationml/2006/main" matchingName="Two Section | Copy with Graph">
  <p:cSld name="Two Section | Copy with Graph">
    <p:spTree>
      <p:nvGrpSpPr>
        <p:cNvPr id="1" name="Shape 20148"/>
        <p:cNvGrpSpPr/>
        <p:nvPr/>
      </p:nvGrpSpPr>
      <p:grpSpPr>
        <a:xfrm>
          <a:off x="0" y="0"/>
          <a:ext cx="0" cy="0"/>
          <a:chOff x="0" y="0"/>
          <a:chExt cx="0" cy="0"/>
        </a:xfrm>
      </p:grpSpPr>
      <p:sp>
        <p:nvSpPr>
          <p:cNvPr id="20149" name="Google Shape;20149;p1250"/>
          <p:cNvSpPr/>
          <p:nvPr/>
        </p:nvSpPr>
        <p:spPr>
          <a:xfrm>
            <a:off x="0" y="6321760"/>
            <a:ext cx="12192000" cy="544883"/>
          </a:xfrm>
          <a:prstGeom prst="rect">
            <a:avLst/>
          </a:prstGeom>
          <a:solidFill>
            <a:srgbClr val="61636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20150" name="Google Shape;20150;p1250" descr="Shape, rectangle&#10;&#10;Description automatically generated"/>
          <p:cNvPicPr preferRelativeResize="0"/>
          <p:nvPr/>
        </p:nvPicPr>
        <p:blipFill rotWithShape="1">
          <a:blip r:embed="rId2">
            <a:alphaModFix/>
          </a:blip>
          <a:srcRect l="-7232" t="-602"/>
          <a:stretch/>
        </p:blipFill>
        <p:spPr>
          <a:xfrm>
            <a:off x="8158320" y="6347232"/>
            <a:ext cx="4033680" cy="510768"/>
          </a:xfrm>
          <a:prstGeom prst="rect">
            <a:avLst/>
          </a:prstGeom>
          <a:noFill/>
          <a:ln>
            <a:noFill/>
          </a:ln>
        </p:spPr>
      </p:pic>
      <p:sp>
        <p:nvSpPr>
          <p:cNvPr id="20151" name="Google Shape;20151;p1250"/>
          <p:cNvSpPr txBox="1">
            <a:spLocks noGrp="1"/>
          </p:cNvSpPr>
          <p:nvPr>
            <p:ph type="title"/>
          </p:nvPr>
        </p:nvSpPr>
        <p:spPr>
          <a:xfrm>
            <a:off x="852361" y="863628"/>
            <a:ext cx="10767800" cy="757130"/>
          </a:xfrm>
          <a:prstGeom prst="rect">
            <a:avLst/>
          </a:prstGeom>
          <a:noFill/>
          <a:ln>
            <a:noFill/>
          </a:ln>
        </p:spPr>
        <p:txBody>
          <a:bodyPr spcFirstLastPara="1" wrap="square" lIns="91425" tIns="45700" rIns="91425" bIns="45700" anchor="b" anchorCtr="0">
            <a:spAutoFit/>
          </a:bodyPr>
          <a:lstStyle>
            <a:lvl1pPr marR="0" lvl="0" algn="l" rtl="0">
              <a:lnSpc>
                <a:spcPct val="90000"/>
              </a:lnSpc>
              <a:spcBef>
                <a:spcPts val="0"/>
              </a:spcBef>
              <a:spcAft>
                <a:spcPts val="0"/>
              </a:spcAft>
              <a:buClr>
                <a:srgbClr val="003B5C"/>
              </a:buClr>
              <a:buSzPts val="4800"/>
              <a:buFont typeface="Verdana"/>
              <a:buNone/>
              <a:defRPr sz="4800" b="1" i="0" u="none" strike="noStrike" cap="none">
                <a:solidFill>
                  <a:srgbClr val="003B5C"/>
                </a:solidFill>
                <a:latin typeface="Verdana"/>
                <a:ea typeface="Verdana"/>
                <a:cs typeface="Verdana"/>
                <a:sym typeface="Verdan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0152" name="Google Shape;20152;p125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20153" name="Google Shape;20153;p1250"/>
          <p:cNvSpPr txBox="1">
            <a:spLocks noGrp="1"/>
          </p:cNvSpPr>
          <p:nvPr>
            <p:ph type="body" idx="1"/>
          </p:nvPr>
        </p:nvSpPr>
        <p:spPr>
          <a:xfrm>
            <a:off x="4477593" y="2211822"/>
            <a:ext cx="7142569" cy="3646375"/>
          </a:xfrm>
          <a:prstGeom prst="rect">
            <a:avLst/>
          </a:prstGeom>
          <a:noFill/>
          <a:ln>
            <a:noFill/>
          </a:ln>
        </p:spPr>
        <p:txBody>
          <a:bodyPr spcFirstLastPara="1" wrap="square" lIns="91425" tIns="45700" rIns="91425" bIns="45700" anchor="t" anchorCtr="0">
            <a:noAutofit/>
          </a:bodyPr>
          <a:lstStyle>
            <a:lvl1pPr marL="457200" marR="0" lvl="0" indent="-228600" algn="l" rtl="0">
              <a:lnSpc>
                <a:spcPct val="90000"/>
              </a:lnSpc>
              <a:spcBef>
                <a:spcPts val="1000"/>
              </a:spcBef>
              <a:spcAft>
                <a:spcPts val="0"/>
              </a:spcAft>
              <a:buClr>
                <a:srgbClr val="003B5C"/>
              </a:buClr>
              <a:buSzPts val="1200"/>
              <a:buFont typeface="Arial"/>
              <a:buNone/>
              <a:defRPr sz="1200" b="0" i="1" u="none" strike="noStrike" cap="none">
                <a:solidFill>
                  <a:srgbClr val="003B5C"/>
                </a:solidFill>
                <a:latin typeface="Verdana"/>
                <a:ea typeface="Verdana"/>
                <a:cs typeface="Verdana"/>
                <a:sym typeface="Verdana"/>
              </a:defRPr>
            </a:lvl1pPr>
            <a:lvl2pPr marL="914400" marR="0" lvl="1" indent="-406400" algn="l" rtl="0">
              <a:lnSpc>
                <a:spcPct val="90000"/>
              </a:lnSpc>
              <a:spcBef>
                <a:spcPts val="375"/>
              </a:spcBef>
              <a:spcAft>
                <a:spcPts val="0"/>
              </a:spcAft>
              <a:buClr>
                <a:schemeClr val="dk1"/>
              </a:buClr>
              <a:buSzPts val="2800"/>
              <a:buFont typeface="Arial"/>
              <a:buChar char="•"/>
              <a:defRPr sz="2800" b="1" i="0" u="none" strike="noStrike" cap="none">
                <a:solidFill>
                  <a:schemeClr val="dk1"/>
                </a:solidFill>
                <a:latin typeface="Verdana"/>
                <a:ea typeface="Verdana"/>
                <a:cs typeface="Verdana"/>
                <a:sym typeface="Verdana"/>
              </a:defRPr>
            </a:lvl2pPr>
            <a:lvl3pPr marL="1371600" marR="0" lvl="2" indent="-381000" algn="l" rtl="0">
              <a:lnSpc>
                <a:spcPct val="90000"/>
              </a:lnSpc>
              <a:spcBef>
                <a:spcPts val="375"/>
              </a:spcBef>
              <a:spcAft>
                <a:spcPts val="0"/>
              </a:spcAft>
              <a:buClr>
                <a:schemeClr val="dk1"/>
              </a:buClr>
              <a:buSzPts val="2400"/>
              <a:buFont typeface="Arial"/>
              <a:buChar char="•"/>
              <a:defRPr sz="2400" b="1" i="0" u="none" strike="noStrike" cap="none">
                <a:solidFill>
                  <a:schemeClr val="dk1"/>
                </a:solidFill>
                <a:latin typeface="Verdana"/>
                <a:ea typeface="Verdana"/>
                <a:cs typeface="Verdana"/>
                <a:sym typeface="Verdana"/>
              </a:defRPr>
            </a:lvl3pPr>
            <a:lvl4pPr marL="1828800" marR="0" lvl="3" indent="-355600" algn="l" rtl="0">
              <a:lnSpc>
                <a:spcPct val="90000"/>
              </a:lnSpc>
              <a:spcBef>
                <a:spcPts val="375"/>
              </a:spcBef>
              <a:spcAft>
                <a:spcPts val="0"/>
              </a:spcAft>
              <a:buClr>
                <a:schemeClr val="dk1"/>
              </a:buClr>
              <a:buSzPts val="2000"/>
              <a:buFont typeface="Arial"/>
              <a:buChar char="•"/>
              <a:defRPr sz="2000" b="1" i="0" u="none" strike="noStrike" cap="none">
                <a:solidFill>
                  <a:schemeClr val="dk1"/>
                </a:solidFill>
                <a:latin typeface="Verdana"/>
                <a:ea typeface="Verdana"/>
                <a:cs typeface="Verdana"/>
                <a:sym typeface="Verdana"/>
              </a:defRPr>
            </a:lvl4pPr>
            <a:lvl5pPr marL="2286000" marR="0" lvl="4" indent="-355600" algn="l" rtl="0">
              <a:lnSpc>
                <a:spcPct val="90000"/>
              </a:lnSpc>
              <a:spcBef>
                <a:spcPts val="375"/>
              </a:spcBef>
              <a:spcAft>
                <a:spcPts val="0"/>
              </a:spcAft>
              <a:buClr>
                <a:schemeClr val="dk1"/>
              </a:buClr>
              <a:buSzPts val="2000"/>
              <a:buFont typeface="Arial"/>
              <a:buChar char="•"/>
              <a:defRPr sz="2000" b="1" i="0" u="none" strike="noStrike" cap="none">
                <a:solidFill>
                  <a:schemeClr val="dk1"/>
                </a:solidFill>
                <a:latin typeface="Verdana"/>
                <a:ea typeface="Verdana"/>
                <a:cs typeface="Verdana"/>
                <a:sym typeface="Verdana"/>
              </a:defRPr>
            </a:lvl5pPr>
            <a:lvl6pPr marL="2743200" marR="0" lvl="5" indent="-355600" algn="l" rtl="0">
              <a:lnSpc>
                <a:spcPct val="90000"/>
              </a:lnSpc>
              <a:spcBef>
                <a:spcPts val="375"/>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6pPr>
            <a:lvl7pPr marL="3200400" marR="0" lvl="6" indent="-355600" algn="l" rtl="0">
              <a:lnSpc>
                <a:spcPct val="90000"/>
              </a:lnSpc>
              <a:spcBef>
                <a:spcPts val="375"/>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7pPr>
            <a:lvl8pPr marL="3657600" marR="0" lvl="7" indent="-355600" algn="l" rtl="0">
              <a:lnSpc>
                <a:spcPct val="90000"/>
              </a:lnSpc>
              <a:spcBef>
                <a:spcPts val="375"/>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8pPr>
            <a:lvl9pPr marL="4114800" marR="0" lvl="8" indent="-355600" algn="l" rtl="0">
              <a:lnSpc>
                <a:spcPct val="90000"/>
              </a:lnSpc>
              <a:spcBef>
                <a:spcPts val="375"/>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9pPr>
          </a:lstStyle>
          <a:p>
            <a:endParaRPr/>
          </a:p>
        </p:txBody>
      </p:sp>
      <p:sp>
        <p:nvSpPr>
          <p:cNvPr id="20154" name="Google Shape;20154;p1250"/>
          <p:cNvSpPr txBox="1">
            <a:spLocks noGrp="1"/>
          </p:cNvSpPr>
          <p:nvPr>
            <p:ph type="body" idx="2"/>
          </p:nvPr>
        </p:nvSpPr>
        <p:spPr>
          <a:xfrm>
            <a:off x="852361" y="2211823"/>
            <a:ext cx="3381297" cy="364637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90000"/>
              </a:lnSpc>
              <a:spcBef>
                <a:spcPts val="750"/>
              </a:spcBef>
              <a:spcAft>
                <a:spcPts val="0"/>
              </a:spcAft>
              <a:buClr>
                <a:schemeClr val="dk1"/>
              </a:buClr>
              <a:buSzPts val="1867"/>
              <a:buFont typeface="Arial"/>
              <a:buNone/>
              <a:defRPr sz="1867" b="0" i="0" u="none" strike="noStrike" cap="none">
                <a:solidFill>
                  <a:schemeClr val="dk1"/>
                </a:solidFill>
                <a:latin typeface="Verdana"/>
                <a:ea typeface="Verdana"/>
                <a:cs typeface="Verdana"/>
                <a:sym typeface="Verdana"/>
              </a:defRPr>
            </a:lvl1pPr>
            <a:lvl2pPr marL="914400" marR="0" lvl="1" indent="-228600" algn="l" rtl="0">
              <a:lnSpc>
                <a:spcPct val="90000"/>
              </a:lnSpc>
              <a:spcBef>
                <a:spcPts val="375"/>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375"/>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375"/>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375"/>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375"/>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375"/>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375"/>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375"/>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20155" name="Google Shape;20155;p1250"/>
          <p:cNvSpPr txBox="1">
            <a:spLocks noGrp="1"/>
          </p:cNvSpPr>
          <p:nvPr>
            <p:ph type="body" idx="3"/>
          </p:nvPr>
        </p:nvSpPr>
        <p:spPr>
          <a:xfrm>
            <a:off x="852361" y="1614803"/>
            <a:ext cx="10767801" cy="372533"/>
          </a:xfrm>
          <a:prstGeom prst="rect">
            <a:avLst/>
          </a:prstGeom>
          <a:noFill/>
          <a:ln>
            <a:noFill/>
          </a:ln>
        </p:spPr>
        <p:txBody>
          <a:bodyPr spcFirstLastPara="1" wrap="square" lIns="91425" tIns="45700" rIns="91425" bIns="45700" anchor="t" anchorCtr="0">
            <a:noAutofit/>
          </a:bodyPr>
          <a:lstStyle>
            <a:lvl1pPr marL="457200" marR="0" lvl="0" indent="-228600" algn="l" rtl="0">
              <a:lnSpc>
                <a:spcPct val="90000"/>
              </a:lnSpc>
              <a:spcBef>
                <a:spcPts val="750"/>
              </a:spcBef>
              <a:spcAft>
                <a:spcPts val="0"/>
              </a:spcAft>
              <a:buClr>
                <a:srgbClr val="003B5C"/>
              </a:buClr>
              <a:buSzPts val="2133"/>
              <a:buFont typeface="Arial"/>
              <a:buNone/>
              <a:defRPr sz="2133" b="0" i="0" u="none" strike="noStrike" cap="none">
                <a:solidFill>
                  <a:srgbClr val="003B5C"/>
                </a:solidFill>
                <a:latin typeface="Verdana"/>
                <a:ea typeface="Verdana"/>
                <a:cs typeface="Verdana"/>
                <a:sym typeface="Verdana"/>
              </a:defRPr>
            </a:lvl1pPr>
            <a:lvl2pPr marL="914400" marR="0" lvl="1" indent="-342900" algn="l" rtl="0">
              <a:lnSpc>
                <a:spcPct val="90000"/>
              </a:lnSpc>
              <a:spcBef>
                <a:spcPts val="375"/>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2pPr>
            <a:lvl3pPr marL="1371600" marR="0" lvl="2" indent="-323850" algn="l" rtl="0">
              <a:lnSpc>
                <a:spcPct val="90000"/>
              </a:lnSpc>
              <a:spcBef>
                <a:spcPts val="375"/>
              </a:spcBef>
              <a:spcAft>
                <a:spcPts val="0"/>
              </a:spcAft>
              <a:buClr>
                <a:schemeClr val="dk1"/>
              </a:buClr>
              <a:buSzPts val="1500"/>
              <a:buFont typeface="Arial"/>
              <a:buChar char="•"/>
              <a:defRPr sz="1500" b="0" i="0" u="none" strike="noStrike" cap="none">
                <a:solidFill>
                  <a:schemeClr val="dk1"/>
                </a:solidFill>
                <a:latin typeface="Calibri"/>
                <a:ea typeface="Calibri"/>
                <a:cs typeface="Calibri"/>
                <a:sym typeface="Calibri"/>
              </a:defRPr>
            </a:lvl3pPr>
            <a:lvl4pPr marL="1828800" marR="0" lvl="3"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4pPr>
            <a:lvl5pPr marL="2286000" marR="0" lvl="4"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5pPr>
            <a:lvl6pPr marL="2743200" marR="0" lvl="5"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6pPr>
            <a:lvl7pPr marL="3200400" marR="0" lvl="6"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7pPr>
            <a:lvl8pPr marL="3657600" marR="0" lvl="7"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8pPr>
            <a:lvl9pPr marL="4114800" marR="0" lvl="8"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9pPr>
          </a:lstStyle>
          <a:p>
            <a:endParaRPr/>
          </a:p>
        </p:txBody>
      </p:sp>
      <p:pic>
        <p:nvPicPr>
          <p:cNvPr id="20156" name="Google Shape;20156;p1250" descr="Text&#10;&#10;Description automatically generated"/>
          <p:cNvPicPr preferRelativeResize="0"/>
          <p:nvPr/>
        </p:nvPicPr>
        <p:blipFill rotWithShape="1">
          <a:blip r:embed="rId3">
            <a:alphaModFix/>
          </a:blip>
          <a:srcRect/>
          <a:stretch/>
        </p:blipFill>
        <p:spPr>
          <a:xfrm>
            <a:off x="8627728" y="6437777"/>
            <a:ext cx="2377440" cy="329679"/>
          </a:xfrm>
          <a:prstGeom prst="rect">
            <a:avLst/>
          </a:prstGeom>
          <a:noFill/>
          <a:ln>
            <a:noFill/>
          </a:ln>
        </p:spPr>
      </p:pic>
    </p:spTree>
  </p:cSld>
  <p:clrMapOvr>
    <a:masterClrMapping/>
  </p:clrMapOvr>
</p:sldLayout>
</file>

<file path=ppt/slideLayouts/slideLayout2035.xml><?xml version="1.0" encoding="utf-8"?>
<p:sldLayout xmlns:a="http://schemas.openxmlformats.org/drawingml/2006/main" xmlns:r="http://schemas.openxmlformats.org/officeDocument/2006/relationships" xmlns:p="http://schemas.openxmlformats.org/presentationml/2006/main" matchingName="Two Section | Copy with Graph Centered">
  <p:cSld name="Two Section | Copy with Graph Centered">
    <p:spTree>
      <p:nvGrpSpPr>
        <p:cNvPr id="1" name="Shape 20157"/>
        <p:cNvGrpSpPr/>
        <p:nvPr/>
      </p:nvGrpSpPr>
      <p:grpSpPr>
        <a:xfrm>
          <a:off x="0" y="0"/>
          <a:ext cx="0" cy="0"/>
          <a:chOff x="0" y="0"/>
          <a:chExt cx="0" cy="0"/>
        </a:xfrm>
      </p:grpSpPr>
      <p:sp>
        <p:nvSpPr>
          <p:cNvPr id="20158" name="Google Shape;20158;p1251"/>
          <p:cNvSpPr/>
          <p:nvPr/>
        </p:nvSpPr>
        <p:spPr>
          <a:xfrm>
            <a:off x="0" y="6321760"/>
            <a:ext cx="12192000" cy="544883"/>
          </a:xfrm>
          <a:prstGeom prst="rect">
            <a:avLst/>
          </a:prstGeom>
          <a:solidFill>
            <a:srgbClr val="61636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20159" name="Google Shape;20159;p1251" descr="Shape, rectangle&#10;&#10;Description automatically generated"/>
          <p:cNvPicPr preferRelativeResize="0"/>
          <p:nvPr/>
        </p:nvPicPr>
        <p:blipFill rotWithShape="1">
          <a:blip r:embed="rId2">
            <a:alphaModFix/>
          </a:blip>
          <a:srcRect l="-7232" t="-602"/>
          <a:stretch/>
        </p:blipFill>
        <p:spPr>
          <a:xfrm>
            <a:off x="8158320" y="6347232"/>
            <a:ext cx="4033680" cy="510768"/>
          </a:xfrm>
          <a:prstGeom prst="rect">
            <a:avLst/>
          </a:prstGeom>
          <a:noFill/>
          <a:ln>
            <a:noFill/>
          </a:ln>
        </p:spPr>
      </p:pic>
      <p:sp>
        <p:nvSpPr>
          <p:cNvPr id="20160" name="Google Shape;20160;p1251"/>
          <p:cNvSpPr txBox="1">
            <a:spLocks noGrp="1"/>
          </p:cNvSpPr>
          <p:nvPr>
            <p:ph type="title"/>
          </p:nvPr>
        </p:nvSpPr>
        <p:spPr>
          <a:xfrm>
            <a:off x="852361" y="863628"/>
            <a:ext cx="10767801" cy="757130"/>
          </a:xfrm>
          <a:prstGeom prst="rect">
            <a:avLst/>
          </a:prstGeom>
          <a:noFill/>
          <a:ln>
            <a:noFill/>
          </a:ln>
        </p:spPr>
        <p:txBody>
          <a:bodyPr spcFirstLastPara="1" wrap="square" lIns="91425" tIns="45700" rIns="91425" bIns="45700" anchor="b" anchorCtr="0">
            <a:spAutoFit/>
          </a:bodyPr>
          <a:lstStyle>
            <a:lvl1pPr marR="0" lvl="0" algn="l" rtl="0">
              <a:lnSpc>
                <a:spcPct val="90000"/>
              </a:lnSpc>
              <a:spcBef>
                <a:spcPts val="0"/>
              </a:spcBef>
              <a:spcAft>
                <a:spcPts val="0"/>
              </a:spcAft>
              <a:buClr>
                <a:srgbClr val="003B5C"/>
              </a:buClr>
              <a:buSzPts val="4800"/>
              <a:buFont typeface="Verdana"/>
              <a:buNone/>
              <a:defRPr sz="4800" b="1" i="0" u="none" strike="noStrike" cap="none">
                <a:solidFill>
                  <a:srgbClr val="003B5C"/>
                </a:solidFill>
                <a:latin typeface="Verdana"/>
                <a:ea typeface="Verdana"/>
                <a:cs typeface="Verdana"/>
                <a:sym typeface="Verdan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0161" name="Google Shape;20161;p125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20162" name="Google Shape;20162;p1251"/>
          <p:cNvSpPr txBox="1">
            <a:spLocks noGrp="1"/>
          </p:cNvSpPr>
          <p:nvPr>
            <p:ph type="body" idx="1"/>
          </p:nvPr>
        </p:nvSpPr>
        <p:spPr>
          <a:xfrm>
            <a:off x="2524716" y="2600007"/>
            <a:ext cx="7142569" cy="3589988"/>
          </a:xfrm>
          <a:prstGeom prst="rect">
            <a:avLst/>
          </a:prstGeom>
          <a:noFill/>
          <a:ln>
            <a:noFill/>
          </a:ln>
        </p:spPr>
        <p:txBody>
          <a:bodyPr spcFirstLastPara="1" wrap="square" lIns="91425" tIns="45700" rIns="91425" bIns="45700" anchor="t" anchorCtr="0">
            <a:noAutofit/>
          </a:bodyPr>
          <a:lstStyle>
            <a:lvl1pPr marL="457200" marR="0" lvl="0" indent="-228600" algn="l" rtl="0">
              <a:lnSpc>
                <a:spcPct val="90000"/>
              </a:lnSpc>
              <a:spcBef>
                <a:spcPts val="1000"/>
              </a:spcBef>
              <a:spcAft>
                <a:spcPts val="0"/>
              </a:spcAft>
              <a:buClr>
                <a:srgbClr val="003B5C"/>
              </a:buClr>
              <a:buSzPts val="1200"/>
              <a:buFont typeface="Arial"/>
              <a:buNone/>
              <a:defRPr sz="1200" b="0" i="1" u="none" strike="noStrike" cap="none">
                <a:solidFill>
                  <a:srgbClr val="003B5C"/>
                </a:solidFill>
                <a:latin typeface="Verdana"/>
                <a:ea typeface="Verdana"/>
                <a:cs typeface="Verdana"/>
                <a:sym typeface="Verdana"/>
              </a:defRPr>
            </a:lvl1pPr>
            <a:lvl2pPr marL="914400" marR="0" lvl="1" indent="-406400" algn="l" rtl="0">
              <a:lnSpc>
                <a:spcPct val="90000"/>
              </a:lnSpc>
              <a:spcBef>
                <a:spcPts val="375"/>
              </a:spcBef>
              <a:spcAft>
                <a:spcPts val="0"/>
              </a:spcAft>
              <a:buClr>
                <a:schemeClr val="dk1"/>
              </a:buClr>
              <a:buSzPts val="2800"/>
              <a:buFont typeface="Arial"/>
              <a:buChar char="•"/>
              <a:defRPr sz="2800" b="1" i="0" u="none" strike="noStrike" cap="none">
                <a:solidFill>
                  <a:schemeClr val="dk1"/>
                </a:solidFill>
                <a:latin typeface="Verdana"/>
                <a:ea typeface="Verdana"/>
                <a:cs typeface="Verdana"/>
                <a:sym typeface="Verdana"/>
              </a:defRPr>
            </a:lvl2pPr>
            <a:lvl3pPr marL="1371600" marR="0" lvl="2" indent="-381000" algn="l" rtl="0">
              <a:lnSpc>
                <a:spcPct val="90000"/>
              </a:lnSpc>
              <a:spcBef>
                <a:spcPts val="375"/>
              </a:spcBef>
              <a:spcAft>
                <a:spcPts val="0"/>
              </a:spcAft>
              <a:buClr>
                <a:schemeClr val="dk1"/>
              </a:buClr>
              <a:buSzPts val="2400"/>
              <a:buFont typeface="Arial"/>
              <a:buChar char="•"/>
              <a:defRPr sz="2400" b="1" i="0" u="none" strike="noStrike" cap="none">
                <a:solidFill>
                  <a:schemeClr val="dk1"/>
                </a:solidFill>
                <a:latin typeface="Verdana"/>
                <a:ea typeface="Verdana"/>
                <a:cs typeface="Verdana"/>
                <a:sym typeface="Verdana"/>
              </a:defRPr>
            </a:lvl3pPr>
            <a:lvl4pPr marL="1828800" marR="0" lvl="3" indent="-355600" algn="l" rtl="0">
              <a:lnSpc>
                <a:spcPct val="90000"/>
              </a:lnSpc>
              <a:spcBef>
                <a:spcPts val="375"/>
              </a:spcBef>
              <a:spcAft>
                <a:spcPts val="0"/>
              </a:spcAft>
              <a:buClr>
                <a:schemeClr val="dk1"/>
              </a:buClr>
              <a:buSzPts val="2000"/>
              <a:buFont typeface="Arial"/>
              <a:buChar char="•"/>
              <a:defRPr sz="2000" b="1" i="0" u="none" strike="noStrike" cap="none">
                <a:solidFill>
                  <a:schemeClr val="dk1"/>
                </a:solidFill>
                <a:latin typeface="Verdana"/>
                <a:ea typeface="Verdana"/>
                <a:cs typeface="Verdana"/>
                <a:sym typeface="Verdana"/>
              </a:defRPr>
            </a:lvl4pPr>
            <a:lvl5pPr marL="2286000" marR="0" lvl="4" indent="-355600" algn="l" rtl="0">
              <a:lnSpc>
                <a:spcPct val="90000"/>
              </a:lnSpc>
              <a:spcBef>
                <a:spcPts val="375"/>
              </a:spcBef>
              <a:spcAft>
                <a:spcPts val="0"/>
              </a:spcAft>
              <a:buClr>
                <a:schemeClr val="dk1"/>
              </a:buClr>
              <a:buSzPts val="2000"/>
              <a:buFont typeface="Arial"/>
              <a:buChar char="•"/>
              <a:defRPr sz="2000" b="1" i="0" u="none" strike="noStrike" cap="none">
                <a:solidFill>
                  <a:schemeClr val="dk1"/>
                </a:solidFill>
                <a:latin typeface="Verdana"/>
                <a:ea typeface="Verdana"/>
                <a:cs typeface="Verdana"/>
                <a:sym typeface="Verdana"/>
              </a:defRPr>
            </a:lvl5pPr>
            <a:lvl6pPr marL="2743200" marR="0" lvl="5" indent="-355600" algn="l" rtl="0">
              <a:lnSpc>
                <a:spcPct val="90000"/>
              </a:lnSpc>
              <a:spcBef>
                <a:spcPts val="375"/>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6pPr>
            <a:lvl7pPr marL="3200400" marR="0" lvl="6" indent="-355600" algn="l" rtl="0">
              <a:lnSpc>
                <a:spcPct val="90000"/>
              </a:lnSpc>
              <a:spcBef>
                <a:spcPts val="375"/>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7pPr>
            <a:lvl8pPr marL="3657600" marR="0" lvl="7" indent="-355600" algn="l" rtl="0">
              <a:lnSpc>
                <a:spcPct val="90000"/>
              </a:lnSpc>
              <a:spcBef>
                <a:spcPts val="375"/>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8pPr>
            <a:lvl9pPr marL="4114800" marR="0" lvl="8" indent="-355600" algn="l" rtl="0">
              <a:lnSpc>
                <a:spcPct val="90000"/>
              </a:lnSpc>
              <a:spcBef>
                <a:spcPts val="375"/>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9pPr>
          </a:lstStyle>
          <a:p>
            <a:endParaRPr/>
          </a:p>
        </p:txBody>
      </p:sp>
      <p:sp>
        <p:nvSpPr>
          <p:cNvPr id="20163" name="Google Shape;20163;p1251"/>
          <p:cNvSpPr txBox="1">
            <a:spLocks noGrp="1"/>
          </p:cNvSpPr>
          <p:nvPr>
            <p:ph type="body" idx="2"/>
          </p:nvPr>
        </p:nvSpPr>
        <p:spPr>
          <a:xfrm>
            <a:off x="852361" y="1620758"/>
            <a:ext cx="10767801" cy="860701"/>
          </a:xfrm>
          <a:prstGeom prst="rect">
            <a:avLst/>
          </a:prstGeom>
          <a:noFill/>
          <a:ln>
            <a:noFill/>
          </a:ln>
        </p:spPr>
        <p:txBody>
          <a:bodyPr spcFirstLastPara="1" wrap="square" lIns="91425" tIns="45700" rIns="91425" bIns="45700" anchor="t" anchorCtr="0">
            <a:noAutofit/>
          </a:bodyPr>
          <a:lstStyle>
            <a:lvl1pPr marL="457200" marR="0" lvl="0" indent="-228600" algn="l" rtl="0">
              <a:lnSpc>
                <a:spcPct val="90000"/>
              </a:lnSpc>
              <a:spcBef>
                <a:spcPts val="750"/>
              </a:spcBef>
              <a:spcAft>
                <a:spcPts val="0"/>
              </a:spcAft>
              <a:buClr>
                <a:schemeClr val="dk1"/>
              </a:buClr>
              <a:buSzPts val="2133"/>
              <a:buFont typeface="Arial"/>
              <a:buNone/>
              <a:defRPr sz="2133" b="0" i="0" u="none" strike="noStrike" cap="none">
                <a:solidFill>
                  <a:schemeClr val="dk1"/>
                </a:solidFill>
                <a:latin typeface="Verdana"/>
                <a:ea typeface="Verdana"/>
                <a:cs typeface="Verdana"/>
                <a:sym typeface="Verdana"/>
              </a:defRPr>
            </a:lvl1pPr>
            <a:lvl2pPr marL="914400" marR="0" lvl="1" indent="-228600" algn="l" rtl="0">
              <a:lnSpc>
                <a:spcPct val="90000"/>
              </a:lnSpc>
              <a:spcBef>
                <a:spcPts val="375"/>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375"/>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375"/>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375"/>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375"/>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375"/>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375"/>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375"/>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pic>
        <p:nvPicPr>
          <p:cNvPr id="20164" name="Google Shape;20164;p1251" descr="Text&#10;&#10;Description automatically generated"/>
          <p:cNvPicPr preferRelativeResize="0"/>
          <p:nvPr/>
        </p:nvPicPr>
        <p:blipFill rotWithShape="1">
          <a:blip r:embed="rId3">
            <a:alphaModFix/>
          </a:blip>
          <a:srcRect/>
          <a:stretch/>
        </p:blipFill>
        <p:spPr>
          <a:xfrm>
            <a:off x="8627728" y="6437777"/>
            <a:ext cx="2377440" cy="329679"/>
          </a:xfrm>
          <a:prstGeom prst="rect">
            <a:avLst/>
          </a:prstGeom>
          <a:noFill/>
          <a:ln>
            <a:noFill/>
          </a:ln>
        </p:spPr>
      </p:pic>
    </p:spTree>
  </p:cSld>
  <p:clrMapOvr>
    <a:masterClrMapping/>
  </p:clrMapOvr>
</p:sldLayout>
</file>

<file path=ppt/slideLayouts/slideLayout2036.xml><?xml version="1.0" encoding="utf-8"?>
<p:sldLayout xmlns:a="http://schemas.openxmlformats.org/drawingml/2006/main" xmlns:r="http://schemas.openxmlformats.org/officeDocument/2006/relationships" xmlns:p="http://schemas.openxmlformats.org/presentationml/2006/main" matchingName="Title Slide">
  <p:cSld name="Title Slide">
    <p:spTree>
      <p:nvGrpSpPr>
        <p:cNvPr id="1" name="Shape 20165"/>
        <p:cNvGrpSpPr/>
        <p:nvPr/>
      </p:nvGrpSpPr>
      <p:grpSpPr>
        <a:xfrm>
          <a:off x="0" y="0"/>
          <a:ext cx="0" cy="0"/>
          <a:chOff x="0" y="0"/>
          <a:chExt cx="0" cy="0"/>
        </a:xfrm>
      </p:grpSpPr>
      <p:sp>
        <p:nvSpPr>
          <p:cNvPr id="20166" name="Google Shape;20166;p2245"/>
          <p:cNvSpPr txBox="1">
            <a:spLocks noGrp="1"/>
          </p:cNvSpPr>
          <p:nvPr>
            <p:ph type="ctrTitle"/>
          </p:nvPr>
        </p:nvSpPr>
        <p:spPr>
          <a:xfrm>
            <a:off x="1143675" y="831049"/>
            <a:ext cx="9861493" cy="2387600"/>
          </a:xfrm>
          <a:prstGeom prst="rect">
            <a:avLst/>
          </a:prstGeom>
          <a:noFill/>
          <a:ln>
            <a:noFill/>
          </a:ln>
        </p:spPr>
        <p:txBody>
          <a:bodyPr spcFirstLastPara="1" wrap="square" lIns="91425" tIns="45700" rIns="91425" bIns="45700" anchor="b" anchorCtr="0">
            <a:noAutofit/>
          </a:bodyPr>
          <a:lstStyle>
            <a:lvl1pPr marR="0" lvl="0" algn="l" rtl="0">
              <a:lnSpc>
                <a:spcPct val="90000"/>
              </a:lnSpc>
              <a:spcBef>
                <a:spcPts val="0"/>
              </a:spcBef>
              <a:spcAft>
                <a:spcPts val="0"/>
              </a:spcAft>
              <a:buClr>
                <a:srgbClr val="003B5C"/>
              </a:buClr>
              <a:buSzPts val="5333"/>
              <a:buFont typeface="Verdana"/>
              <a:buNone/>
              <a:defRPr sz="5333" b="1" i="0" u="none" strike="noStrike" cap="none">
                <a:solidFill>
                  <a:srgbClr val="003B5C"/>
                </a:solidFill>
                <a:latin typeface="Verdana"/>
                <a:ea typeface="Verdana"/>
                <a:cs typeface="Verdana"/>
                <a:sym typeface="Verdan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0167" name="Google Shape;20167;p2245"/>
          <p:cNvSpPr txBox="1">
            <a:spLocks noGrp="1"/>
          </p:cNvSpPr>
          <p:nvPr>
            <p:ph type="subTitle" idx="1"/>
          </p:nvPr>
        </p:nvSpPr>
        <p:spPr>
          <a:xfrm>
            <a:off x="1143675" y="3229439"/>
            <a:ext cx="9861493" cy="442759"/>
          </a:xfrm>
          <a:prstGeom prst="rect">
            <a:avLst/>
          </a:prstGeom>
          <a:noFill/>
          <a:ln>
            <a:noFill/>
          </a:ln>
        </p:spPr>
        <p:txBody>
          <a:bodyPr spcFirstLastPara="1" wrap="square" lIns="91425" tIns="45700" rIns="91425" bIns="45700" anchor="t" anchorCtr="0">
            <a:noAutofit/>
          </a:bodyPr>
          <a:lstStyle>
            <a:lvl1pPr marR="0" lvl="0" algn="l" rtl="0">
              <a:lnSpc>
                <a:spcPct val="90000"/>
              </a:lnSpc>
              <a:spcBef>
                <a:spcPts val="750"/>
              </a:spcBef>
              <a:spcAft>
                <a:spcPts val="0"/>
              </a:spcAft>
              <a:buClr>
                <a:srgbClr val="616364"/>
              </a:buClr>
              <a:buSzPts val="3200"/>
              <a:buFont typeface="Arial"/>
              <a:buNone/>
              <a:defRPr sz="3200" b="0" i="0" u="none" strike="noStrike" cap="none">
                <a:solidFill>
                  <a:srgbClr val="616364"/>
                </a:solidFill>
                <a:latin typeface="Verdana"/>
                <a:ea typeface="Verdana"/>
                <a:cs typeface="Verdana"/>
                <a:sym typeface="Verdana"/>
              </a:defRPr>
            </a:lvl1pPr>
            <a:lvl2pPr marR="0" lvl="1" algn="ctr" rtl="0">
              <a:lnSpc>
                <a:spcPct val="90000"/>
              </a:lnSpc>
              <a:spcBef>
                <a:spcPts val="375"/>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2pPr>
            <a:lvl3pPr marR="0" lvl="2" algn="ctr" rtl="0">
              <a:lnSpc>
                <a:spcPct val="90000"/>
              </a:lnSpc>
              <a:spcBef>
                <a:spcPts val="375"/>
              </a:spcBef>
              <a:spcAft>
                <a:spcPts val="0"/>
              </a:spcAft>
              <a:buClr>
                <a:schemeClr val="dk1"/>
              </a:buClr>
              <a:buSzPts val="1800"/>
              <a:buFont typeface="Arial"/>
              <a:buNone/>
              <a:defRPr sz="1800" b="0" i="0" u="none" strike="noStrike" cap="none">
                <a:solidFill>
                  <a:schemeClr val="dk1"/>
                </a:solidFill>
                <a:latin typeface="Calibri"/>
                <a:ea typeface="Calibri"/>
                <a:cs typeface="Calibri"/>
                <a:sym typeface="Calibri"/>
              </a:defRPr>
            </a:lvl3pPr>
            <a:lvl4pPr marR="0" lvl="3" algn="ctr" rtl="0">
              <a:lnSpc>
                <a:spcPct val="90000"/>
              </a:lnSpc>
              <a:spcBef>
                <a:spcPts val="375"/>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4pPr>
            <a:lvl5pPr marR="0" lvl="4" algn="ctr" rtl="0">
              <a:lnSpc>
                <a:spcPct val="90000"/>
              </a:lnSpc>
              <a:spcBef>
                <a:spcPts val="375"/>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5pPr>
            <a:lvl6pPr marR="0" lvl="5" algn="ctr" rtl="0">
              <a:lnSpc>
                <a:spcPct val="90000"/>
              </a:lnSpc>
              <a:spcBef>
                <a:spcPts val="375"/>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375"/>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375"/>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375"/>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20168" name="Google Shape;20168;p2245"/>
          <p:cNvSpPr txBox="1">
            <a:spLocks noGrp="1"/>
          </p:cNvSpPr>
          <p:nvPr>
            <p:ph type="body" idx="2"/>
          </p:nvPr>
        </p:nvSpPr>
        <p:spPr>
          <a:xfrm>
            <a:off x="1143675" y="3882599"/>
            <a:ext cx="9861493" cy="450419"/>
          </a:xfrm>
          <a:prstGeom prst="rect">
            <a:avLst/>
          </a:prstGeom>
          <a:noFill/>
          <a:ln>
            <a:noFill/>
          </a:ln>
        </p:spPr>
        <p:txBody>
          <a:bodyPr spcFirstLastPara="1" wrap="square" lIns="91425" tIns="45700" rIns="91425" bIns="45700" anchor="t" anchorCtr="0">
            <a:noAutofit/>
          </a:bodyPr>
          <a:lstStyle>
            <a:lvl1pPr marL="457200" marR="0" lvl="0" indent="-228600" algn="l" rtl="0">
              <a:lnSpc>
                <a:spcPct val="90000"/>
              </a:lnSpc>
              <a:spcBef>
                <a:spcPts val="750"/>
              </a:spcBef>
              <a:spcAft>
                <a:spcPts val="0"/>
              </a:spcAft>
              <a:buClr>
                <a:srgbClr val="616364"/>
              </a:buClr>
              <a:buSzPts val="1600"/>
              <a:buFont typeface="Arial"/>
              <a:buNone/>
              <a:defRPr sz="1600" b="0" i="0" u="none" strike="noStrike" cap="none">
                <a:solidFill>
                  <a:srgbClr val="616364"/>
                </a:solidFill>
                <a:latin typeface="Verdana"/>
                <a:ea typeface="Verdana"/>
                <a:cs typeface="Verdana"/>
                <a:sym typeface="Verdana"/>
              </a:defRPr>
            </a:lvl1pPr>
            <a:lvl2pPr marL="914400" marR="0" lvl="1" indent="-342900" algn="l" rtl="0">
              <a:lnSpc>
                <a:spcPct val="90000"/>
              </a:lnSpc>
              <a:spcBef>
                <a:spcPts val="375"/>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2pPr>
            <a:lvl3pPr marL="1371600" marR="0" lvl="2" indent="-323850" algn="l" rtl="0">
              <a:lnSpc>
                <a:spcPct val="90000"/>
              </a:lnSpc>
              <a:spcBef>
                <a:spcPts val="375"/>
              </a:spcBef>
              <a:spcAft>
                <a:spcPts val="0"/>
              </a:spcAft>
              <a:buClr>
                <a:schemeClr val="dk1"/>
              </a:buClr>
              <a:buSzPts val="1500"/>
              <a:buFont typeface="Arial"/>
              <a:buChar char="•"/>
              <a:defRPr sz="1500" b="0" i="0" u="none" strike="noStrike" cap="none">
                <a:solidFill>
                  <a:schemeClr val="dk1"/>
                </a:solidFill>
                <a:latin typeface="Calibri"/>
                <a:ea typeface="Calibri"/>
                <a:cs typeface="Calibri"/>
                <a:sym typeface="Calibri"/>
              </a:defRPr>
            </a:lvl3pPr>
            <a:lvl4pPr marL="1828800" marR="0" lvl="3"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4pPr>
            <a:lvl5pPr marL="2286000" marR="0" lvl="4"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5pPr>
            <a:lvl6pPr marL="2743200" marR="0" lvl="5"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6pPr>
            <a:lvl7pPr marL="3200400" marR="0" lvl="6"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7pPr>
            <a:lvl8pPr marL="3657600" marR="0" lvl="7"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8pPr>
            <a:lvl9pPr marL="4114800" marR="0" lvl="8"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9pPr>
          </a:lstStyle>
          <a:p>
            <a:endParaRPr/>
          </a:p>
        </p:txBody>
      </p:sp>
      <p:sp>
        <p:nvSpPr>
          <p:cNvPr id="20169" name="Google Shape;20169;p2245"/>
          <p:cNvSpPr/>
          <p:nvPr/>
        </p:nvSpPr>
        <p:spPr>
          <a:xfrm>
            <a:off x="0" y="6178040"/>
            <a:ext cx="12192000" cy="679961"/>
          </a:xfrm>
          <a:prstGeom prst="rect">
            <a:avLst/>
          </a:prstGeom>
          <a:solidFill>
            <a:srgbClr val="00314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20170" name="Google Shape;20170;p2245"/>
          <p:cNvSpPr/>
          <p:nvPr/>
        </p:nvSpPr>
        <p:spPr>
          <a:xfrm>
            <a:off x="1" y="1"/>
            <a:ext cx="5396089" cy="86188"/>
          </a:xfrm>
          <a:prstGeom prst="rect">
            <a:avLst/>
          </a:prstGeom>
          <a:solidFill>
            <a:srgbClr val="A2CB67"/>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20171" name="Google Shape;20171;p2245"/>
          <p:cNvSpPr/>
          <p:nvPr/>
        </p:nvSpPr>
        <p:spPr>
          <a:xfrm>
            <a:off x="0" y="6178040"/>
            <a:ext cx="12192000" cy="679961"/>
          </a:xfrm>
          <a:prstGeom prst="rect">
            <a:avLst/>
          </a:prstGeom>
          <a:solidFill>
            <a:srgbClr val="00314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20172" name="Google Shape;20172;p2245"/>
          <p:cNvSpPr/>
          <p:nvPr/>
        </p:nvSpPr>
        <p:spPr>
          <a:xfrm>
            <a:off x="1" y="1"/>
            <a:ext cx="5396089" cy="86188"/>
          </a:xfrm>
          <a:prstGeom prst="rect">
            <a:avLst/>
          </a:prstGeom>
          <a:solidFill>
            <a:srgbClr val="A2CB67"/>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pic>
        <p:nvPicPr>
          <p:cNvPr id="20173" name="Google Shape;20173;p2245" descr="A black and white logo&#10;&#10;Description automatically generated"/>
          <p:cNvPicPr preferRelativeResize="0"/>
          <p:nvPr/>
        </p:nvPicPr>
        <p:blipFill rotWithShape="1">
          <a:blip r:embed="rId2">
            <a:alphaModFix/>
          </a:blip>
          <a:srcRect/>
          <a:stretch/>
        </p:blipFill>
        <p:spPr>
          <a:xfrm>
            <a:off x="7638765" y="5414543"/>
            <a:ext cx="4242816" cy="539995"/>
          </a:xfrm>
          <a:prstGeom prst="rect">
            <a:avLst/>
          </a:prstGeom>
          <a:noFill/>
          <a:ln>
            <a:noFill/>
          </a:ln>
        </p:spPr>
      </p:pic>
    </p:spTree>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037.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20174"/>
        <p:cNvGrpSpPr/>
        <p:nvPr/>
      </p:nvGrpSpPr>
      <p:grpSpPr>
        <a:xfrm>
          <a:off x="0" y="0"/>
          <a:ext cx="0" cy="0"/>
          <a:chOff x="0" y="0"/>
          <a:chExt cx="0" cy="0"/>
        </a:xfrm>
      </p:grpSpPr>
      <p:sp>
        <p:nvSpPr>
          <p:cNvPr id="20175" name="Google Shape;20175;p2246"/>
          <p:cNvSpPr/>
          <p:nvPr/>
        </p:nvSpPr>
        <p:spPr>
          <a:xfrm>
            <a:off x="0" y="6321760"/>
            <a:ext cx="12192000" cy="544883"/>
          </a:xfrm>
          <a:prstGeom prst="rect">
            <a:avLst/>
          </a:prstGeom>
          <a:solidFill>
            <a:srgbClr val="61636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20176" name="Google Shape;20176;p2246" descr="Shape, rectangle&#10;&#10;Description automatically generated"/>
          <p:cNvPicPr preferRelativeResize="0"/>
          <p:nvPr/>
        </p:nvPicPr>
        <p:blipFill rotWithShape="1">
          <a:blip r:embed="rId2">
            <a:alphaModFix/>
          </a:blip>
          <a:srcRect l="-7232" t="-602"/>
          <a:stretch/>
        </p:blipFill>
        <p:spPr>
          <a:xfrm>
            <a:off x="8158320" y="6347232"/>
            <a:ext cx="4033680" cy="510768"/>
          </a:xfrm>
          <a:prstGeom prst="rect">
            <a:avLst/>
          </a:prstGeom>
          <a:noFill/>
          <a:ln>
            <a:noFill/>
          </a:ln>
        </p:spPr>
      </p:pic>
      <p:sp>
        <p:nvSpPr>
          <p:cNvPr id="20177" name="Google Shape;20177;p224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20178" name="Google Shape;20178;p2246"/>
          <p:cNvSpPr txBox="1">
            <a:spLocks noGrp="1"/>
          </p:cNvSpPr>
          <p:nvPr>
            <p:ph type="title"/>
          </p:nvPr>
        </p:nvSpPr>
        <p:spPr>
          <a:xfrm>
            <a:off x="848989" y="880723"/>
            <a:ext cx="10156179" cy="757130"/>
          </a:xfrm>
          <a:prstGeom prst="rect">
            <a:avLst/>
          </a:prstGeom>
          <a:noFill/>
          <a:ln>
            <a:noFill/>
          </a:ln>
        </p:spPr>
        <p:txBody>
          <a:bodyPr spcFirstLastPara="1" wrap="square" lIns="91425" tIns="45700" rIns="91425" bIns="45700" anchor="b" anchorCtr="0">
            <a:spAutoFit/>
          </a:bodyPr>
          <a:lstStyle>
            <a:lvl1pPr marR="0" lvl="0" algn="l" rtl="0">
              <a:lnSpc>
                <a:spcPct val="90000"/>
              </a:lnSpc>
              <a:spcBef>
                <a:spcPts val="0"/>
              </a:spcBef>
              <a:spcAft>
                <a:spcPts val="0"/>
              </a:spcAft>
              <a:buClr>
                <a:srgbClr val="003B5C"/>
              </a:buClr>
              <a:buSzPts val="4800"/>
              <a:buFont typeface="Verdana"/>
              <a:buNone/>
              <a:defRPr sz="4800" b="1" i="0" u="none" strike="noStrike" cap="none">
                <a:solidFill>
                  <a:srgbClr val="003B5C"/>
                </a:solidFill>
                <a:latin typeface="Verdana"/>
                <a:ea typeface="Verdana"/>
                <a:cs typeface="Verdana"/>
                <a:sym typeface="Verdan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0179" name="Google Shape;20179;p224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rtl="0">
              <a:lnSpc>
                <a:spcPct val="90000"/>
              </a:lnSpc>
              <a:spcBef>
                <a:spcPts val="1000"/>
              </a:spcBef>
              <a:spcAft>
                <a:spcPts val="0"/>
              </a:spcAft>
              <a:buClr>
                <a:schemeClr val="dk1"/>
              </a:buClr>
              <a:buSzPts val="2133"/>
              <a:buFont typeface="Arial"/>
              <a:buNone/>
              <a:defRPr sz="2133" b="0" i="0" u="none" strike="noStrike" cap="none">
                <a:solidFill>
                  <a:schemeClr val="dk1"/>
                </a:solidFill>
                <a:latin typeface="Verdana"/>
                <a:ea typeface="Verdana"/>
                <a:cs typeface="Verdana"/>
                <a:sym typeface="Verdana"/>
              </a:defRPr>
            </a:lvl1pPr>
            <a:lvl2pPr marL="914400" marR="0" lvl="1" indent="-347154" algn="l" rtl="0">
              <a:lnSpc>
                <a:spcPct val="90000"/>
              </a:lnSpc>
              <a:spcBef>
                <a:spcPts val="375"/>
              </a:spcBef>
              <a:spcAft>
                <a:spcPts val="0"/>
              </a:spcAft>
              <a:buClr>
                <a:schemeClr val="dk1"/>
              </a:buClr>
              <a:buSzPts val="1867"/>
              <a:buFont typeface="Arial"/>
              <a:buChar char="•"/>
              <a:defRPr sz="1867" b="0" i="0" u="none" strike="noStrike" cap="none">
                <a:solidFill>
                  <a:schemeClr val="dk1"/>
                </a:solidFill>
                <a:latin typeface="Verdana"/>
                <a:ea typeface="Verdana"/>
                <a:cs typeface="Verdana"/>
                <a:sym typeface="Verdana"/>
              </a:defRPr>
            </a:lvl2pPr>
            <a:lvl3pPr marL="1371600" marR="0" lvl="2" indent="-347154" algn="l" rtl="0">
              <a:lnSpc>
                <a:spcPct val="90000"/>
              </a:lnSpc>
              <a:spcBef>
                <a:spcPts val="375"/>
              </a:spcBef>
              <a:spcAft>
                <a:spcPts val="0"/>
              </a:spcAft>
              <a:buClr>
                <a:schemeClr val="dk1"/>
              </a:buClr>
              <a:buSzPts val="1867"/>
              <a:buFont typeface="Arial"/>
              <a:buChar char="•"/>
              <a:defRPr sz="1867" b="0" i="0" u="none" strike="noStrike" cap="none">
                <a:solidFill>
                  <a:schemeClr val="dk1"/>
                </a:solidFill>
                <a:latin typeface="Verdana"/>
                <a:ea typeface="Verdana"/>
                <a:cs typeface="Verdana"/>
                <a:sym typeface="Verdana"/>
              </a:defRPr>
            </a:lvl3pPr>
            <a:lvl4pPr marL="1828800" marR="0" lvl="3" indent="-347154" algn="l" rtl="0">
              <a:lnSpc>
                <a:spcPct val="90000"/>
              </a:lnSpc>
              <a:spcBef>
                <a:spcPts val="375"/>
              </a:spcBef>
              <a:spcAft>
                <a:spcPts val="0"/>
              </a:spcAft>
              <a:buClr>
                <a:schemeClr val="dk1"/>
              </a:buClr>
              <a:buSzPts val="1867"/>
              <a:buFont typeface="Arial"/>
              <a:buChar char="•"/>
              <a:defRPr sz="1867" b="0" i="0" u="none" strike="noStrike" cap="none">
                <a:solidFill>
                  <a:schemeClr val="dk1"/>
                </a:solidFill>
                <a:latin typeface="Verdana"/>
                <a:ea typeface="Verdana"/>
                <a:cs typeface="Verdana"/>
                <a:sym typeface="Verdana"/>
              </a:defRPr>
            </a:lvl4pPr>
            <a:lvl5pPr marL="2286000" marR="0" lvl="4" indent="-347154" algn="l" rtl="0">
              <a:lnSpc>
                <a:spcPct val="90000"/>
              </a:lnSpc>
              <a:spcBef>
                <a:spcPts val="375"/>
              </a:spcBef>
              <a:spcAft>
                <a:spcPts val="0"/>
              </a:spcAft>
              <a:buClr>
                <a:schemeClr val="dk1"/>
              </a:buClr>
              <a:buSzPts val="1867"/>
              <a:buFont typeface="Arial"/>
              <a:buChar char="•"/>
              <a:defRPr sz="1867" b="0" i="0" u="none" strike="noStrike" cap="none">
                <a:solidFill>
                  <a:schemeClr val="dk1"/>
                </a:solidFill>
                <a:latin typeface="Verdana"/>
                <a:ea typeface="Verdana"/>
                <a:cs typeface="Verdana"/>
                <a:sym typeface="Verdana"/>
              </a:defRPr>
            </a:lvl5pPr>
            <a:lvl6pPr marL="2743200" marR="0" lvl="5"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6pPr>
            <a:lvl7pPr marL="3200400" marR="0" lvl="6"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7pPr>
            <a:lvl8pPr marL="3657600" marR="0" lvl="7"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8pPr>
            <a:lvl9pPr marL="4114800" marR="0" lvl="8"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9pPr>
          </a:lstStyle>
          <a:p>
            <a:endParaRPr/>
          </a:p>
        </p:txBody>
      </p:sp>
      <p:pic>
        <p:nvPicPr>
          <p:cNvPr id="20180" name="Google Shape;20180;p2246" descr="Text&#10;&#10;Description automatically generated"/>
          <p:cNvPicPr preferRelativeResize="0"/>
          <p:nvPr/>
        </p:nvPicPr>
        <p:blipFill rotWithShape="1">
          <a:blip r:embed="rId3">
            <a:alphaModFix/>
          </a:blip>
          <a:srcRect/>
          <a:stretch/>
        </p:blipFill>
        <p:spPr>
          <a:xfrm>
            <a:off x="8627728" y="6437777"/>
            <a:ext cx="2377440" cy="329679"/>
          </a:xfrm>
          <a:prstGeom prst="rect">
            <a:avLst/>
          </a:prstGeom>
          <a:noFill/>
          <a:ln>
            <a:noFill/>
          </a:ln>
        </p:spPr>
      </p:pic>
    </p:spTree>
  </p:cSld>
  <p:clrMapOvr>
    <a:masterClrMapping/>
  </p:clrMapOvr>
</p:sldLayout>
</file>

<file path=ppt/slideLayouts/slideLayout203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20181"/>
        <p:cNvGrpSpPr/>
        <p:nvPr/>
      </p:nvGrpSpPr>
      <p:grpSpPr>
        <a:xfrm>
          <a:off x="0" y="0"/>
          <a:ext cx="0" cy="0"/>
          <a:chOff x="0" y="0"/>
          <a:chExt cx="0" cy="0"/>
        </a:xfrm>
      </p:grpSpPr>
      <p:sp>
        <p:nvSpPr>
          <p:cNvPr id="20182" name="Google Shape;20182;p2247"/>
          <p:cNvSpPr/>
          <p:nvPr/>
        </p:nvSpPr>
        <p:spPr>
          <a:xfrm>
            <a:off x="0" y="6321760"/>
            <a:ext cx="12192000" cy="544883"/>
          </a:xfrm>
          <a:prstGeom prst="rect">
            <a:avLst/>
          </a:prstGeom>
          <a:solidFill>
            <a:srgbClr val="61636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20183" name="Google Shape;20183;p2247" descr="Shape, rectangle&#10;&#10;Description automatically generated"/>
          <p:cNvPicPr preferRelativeResize="0"/>
          <p:nvPr/>
        </p:nvPicPr>
        <p:blipFill rotWithShape="1">
          <a:blip r:embed="rId2">
            <a:alphaModFix/>
          </a:blip>
          <a:srcRect l="-7232" t="-602"/>
          <a:stretch/>
        </p:blipFill>
        <p:spPr>
          <a:xfrm>
            <a:off x="8158320" y="6347232"/>
            <a:ext cx="4033680" cy="510768"/>
          </a:xfrm>
          <a:prstGeom prst="rect">
            <a:avLst/>
          </a:prstGeom>
          <a:noFill/>
          <a:ln>
            <a:noFill/>
          </a:ln>
        </p:spPr>
      </p:pic>
      <p:sp>
        <p:nvSpPr>
          <p:cNvPr id="20184" name="Google Shape;20184;p2247"/>
          <p:cNvSpPr txBox="1">
            <a:spLocks noGrp="1"/>
          </p:cNvSpPr>
          <p:nvPr>
            <p:ph type="title"/>
          </p:nvPr>
        </p:nvSpPr>
        <p:spPr>
          <a:xfrm>
            <a:off x="848990" y="857712"/>
            <a:ext cx="10177757" cy="757130"/>
          </a:xfrm>
          <a:prstGeom prst="rect">
            <a:avLst/>
          </a:prstGeom>
          <a:noFill/>
          <a:ln>
            <a:noFill/>
          </a:ln>
        </p:spPr>
        <p:txBody>
          <a:bodyPr spcFirstLastPara="1" wrap="square" lIns="91425" tIns="45700" rIns="91425" bIns="45700" anchor="b" anchorCtr="0">
            <a:spAutoFit/>
          </a:bodyPr>
          <a:lstStyle>
            <a:lvl1pPr marR="0" lvl="0" algn="l" rtl="0">
              <a:lnSpc>
                <a:spcPct val="90000"/>
              </a:lnSpc>
              <a:spcBef>
                <a:spcPts val="0"/>
              </a:spcBef>
              <a:spcAft>
                <a:spcPts val="0"/>
              </a:spcAft>
              <a:buClr>
                <a:srgbClr val="003B5C"/>
              </a:buClr>
              <a:buSzPts val="4800"/>
              <a:buFont typeface="Verdana"/>
              <a:buNone/>
              <a:defRPr sz="4800" b="1" i="0" u="none" strike="noStrike" cap="none">
                <a:solidFill>
                  <a:srgbClr val="003B5C"/>
                </a:solidFill>
                <a:latin typeface="Verdana"/>
                <a:ea typeface="Verdana"/>
                <a:cs typeface="Verdana"/>
                <a:sym typeface="Verdan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0185" name="Google Shape;20185;p224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20186" name="Google Shape;20186;p2247"/>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marR="0" lvl="0" indent="-364045" algn="l" rtl="0">
              <a:lnSpc>
                <a:spcPct val="90000"/>
              </a:lnSpc>
              <a:spcBef>
                <a:spcPts val="750"/>
              </a:spcBef>
              <a:spcAft>
                <a:spcPts val="0"/>
              </a:spcAft>
              <a:buClr>
                <a:schemeClr val="dk1"/>
              </a:buClr>
              <a:buSzPts val="2133"/>
              <a:buFont typeface="Arial"/>
              <a:buChar char="•"/>
              <a:defRPr sz="2133" b="0" i="0" u="none" strike="noStrike" cap="none">
                <a:solidFill>
                  <a:schemeClr val="dk1"/>
                </a:solidFill>
                <a:latin typeface="Verdana"/>
                <a:ea typeface="Verdana"/>
                <a:cs typeface="Verdana"/>
                <a:sym typeface="Verdana"/>
              </a:defRPr>
            </a:lvl1pPr>
            <a:lvl2pPr marL="914400" marR="0" lvl="1" indent="-364045" algn="l" rtl="0">
              <a:lnSpc>
                <a:spcPct val="90000"/>
              </a:lnSpc>
              <a:spcBef>
                <a:spcPts val="375"/>
              </a:spcBef>
              <a:spcAft>
                <a:spcPts val="0"/>
              </a:spcAft>
              <a:buClr>
                <a:schemeClr val="dk1"/>
              </a:buClr>
              <a:buSzPts val="2133"/>
              <a:buFont typeface="Arial"/>
              <a:buChar char="•"/>
              <a:defRPr sz="2133" b="0" i="0" u="none" strike="noStrike" cap="none">
                <a:solidFill>
                  <a:schemeClr val="dk1"/>
                </a:solidFill>
                <a:latin typeface="Verdana"/>
                <a:ea typeface="Verdana"/>
                <a:cs typeface="Verdana"/>
                <a:sym typeface="Verdana"/>
              </a:defRPr>
            </a:lvl2pPr>
            <a:lvl3pPr marL="1371600" marR="0" lvl="2" indent="-364045" algn="l" rtl="0">
              <a:lnSpc>
                <a:spcPct val="90000"/>
              </a:lnSpc>
              <a:spcBef>
                <a:spcPts val="375"/>
              </a:spcBef>
              <a:spcAft>
                <a:spcPts val="0"/>
              </a:spcAft>
              <a:buClr>
                <a:schemeClr val="dk1"/>
              </a:buClr>
              <a:buSzPts val="2133"/>
              <a:buFont typeface="Arial"/>
              <a:buChar char="•"/>
              <a:defRPr sz="2133" b="0" i="0" u="none" strike="noStrike" cap="none">
                <a:solidFill>
                  <a:schemeClr val="dk1"/>
                </a:solidFill>
                <a:latin typeface="Verdana"/>
                <a:ea typeface="Verdana"/>
                <a:cs typeface="Verdana"/>
                <a:sym typeface="Verdana"/>
              </a:defRPr>
            </a:lvl3pPr>
            <a:lvl4pPr marL="1828800" marR="0" lvl="3" indent="-364045" algn="l" rtl="0">
              <a:lnSpc>
                <a:spcPct val="90000"/>
              </a:lnSpc>
              <a:spcBef>
                <a:spcPts val="375"/>
              </a:spcBef>
              <a:spcAft>
                <a:spcPts val="0"/>
              </a:spcAft>
              <a:buClr>
                <a:schemeClr val="dk1"/>
              </a:buClr>
              <a:buSzPts val="2133"/>
              <a:buFont typeface="Arial"/>
              <a:buChar char="•"/>
              <a:defRPr sz="2133" b="0" i="0" u="none" strike="noStrike" cap="none">
                <a:solidFill>
                  <a:schemeClr val="dk1"/>
                </a:solidFill>
                <a:latin typeface="Verdana"/>
                <a:ea typeface="Verdana"/>
                <a:cs typeface="Verdana"/>
                <a:sym typeface="Verdana"/>
              </a:defRPr>
            </a:lvl4pPr>
            <a:lvl5pPr marL="2286000" marR="0" lvl="4" indent="-364045" algn="l" rtl="0">
              <a:lnSpc>
                <a:spcPct val="90000"/>
              </a:lnSpc>
              <a:spcBef>
                <a:spcPts val="375"/>
              </a:spcBef>
              <a:spcAft>
                <a:spcPts val="0"/>
              </a:spcAft>
              <a:buClr>
                <a:schemeClr val="dk1"/>
              </a:buClr>
              <a:buSzPts val="2133"/>
              <a:buFont typeface="Arial"/>
              <a:buChar char="•"/>
              <a:defRPr sz="2133" b="0" i="0" u="none" strike="noStrike" cap="none">
                <a:solidFill>
                  <a:schemeClr val="dk1"/>
                </a:solidFill>
                <a:latin typeface="Verdana"/>
                <a:ea typeface="Verdana"/>
                <a:cs typeface="Verdana"/>
                <a:sym typeface="Verdana"/>
              </a:defRPr>
            </a:lvl5pPr>
            <a:lvl6pPr marL="2743200" marR="0" lvl="5"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6pPr>
            <a:lvl7pPr marL="3200400" marR="0" lvl="6"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7pPr>
            <a:lvl8pPr marL="3657600" marR="0" lvl="7"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8pPr>
            <a:lvl9pPr marL="4114800" marR="0" lvl="8"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9pPr>
          </a:lstStyle>
          <a:p>
            <a:endParaRPr/>
          </a:p>
        </p:txBody>
      </p:sp>
      <p:pic>
        <p:nvPicPr>
          <p:cNvPr id="20187" name="Google Shape;20187;p2247" descr="Text&#10;&#10;Description automatically generated"/>
          <p:cNvPicPr preferRelativeResize="0"/>
          <p:nvPr/>
        </p:nvPicPr>
        <p:blipFill rotWithShape="1">
          <a:blip r:embed="rId3">
            <a:alphaModFix/>
          </a:blip>
          <a:srcRect/>
          <a:stretch/>
        </p:blipFill>
        <p:spPr>
          <a:xfrm>
            <a:off x="8627728" y="6437777"/>
            <a:ext cx="2377440" cy="329679"/>
          </a:xfrm>
          <a:prstGeom prst="rect">
            <a:avLst/>
          </a:prstGeom>
          <a:noFill/>
          <a:ln>
            <a:noFill/>
          </a:ln>
        </p:spPr>
      </p:pic>
    </p:spTree>
  </p:cSld>
  <p:clrMapOvr>
    <a:masterClrMapping/>
  </p:clrMapOvr>
</p:sldLayout>
</file>

<file path=ppt/slideLayouts/slideLayout2039.xml><?xml version="1.0" encoding="utf-8"?>
<p:sldLayout xmlns:a="http://schemas.openxmlformats.org/drawingml/2006/main" xmlns:r="http://schemas.openxmlformats.org/officeDocument/2006/relationships" xmlns:p="http://schemas.openxmlformats.org/presentationml/2006/main" matchingName="Title and Bullets Layout_No Bottom Bar">
  <p:cSld name="Title and Bullets Layout_No Bottom Bar">
    <p:spTree>
      <p:nvGrpSpPr>
        <p:cNvPr id="1" name="Shape 20188"/>
        <p:cNvGrpSpPr/>
        <p:nvPr/>
      </p:nvGrpSpPr>
      <p:grpSpPr>
        <a:xfrm>
          <a:off x="0" y="0"/>
          <a:ext cx="0" cy="0"/>
          <a:chOff x="0" y="0"/>
          <a:chExt cx="0" cy="0"/>
        </a:xfrm>
      </p:grpSpPr>
      <p:sp>
        <p:nvSpPr>
          <p:cNvPr id="20189" name="Google Shape;20189;p2248"/>
          <p:cNvSpPr txBox="1">
            <a:spLocks noGrp="1"/>
          </p:cNvSpPr>
          <p:nvPr>
            <p:ph type="title"/>
          </p:nvPr>
        </p:nvSpPr>
        <p:spPr>
          <a:xfrm>
            <a:off x="848990" y="857712"/>
            <a:ext cx="10177757" cy="757130"/>
          </a:xfrm>
          <a:prstGeom prst="rect">
            <a:avLst/>
          </a:prstGeom>
          <a:noFill/>
          <a:ln>
            <a:noFill/>
          </a:ln>
        </p:spPr>
        <p:txBody>
          <a:bodyPr spcFirstLastPara="1" wrap="square" lIns="91425" tIns="45700" rIns="91425" bIns="45700" anchor="b" anchorCtr="0">
            <a:spAutoFit/>
          </a:bodyPr>
          <a:lstStyle>
            <a:lvl1pPr marR="0" lvl="0" algn="l" rtl="0">
              <a:lnSpc>
                <a:spcPct val="90000"/>
              </a:lnSpc>
              <a:spcBef>
                <a:spcPts val="0"/>
              </a:spcBef>
              <a:spcAft>
                <a:spcPts val="0"/>
              </a:spcAft>
              <a:buClr>
                <a:srgbClr val="003B5C"/>
              </a:buClr>
              <a:buSzPts val="4800"/>
              <a:buFont typeface="Verdana"/>
              <a:buNone/>
              <a:defRPr sz="4800" b="1" i="0" u="none" strike="noStrike" cap="none">
                <a:solidFill>
                  <a:srgbClr val="003B5C"/>
                </a:solidFill>
                <a:latin typeface="Verdana"/>
                <a:ea typeface="Verdana"/>
                <a:cs typeface="Verdana"/>
                <a:sym typeface="Verdan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0190" name="Google Shape;20190;p2248"/>
          <p:cNvSpPr txBox="1">
            <a:spLocks noGrp="1"/>
          </p:cNvSpPr>
          <p:nvPr>
            <p:ph type="body" idx="1"/>
          </p:nvPr>
        </p:nvSpPr>
        <p:spPr>
          <a:xfrm>
            <a:off x="850019" y="1614842"/>
            <a:ext cx="10176728" cy="3435349"/>
          </a:xfrm>
          <a:prstGeom prst="rect">
            <a:avLst/>
          </a:prstGeom>
          <a:noFill/>
          <a:ln>
            <a:noFill/>
          </a:ln>
        </p:spPr>
        <p:txBody>
          <a:bodyPr spcFirstLastPara="1" wrap="square" lIns="91425" tIns="45700" rIns="91425" bIns="45700" anchor="t" anchorCtr="0">
            <a:noAutofit/>
          </a:bodyPr>
          <a:lstStyle>
            <a:lvl1pPr marL="457200" marR="0" lvl="0" indent="-364045" algn="l" rtl="0">
              <a:lnSpc>
                <a:spcPct val="90000"/>
              </a:lnSpc>
              <a:spcBef>
                <a:spcPts val="750"/>
              </a:spcBef>
              <a:spcAft>
                <a:spcPts val="0"/>
              </a:spcAft>
              <a:buClr>
                <a:schemeClr val="dk1"/>
              </a:buClr>
              <a:buSzPts val="2133"/>
              <a:buFont typeface="Arial"/>
              <a:buChar char="•"/>
              <a:defRPr sz="2133" b="0" i="0" u="none" strike="noStrike" cap="none">
                <a:solidFill>
                  <a:schemeClr val="dk1"/>
                </a:solidFill>
                <a:latin typeface="Verdana"/>
                <a:ea typeface="Verdana"/>
                <a:cs typeface="Verdana"/>
                <a:sym typeface="Verdana"/>
              </a:defRPr>
            </a:lvl1pPr>
            <a:lvl2pPr marL="914400" marR="0" lvl="1" indent="-364045" algn="l" rtl="0">
              <a:lnSpc>
                <a:spcPct val="90000"/>
              </a:lnSpc>
              <a:spcBef>
                <a:spcPts val="375"/>
              </a:spcBef>
              <a:spcAft>
                <a:spcPts val="0"/>
              </a:spcAft>
              <a:buClr>
                <a:srgbClr val="00314C"/>
              </a:buClr>
              <a:buSzPts val="2133"/>
              <a:buFont typeface="Arial"/>
              <a:buChar char="•"/>
              <a:defRPr sz="2133" b="1" i="0" u="none" strike="noStrike" cap="none">
                <a:solidFill>
                  <a:srgbClr val="00314C"/>
                </a:solidFill>
                <a:latin typeface="Verdana"/>
                <a:ea typeface="Verdana"/>
                <a:cs typeface="Verdana"/>
                <a:sym typeface="Verdana"/>
              </a:defRPr>
            </a:lvl2pPr>
            <a:lvl3pPr marL="1371600" marR="0" lvl="2" indent="-364045" algn="l" rtl="0">
              <a:lnSpc>
                <a:spcPct val="90000"/>
              </a:lnSpc>
              <a:spcBef>
                <a:spcPts val="375"/>
              </a:spcBef>
              <a:spcAft>
                <a:spcPts val="0"/>
              </a:spcAft>
              <a:buClr>
                <a:srgbClr val="00314C"/>
              </a:buClr>
              <a:buSzPts val="2133"/>
              <a:buFont typeface="Arial"/>
              <a:buChar char="•"/>
              <a:defRPr sz="2133" b="1" i="0" u="none" strike="noStrike" cap="none">
                <a:solidFill>
                  <a:srgbClr val="00314C"/>
                </a:solidFill>
                <a:latin typeface="Verdana"/>
                <a:ea typeface="Verdana"/>
                <a:cs typeface="Verdana"/>
                <a:sym typeface="Verdana"/>
              </a:defRPr>
            </a:lvl3pPr>
            <a:lvl4pPr marL="1828800" marR="0" lvl="3" indent="-364045" algn="l" rtl="0">
              <a:lnSpc>
                <a:spcPct val="90000"/>
              </a:lnSpc>
              <a:spcBef>
                <a:spcPts val="375"/>
              </a:spcBef>
              <a:spcAft>
                <a:spcPts val="0"/>
              </a:spcAft>
              <a:buClr>
                <a:srgbClr val="00314C"/>
              </a:buClr>
              <a:buSzPts val="2133"/>
              <a:buFont typeface="Arial"/>
              <a:buChar char="•"/>
              <a:defRPr sz="2133" b="1" i="0" u="none" strike="noStrike" cap="none">
                <a:solidFill>
                  <a:srgbClr val="00314C"/>
                </a:solidFill>
                <a:latin typeface="Verdana"/>
                <a:ea typeface="Verdana"/>
                <a:cs typeface="Verdana"/>
                <a:sym typeface="Verdana"/>
              </a:defRPr>
            </a:lvl4pPr>
            <a:lvl5pPr marL="2286000" marR="0" lvl="4" indent="-364045" algn="l" rtl="0">
              <a:lnSpc>
                <a:spcPct val="90000"/>
              </a:lnSpc>
              <a:spcBef>
                <a:spcPts val="375"/>
              </a:spcBef>
              <a:spcAft>
                <a:spcPts val="0"/>
              </a:spcAft>
              <a:buClr>
                <a:srgbClr val="00314C"/>
              </a:buClr>
              <a:buSzPts val="2133"/>
              <a:buFont typeface="Arial"/>
              <a:buChar char="•"/>
              <a:defRPr sz="2133" b="1" i="0" u="none" strike="noStrike" cap="none">
                <a:solidFill>
                  <a:srgbClr val="00314C"/>
                </a:solidFill>
                <a:latin typeface="Verdana"/>
                <a:ea typeface="Verdana"/>
                <a:cs typeface="Verdana"/>
                <a:sym typeface="Verdana"/>
              </a:defRPr>
            </a:lvl5pPr>
            <a:lvl6pPr marL="2743200" marR="0" lvl="5"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6pPr>
            <a:lvl7pPr marL="3200400" marR="0" lvl="6"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7pPr>
            <a:lvl8pPr marL="3657600" marR="0" lvl="7"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8pPr>
            <a:lvl9pPr marL="4114800" marR="0" lvl="8"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9pPr>
          </a:lstStyle>
          <a:p>
            <a:endParaRPr/>
          </a:p>
        </p:txBody>
      </p:sp>
      <p:pic>
        <p:nvPicPr>
          <p:cNvPr id="20191" name="Google Shape;20191;p2248" descr="Shape, rectangle&#10;&#10;Description automatically generated"/>
          <p:cNvPicPr preferRelativeResize="0"/>
          <p:nvPr/>
        </p:nvPicPr>
        <p:blipFill rotWithShape="1">
          <a:blip r:embed="rId2">
            <a:alphaModFix/>
          </a:blip>
          <a:srcRect l="-7232" t="-597"/>
          <a:stretch/>
        </p:blipFill>
        <p:spPr>
          <a:xfrm>
            <a:off x="8158320" y="6347232"/>
            <a:ext cx="4033680" cy="510768"/>
          </a:xfrm>
          <a:prstGeom prst="rect">
            <a:avLst/>
          </a:prstGeom>
          <a:noFill/>
          <a:ln>
            <a:noFill/>
          </a:ln>
        </p:spPr>
      </p:pic>
      <p:pic>
        <p:nvPicPr>
          <p:cNvPr id="20192" name="Google Shape;20192;p2248" descr="Text&#10;&#10;Description automatically generated"/>
          <p:cNvPicPr preferRelativeResize="0"/>
          <p:nvPr/>
        </p:nvPicPr>
        <p:blipFill rotWithShape="1">
          <a:blip r:embed="rId3">
            <a:alphaModFix/>
          </a:blip>
          <a:srcRect/>
          <a:stretch/>
        </p:blipFill>
        <p:spPr>
          <a:xfrm>
            <a:off x="8627728" y="6437777"/>
            <a:ext cx="2377440" cy="329679"/>
          </a:xfrm>
          <a:prstGeom prst="rect">
            <a:avLst/>
          </a:prstGeom>
          <a:noFill/>
          <a:ln>
            <a:noFill/>
          </a:ln>
        </p:spPr>
      </p:pic>
    </p:spTree>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matchingName="1_Two Content">
  <p:cSld name="1_Two Content 2">
    <p:spTree>
      <p:nvGrpSpPr>
        <p:cNvPr id="1" name="Shape 1986"/>
        <p:cNvGrpSpPr/>
        <p:nvPr/>
      </p:nvGrpSpPr>
      <p:grpSpPr>
        <a:xfrm>
          <a:off x="0" y="0"/>
          <a:ext cx="0" cy="0"/>
          <a:chOff x="0" y="0"/>
          <a:chExt cx="0" cy="0"/>
        </a:xfrm>
      </p:grpSpPr>
      <p:sp>
        <p:nvSpPr>
          <p:cNvPr id="1987" name="Google Shape;1987;p29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8" name="Google Shape;1988;p299"/>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89" name="Google Shape;1989;p299"/>
          <p:cNvGrpSpPr/>
          <p:nvPr/>
        </p:nvGrpSpPr>
        <p:grpSpPr>
          <a:xfrm>
            <a:off x="7191543" y="1"/>
            <a:ext cx="5000459" cy="1425992"/>
            <a:chOff x="7191542" y="1"/>
            <a:chExt cx="5000459" cy="1425992"/>
          </a:xfrm>
        </p:grpSpPr>
        <p:pic>
          <p:nvPicPr>
            <p:cNvPr id="1990" name="Google Shape;1990;p2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91" name="Google Shape;1991;p299"/>
            <p:cNvGrpSpPr/>
            <p:nvPr/>
          </p:nvGrpSpPr>
          <p:grpSpPr>
            <a:xfrm>
              <a:off x="7191542" y="1"/>
              <a:ext cx="5000459" cy="1425992"/>
              <a:chOff x="7186272" y="0"/>
              <a:chExt cx="5005729" cy="1427495"/>
            </a:xfrm>
          </p:grpSpPr>
          <p:sp>
            <p:nvSpPr>
              <p:cNvPr id="1992" name="Google Shape;1992;p2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93" name="Google Shape;1993;p2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94" name="Google Shape;1994;p299"/>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5" name="Google Shape;1995;p299"/>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96" name="Google Shape;1996;p2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7" name="Google Shape;1997;p2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4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20193"/>
        <p:cNvGrpSpPr/>
        <p:nvPr/>
      </p:nvGrpSpPr>
      <p:grpSpPr>
        <a:xfrm>
          <a:off x="0" y="0"/>
          <a:ext cx="0" cy="0"/>
          <a:chOff x="0" y="0"/>
          <a:chExt cx="0" cy="0"/>
        </a:xfrm>
      </p:grpSpPr>
      <p:sp>
        <p:nvSpPr>
          <p:cNvPr id="20194" name="Google Shape;20194;p2249"/>
          <p:cNvSpPr/>
          <p:nvPr/>
        </p:nvSpPr>
        <p:spPr>
          <a:xfrm>
            <a:off x="0" y="6321760"/>
            <a:ext cx="12192000" cy="544883"/>
          </a:xfrm>
          <a:prstGeom prst="rect">
            <a:avLst/>
          </a:prstGeom>
          <a:solidFill>
            <a:srgbClr val="61636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20195" name="Google Shape;20195;p2249" descr="Shape, rectangle&#10;&#10;Description automatically generated"/>
          <p:cNvPicPr preferRelativeResize="0"/>
          <p:nvPr/>
        </p:nvPicPr>
        <p:blipFill rotWithShape="1">
          <a:blip r:embed="rId2">
            <a:alphaModFix/>
          </a:blip>
          <a:srcRect l="-7232" t="-602"/>
          <a:stretch/>
        </p:blipFill>
        <p:spPr>
          <a:xfrm>
            <a:off x="8158320" y="6347232"/>
            <a:ext cx="4033680" cy="510768"/>
          </a:xfrm>
          <a:prstGeom prst="rect">
            <a:avLst/>
          </a:prstGeom>
          <a:noFill/>
          <a:ln>
            <a:noFill/>
          </a:ln>
        </p:spPr>
      </p:pic>
      <p:sp>
        <p:nvSpPr>
          <p:cNvPr id="20196" name="Google Shape;20196;p224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20197" name="Google Shape;20197;p2249"/>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marR="0" lvl="0" indent="-228600" algn="l" rtl="0">
              <a:lnSpc>
                <a:spcPct val="90000"/>
              </a:lnSpc>
              <a:spcBef>
                <a:spcPts val="750"/>
              </a:spcBef>
              <a:spcAft>
                <a:spcPts val="0"/>
              </a:spcAft>
              <a:buClr>
                <a:srgbClr val="003B5C"/>
              </a:buClr>
              <a:buSzPts val="1200"/>
              <a:buFont typeface="Arial"/>
              <a:buNone/>
              <a:defRPr sz="1200" b="0" i="1" u="none" strike="noStrike" cap="none">
                <a:solidFill>
                  <a:srgbClr val="003B5C"/>
                </a:solidFill>
                <a:latin typeface="Verdana"/>
                <a:ea typeface="Verdana"/>
                <a:cs typeface="Verdana"/>
                <a:sym typeface="Verdana"/>
              </a:defRPr>
            </a:lvl1pPr>
            <a:lvl2pPr marL="914400" marR="0" lvl="1" indent="-342900" algn="l" rtl="0">
              <a:lnSpc>
                <a:spcPct val="90000"/>
              </a:lnSpc>
              <a:spcBef>
                <a:spcPts val="375"/>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2pPr>
            <a:lvl3pPr marL="1371600" marR="0" lvl="2" indent="-323850" algn="l" rtl="0">
              <a:lnSpc>
                <a:spcPct val="90000"/>
              </a:lnSpc>
              <a:spcBef>
                <a:spcPts val="375"/>
              </a:spcBef>
              <a:spcAft>
                <a:spcPts val="0"/>
              </a:spcAft>
              <a:buClr>
                <a:schemeClr val="dk1"/>
              </a:buClr>
              <a:buSzPts val="1500"/>
              <a:buFont typeface="Arial"/>
              <a:buChar char="•"/>
              <a:defRPr sz="1500" b="0" i="0" u="none" strike="noStrike" cap="none">
                <a:solidFill>
                  <a:schemeClr val="dk1"/>
                </a:solidFill>
                <a:latin typeface="Calibri"/>
                <a:ea typeface="Calibri"/>
                <a:cs typeface="Calibri"/>
                <a:sym typeface="Calibri"/>
              </a:defRPr>
            </a:lvl3pPr>
            <a:lvl4pPr marL="1828800" marR="0" lvl="3"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4pPr>
            <a:lvl5pPr marL="2286000" marR="0" lvl="4"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5pPr>
            <a:lvl6pPr marL="2743200" marR="0" lvl="5"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6pPr>
            <a:lvl7pPr marL="3200400" marR="0" lvl="6"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7pPr>
            <a:lvl8pPr marL="3657600" marR="0" lvl="7"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8pPr>
            <a:lvl9pPr marL="4114800" marR="0" lvl="8"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9pPr>
          </a:lstStyle>
          <a:p>
            <a:endParaRPr/>
          </a:p>
        </p:txBody>
      </p:sp>
      <p:sp>
        <p:nvSpPr>
          <p:cNvPr id="20198" name="Google Shape;20198;p2249"/>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rtl="0">
              <a:lnSpc>
                <a:spcPct val="90000"/>
              </a:lnSpc>
              <a:spcBef>
                <a:spcPts val="1000"/>
              </a:spcBef>
              <a:spcAft>
                <a:spcPts val="0"/>
              </a:spcAft>
              <a:buClr>
                <a:schemeClr val="dk1"/>
              </a:buClr>
              <a:buSzPts val="2133"/>
              <a:buFont typeface="Arial"/>
              <a:buNone/>
              <a:defRPr sz="2133" b="0" i="0" u="none" strike="noStrike" cap="none">
                <a:solidFill>
                  <a:schemeClr val="dk1"/>
                </a:solidFill>
                <a:latin typeface="Verdana"/>
                <a:ea typeface="Verdana"/>
                <a:cs typeface="Verdana"/>
                <a:sym typeface="Verdana"/>
              </a:defRPr>
            </a:lvl1pPr>
            <a:lvl2pPr marL="914400" marR="0" lvl="1" indent="-347154" algn="l" rtl="0">
              <a:lnSpc>
                <a:spcPct val="90000"/>
              </a:lnSpc>
              <a:spcBef>
                <a:spcPts val="375"/>
              </a:spcBef>
              <a:spcAft>
                <a:spcPts val="0"/>
              </a:spcAft>
              <a:buClr>
                <a:srgbClr val="003B5C"/>
              </a:buClr>
              <a:buSzPts val="1867"/>
              <a:buFont typeface="Arial"/>
              <a:buChar char="•"/>
              <a:defRPr sz="1867" b="0" i="0" u="none" strike="noStrike" cap="none">
                <a:solidFill>
                  <a:srgbClr val="003B5C"/>
                </a:solidFill>
                <a:latin typeface="Verdana"/>
                <a:ea typeface="Verdana"/>
                <a:cs typeface="Verdana"/>
                <a:sym typeface="Verdana"/>
              </a:defRPr>
            </a:lvl2pPr>
            <a:lvl3pPr marL="1371600" marR="0" lvl="2" indent="-347154" algn="l" rtl="0">
              <a:lnSpc>
                <a:spcPct val="90000"/>
              </a:lnSpc>
              <a:spcBef>
                <a:spcPts val="375"/>
              </a:spcBef>
              <a:spcAft>
                <a:spcPts val="0"/>
              </a:spcAft>
              <a:buClr>
                <a:srgbClr val="003B5C"/>
              </a:buClr>
              <a:buSzPts val="1867"/>
              <a:buFont typeface="Arial"/>
              <a:buChar char="•"/>
              <a:defRPr sz="1867" b="0" i="0" u="none" strike="noStrike" cap="none">
                <a:solidFill>
                  <a:srgbClr val="003B5C"/>
                </a:solidFill>
                <a:latin typeface="Verdana"/>
                <a:ea typeface="Verdana"/>
                <a:cs typeface="Verdana"/>
                <a:sym typeface="Verdana"/>
              </a:defRPr>
            </a:lvl3pPr>
            <a:lvl4pPr marL="1828800" marR="0" lvl="3" indent="-347154" algn="l" rtl="0">
              <a:lnSpc>
                <a:spcPct val="90000"/>
              </a:lnSpc>
              <a:spcBef>
                <a:spcPts val="375"/>
              </a:spcBef>
              <a:spcAft>
                <a:spcPts val="0"/>
              </a:spcAft>
              <a:buClr>
                <a:srgbClr val="003B5C"/>
              </a:buClr>
              <a:buSzPts val="1867"/>
              <a:buFont typeface="Arial"/>
              <a:buChar char="•"/>
              <a:defRPr sz="1867" b="0" i="0" u="none" strike="noStrike" cap="none">
                <a:solidFill>
                  <a:srgbClr val="003B5C"/>
                </a:solidFill>
                <a:latin typeface="Verdana"/>
                <a:ea typeface="Verdana"/>
                <a:cs typeface="Verdana"/>
                <a:sym typeface="Verdana"/>
              </a:defRPr>
            </a:lvl4pPr>
            <a:lvl5pPr marL="2286000" marR="0" lvl="4" indent="-347154" algn="l" rtl="0">
              <a:lnSpc>
                <a:spcPct val="90000"/>
              </a:lnSpc>
              <a:spcBef>
                <a:spcPts val="375"/>
              </a:spcBef>
              <a:spcAft>
                <a:spcPts val="0"/>
              </a:spcAft>
              <a:buClr>
                <a:srgbClr val="003B5C"/>
              </a:buClr>
              <a:buSzPts val="1867"/>
              <a:buFont typeface="Arial"/>
              <a:buChar char="•"/>
              <a:defRPr sz="1867" b="0" i="0" u="none" strike="noStrike" cap="none">
                <a:solidFill>
                  <a:srgbClr val="003B5C"/>
                </a:solidFill>
                <a:latin typeface="Verdana"/>
                <a:ea typeface="Verdana"/>
                <a:cs typeface="Verdana"/>
                <a:sym typeface="Verdana"/>
              </a:defRPr>
            </a:lvl5pPr>
            <a:lvl6pPr marL="2743200" marR="0" lvl="5"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6pPr>
            <a:lvl7pPr marL="3200400" marR="0" lvl="6"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7pPr>
            <a:lvl8pPr marL="3657600" marR="0" lvl="7"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8pPr>
            <a:lvl9pPr marL="4114800" marR="0" lvl="8"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9pPr>
          </a:lstStyle>
          <a:p>
            <a:endParaRPr/>
          </a:p>
        </p:txBody>
      </p:sp>
      <p:sp>
        <p:nvSpPr>
          <p:cNvPr id="20199" name="Google Shape;20199;p2249"/>
          <p:cNvSpPr txBox="1">
            <a:spLocks noGrp="1"/>
          </p:cNvSpPr>
          <p:nvPr>
            <p:ph type="title"/>
          </p:nvPr>
        </p:nvSpPr>
        <p:spPr>
          <a:xfrm>
            <a:off x="5549395" y="1228393"/>
            <a:ext cx="5466561" cy="757130"/>
          </a:xfrm>
          <a:prstGeom prst="rect">
            <a:avLst/>
          </a:prstGeom>
          <a:noFill/>
          <a:ln>
            <a:noFill/>
          </a:ln>
        </p:spPr>
        <p:txBody>
          <a:bodyPr spcFirstLastPara="1" wrap="square" lIns="91425" tIns="45700" rIns="91425" bIns="45700" anchor="b" anchorCtr="0">
            <a:spAutoFit/>
          </a:bodyPr>
          <a:lstStyle>
            <a:lvl1pPr marR="0" lvl="0" algn="l" rtl="0">
              <a:lnSpc>
                <a:spcPct val="90000"/>
              </a:lnSpc>
              <a:spcBef>
                <a:spcPts val="0"/>
              </a:spcBef>
              <a:spcAft>
                <a:spcPts val="0"/>
              </a:spcAft>
              <a:buClr>
                <a:srgbClr val="003B5C"/>
              </a:buClr>
              <a:buSzPts val="4800"/>
              <a:buFont typeface="Verdana"/>
              <a:buNone/>
              <a:defRPr sz="4800" b="1" i="0" u="none" strike="noStrike" cap="none">
                <a:solidFill>
                  <a:srgbClr val="003B5C"/>
                </a:solidFill>
                <a:latin typeface="Verdana"/>
                <a:ea typeface="Verdana"/>
                <a:cs typeface="Verdana"/>
                <a:sym typeface="Verdan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pic>
        <p:nvPicPr>
          <p:cNvPr id="20200" name="Google Shape;20200;p2249" descr="Text&#10;&#10;Description automatically generated"/>
          <p:cNvPicPr preferRelativeResize="0"/>
          <p:nvPr/>
        </p:nvPicPr>
        <p:blipFill rotWithShape="1">
          <a:blip r:embed="rId3">
            <a:alphaModFix/>
          </a:blip>
          <a:srcRect/>
          <a:stretch/>
        </p:blipFill>
        <p:spPr>
          <a:xfrm>
            <a:off x="8627728" y="6437777"/>
            <a:ext cx="2377440" cy="329679"/>
          </a:xfrm>
          <a:prstGeom prst="rect">
            <a:avLst/>
          </a:prstGeom>
          <a:noFill/>
          <a:ln>
            <a:noFill/>
          </a:ln>
        </p:spPr>
      </p:pic>
    </p:spTree>
  </p:cSld>
  <p:clrMapOvr>
    <a:masterClrMapping/>
  </p:clrMapOvr>
</p:sldLayout>
</file>

<file path=ppt/slideLayouts/slideLayout2041.xml><?xml version="1.0" encoding="utf-8"?>
<p:sldLayout xmlns:a="http://schemas.openxmlformats.org/drawingml/2006/main" xmlns:r="http://schemas.openxmlformats.org/officeDocument/2006/relationships" xmlns:p="http://schemas.openxmlformats.org/presentationml/2006/main" matchingName="Full Image with Caption_Yale Blue">
  <p:cSld name="Full Image with Caption_Yale Blue">
    <p:spTree>
      <p:nvGrpSpPr>
        <p:cNvPr id="1" name="Shape 20201"/>
        <p:cNvGrpSpPr/>
        <p:nvPr/>
      </p:nvGrpSpPr>
      <p:grpSpPr>
        <a:xfrm>
          <a:off x="0" y="0"/>
          <a:ext cx="0" cy="0"/>
          <a:chOff x="0" y="0"/>
          <a:chExt cx="0" cy="0"/>
        </a:xfrm>
      </p:grpSpPr>
      <p:sp>
        <p:nvSpPr>
          <p:cNvPr id="20202" name="Google Shape;20202;p2250"/>
          <p:cNvSpPr/>
          <p:nvPr/>
        </p:nvSpPr>
        <p:spPr>
          <a:xfrm>
            <a:off x="0" y="6321760"/>
            <a:ext cx="12192000" cy="544883"/>
          </a:xfrm>
          <a:prstGeom prst="rect">
            <a:avLst/>
          </a:prstGeom>
          <a:solidFill>
            <a:srgbClr val="61636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20203" name="Google Shape;20203;p2250" descr="Shape, rectangle&#10;&#10;Description automatically generated"/>
          <p:cNvPicPr preferRelativeResize="0"/>
          <p:nvPr/>
        </p:nvPicPr>
        <p:blipFill rotWithShape="1">
          <a:blip r:embed="rId2">
            <a:alphaModFix/>
          </a:blip>
          <a:srcRect l="-7232" t="-602"/>
          <a:stretch/>
        </p:blipFill>
        <p:spPr>
          <a:xfrm>
            <a:off x="8158320" y="6347232"/>
            <a:ext cx="4033680" cy="510768"/>
          </a:xfrm>
          <a:prstGeom prst="rect">
            <a:avLst/>
          </a:prstGeom>
          <a:noFill/>
          <a:ln>
            <a:noFill/>
          </a:ln>
        </p:spPr>
      </p:pic>
      <p:sp>
        <p:nvSpPr>
          <p:cNvPr id="20204" name="Google Shape;20204;p2250"/>
          <p:cNvSpPr>
            <a:spLocks noGrp="1"/>
          </p:cNvSpPr>
          <p:nvPr>
            <p:ph type="pic" idx="2"/>
          </p:nvPr>
        </p:nvSpPr>
        <p:spPr>
          <a:xfrm>
            <a:off x="1" y="1"/>
            <a:ext cx="12191999" cy="6292393"/>
          </a:xfrm>
          <a:prstGeom prst="rect">
            <a:avLst/>
          </a:prstGeom>
          <a:noFill/>
          <a:ln>
            <a:noFill/>
          </a:ln>
        </p:spPr>
      </p:sp>
      <p:sp>
        <p:nvSpPr>
          <p:cNvPr id="20205" name="Google Shape;20205;p225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20206" name="Google Shape;20206;p2250" descr="Text&#10;&#10;Description automatically generated"/>
          <p:cNvPicPr preferRelativeResize="0"/>
          <p:nvPr/>
        </p:nvPicPr>
        <p:blipFill rotWithShape="1">
          <a:blip r:embed="rId3">
            <a:alphaModFix/>
          </a:blip>
          <a:srcRect/>
          <a:stretch/>
        </p:blipFill>
        <p:spPr>
          <a:xfrm>
            <a:off x="8627728" y="6437777"/>
            <a:ext cx="2377440" cy="329679"/>
          </a:xfrm>
          <a:prstGeom prst="rect">
            <a:avLst/>
          </a:prstGeom>
          <a:noFill/>
          <a:ln>
            <a:noFill/>
          </a:ln>
        </p:spPr>
      </p:pic>
    </p:spTree>
  </p:cSld>
  <p:clrMapOvr>
    <a:masterClrMapping/>
  </p:clrMapOvr>
</p:sldLayout>
</file>

<file path=ppt/slideLayouts/slideLayout2042.xml><?xml version="1.0" encoding="utf-8"?>
<p:sldLayout xmlns:a="http://schemas.openxmlformats.org/drawingml/2006/main" xmlns:r="http://schemas.openxmlformats.org/officeDocument/2006/relationships" xmlns:p="http://schemas.openxmlformats.org/presentationml/2006/main" matchingName="Title_Section Divider_Yale Blue">
  <p:cSld name="Title_Section Divider_Yale Blue">
    <p:spTree>
      <p:nvGrpSpPr>
        <p:cNvPr id="1" name="Shape 20207"/>
        <p:cNvGrpSpPr/>
        <p:nvPr/>
      </p:nvGrpSpPr>
      <p:grpSpPr>
        <a:xfrm>
          <a:off x="0" y="0"/>
          <a:ext cx="0" cy="0"/>
          <a:chOff x="0" y="0"/>
          <a:chExt cx="0" cy="0"/>
        </a:xfrm>
      </p:grpSpPr>
      <p:sp>
        <p:nvSpPr>
          <p:cNvPr id="20208" name="Google Shape;20208;p2251"/>
          <p:cNvSpPr/>
          <p:nvPr/>
        </p:nvSpPr>
        <p:spPr>
          <a:xfrm>
            <a:off x="0" y="0"/>
            <a:ext cx="12192000" cy="6858000"/>
          </a:xfrm>
          <a:prstGeom prst="rect">
            <a:avLst/>
          </a:prstGeom>
          <a:solidFill>
            <a:srgbClr val="00314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20209" name="Google Shape;20209;p2251"/>
          <p:cNvSpPr txBox="1">
            <a:spLocks noGrp="1"/>
          </p:cNvSpPr>
          <p:nvPr>
            <p:ph type="title"/>
          </p:nvPr>
        </p:nvSpPr>
        <p:spPr>
          <a:xfrm>
            <a:off x="838200" y="2656483"/>
            <a:ext cx="10515600" cy="757130"/>
          </a:xfrm>
          <a:prstGeom prst="rect">
            <a:avLst/>
          </a:prstGeom>
          <a:noFill/>
          <a:ln>
            <a:noFill/>
          </a:ln>
        </p:spPr>
        <p:txBody>
          <a:bodyPr spcFirstLastPara="1" wrap="square" lIns="91425" tIns="45700" rIns="91425" bIns="45700" anchor="ctr" anchorCtr="0">
            <a:spAutoFit/>
          </a:bodyPr>
          <a:lstStyle>
            <a:lvl1pPr marR="0" lvl="0" algn="ctr" rtl="0">
              <a:lnSpc>
                <a:spcPct val="90000"/>
              </a:lnSpc>
              <a:spcBef>
                <a:spcPts val="0"/>
              </a:spcBef>
              <a:spcAft>
                <a:spcPts val="0"/>
              </a:spcAft>
              <a:buClr>
                <a:schemeClr val="lt1"/>
              </a:buClr>
              <a:buSzPts val="4800"/>
              <a:buFont typeface="Verdana"/>
              <a:buNone/>
              <a:defRPr sz="4800" b="1" i="0" u="none" strike="noStrike" cap="none">
                <a:solidFill>
                  <a:schemeClr val="lt1"/>
                </a:solidFill>
                <a:latin typeface="Verdana"/>
                <a:ea typeface="Verdana"/>
                <a:cs typeface="Verdana"/>
                <a:sym typeface="Verdan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pic>
        <p:nvPicPr>
          <p:cNvPr id="20210" name="Google Shape;20210;p2251" descr="Shape&#10;&#10;Description automatically generated"/>
          <p:cNvPicPr preferRelativeResize="0"/>
          <p:nvPr/>
        </p:nvPicPr>
        <p:blipFill rotWithShape="1">
          <a:blip r:embed="rId2">
            <a:alphaModFix/>
          </a:blip>
          <a:srcRect/>
          <a:stretch/>
        </p:blipFill>
        <p:spPr>
          <a:xfrm>
            <a:off x="8446593" y="6347233"/>
            <a:ext cx="3745331" cy="511457"/>
          </a:xfrm>
          <a:prstGeom prst="rect">
            <a:avLst/>
          </a:prstGeom>
          <a:noFill/>
          <a:ln>
            <a:noFill/>
          </a:ln>
        </p:spPr>
      </p:pic>
      <p:pic>
        <p:nvPicPr>
          <p:cNvPr id="20211" name="Google Shape;20211;p2251" descr="Text&#10;&#10;Description automatically generated"/>
          <p:cNvPicPr preferRelativeResize="0"/>
          <p:nvPr/>
        </p:nvPicPr>
        <p:blipFill rotWithShape="1">
          <a:blip r:embed="rId3">
            <a:alphaModFix/>
          </a:blip>
          <a:srcRect/>
          <a:stretch/>
        </p:blipFill>
        <p:spPr>
          <a:xfrm>
            <a:off x="8627728" y="6437777"/>
            <a:ext cx="2377440" cy="329679"/>
          </a:xfrm>
          <a:prstGeom prst="rect">
            <a:avLst/>
          </a:prstGeom>
          <a:noFill/>
          <a:ln>
            <a:noFill/>
          </a:ln>
        </p:spPr>
      </p:pic>
    </p:spTree>
  </p:cSld>
  <p:clrMapOvr>
    <a:masterClrMapping/>
  </p:clrMapOvr>
</p:sldLayout>
</file>

<file path=ppt/slideLayouts/slideLayout2043.xml><?xml version="1.0" encoding="utf-8"?>
<p:sldLayout xmlns:a="http://schemas.openxmlformats.org/drawingml/2006/main" xmlns:r="http://schemas.openxmlformats.org/officeDocument/2006/relationships" xmlns:p="http://schemas.openxmlformats.org/presentationml/2006/main" matchingName="Title_Section Divider_Dark Grey">
  <p:cSld name="Title_Section Divider_Dark Grey">
    <p:spTree>
      <p:nvGrpSpPr>
        <p:cNvPr id="1" name="Shape 20212"/>
        <p:cNvGrpSpPr/>
        <p:nvPr/>
      </p:nvGrpSpPr>
      <p:grpSpPr>
        <a:xfrm>
          <a:off x="0" y="0"/>
          <a:ext cx="0" cy="0"/>
          <a:chOff x="0" y="0"/>
          <a:chExt cx="0" cy="0"/>
        </a:xfrm>
      </p:grpSpPr>
      <p:sp>
        <p:nvSpPr>
          <p:cNvPr id="20213" name="Google Shape;20213;p2252"/>
          <p:cNvSpPr/>
          <p:nvPr/>
        </p:nvSpPr>
        <p:spPr>
          <a:xfrm>
            <a:off x="1" y="1"/>
            <a:ext cx="12192000" cy="6858000"/>
          </a:xfrm>
          <a:prstGeom prst="rect">
            <a:avLst/>
          </a:prstGeom>
          <a:solidFill>
            <a:srgbClr val="61636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20214" name="Google Shape;20214;p2252"/>
          <p:cNvSpPr txBox="1">
            <a:spLocks noGrp="1"/>
          </p:cNvSpPr>
          <p:nvPr>
            <p:ph type="title"/>
          </p:nvPr>
        </p:nvSpPr>
        <p:spPr>
          <a:xfrm>
            <a:off x="838200" y="2656483"/>
            <a:ext cx="10515600" cy="757130"/>
          </a:xfrm>
          <a:prstGeom prst="rect">
            <a:avLst/>
          </a:prstGeom>
          <a:noFill/>
          <a:ln>
            <a:noFill/>
          </a:ln>
        </p:spPr>
        <p:txBody>
          <a:bodyPr spcFirstLastPara="1" wrap="square" lIns="91425" tIns="45700" rIns="91425" bIns="45700" anchor="ctr" anchorCtr="0">
            <a:spAutoFit/>
          </a:bodyPr>
          <a:lstStyle>
            <a:lvl1pPr marR="0" lvl="0" algn="ctr" rtl="0">
              <a:lnSpc>
                <a:spcPct val="90000"/>
              </a:lnSpc>
              <a:spcBef>
                <a:spcPts val="0"/>
              </a:spcBef>
              <a:spcAft>
                <a:spcPts val="0"/>
              </a:spcAft>
              <a:buClr>
                <a:schemeClr val="lt1"/>
              </a:buClr>
              <a:buSzPts val="4800"/>
              <a:buFont typeface="Verdana"/>
              <a:buNone/>
              <a:defRPr sz="4800" b="1" i="0" u="none" strike="noStrike" cap="none">
                <a:solidFill>
                  <a:schemeClr val="lt1"/>
                </a:solidFill>
                <a:latin typeface="Verdana"/>
                <a:ea typeface="Verdana"/>
                <a:cs typeface="Verdana"/>
                <a:sym typeface="Verdan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pic>
        <p:nvPicPr>
          <p:cNvPr id="20215" name="Google Shape;20215;p2252" descr="Shape, rectangle&#10;&#10;Description automatically generated"/>
          <p:cNvPicPr preferRelativeResize="0"/>
          <p:nvPr/>
        </p:nvPicPr>
        <p:blipFill rotWithShape="1">
          <a:blip r:embed="rId2">
            <a:alphaModFix/>
          </a:blip>
          <a:srcRect l="-7232" t="-602"/>
          <a:stretch/>
        </p:blipFill>
        <p:spPr>
          <a:xfrm>
            <a:off x="8158320" y="6347232"/>
            <a:ext cx="4033680" cy="510768"/>
          </a:xfrm>
          <a:prstGeom prst="rect">
            <a:avLst/>
          </a:prstGeom>
          <a:noFill/>
          <a:ln>
            <a:noFill/>
          </a:ln>
        </p:spPr>
      </p:pic>
      <p:pic>
        <p:nvPicPr>
          <p:cNvPr id="20216" name="Google Shape;20216;p2252" descr="Text&#10;&#10;Description automatically generated"/>
          <p:cNvPicPr preferRelativeResize="0"/>
          <p:nvPr/>
        </p:nvPicPr>
        <p:blipFill rotWithShape="1">
          <a:blip r:embed="rId3">
            <a:alphaModFix/>
          </a:blip>
          <a:srcRect/>
          <a:stretch/>
        </p:blipFill>
        <p:spPr>
          <a:xfrm>
            <a:off x="8627728" y="6437777"/>
            <a:ext cx="2377440" cy="329679"/>
          </a:xfrm>
          <a:prstGeom prst="rect">
            <a:avLst/>
          </a:prstGeom>
          <a:noFill/>
          <a:ln>
            <a:noFill/>
          </a:ln>
        </p:spPr>
      </p:pic>
    </p:spTree>
  </p:cSld>
  <p:clrMapOvr>
    <a:masterClrMapping/>
  </p:clrMapOvr>
</p:sldLayout>
</file>

<file path=ppt/slideLayouts/slideLayout2044.xml><?xml version="1.0" encoding="utf-8"?>
<p:sldLayout xmlns:a="http://schemas.openxmlformats.org/drawingml/2006/main" xmlns:r="http://schemas.openxmlformats.org/officeDocument/2006/relationships" xmlns:p="http://schemas.openxmlformats.org/presentationml/2006/main" matchingName="Two Section | Call Out and Copy_Yale Blue">
  <p:cSld name="Two Section | Call Out and Copy_Yale Blue">
    <p:spTree>
      <p:nvGrpSpPr>
        <p:cNvPr id="1" name="Shape 20217"/>
        <p:cNvGrpSpPr/>
        <p:nvPr/>
      </p:nvGrpSpPr>
      <p:grpSpPr>
        <a:xfrm>
          <a:off x="0" y="0"/>
          <a:ext cx="0" cy="0"/>
          <a:chOff x="0" y="0"/>
          <a:chExt cx="0" cy="0"/>
        </a:xfrm>
      </p:grpSpPr>
      <p:sp>
        <p:nvSpPr>
          <p:cNvPr id="20218" name="Google Shape;20218;p2253"/>
          <p:cNvSpPr/>
          <p:nvPr/>
        </p:nvSpPr>
        <p:spPr>
          <a:xfrm>
            <a:off x="1" y="1"/>
            <a:ext cx="12192000" cy="6858000"/>
          </a:xfrm>
          <a:prstGeom prst="rect">
            <a:avLst/>
          </a:prstGeom>
          <a:solidFill>
            <a:srgbClr val="00314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rgbClr val="00314C"/>
              </a:solidFill>
              <a:latin typeface="Arial"/>
              <a:ea typeface="Arial"/>
              <a:cs typeface="Arial"/>
              <a:sym typeface="Arial"/>
            </a:endParaRPr>
          </a:p>
        </p:txBody>
      </p:sp>
      <p:sp>
        <p:nvSpPr>
          <p:cNvPr id="20219" name="Google Shape;20219;p2253"/>
          <p:cNvSpPr txBox="1">
            <a:spLocks noGrp="1"/>
          </p:cNvSpPr>
          <p:nvPr>
            <p:ph type="title"/>
          </p:nvPr>
        </p:nvSpPr>
        <p:spPr>
          <a:xfrm>
            <a:off x="492411" y="2591848"/>
            <a:ext cx="3186767" cy="1674304"/>
          </a:xfrm>
          <a:prstGeom prst="rect">
            <a:avLst/>
          </a:prstGeom>
          <a:noFill/>
          <a:ln>
            <a:noFill/>
          </a:ln>
        </p:spPr>
        <p:txBody>
          <a:bodyPr spcFirstLastPara="1" wrap="square" lIns="91425" tIns="45700" rIns="91425" bIns="45700" anchor="ctr" anchorCtr="0">
            <a:spAutoFit/>
          </a:bodyPr>
          <a:lstStyle>
            <a:lvl1pPr marR="0" lvl="0" algn="l" rtl="0">
              <a:lnSpc>
                <a:spcPct val="90000"/>
              </a:lnSpc>
              <a:spcBef>
                <a:spcPts val="0"/>
              </a:spcBef>
              <a:spcAft>
                <a:spcPts val="0"/>
              </a:spcAft>
              <a:buClr>
                <a:schemeClr val="lt1"/>
              </a:buClr>
              <a:buSzPts val="3733"/>
              <a:buFont typeface="Verdana"/>
              <a:buNone/>
              <a:defRPr sz="3733" b="1" i="0" u="none" strike="noStrike" cap="none">
                <a:solidFill>
                  <a:schemeClr val="lt1"/>
                </a:solidFill>
                <a:latin typeface="Verdana"/>
                <a:ea typeface="Verdana"/>
                <a:cs typeface="Verdana"/>
                <a:sym typeface="Verdan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0220" name="Google Shape;20220;p2253"/>
          <p:cNvSpPr txBox="1">
            <a:spLocks noGrp="1"/>
          </p:cNvSpPr>
          <p:nvPr>
            <p:ph type="body" idx="1"/>
          </p:nvPr>
        </p:nvSpPr>
        <p:spPr>
          <a:xfrm>
            <a:off x="4140273" y="1713284"/>
            <a:ext cx="7166999" cy="646331"/>
          </a:xfrm>
          <a:prstGeom prst="rect">
            <a:avLst/>
          </a:prstGeom>
          <a:noFill/>
          <a:ln>
            <a:noFill/>
          </a:ln>
        </p:spPr>
        <p:txBody>
          <a:bodyPr spcFirstLastPara="1" wrap="square" lIns="91425" tIns="45700" rIns="91425" bIns="45700" anchor="b" anchorCtr="0">
            <a:spAutoFit/>
          </a:bodyPr>
          <a:lstStyle>
            <a:lvl1pPr marL="457200" marR="0" lvl="0" indent="-228600" algn="l" rtl="0">
              <a:lnSpc>
                <a:spcPct val="90000"/>
              </a:lnSpc>
              <a:spcBef>
                <a:spcPts val="750"/>
              </a:spcBef>
              <a:spcAft>
                <a:spcPts val="0"/>
              </a:spcAft>
              <a:buClr>
                <a:schemeClr val="lt1"/>
              </a:buClr>
              <a:buSzPts val="4000"/>
              <a:buFont typeface="Arial"/>
              <a:buNone/>
              <a:defRPr sz="4000" b="1" i="0" u="none" strike="noStrike" cap="none">
                <a:solidFill>
                  <a:schemeClr val="lt1"/>
                </a:solidFill>
                <a:latin typeface="Verdana"/>
                <a:ea typeface="Verdana"/>
                <a:cs typeface="Verdana"/>
                <a:sym typeface="Verdana"/>
              </a:defRPr>
            </a:lvl1pPr>
            <a:lvl2pPr marL="914400" marR="0" lvl="1" indent="-342900" algn="l" rtl="0">
              <a:lnSpc>
                <a:spcPct val="90000"/>
              </a:lnSpc>
              <a:spcBef>
                <a:spcPts val="375"/>
              </a:spcBef>
              <a:spcAft>
                <a:spcPts val="0"/>
              </a:spcAft>
              <a:buClr>
                <a:schemeClr val="dk1"/>
              </a:buClr>
              <a:buSzPts val="1800"/>
              <a:buFont typeface="Arial"/>
              <a:buChar char="•"/>
              <a:defRPr sz="1800" b="1" i="0" u="none" strike="noStrike" cap="none">
                <a:solidFill>
                  <a:schemeClr val="dk1"/>
                </a:solidFill>
                <a:latin typeface="Verdana"/>
                <a:ea typeface="Verdana"/>
                <a:cs typeface="Verdana"/>
                <a:sym typeface="Verdana"/>
              </a:defRPr>
            </a:lvl2pPr>
            <a:lvl3pPr marL="1371600" marR="0" lvl="2" indent="-323850" algn="l" rtl="0">
              <a:lnSpc>
                <a:spcPct val="90000"/>
              </a:lnSpc>
              <a:spcBef>
                <a:spcPts val="375"/>
              </a:spcBef>
              <a:spcAft>
                <a:spcPts val="0"/>
              </a:spcAft>
              <a:buClr>
                <a:schemeClr val="dk1"/>
              </a:buClr>
              <a:buSzPts val="1500"/>
              <a:buFont typeface="Arial"/>
              <a:buChar char="•"/>
              <a:defRPr sz="1500" b="1" i="0" u="none" strike="noStrike" cap="none">
                <a:solidFill>
                  <a:schemeClr val="dk1"/>
                </a:solidFill>
                <a:latin typeface="Verdana"/>
                <a:ea typeface="Verdana"/>
                <a:cs typeface="Verdana"/>
                <a:sym typeface="Verdana"/>
              </a:defRPr>
            </a:lvl3pPr>
            <a:lvl4pPr marL="1828800" marR="0" lvl="3" indent="-314325" algn="l" rtl="0">
              <a:lnSpc>
                <a:spcPct val="90000"/>
              </a:lnSpc>
              <a:spcBef>
                <a:spcPts val="375"/>
              </a:spcBef>
              <a:spcAft>
                <a:spcPts val="0"/>
              </a:spcAft>
              <a:buClr>
                <a:schemeClr val="dk1"/>
              </a:buClr>
              <a:buSzPts val="1350"/>
              <a:buFont typeface="Arial"/>
              <a:buChar char="•"/>
              <a:defRPr sz="1350" b="1" i="0" u="none" strike="noStrike" cap="none">
                <a:solidFill>
                  <a:schemeClr val="dk1"/>
                </a:solidFill>
                <a:latin typeface="Verdana"/>
                <a:ea typeface="Verdana"/>
                <a:cs typeface="Verdana"/>
                <a:sym typeface="Verdana"/>
              </a:defRPr>
            </a:lvl4pPr>
            <a:lvl5pPr marL="2286000" marR="0" lvl="4" indent="-314325" algn="l" rtl="0">
              <a:lnSpc>
                <a:spcPct val="90000"/>
              </a:lnSpc>
              <a:spcBef>
                <a:spcPts val="375"/>
              </a:spcBef>
              <a:spcAft>
                <a:spcPts val="0"/>
              </a:spcAft>
              <a:buClr>
                <a:schemeClr val="dk1"/>
              </a:buClr>
              <a:buSzPts val="1350"/>
              <a:buFont typeface="Arial"/>
              <a:buChar char="•"/>
              <a:defRPr sz="1350" b="1" i="0" u="none" strike="noStrike" cap="none">
                <a:solidFill>
                  <a:schemeClr val="dk1"/>
                </a:solidFill>
                <a:latin typeface="Verdana"/>
                <a:ea typeface="Verdana"/>
                <a:cs typeface="Verdana"/>
                <a:sym typeface="Verdana"/>
              </a:defRPr>
            </a:lvl5pPr>
            <a:lvl6pPr marL="2743200" marR="0" lvl="5"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6pPr>
            <a:lvl7pPr marL="3200400" marR="0" lvl="6"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7pPr>
            <a:lvl8pPr marL="3657600" marR="0" lvl="7"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8pPr>
            <a:lvl9pPr marL="4114800" marR="0" lvl="8"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9pPr>
          </a:lstStyle>
          <a:p>
            <a:endParaRPr/>
          </a:p>
        </p:txBody>
      </p:sp>
      <p:sp>
        <p:nvSpPr>
          <p:cNvPr id="20221" name="Google Shape;20221;p2253"/>
          <p:cNvSpPr txBox="1">
            <a:spLocks noGrp="1"/>
          </p:cNvSpPr>
          <p:nvPr>
            <p:ph type="body" idx="2"/>
          </p:nvPr>
        </p:nvSpPr>
        <p:spPr>
          <a:xfrm>
            <a:off x="4140273" y="2637614"/>
            <a:ext cx="7166999" cy="2046817"/>
          </a:xfrm>
          <a:prstGeom prst="rect">
            <a:avLst/>
          </a:prstGeom>
          <a:noFill/>
          <a:ln>
            <a:noFill/>
          </a:ln>
        </p:spPr>
        <p:txBody>
          <a:bodyPr spcFirstLastPara="1" wrap="square" lIns="91425" tIns="45700" rIns="91425" bIns="45700" anchor="t" anchorCtr="0">
            <a:noAutofit/>
          </a:bodyPr>
          <a:lstStyle>
            <a:lvl1pPr marL="457200" marR="0" lvl="0" indent="-228600" algn="l" rtl="0">
              <a:lnSpc>
                <a:spcPct val="90000"/>
              </a:lnSpc>
              <a:spcBef>
                <a:spcPts val="750"/>
              </a:spcBef>
              <a:spcAft>
                <a:spcPts val="0"/>
              </a:spcAft>
              <a:buClr>
                <a:schemeClr val="lt1"/>
              </a:buClr>
              <a:buSzPts val="2667"/>
              <a:buFont typeface="Arial"/>
              <a:buNone/>
              <a:defRPr sz="2667" b="0" i="0" u="none" strike="noStrike" cap="none">
                <a:solidFill>
                  <a:schemeClr val="lt1"/>
                </a:solidFill>
                <a:latin typeface="Verdana"/>
                <a:ea typeface="Verdana"/>
                <a:cs typeface="Verdana"/>
                <a:sym typeface="Verdana"/>
              </a:defRPr>
            </a:lvl1pPr>
            <a:lvl2pPr marL="914400" marR="0" lvl="1" indent="-342900" algn="l" rtl="0">
              <a:lnSpc>
                <a:spcPct val="90000"/>
              </a:lnSpc>
              <a:spcBef>
                <a:spcPts val="375"/>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2pPr>
            <a:lvl3pPr marL="1371600" marR="0" lvl="2" indent="-323850" algn="l" rtl="0">
              <a:lnSpc>
                <a:spcPct val="90000"/>
              </a:lnSpc>
              <a:spcBef>
                <a:spcPts val="375"/>
              </a:spcBef>
              <a:spcAft>
                <a:spcPts val="0"/>
              </a:spcAft>
              <a:buClr>
                <a:schemeClr val="dk1"/>
              </a:buClr>
              <a:buSzPts val="1500"/>
              <a:buFont typeface="Arial"/>
              <a:buChar char="•"/>
              <a:defRPr sz="1500" b="0" i="0" u="none" strike="noStrike" cap="none">
                <a:solidFill>
                  <a:schemeClr val="dk1"/>
                </a:solidFill>
                <a:latin typeface="Calibri"/>
                <a:ea typeface="Calibri"/>
                <a:cs typeface="Calibri"/>
                <a:sym typeface="Calibri"/>
              </a:defRPr>
            </a:lvl3pPr>
            <a:lvl4pPr marL="1828800" marR="0" lvl="3"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4pPr>
            <a:lvl5pPr marL="2286000" marR="0" lvl="4"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5pPr>
            <a:lvl6pPr marL="2743200" marR="0" lvl="5"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6pPr>
            <a:lvl7pPr marL="3200400" marR="0" lvl="6"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7pPr>
            <a:lvl8pPr marL="3657600" marR="0" lvl="7"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8pPr>
            <a:lvl9pPr marL="4114800" marR="0" lvl="8"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9pPr>
          </a:lstStyle>
          <a:p>
            <a:endParaRPr/>
          </a:p>
        </p:txBody>
      </p:sp>
      <p:cxnSp>
        <p:nvCxnSpPr>
          <p:cNvPr id="20222" name="Google Shape;20222;p2253"/>
          <p:cNvCxnSpPr/>
          <p:nvPr/>
        </p:nvCxnSpPr>
        <p:spPr>
          <a:xfrm>
            <a:off x="3860801" y="949082"/>
            <a:ext cx="1799" cy="4662311"/>
          </a:xfrm>
          <a:prstGeom prst="straightConnector1">
            <a:avLst/>
          </a:prstGeom>
          <a:noFill/>
          <a:ln w="19050" cap="flat" cmpd="sng">
            <a:solidFill>
              <a:schemeClr val="lt1"/>
            </a:solidFill>
            <a:prstDash val="solid"/>
            <a:miter lim="800000"/>
            <a:headEnd type="none" w="sm" len="sm"/>
            <a:tailEnd type="none" w="sm" len="sm"/>
          </a:ln>
        </p:spPr>
      </p:cxnSp>
      <p:pic>
        <p:nvPicPr>
          <p:cNvPr id="20223" name="Google Shape;20223;p2253" descr="Shape&#10;&#10;Description automatically generated"/>
          <p:cNvPicPr preferRelativeResize="0"/>
          <p:nvPr/>
        </p:nvPicPr>
        <p:blipFill rotWithShape="1">
          <a:blip r:embed="rId2">
            <a:alphaModFix/>
          </a:blip>
          <a:srcRect/>
          <a:stretch/>
        </p:blipFill>
        <p:spPr>
          <a:xfrm>
            <a:off x="8446593" y="6347233"/>
            <a:ext cx="3745331" cy="511457"/>
          </a:xfrm>
          <a:prstGeom prst="rect">
            <a:avLst/>
          </a:prstGeom>
          <a:noFill/>
          <a:ln>
            <a:noFill/>
          </a:ln>
        </p:spPr>
      </p:pic>
      <p:pic>
        <p:nvPicPr>
          <p:cNvPr id="20224" name="Google Shape;20224;p2253" descr="Text&#10;&#10;Description automatically generated"/>
          <p:cNvPicPr preferRelativeResize="0"/>
          <p:nvPr/>
        </p:nvPicPr>
        <p:blipFill rotWithShape="1">
          <a:blip r:embed="rId3">
            <a:alphaModFix/>
          </a:blip>
          <a:srcRect/>
          <a:stretch/>
        </p:blipFill>
        <p:spPr>
          <a:xfrm>
            <a:off x="8627728" y="6437777"/>
            <a:ext cx="2377440" cy="329679"/>
          </a:xfrm>
          <a:prstGeom prst="rect">
            <a:avLst/>
          </a:prstGeom>
          <a:noFill/>
          <a:ln>
            <a:noFill/>
          </a:ln>
        </p:spPr>
      </p:pic>
    </p:spTree>
  </p:cSld>
  <p:clrMapOvr>
    <a:masterClrMapping/>
  </p:clrMapOvr>
</p:sldLayout>
</file>

<file path=ppt/slideLayouts/slideLayout2045.xml><?xml version="1.0" encoding="utf-8"?>
<p:sldLayout xmlns:a="http://schemas.openxmlformats.org/drawingml/2006/main" xmlns:r="http://schemas.openxmlformats.org/officeDocument/2006/relationships" xmlns:p="http://schemas.openxmlformats.org/presentationml/2006/main" matchingName="Two Section | Call Out and Copy_Dark Gray">
  <p:cSld name="Two Section | Call Out and Copy_Dark Gray">
    <p:spTree>
      <p:nvGrpSpPr>
        <p:cNvPr id="1" name="Shape 20225"/>
        <p:cNvGrpSpPr/>
        <p:nvPr/>
      </p:nvGrpSpPr>
      <p:grpSpPr>
        <a:xfrm>
          <a:off x="0" y="0"/>
          <a:ext cx="0" cy="0"/>
          <a:chOff x="0" y="0"/>
          <a:chExt cx="0" cy="0"/>
        </a:xfrm>
      </p:grpSpPr>
      <p:sp>
        <p:nvSpPr>
          <p:cNvPr id="20226" name="Google Shape;20226;p2254"/>
          <p:cNvSpPr/>
          <p:nvPr/>
        </p:nvSpPr>
        <p:spPr>
          <a:xfrm>
            <a:off x="0" y="0"/>
            <a:ext cx="12192000" cy="6858000"/>
          </a:xfrm>
          <a:prstGeom prst="rect">
            <a:avLst/>
          </a:prstGeom>
          <a:solidFill>
            <a:srgbClr val="61636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20227" name="Google Shape;20227;p2254"/>
          <p:cNvSpPr txBox="1">
            <a:spLocks noGrp="1"/>
          </p:cNvSpPr>
          <p:nvPr>
            <p:ph type="title"/>
          </p:nvPr>
        </p:nvSpPr>
        <p:spPr>
          <a:xfrm>
            <a:off x="492411" y="2591848"/>
            <a:ext cx="3186767" cy="1674304"/>
          </a:xfrm>
          <a:prstGeom prst="rect">
            <a:avLst/>
          </a:prstGeom>
          <a:noFill/>
          <a:ln>
            <a:noFill/>
          </a:ln>
        </p:spPr>
        <p:txBody>
          <a:bodyPr spcFirstLastPara="1" wrap="square" lIns="91425" tIns="45700" rIns="91425" bIns="45700" anchor="ctr" anchorCtr="0">
            <a:spAutoFit/>
          </a:bodyPr>
          <a:lstStyle>
            <a:lvl1pPr marR="0" lvl="0" algn="l" rtl="0">
              <a:lnSpc>
                <a:spcPct val="90000"/>
              </a:lnSpc>
              <a:spcBef>
                <a:spcPts val="0"/>
              </a:spcBef>
              <a:spcAft>
                <a:spcPts val="0"/>
              </a:spcAft>
              <a:buClr>
                <a:schemeClr val="lt1"/>
              </a:buClr>
              <a:buSzPts val="3733"/>
              <a:buFont typeface="Verdana"/>
              <a:buNone/>
              <a:defRPr sz="3733" b="1" i="0" u="none" strike="noStrike" cap="none">
                <a:solidFill>
                  <a:schemeClr val="lt1"/>
                </a:solidFill>
                <a:latin typeface="Verdana"/>
                <a:ea typeface="Verdana"/>
                <a:cs typeface="Verdana"/>
                <a:sym typeface="Verdan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0228" name="Google Shape;20228;p2254"/>
          <p:cNvSpPr txBox="1">
            <a:spLocks noGrp="1"/>
          </p:cNvSpPr>
          <p:nvPr>
            <p:ph type="body" idx="1"/>
          </p:nvPr>
        </p:nvSpPr>
        <p:spPr>
          <a:xfrm>
            <a:off x="4140273" y="1713284"/>
            <a:ext cx="7166999" cy="646331"/>
          </a:xfrm>
          <a:prstGeom prst="rect">
            <a:avLst/>
          </a:prstGeom>
          <a:noFill/>
          <a:ln>
            <a:noFill/>
          </a:ln>
        </p:spPr>
        <p:txBody>
          <a:bodyPr spcFirstLastPara="1" wrap="square" lIns="91425" tIns="45700" rIns="91425" bIns="45700" anchor="b" anchorCtr="0">
            <a:spAutoFit/>
          </a:bodyPr>
          <a:lstStyle>
            <a:lvl1pPr marL="457200" marR="0" lvl="0" indent="-228600" algn="l" rtl="0">
              <a:lnSpc>
                <a:spcPct val="90000"/>
              </a:lnSpc>
              <a:spcBef>
                <a:spcPts val="750"/>
              </a:spcBef>
              <a:spcAft>
                <a:spcPts val="0"/>
              </a:spcAft>
              <a:buClr>
                <a:schemeClr val="lt1"/>
              </a:buClr>
              <a:buSzPts val="4000"/>
              <a:buFont typeface="Arial"/>
              <a:buNone/>
              <a:defRPr sz="4000" b="1" i="0" u="none" strike="noStrike" cap="none">
                <a:solidFill>
                  <a:schemeClr val="lt1"/>
                </a:solidFill>
                <a:latin typeface="Verdana"/>
                <a:ea typeface="Verdana"/>
                <a:cs typeface="Verdana"/>
                <a:sym typeface="Verdana"/>
              </a:defRPr>
            </a:lvl1pPr>
            <a:lvl2pPr marL="914400" marR="0" lvl="1" indent="-342900" algn="l" rtl="0">
              <a:lnSpc>
                <a:spcPct val="90000"/>
              </a:lnSpc>
              <a:spcBef>
                <a:spcPts val="375"/>
              </a:spcBef>
              <a:spcAft>
                <a:spcPts val="0"/>
              </a:spcAft>
              <a:buClr>
                <a:schemeClr val="dk1"/>
              </a:buClr>
              <a:buSzPts val="1800"/>
              <a:buFont typeface="Arial"/>
              <a:buChar char="•"/>
              <a:defRPr sz="1800" b="1" i="0" u="none" strike="noStrike" cap="none">
                <a:solidFill>
                  <a:schemeClr val="dk1"/>
                </a:solidFill>
                <a:latin typeface="Verdana"/>
                <a:ea typeface="Verdana"/>
                <a:cs typeface="Verdana"/>
                <a:sym typeface="Verdana"/>
              </a:defRPr>
            </a:lvl2pPr>
            <a:lvl3pPr marL="1371600" marR="0" lvl="2" indent="-323850" algn="l" rtl="0">
              <a:lnSpc>
                <a:spcPct val="90000"/>
              </a:lnSpc>
              <a:spcBef>
                <a:spcPts val="375"/>
              </a:spcBef>
              <a:spcAft>
                <a:spcPts val="0"/>
              </a:spcAft>
              <a:buClr>
                <a:schemeClr val="dk1"/>
              </a:buClr>
              <a:buSzPts val="1500"/>
              <a:buFont typeface="Arial"/>
              <a:buChar char="•"/>
              <a:defRPr sz="1500" b="1" i="0" u="none" strike="noStrike" cap="none">
                <a:solidFill>
                  <a:schemeClr val="dk1"/>
                </a:solidFill>
                <a:latin typeface="Verdana"/>
                <a:ea typeface="Verdana"/>
                <a:cs typeface="Verdana"/>
                <a:sym typeface="Verdana"/>
              </a:defRPr>
            </a:lvl3pPr>
            <a:lvl4pPr marL="1828800" marR="0" lvl="3" indent="-314325" algn="l" rtl="0">
              <a:lnSpc>
                <a:spcPct val="90000"/>
              </a:lnSpc>
              <a:spcBef>
                <a:spcPts val="375"/>
              </a:spcBef>
              <a:spcAft>
                <a:spcPts val="0"/>
              </a:spcAft>
              <a:buClr>
                <a:schemeClr val="dk1"/>
              </a:buClr>
              <a:buSzPts val="1350"/>
              <a:buFont typeface="Arial"/>
              <a:buChar char="•"/>
              <a:defRPr sz="1350" b="1" i="0" u="none" strike="noStrike" cap="none">
                <a:solidFill>
                  <a:schemeClr val="dk1"/>
                </a:solidFill>
                <a:latin typeface="Verdana"/>
                <a:ea typeface="Verdana"/>
                <a:cs typeface="Verdana"/>
                <a:sym typeface="Verdana"/>
              </a:defRPr>
            </a:lvl4pPr>
            <a:lvl5pPr marL="2286000" marR="0" lvl="4" indent="-314325" algn="l" rtl="0">
              <a:lnSpc>
                <a:spcPct val="90000"/>
              </a:lnSpc>
              <a:spcBef>
                <a:spcPts val="375"/>
              </a:spcBef>
              <a:spcAft>
                <a:spcPts val="0"/>
              </a:spcAft>
              <a:buClr>
                <a:schemeClr val="dk1"/>
              </a:buClr>
              <a:buSzPts val="1350"/>
              <a:buFont typeface="Arial"/>
              <a:buChar char="•"/>
              <a:defRPr sz="1350" b="1" i="0" u="none" strike="noStrike" cap="none">
                <a:solidFill>
                  <a:schemeClr val="dk1"/>
                </a:solidFill>
                <a:latin typeface="Verdana"/>
                <a:ea typeface="Verdana"/>
                <a:cs typeface="Verdana"/>
                <a:sym typeface="Verdana"/>
              </a:defRPr>
            </a:lvl5pPr>
            <a:lvl6pPr marL="2743200" marR="0" lvl="5"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6pPr>
            <a:lvl7pPr marL="3200400" marR="0" lvl="6"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7pPr>
            <a:lvl8pPr marL="3657600" marR="0" lvl="7"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8pPr>
            <a:lvl9pPr marL="4114800" marR="0" lvl="8"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9pPr>
          </a:lstStyle>
          <a:p>
            <a:endParaRPr/>
          </a:p>
        </p:txBody>
      </p:sp>
      <p:sp>
        <p:nvSpPr>
          <p:cNvPr id="20229" name="Google Shape;20229;p2254"/>
          <p:cNvSpPr txBox="1">
            <a:spLocks noGrp="1"/>
          </p:cNvSpPr>
          <p:nvPr>
            <p:ph type="body" idx="2"/>
          </p:nvPr>
        </p:nvSpPr>
        <p:spPr>
          <a:xfrm>
            <a:off x="4140273" y="2637614"/>
            <a:ext cx="7166999" cy="2046817"/>
          </a:xfrm>
          <a:prstGeom prst="rect">
            <a:avLst/>
          </a:prstGeom>
          <a:noFill/>
          <a:ln>
            <a:noFill/>
          </a:ln>
        </p:spPr>
        <p:txBody>
          <a:bodyPr spcFirstLastPara="1" wrap="square" lIns="91425" tIns="45700" rIns="91425" bIns="45700" anchor="t" anchorCtr="0">
            <a:noAutofit/>
          </a:bodyPr>
          <a:lstStyle>
            <a:lvl1pPr marL="457200" marR="0" lvl="0" indent="-228600" algn="l" rtl="0">
              <a:lnSpc>
                <a:spcPct val="90000"/>
              </a:lnSpc>
              <a:spcBef>
                <a:spcPts val="750"/>
              </a:spcBef>
              <a:spcAft>
                <a:spcPts val="0"/>
              </a:spcAft>
              <a:buClr>
                <a:schemeClr val="lt1"/>
              </a:buClr>
              <a:buSzPts val="2667"/>
              <a:buFont typeface="Arial"/>
              <a:buNone/>
              <a:defRPr sz="2667" b="0" i="0" u="none" strike="noStrike" cap="none">
                <a:solidFill>
                  <a:schemeClr val="lt1"/>
                </a:solidFill>
                <a:latin typeface="Verdana"/>
                <a:ea typeface="Verdana"/>
                <a:cs typeface="Verdana"/>
                <a:sym typeface="Verdana"/>
              </a:defRPr>
            </a:lvl1pPr>
            <a:lvl2pPr marL="914400" marR="0" lvl="1" indent="-342900" algn="l" rtl="0">
              <a:lnSpc>
                <a:spcPct val="90000"/>
              </a:lnSpc>
              <a:spcBef>
                <a:spcPts val="375"/>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2pPr>
            <a:lvl3pPr marL="1371600" marR="0" lvl="2" indent="-323850" algn="l" rtl="0">
              <a:lnSpc>
                <a:spcPct val="90000"/>
              </a:lnSpc>
              <a:spcBef>
                <a:spcPts val="375"/>
              </a:spcBef>
              <a:spcAft>
                <a:spcPts val="0"/>
              </a:spcAft>
              <a:buClr>
                <a:schemeClr val="dk1"/>
              </a:buClr>
              <a:buSzPts val="1500"/>
              <a:buFont typeface="Arial"/>
              <a:buChar char="•"/>
              <a:defRPr sz="1500" b="0" i="0" u="none" strike="noStrike" cap="none">
                <a:solidFill>
                  <a:schemeClr val="dk1"/>
                </a:solidFill>
                <a:latin typeface="Calibri"/>
                <a:ea typeface="Calibri"/>
                <a:cs typeface="Calibri"/>
                <a:sym typeface="Calibri"/>
              </a:defRPr>
            </a:lvl3pPr>
            <a:lvl4pPr marL="1828800" marR="0" lvl="3"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4pPr>
            <a:lvl5pPr marL="2286000" marR="0" lvl="4"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5pPr>
            <a:lvl6pPr marL="2743200" marR="0" lvl="5"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6pPr>
            <a:lvl7pPr marL="3200400" marR="0" lvl="6"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7pPr>
            <a:lvl8pPr marL="3657600" marR="0" lvl="7"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8pPr>
            <a:lvl9pPr marL="4114800" marR="0" lvl="8"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9pPr>
          </a:lstStyle>
          <a:p>
            <a:endParaRPr/>
          </a:p>
        </p:txBody>
      </p:sp>
      <p:cxnSp>
        <p:nvCxnSpPr>
          <p:cNvPr id="20230" name="Google Shape;20230;p2254"/>
          <p:cNvCxnSpPr/>
          <p:nvPr/>
        </p:nvCxnSpPr>
        <p:spPr>
          <a:xfrm>
            <a:off x="3860801" y="949082"/>
            <a:ext cx="1799" cy="4662311"/>
          </a:xfrm>
          <a:prstGeom prst="straightConnector1">
            <a:avLst/>
          </a:prstGeom>
          <a:noFill/>
          <a:ln w="19050" cap="flat" cmpd="sng">
            <a:solidFill>
              <a:schemeClr val="lt1"/>
            </a:solidFill>
            <a:prstDash val="solid"/>
            <a:miter lim="800000"/>
            <a:headEnd type="none" w="sm" len="sm"/>
            <a:tailEnd type="none" w="sm" len="sm"/>
          </a:ln>
        </p:spPr>
      </p:cxnSp>
      <p:pic>
        <p:nvPicPr>
          <p:cNvPr id="20231" name="Google Shape;20231;p2254" descr="Shape, rectangle&#10;&#10;Description automatically generated"/>
          <p:cNvPicPr preferRelativeResize="0"/>
          <p:nvPr/>
        </p:nvPicPr>
        <p:blipFill rotWithShape="1">
          <a:blip r:embed="rId2">
            <a:alphaModFix/>
          </a:blip>
          <a:srcRect l="-7232" t="-602"/>
          <a:stretch/>
        </p:blipFill>
        <p:spPr>
          <a:xfrm>
            <a:off x="8158320" y="6347232"/>
            <a:ext cx="4033680" cy="510768"/>
          </a:xfrm>
          <a:prstGeom prst="rect">
            <a:avLst/>
          </a:prstGeom>
          <a:noFill/>
          <a:ln>
            <a:noFill/>
          </a:ln>
        </p:spPr>
      </p:pic>
      <p:pic>
        <p:nvPicPr>
          <p:cNvPr id="20232" name="Google Shape;20232;p2254" descr="Text&#10;&#10;Description automatically generated"/>
          <p:cNvPicPr preferRelativeResize="0"/>
          <p:nvPr/>
        </p:nvPicPr>
        <p:blipFill rotWithShape="1">
          <a:blip r:embed="rId3">
            <a:alphaModFix/>
          </a:blip>
          <a:srcRect/>
          <a:stretch/>
        </p:blipFill>
        <p:spPr>
          <a:xfrm>
            <a:off x="8627728" y="6437777"/>
            <a:ext cx="2377440" cy="329679"/>
          </a:xfrm>
          <a:prstGeom prst="rect">
            <a:avLst/>
          </a:prstGeom>
          <a:noFill/>
          <a:ln>
            <a:noFill/>
          </a:ln>
        </p:spPr>
      </p:pic>
    </p:spTree>
  </p:cSld>
  <p:clrMapOvr>
    <a:masterClrMapping/>
  </p:clrMapOvr>
</p:sldLayout>
</file>

<file path=ppt/slideLayouts/slideLayout2046.xml><?xml version="1.0" encoding="utf-8"?>
<p:sldLayout xmlns:a="http://schemas.openxmlformats.org/drawingml/2006/main" xmlns:r="http://schemas.openxmlformats.org/officeDocument/2006/relationships" xmlns:p="http://schemas.openxmlformats.org/presentationml/2006/main" matchingName="Section Divider_Quote or Statistic_Yale Blue">
  <p:cSld name="Section Divider_Quote or Statistic_Yale Blue">
    <p:spTree>
      <p:nvGrpSpPr>
        <p:cNvPr id="1" name="Shape 20233"/>
        <p:cNvGrpSpPr/>
        <p:nvPr/>
      </p:nvGrpSpPr>
      <p:grpSpPr>
        <a:xfrm>
          <a:off x="0" y="0"/>
          <a:ext cx="0" cy="0"/>
          <a:chOff x="0" y="0"/>
          <a:chExt cx="0" cy="0"/>
        </a:xfrm>
      </p:grpSpPr>
      <p:sp>
        <p:nvSpPr>
          <p:cNvPr id="20234" name="Google Shape;20234;p2255"/>
          <p:cNvSpPr/>
          <p:nvPr/>
        </p:nvSpPr>
        <p:spPr>
          <a:xfrm>
            <a:off x="0" y="0"/>
            <a:ext cx="12192000" cy="6858000"/>
          </a:xfrm>
          <a:prstGeom prst="rect">
            <a:avLst/>
          </a:prstGeom>
          <a:solidFill>
            <a:srgbClr val="00314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20235" name="Google Shape;20235;p2255"/>
          <p:cNvSpPr txBox="1">
            <a:spLocks noGrp="1"/>
          </p:cNvSpPr>
          <p:nvPr>
            <p:ph type="title"/>
          </p:nvPr>
        </p:nvSpPr>
        <p:spPr>
          <a:xfrm>
            <a:off x="2133600" y="1863923"/>
            <a:ext cx="7924803" cy="2339101"/>
          </a:xfrm>
          <a:prstGeom prst="rect">
            <a:avLst/>
          </a:prstGeom>
          <a:noFill/>
          <a:ln>
            <a:noFill/>
          </a:ln>
        </p:spPr>
        <p:txBody>
          <a:bodyPr spcFirstLastPara="1" wrap="square" lIns="91425" tIns="45700" rIns="91425" bIns="45700" anchor="ctr" anchorCtr="0">
            <a:spAutoFit/>
          </a:bodyPr>
          <a:lstStyle>
            <a:lvl1pPr marR="0" lvl="0" algn="ctr" rtl="0">
              <a:lnSpc>
                <a:spcPct val="90000"/>
              </a:lnSpc>
              <a:spcBef>
                <a:spcPts val="0"/>
              </a:spcBef>
              <a:spcAft>
                <a:spcPts val="0"/>
              </a:spcAft>
              <a:buClr>
                <a:schemeClr val="lt1"/>
              </a:buClr>
              <a:buSzPts val="5333"/>
              <a:buFont typeface="Verdana"/>
              <a:buNone/>
              <a:defRPr sz="5333" b="1" i="0" u="none" strike="noStrike" cap="none">
                <a:solidFill>
                  <a:schemeClr val="lt1"/>
                </a:solidFill>
                <a:latin typeface="Verdana"/>
                <a:ea typeface="Verdana"/>
                <a:cs typeface="Verdana"/>
                <a:sym typeface="Verdan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pic>
        <p:nvPicPr>
          <p:cNvPr id="20236" name="Google Shape;20236;p2255" descr="Shape&#10;&#10;Description automatically generated"/>
          <p:cNvPicPr preferRelativeResize="0"/>
          <p:nvPr/>
        </p:nvPicPr>
        <p:blipFill rotWithShape="1">
          <a:blip r:embed="rId2">
            <a:alphaModFix/>
          </a:blip>
          <a:srcRect/>
          <a:stretch/>
        </p:blipFill>
        <p:spPr>
          <a:xfrm>
            <a:off x="8446593" y="6347233"/>
            <a:ext cx="3745331" cy="511457"/>
          </a:xfrm>
          <a:prstGeom prst="rect">
            <a:avLst/>
          </a:prstGeom>
          <a:noFill/>
          <a:ln>
            <a:noFill/>
          </a:ln>
        </p:spPr>
      </p:pic>
      <p:pic>
        <p:nvPicPr>
          <p:cNvPr id="20237" name="Google Shape;20237;p2255" descr="Text&#10;&#10;Description automatically generated"/>
          <p:cNvPicPr preferRelativeResize="0"/>
          <p:nvPr/>
        </p:nvPicPr>
        <p:blipFill rotWithShape="1">
          <a:blip r:embed="rId3">
            <a:alphaModFix/>
          </a:blip>
          <a:srcRect/>
          <a:stretch/>
        </p:blipFill>
        <p:spPr>
          <a:xfrm>
            <a:off x="8627728" y="6437777"/>
            <a:ext cx="2377440" cy="329679"/>
          </a:xfrm>
          <a:prstGeom prst="rect">
            <a:avLst/>
          </a:prstGeom>
          <a:noFill/>
          <a:ln>
            <a:noFill/>
          </a:ln>
        </p:spPr>
      </p:pic>
    </p:spTree>
  </p:cSld>
  <p:clrMapOvr>
    <a:masterClrMapping/>
  </p:clrMapOvr>
</p:sldLayout>
</file>

<file path=ppt/slideLayouts/slideLayout2047.xml><?xml version="1.0" encoding="utf-8"?>
<p:sldLayout xmlns:a="http://schemas.openxmlformats.org/drawingml/2006/main" xmlns:r="http://schemas.openxmlformats.org/officeDocument/2006/relationships" xmlns:p="http://schemas.openxmlformats.org/presentationml/2006/main" matchingName="Section Divider_Quote or Statistic_Dark Gray">
  <p:cSld name="Section Divider_Quote or Statistic_Dark Gray">
    <p:spTree>
      <p:nvGrpSpPr>
        <p:cNvPr id="1" name="Shape 20238"/>
        <p:cNvGrpSpPr/>
        <p:nvPr/>
      </p:nvGrpSpPr>
      <p:grpSpPr>
        <a:xfrm>
          <a:off x="0" y="0"/>
          <a:ext cx="0" cy="0"/>
          <a:chOff x="0" y="0"/>
          <a:chExt cx="0" cy="0"/>
        </a:xfrm>
      </p:grpSpPr>
      <p:sp>
        <p:nvSpPr>
          <p:cNvPr id="20239" name="Google Shape;20239;p2256"/>
          <p:cNvSpPr/>
          <p:nvPr/>
        </p:nvSpPr>
        <p:spPr>
          <a:xfrm>
            <a:off x="0" y="0"/>
            <a:ext cx="12192000" cy="6858000"/>
          </a:xfrm>
          <a:prstGeom prst="rect">
            <a:avLst/>
          </a:prstGeom>
          <a:solidFill>
            <a:srgbClr val="61636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20240" name="Google Shape;20240;p2256"/>
          <p:cNvSpPr txBox="1">
            <a:spLocks noGrp="1"/>
          </p:cNvSpPr>
          <p:nvPr>
            <p:ph type="title"/>
          </p:nvPr>
        </p:nvSpPr>
        <p:spPr>
          <a:xfrm>
            <a:off x="2133600" y="1863923"/>
            <a:ext cx="7924803" cy="2339101"/>
          </a:xfrm>
          <a:prstGeom prst="rect">
            <a:avLst/>
          </a:prstGeom>
          <a:noFill/>
          <a:ln>
            <a:noFill/>
          </a:ln>
        </p:spPr>
        <p:txBody>
          <a:bodyPr spcFirstLastPara="1" wrap="square" lIns="91425" tIns="45700" rIns="91425" bIns="45700" anchor="ctr" anchorCtr="0">
            <a:spAutoFit/>
          </a:bodyPr>
          <a:lstStyle>
            <a:lvl1pPr marR="0" lvl="0" algn="ctr" rtl="0">
              <a:lnSpc>
                <a:spcPct val="90000"/>
              </a:lnSpc>
              <a:spcBef>
                <a:spcPts val="0"/>
              </a:spcBef>
              <a:spcAft>
                <a:spcPts val="0"/>
              </a:spcAft>
              <a:buClr>
                <a:schemeClr val="lt1"/>
              </a:buClr>
              <a:buSzPts val="5333"/>
              <a:buFont typeface="Verdana"/>
              <a:buNone/>
              <a:defRPr sz="5333" b="1" i="0" u="none" strike="noStrike" cap="none">
                <a:solidFill>
                  <a:schemeClr val="lt1"/>
                </a:solidFill>
                <a:latin typeface="Verdana"/>
                <a:ea typeface="Verdana"/>
                <a:cs typeface="Verdana"/>
                <a:sym typeface="Verdan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pic>
        <p:nvPicPr>
          <p:cNvPr id="20241" name="Google Shape;20241;p2256" descr="Shape, rectangle&#10;&#10;Description automatically generated"/>
          <p:cNvPicPr preferRelativeResize="0"/>
          <p:nvPr/>
        </p:nvPicPr>
        <p:blipFill rotWithShape="1">
          <a:blip r:embed="rId2">
            <a:alphaModFix/>
          </a:blip>
          <a:srcRect l="-7232" t="-602"/>
          <a:stretch/>
        </p:blipFill>
        <p:spPr>
          <a:xfrm>
            <a:off x="8158320" y="6347232"/>
            <a:ext cx="4033680" cy="510768"/>
          </a:xfrm>
          <a:prstGeom prst="rect">
            <a:avLst/>
          </a:prstGeom>
          <a:noFill/>
          <a:ln>
            <a:noFill/>
          </a:ln>
        </p:spPr>
      </p:pic>
      <p:pic>
        <p:nvPicPr>
          <p:cNvPr id="20242" name="Google Shape;20242;p2256" descr="Text&#10;&#10;Description automatically generated"/>
          <p:cNvPicPr preferRelativeResize="0"/>
          <p:nvPr/>
        </p:nvPicPr>
        <p:blipFill rotWithShape="1">
          <a:blip r:embed="rId3">
            <a:alphaModFix/>
          </a:blip>
          <a:srcRect/>
          <a:stretch/>
        </p:blipFill>
        <p:spPr>
          <a:xfrm>
            <a:off x="8627728" y="6437777"/>
            <a:ext cx="2377440" cy="329679"/>
          </a:xfrm>
          <a:prstGeom prst="rect">
            <a:avLst/>
          </a:prstGeom>
          <a:noFill/>
          <a:ln>
            <a:noFill/>
          </a:ln>
        </p:spPr>
      </p:pic>
    </p:spTree>
  </p:cSld>
  <p:clrMapOvr>
    <a:masterClrMapping/>
  </p:clrMapOvr>
</p:sldLayout>
</file>

<file path=ppt/slideLayouts/slideLayout2048.xml><?xml version="1.0" encoding="utf-8"?>
<p:sldLayout xmlns:a="http://schemas.openxmlformats.org/drawingml/2006/main" xmlns:r="http://schemas.openxmlformats.org/officeDocument/2006/relationships" xmlns:p="http://schemas.openxmlformats.org/presentationml/2006/main" matchingName="Title and Content">
  <p:cSld name="30_Title and Content">
    <p:spTree>
      <p:nvGrpSpPr>
        <p:cNvPr id="1" name="Shape 20246"/>
        <p:cNvGrpSpPr/>
        <p:nvPr/>
      </p:nvGrpSpPr>
      <p:grpSpPr>
        <a:xfrm>
          <a:off x="0" y="0"/>
          <a:ext cx="0" cy="0"/>
          <a:chOff x="0" y="0"/>
          <a:chExt cx="0" cy="0"/>
        </a:xfrm>
      </p:grpSpPr>
      <p:grpSp>
        <p:nvGrpSpPr>
          <p:cNvPr id="20247" name="Google Shape;20247;p1252"/>
          <p:cNvGrpSpPr/>
          <p:nvPr/>
        </p:nvGrpSpPr>
        <p:grpSpPr>
          <a:xfrm>
            <a:off x="7191543" y="1"/>
            <a:ext cx="5000459" cy="1425992"/>
            <a:chOff x="7191542" y="1"/>
            <a:chExt cx="5000459" cy="1425992"/>
          </a:xfrm>
        </p:grpSpPr>
        <p:pic>
          <p:nvPicPr>
            <p:cNvPr id="20248" name="Google Shape;20248;p12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249" name="Google Shape;20249;p1252"/>
            <p:cNvGrpSpPr/>
            <p:nvPr/>
          </p:nvGrpSpPr>
          <p:grpSpPr>
            <a:xfrm>
              <a:off x="7191542" y="1"/>
              <a:ext cx="5000459" cy="1425992"/>
              <a:chOff x="7186272" y="0"/>
              <a:chExt cx="5005729" cy="1427495"/>
            </a:xfrm>
          </p:grpSpPr>
          <p:sp>
            <p:nvSpPr>
              <p:cNvPr id="20250" name="Google Shape;20250;p12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251" name="Google Shape;20251;p12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0252" name="Google Shape;20252;p1252"/>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53" name="Google Shape;20253;p1252"/>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54" name="Google Shape;20254;p125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rtl="0">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rtl="0">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rtl="0">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rtl="0">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rtl="0">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rtl="0">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rtl="0">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rtl="0">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255" name="Google Shape;20255;p12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256" name="Google Shape;20256;p1252"/>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chemeClr val="dk1"/>
              </a:buClr>
              <a:buSzPts val="1400"/>
              <a:buFont typeface="Arial"/>
              <a:buNone/>
              <a:defRPr sz="1800" b="0"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chemeClr val="dk1"/>
              </a:buClr>
              <a:buSzPts val="1400"/>
              <a:buFont typeface="Arial"/>
              <a:buNone/>
              <a:defRPr sz="1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1400"/>
              <a:buFont typeface="Arial"/>
              <a:buNone/>
              <a:defRPr sz="1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1400"/>
              <a:buFont typeface="Arial"/>
              <a:buNone/>
              <a:defRPr sz="1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1400"/>
              <a:buFont typeface="Arial"/>
              <a:buNone/>
              <a:defRPr sz="1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1400"/>
              <a:buFont typeface="Arial"/>
              <a:buNone/>
              <a:defRPr sz="1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1400"/>
              <a:buFont typeface="Arial"/>
              <a:buNone/>
              <a:defRPr sz="1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1400"/>
              <a:buFont typeface="Arial"/>
              <a:buNone/>
              <a:defRPr sz="1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1400"/>
              <a:buFont typeface="Arial"/>
              <a:buNone/>
              <a:defRPr sz="1800" b="0" i="0" u="none" strike="noStrike" cap="none">
                <a:solidFill>
                  <a:schemeClr val="dk1"/>
                </a:solidFill>
                <a:latin typeface="Arial"/>
                <a:ea typeface="Arial"/>
                <a:cs typeface="Arial"/>
                <a:sym typeface="Arial"/>
              </a:defRPr>
            </a:lvl9pPr>
          </a:lstStyle>
          <a:p>
            <a:endParaRPr/>
          </a:p>
        </p:txBody>
      </p:sp>
    </p:spTree>
  </p:cSld>
  <p:clrMapOvr>
    <a:masterClrMapping/>
  </p:clrMapOvr>
</p:sldLayout>
</file>

<file path=ppt/slideLayouts/slideLayout2049.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0257"/>
        <p:cNvGrpSpPr/>
        <p:nvPr/>
      </p:nvGrpSpPr>
      <p:grpSpPr>
        <a:xfrm>
          <a:off x="0" y="0"/>
          <a:ext cx="0" cy="0"/>
          <a:chOff x="0" y="0"/>
          <a:chExt cx="0" cy="0"/>
        </a:xfrm>
      </p:grpSpPr>
      <p:pic>
        <p:nvPicPr>
          <p:cNvPr id="20258" name="Google Shape;20258;p82"/>
          <p:cNvPicPr preferRelativeResize="0"/>
          <p:nvPr/>
        </p:nvPicPr>
        <p:blipFill rotWithShape="1">
          <a:blip r:embed="rId2">
            <a:alphaModFix/>
          </a:blip>
          <a:srcRect/>
          <a:stretch/>
        </p:blipFill>
        <p:spPr>
          <a:xfrm>
            <a:off x="1" y="1"/>
            <a:ext cx="12192004" cy="6858001"/>
          </a:xfrm>
          <a:prstGeom prst="rect">
            <a:avLst/>
          </a:prstGeom>
          <a:noFill/>
          <a:ln>
            <a:noFill/>
          </a:ln>
        </p:spPr>
      </p:pic>
      <p:sp>
        <p:nvSpPr>
          <p:cNvPr id="20259" name="Google Shape;20259;p82"/>
          <p:cNvSpPr/>
          <p:nvPr/>
        </p:nvSpPr>
        <p:spPr>
          <a:xfrm>
            <a:off x="-67" y="0"/>
            <a:ext cx="12192000" cy="6858000"/>
          </a:xfrm>
          <a:prstGeom prst="rect">
            <a:avLst/>
          </a:prstGeom>
          <a:solidFill>
            <a:srgbClr val="FFFFFF">
              <a:alpha val="58431"/>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260" name="Google Shape;20260;p82"/>
          <p:cNvSpPr txBox="1">
            <a:spLocks noGrp="1"/>
          </p:cNvSpPr>
          <p:nvPr>
            <p:ph type="subTitle" idx="1"/>
          </p:nvPr>
        </p:nvSpPr>
        <p:spPr>
          <a:xfrm>
            <a:off x="1499833" y="3749033"/>
            <a:ext cx="4070400" cy="1389200"/>
          </a:xfrm>
          <a:prstGeom prst="rect">
            <a:avLst/>
          </a:prstGeom>
          <a:solidFill>
            <a:srgbClr val="FFFFFF">
              <a:alpha val="68627"/>
            </a:srgbClr>
          </a:solidFill>
          <a:ln w="9525" cap="flat" cmpd="sng">
            <a:solidFill>
              <a:srgbClr val="424245"/>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a:solidFill>
                  <a:srgbClr val="424245"/>
                </a:solidFill>
              </a:defRPr>
            </a:lvl1pPr>
            <a:lvl2pPr lvl="1" algn="ctr">
              <a:lnSpc>
                <a:spcPct val="100000"/>
              </a:lnSpc>
              <a:spcBef>
                <a:spcPts val="2133"/>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
        <p:nvSpPr>
          <p:cNvPr id="20261" name="Google Shape;20261;p82"/>
          <p:cNvSpPr txBox="1">
            <a:spLocks noGrp="1"/>
          </p:cNvSpPr>
          <p:nvPr>
            <p:ph type="subTitle" idx="2"/>
          </p:nvPr>
        </p:nvSpPr>
        <p:spPr>
          <a:xfrm>
            <a:off x="6615885" y="3749033"/>
            <a:ext cx="4070400" cy="1389200"/>
          </a:xfrm>
          <a:prstGeom prst="rect">
            <a:avLst/>
          </a:prstGeom>
          <a:solidFill>
            <a:srgbClr val="FFFFFF">
              <a:alpha val="68627"/>
            </a:srgbClr>
          </a:solidFill>
          <a:ln w="9525" cap="flat" cmpd="sng">
            <a:solidFill>
              <a:srgbClr val="424245"/>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a:solidFill>
                  <a:srgbClr val="424245"/>
                </a:solidFill>
              </a:defRPr>
            </a:lvl1pPr>
            <a:lvl2pPr lvl="1" algn="ctr">
              <a:lnSpc>
                <a:spcPct val="100000"/>
              </a:lnSpc>
              <a:spcBef>
                <a:spcPts val="2133"/>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
        <p:nvSpPr>
          <p:cNvPr id="20262" name="Google Shape;20262;p82"/>
          <p:cNvSpPr txBox="1">
            <a:spLocks noGrp="1"/>
          </p:cNvSpPr>
          <p:nvPr>
            <p:ph type="title"/>
          </p:nvPr>
        </p:nvSpPr>
        <p:spPr>
          <a:xfrm>
            <a:off x="960000" y="720000"/>
            <a:ext cx="10272000" cy="752400"/>
          </a:xfrm>
          <a:prstGeom prst="rect">
            <a:avLst/>
          </a:prstGeom>
          <a:solidFill>
            <a:srgbClr val="FFFFFF">
              <a:alpha val="68627"/>
            </a:srgbClr>
          </a:solidFill>
          <a:ln w="9525" cap="flat" cmpd="sng">
            <a:solidFill>
              <a:srgbClr val="424245"/>
            </a:solidFill>
            <a:prstDash val="solid"/>
            <a:round/>
            <a:headEnd type="none" w="sm" len="sm"/>
            <a:tailEnd type="none" w="sm" len="sm"/>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a:solidFill>
                  <a:srgbClr val="424245"/>
                </a:solidFill>
              </a:defRPr>
            </a:lvl1pPr>
            <a:lvl2pPr lvl="1" algn="l">
              <a:lnSpc>
                <a:spcPct val="100000"/>
              </a:lnSpc>
              <a:spcBef>
                <a:spcPts val="0"/>
              </a:spcBef>
              <a:spcAft>
                <a:spcPts val="0"/>
              </a:spcAft>
              <a:buSzPts val="3600"/>
              <a:buNone/>
              <a:defRPr/>
            </a:lvl2pPr>
            <a:lvl3pPr lvl="2" algn="l">
              <a:lnSpc>
                <a:spcPct val="100000"/>
              </a:lnSpc>
              <a:spcBef>
                <a:spcPts val="0"/>
              </a:spcBef>
              <a:spcAft>
                <a:spcPts val="0"/>
              </a:spcAft>
              <a:buSzPts val="3600"/>
              <a:buNone/>
              <a:defRPr/>
            </a:lvl3pPr>
            <a:lvl4pPr lvl="3" algn="l">
              <a:lnSpc>
                <a:spcPct val="100000"/>
              </a:lnSpc>
              <a:spcBef>
                <a:spcPts val="0"/>
              </a:spcBef>
              <a:spcAft>
                <a:spcPts val="0"/>
              </a:spcAft>
              <a:buSzPts val="3600"/>
              <a:buNone/>
              <a:defRPr/>
            </a:lvl4pPr>
            <a:lvl5pPr lvl="4" algn="l">
              <a:lnSpc>
                <a:spcPct val="100000"/>
              </a:lnSpc>
              <a:spcBef>
                <a:spcPts val="0"/>
              </a:spcBef>
              <a:spcAft>
                <a:spcPts val="0"/>
              </a:spcAft>
              <a:buSzPts val="3600"/>
              <a:buNone/>
              <a:defRPr/>
            </a:lvl5pPr>
            <a:lvl6pPr lvl="5" algn="l">
              <a:lnSpc>
                <a:spcPct val="100000"/>
              </a:lnSpc>
              <a:spcBef>
                <a:spcPts val="0"/>
              </a:spcBef>
              <a:spcAft>
                <a:spcPts val="0"/>
              </a:spcAft>
              <a:buSzPts val="3600"/>
              <a:buNone/>
              <a:defRPr/>
            </a:lvl6pPr>
            <a:lvl7pPr lvl="6" algn="l">
              <a:lnSpc>
                <a:spcPct val="100000"/>
              </a:lnSpc>
              <a:spcBef>
                <a:spcPts val="0"/>
              </a:spcBef>
              <a:spcAft>
                <a:spcPts val="0"/>
              </a:spcAft>
              <a:buSzPts val="3600"/>
              <a:buNone/>
              <a:defRPr/>
            </a:lvl7pPr>
            <a:lvl8pPr lvl="7" algn="l">
              <a:lnSpc>
                <a:spcPct val="100000"/>
              </a:lnSpc>
              <a:spcBef>
                <a:spcPts val="0"/>
              </a:spcBef>
              <a:spcAft>
                <a:spcPts val="0"/>
              </a:spcAft>
              <a:buSzPts val="3600"/>
              <a:buNone/>
              <a:defRPr/>
            </a:lvl8pPr>
            <a:lvl9pPr lvl="8" algn="l">
              <a:lnSpc>
                <a:spcPct val="100000"/>
              </a:lnSpc>
              <a:spcBef>
                <a:spcPts val="0"/>
              </a:spcBef>
              <a:spcAft>
                <a:spcPts val="0"/>
              </a:spcAft>
              <a:buSzPts val="3600"/>
              <a:buNone/>
              <a:defRPr/>
            </a:lvl9pPr>
          </a:lstStyle>
          <a:p>
            <a:endParaRPr/>
          </a:p>
        </p:txBody>
      </p:sp>
      <p:sp>
        <p:nvSpPr>
          <p:cNvPr id="20263" name="Google Shape;20263;p82"/>
          <p:cNvSpPr txBox="1">
            <a:spLocks noGrp="1"/>
          </p:cNvSpPr>
          <p:nvPr>
            <p:ph type="title" idx="3"/>
          </p:nvPr>
        </p:nvSpPr>
        <p:spPr>
          <a:xfrm>
            <a:off x="1499033" y="3045433"/>
            <a:ext cx="4072000" cy="703600"/>
          </a:xfrm>
          <a:prstGeom prst="rect">
            <a:avLst/>
          </a:prstGeom>
          <a:solidFill>
            <a:srgbClr val="FFFFFF">
              <a:alpha val="68627"/>
            </a:srgbClr>
          </a:solidFill>
          <a:ln w="9525" cap="flat" cmpd="sng">
            <a:solidFill>
              <a:srgbClr val="424245"/>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400"/>
              <a:buNone/>
              <a:defRPr sz="3200">
                <a:solidFill>
                  <a:srgbClr val="424245"/>
                </a:solidFill>
              </a:defRPr>
            </a:lvl1pPr>
            <a:lvl2pPr lvl="1" algn="r">
              <a:lnSpc>
                <a:spcPct val="100000"/>
              </a:lnSpc>
              <a:spcBef>
                <a:spcPts val="0"/>
              </a:spcBef>
              <a:spcAft>
                <a:spcPts val="0"/>
              </a:spcAft>
              <a:buSzPts val="2400"/>
              <a:buNone/>
              <a:defRPr sz="3200"/>
            </a:lvl2pPr>
            <a:lvl3pPr lvl="2" algn="r">
              <a:lnSpc>
                <a:spcPct val="100000"/>
              </a:lnSpc>
              <a:spcBef>
                <a:spcPts val="0"/>
              </a:spcBef>
              <a:spcAft>
                <a:spcPts val="0"/>
              </a:spcAft>
              <a:buSzPts val="2400"/>
              <a:buNone/>
              <a:defRPr sz="3200"/>
            </a:lvl3pPr>
            <a:lvl4pPr lvl="3" algn="r">
              <a:lnSpc>
                <a:spcPct val="100000"/>
              </a:lnSpc>
              <a:spcBef>
                <a:spcPts val="0"/>
              </a:spcBef>
              <a:spcAft>
                <a:spcPts val="0"/>
              </a:spcAft>
              <a:buSzPts val="2400"/>
              <a:buNone/>
              <a:defRPr sz="3200"/>
            </a:lvl4pPr>
            <a:lvl5pPr lvl="4" algn="r">
              <a:lnSpc>
                <a:spcPct val="100000"/>
              </a:lnSpc>
              <a:spcBef>
                <a:spcPts val="0"/>
              </a:spcBef>
              <a:spcAft>
                <a:spcPts val="0"/>
              </a:spcAft>
              <a:buSzPts val="2400"/>
              <a:buNone/>
              <a:defRPr sz="3200"/>
            </a:lvl5pPr>
            <a:lvl6pPr lvl="5" algn="r">
              <a:lnSpc>
                <a:spcPct val="100000"/>
              </a:lnSpc>
              <a:spcBef>
                <a:spcPts val="0"/>
              </a:spcBef>
              <a:spcAft>
                <a:spcPts val="0"/>
              </a:spcAft>
              <a:buSzPts val="2400"/>
              <a:buNone/>
              <a:defRPr sz="3200"/>
            </a:lvl6pPr>
            <a:lvl7pPr lvl="6" algn="r">
              <a:lnSpc>
                <a:spcPct val="100000"/>
              </a:lnSpc>
              <a:spcBef>
                <a:spcPts val="0"/>
              </a:spcBef>
              <a:spcAft>
                <a:spcPts val="0"/>
              </a:spcAft>
              <a:buSzPts val="2400"/>
              <a:buNone/>
              <a:defRPr sz="3200"/>
            </a:lvl7pPr>
            <a:lvl8pPr lvl="7" algn="r">
              <a:lnSpc>
                <a:spcPct val="100000"/>
              </a:lnSpc>
              <a:spcBef>
                <a:spcPts val="0"/>
              </a:spcBef>
              <a:spcAft>
                <a:spcPts val="0"/>
              </a:spcAft>
              <a:buSzPts val="2400"/>
              <a:buNone/>
              <a:defRPr sz="3200"/>
            </a:lvl8pPr>
            <a:lvl9pPr lvl="8" algn="r">
              <a:lnSpc>
                <a:spcPct val="100000"/>
              </a:lnSpc>
              <a:spcBef>
                <a:spcPts val="0"/>
              </a:spcBef>
              <a:spcAft>
                <a:spcPts val="0"/>
              </a:spcAft>
              <a:buSzPts val="2400"/>
              <a:buNone/>
              <a:defRPr sz="3200"/>
            </a:lvl9pPr>
          </a:lstStyle>
          <a:p>
            <a:endParaRPr/>
          </a:p>
        </p:txBody>
      </p:sp>
      <p:sp>
        <p:nvSpPr>
          <p:cNvPr id="20264" name="Google Shape;20264;p82"/>
          <p:cNvSpPr txBox="1">
            <a:spLocks noGrp="1"/>
          </p:cNvSpPr>
          <p:nvPr>
            <p:ph type="title" idx="4"/>
          </p:nvPr>
        </p:nvSpPr>
        <p:spPr>
          <a:xfrm>
            <a:off x="6615085" y="3045433"/>
            <a:ext cx="4072000" cy="703600"/>
          </a:xfrm>
          <a:prstGeom prst="rect">
            <a:avLst/>
          </a:prstGeom>
          <a:solidFill>
            <a:srgbClr val="FFFFFF">
              <a:alpha val="68627"/>
            </a:srgbClr>
          </a:solidFill>
          <a:ln w="9525" cap="flat" cmpd="sng">
            <a:solidFill>
              <a:srgbClr val="424245"/>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400"/>
              <a:buNone/>
              <a:defRPr sz="3200">
                <a:solidFill>
                  <a:srgbClr val="424245"/>
                </a:solidFill>
              </a:defRPr>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a:endParaRPr/>
          </a:p>
        </p:txBody>
      </p:sp>
    </p:spTree>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matchingName="1_Comparison">
  <p:cSld name="1_Comparison 3">
    <p:spTree>
      <p:nvGrpSpPr>
        <p:cNvPr id="1" name="Shape 1998"/>
        <p:cNvGrpSpPr/>
        <p:nvPr/>
      </p:nvGrpSpPr>
      <p:grpSpPr>
        <a:xfrm>
          <a:off x="0" y="0"/>
          <a:ext cx="0" cy="0"/>
          <a:chOff x="0" y="0"/>
          <a:chExt cx="0" cy="0"/>
        </a:xfrm>
      </p:grpSpPr>
      <p:grpSp>
        <p:nvGrpSpPr>
          <p:cNvPr id="1999" name="Google Shape;1999;p300"/>
          <p:cNvGrpSpPr/>
          <p:nvPr/>
        </p:nvGrpSpPr>
        <p:grpSpPr>
          <a:xfrm>
            <a:off x="7191543" y="1"/>
            <a:ext cx="5000459" cy="1425992"/>
            <a:chOff x="7191542" y="1"/>
            <a:chExt cx="5000459" cy="1425992"/>
          </a:xfrm>
        </p:grpSpPr>
        <p:pic>
          <p:nvPicPr>
            <p:cNvPr id="2000" name="Google Shape;2000;p3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1" name="Google Shape;2001;p300"/>
            <p:cNvGrpSpPr/>
            <p:nvPr/>
          </p:nvGrpSpPr>
          <p:grpSpPr>
            <a:xfrm>
              <a:off x="7191542" y="1"/>
              <a:ext cx="5000459" cy="1425992"/>
              <a:chOff x="7186272" y="0"/>
              <a:chExt cx="5005729" cy="1427495"/>
            </a:xfrm>
          </p:grpSpPr>
          <p:sp>
            <p:nvSpPr>
              <p:cNvPr id="2002" name="Google Shape;2002;p3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03" name="Google Shape;2003;p3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004" name="Google Shape;2004;p300"/>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5" name="Google Shape;2005;p300"/>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06" name="Google Shape;2006;p300"/>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07" name="Google Shape;2007;p30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08" name="Google Shape;2008;p30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09" name="Google Shape;2009;p30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10" name="Google Shape;2010;p3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11" name="Google Shape;2011;p3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5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0265"/>
        <p:cNvGrpSpPr/>
        <p:nvPr/>
      </p:nvGrpSpPr>
      <p:grpSpPr>
        <a:xfrm>
          <a:off x="0" y="0"/>
          <a:ext cx="0" cy="0"/>
          <a:chOff x="0" y="0"/>
          <a:chExt cx="0" cy="0"/>
        </a:xfrm>
      </p:grpSpPr>
    </p:spTree>
  </p:cSld>
  <p:clrMapOvr>
    <a:masterClrMapping/>
  </p:clrMapOvr>
</p:sldLayout>
</file>

<file path=ppt/slideLayouts/slideLayout2051.xml><?xml version="1.0" encoding="utf-8"?>
<p:sldLayout xmlns:a="http://schemas.openxmlformats.org/drawingml/2006/main" xmlns:r="http://schemas.openxmlformats.org/officeDocument/2006/relationships" xmlns:p="http://schemas.openxmlformats.org/presentationml/2006/main" matchingName="Main Content Slides">
  <p:cSld name="Main Content Slides">
    <p:spTree>
      <p:nvGrpSpPr>
        <p:cNvPr id="1" name="Shape 20266"/>
        <p:cNvGrpSpPr/>
        <p:nvPr/>
      </p:nvGrpSpPr>
      <p:grpSpPr>
        <a:xfrm>
          <a:off x="0" y="0"/>
          <a:ext cx="0" cy="0"/>
          <a:chOff x="0" y="0"/>
          <a:chExt cx="0" cy="0"/>
        </a:xfrm>
      </p:grpSpPr>
      <p:sp>
        <p:nvSpPr>
          <p:cNvPr id="20267" name="Google Shape;20267;p84"/>
          <p:cNvSpPr txBox="1">
            <a:spLocks noGrp="1"/>
          </p:cNvSpPr>
          <p:nvPr>
            <p:ph type="body" idx="1"/>
          </p:nvPr>
        </p:nvSpPr>
        <p:spPr>
          <a:xfrm>
            <a:off x="203200" y="1219202"/>
            <a:ext cx="11684000" cy="4525963"/>
          </a:xfrm>
          <a:prstGeom prst="rect">
            <a:avLst/>
          </a:prstGeom>
          <a:noFill/>
          <a:ln>
            <a:noFill/>
          </a:ln>
        </p:spPr>
        <p:txBody>
          <a:bodyPr spcFirstLastPara="1" wrap="square" lIns="91425" tIns="91425" rIns="91425" bIns="91425" anchor="t" anchorCtr="0">
            <a:noAutofit/>
          </a:bodyPr>
          <a:lstStyle>
            <a:lvl1pPr marL="457200" lvl="0" indent="-228600" algn="l">
              <a:lnSpc>
                <a:spcPct val="100000"/>
              </a:lnSpc>
              <a:spcBef>
                <a:spcPts val="0"/>
              </a:spcBef>
              <a:spcAft>
                <a:spcPts val="0"/>
              </a:spcAft>
              <a:buClr>
                <a:srgbClr val="508CA4"/>
              </a:buClr>
              <a:buSzPts val="1440"/>
              <a:buFont typeface="Noto Sans Symbols"/>
              <a:buNone/>
              <a:defRPr sz="1800">
                <a:solidFill>
                  <a:srgbClr val="373737"/>
                </a:solidFill>
                <a:latin typeface="Arial"/>
                <a:ea typeface="Arial"/>
                <a:cs typeface="Arial"/>
                <a:sym typeface="Arial"/>
              </a:defRPr>
            </a:lvl1pPr>
            <a:lvl2pPr marL="914400" lvl="1" indent="-323850" algn="l">
              <a:lnSpc>
                <a:spcPct val="100000"/>
              </a:lnSpc>
              <a:spcBef>
                <a:spcPts val="1600"/>
              </a:spcBef>
              <a:spcAft>
                <a:spcPts val="0"/>
              </a:spcAft>
              <a:buClr>
                <a:srgbClr val="508CA4"/>
              </a:buClr>
              <a:buSzPts val="1500"/>
              <a:buFont typeface="Noto Sans Symbols"/>
              <a:buChar char="▪"/>
              <a:defRPr sz="1500">
                <a:solidFill>
                  <a:srgbClr val="373737"/>
                </a:solidFill>
                <a:latin typeface="Arial"/>
                <a:ea typeface="Arial"/>
                <a:cs typeface="Arial"/>
                <a:sym typeface="Arial"/>
              </a:defRPr>
            </a:lvl2pPr>
            <a:lvl3pPr marL="1371600" lvl="2" indent="-317500" algn="l">
              <a:lnSpc>
                <a:spcPct val="100000"/>
              </a:lnSpc>
              <a:spcBef>
                <a:spcPts val="1600"/>
              </a:spcBef>
              <a:spcAft>
                <a:spcPts val="0"/>
              </a:spcAft>
              <a:buClr>
                <a:srgbClr val="008551"/>
              </a:buClr>
              <a:buSzPts val="1400"/>
              <a:buFont typeface="Noto Sans Symbols"/>
              <a:buChar char="▪"/>
              <a:defRPr sz="1275">
                <a:solidFill>
                  <a:srgbClr val="373737"/>
                </a:solidFill>
                <a:latin typeface="Arial"/>
                <a:ea typeface="Arial"/>
                <a:cs typeface="Arial"/>
                <a:sym typeface="Arial"/>
              </a:defRPr>
            </a:lvl3pPr>
            <a:lvl4pPr marL="1828800" lvl="3" indent="-295275" algn="l">
              <a:lnSpc>
                <a:spcPct val="100000"/>
              </a:lnSpc>
              <a:spcBef>
                <a:spcPts val="1600"/>
              </a:spcBef>
              <a:spcAft>
                <a:spcPts val="0"/>
              </a:spcAft>
              <a:buClr>
                <a:srgbClr val="508CA4"/>
              </a:buClr>
              <a:buSzPts val="1050"/>
              <a:buFont typeface="Noto Sans Symbols"/>
              <a:buChar char="▪"/>
              <a:defRPr sz="1050">
                <a:solidFill>
                  <a:srgbClr val="373737"/>
                </a:solidFill>
                <a:latin typeface="Arial"/>
                <a:ea typeface="Arial"/>
                <a:cs typeface="Arial"/>
                <a:sym typeface="Arial"/>
              </a:defRPr>
            </a:lvl4pPr>
            <a:lvl5pPr marL="2286000" lvl="4" indent="-295275" algn="l">
              <a:lnSpc>
                <a:spcPct val="100000"/>
              </a:lnSpc>
              <a:spcBef>
                <a:spcPts val="1600"/>
              </a:spcBef>
              <a:spcAft>
                <a:spcPts val="0"/>
              </a:spcAft>
              <a:buClr>
                <a:srgbClr val="008559"/>
              </a:buClr>
              <a:buSzPts val="1050"/>
              <a:buFont typeface="Noto Sans Symbols"/>
              <a:buChar char="▪"/>
              <a:defRPr sz="1050">
                <a:solidFill>
                  <a:srgbClr val="373737"/>
                </a:solidFill>
                <a:latin typeface="Arial"/>
                <a:ea typeface="Arial"/>
                <a:cs typeface="Arial"/>
                <a:sym typeface="Arial"/>
              </a:defRPr>
            </a:lvl5pPr>
            <a:lvl6pPr marL="2743200" lvl="5" indent="-317500" algn="l">
              <a:lnSpc>
                <a:spcPct val="100000"/>
              </a:lnSpc>
              <a:spcBef>
                <a:spcPts val="1600"/>
              </a:spcBef>
              <a:spcAft>
                <a:spcPts val="0"/>
              </a:spcAft>
              <a:buSzPts val="1400"/>
              <a:buChar char="■"/>
              <a:defRPr/>
            </a:lvl6pPr>
            <a:lvl7pPr marL="3200400" lvl="6" indent="-317500" algn="l">
              <a:lnSpc>
                <a:spcPct val="100000"/>
              </a:lnSpc>
              <a:spcBef>
                <a:spcPts val="1600"/>
              </a:spcBef>
              <a:spcAft>
                <a:spcPts val="0"/>
              </a:spcAft>
              <a:buSzPts val="1400"/>
              <a:buChar char="●"/>
              <a:defRPr/>
            </a:lvl7pPr>
            <a:lvl8pPr marL="3657600" lvl="7" indent="-317500" algn="l">
              <a:lnSpc>
                <a:spcPct val="100000"/>
              </a:lnSpc>
              <a:spcBef>
                <a:spcPts val="1600"/>
              </a:spcBef>
              <a:spcAft>
                <a:spcPts val="0"/>
              </a:spcAft>
              <a:buSzPts val="1400"/>
              <a:buChar char="○"/>
              <a:defRPr/>
            </a:lvl8pPr>
            <a:lvl9pPr marL="4114800" lvl="8" indent="-317500" algn="l">
              <a:lnSpc>
                <a:spcPct val="100000"/>
              </a:lnSpc>
              <a:spcBef>
                <a:spcPts val="1600"/>
              </a:spcBef>
              <a:spcAft>
                <a:spcPts val="1600"/>
              </a:spcAft>
              <a:buSzPts val="1400"/>
              <a:buChar char="■"/>
              <a:defRPr/>
            </a:lvl9pPr>
          </a:lstStyle>
          <a:p>
            <a:endParaRPr/>
          </a:p>
        </p:txBody>
      </p:sp>
      <p:sp>
        <p:nvSpPr>
          <p:cNvPr id="20268" name="Google Shape;20268;p84"/>
          <p:cNvSpPr txBox="1">
            <a:spLocks noGrp="1"/>
          </p:cNvSpPr>
          <p:nvPr>
            <p:ph type="body" idx="2"/>
          </p:nvPr>
        </p:nvSpPr>
        <p:spPr>
          <a:xfrm>
            <a:off x="203200" y="6324600"/>
            <a:ext cx="8331200" cy="304800"/>
          </a:xfrm>
          <a:prstGeom prst="rect">
            <a:avLst/>
          </a:prstGeom>
          <a:noFill/>
          <a:ln>
            <a:noFill/>
          </a:ln>
        </p:spPr>
        <p:txBody>
          <a:bodyPr spcFirstLastPara="1" wrap="square" lIns="91425" tIns="91425" rIns="91425" bIns="91425" anchor="t" anchorCtr="0">
            <a:noAutofit/>
          </a:bodyPr>
          <a:lstStyle>
            <a:lvl1pPr marL="457200" lvl="0" indent="-228600" algn="l">
              <a:lnSpc>
                <a:spcPct val="100000"/>
              </a:lnSpc>
              <a:spcBef>
                <a:spcPts val="0"/>
              </a:spcBef>
              <a:spcAft>
                <a:spcPts val="0"/>
              </a:spcAft>
              <a:buSzPts val="1400"/>
              <a:buFont typeface="Arial"/>
              <a:buNone/>
              <a:defRPr sz="750">
                <a:solidFill>
                  <a:srgbClr val="373737"/>
                </a:solidFill>
                <a:latin typeface="Arial"/>
                <a:ea typeface="Arial"/>
                <a:cs typeface="Arial"/>
                <a:sym typeface="Arial"/>
              </a:defRPr>
            </a:lvl1pPr>
            <a:lvl2pPr marL="914400" lvl="1" indent="-317500" algn="l">
              <a:lnSpc>
                <a:spcPct val="100000"/>
              </a:lnSpc>
              <a:spcBef>
                <a:spcPts val="1600"/>
              </a:spcBef>
              <a:spcAft>
                <a:spcPts val="0"/>
              </a:spcAft>
              <a:buSzPts val="1400"/>
              <a:buChar char="○"/>
              <a:defRPr/>
            </a:lvl2pPr>
            <a:lvl3pPr marL="1371600" lvl="2" indent="-317500" algn="l">
              <a:lnSpc>
                <a:spcPct val="100000"/>
              </a:lnSpc>
              <a:spcBef>
                <a:spcPts val="1600"/>
              </a:spcBef>
              <a:spcAft>
                <a:spcPts val="0"/>
              </a:spcAft>
              <a:buSzPts val="1400"/>
              <a:buChar char="■"/>
              <a:defRPr/>
            </a:lvl3pPr>
            <a:lvl4pPr marL="1828800" lvl="3" indent="-317500" algn="l">
              <a:lnSpc>
                <a:spcPct val="100000"/>
              </a:lnSpc>
              <a:spcBef>
                <a:spcPts val="1600"/>
              </a:spcBef>
              <a:spcAft>
                <a:spcPts val="0"/>
              </a:spcAft>
              <a:buSzPts val="1400"/>
              <a:buChar char="●"/>
              <a:defRPr/>
            </a:lvl4pPr>
            <a:lvl5pPr marL="2286000" lvl="4" indent="-317500" algn="l">
              <a:lnSpc>
                <a:spcPct val="100000"/>
              </a:lnSpc>
              <a:spcBef>
                <a:spcPts val="1600"/>
              </a:spcBef>
              <a:spcAft>
                <a:spcPts val="0"/>
              </a:spcAft>
              <a:buSzPts val="1400"/>
              <a:buChar char="○"/>
              <a:defRPr/>
            </a:lvl5pPr>
            <a:lvl6pPr marL="2743200" lvl="5" indent="-317500" algn="l">
              <a:lnSpc>
                <a:spcPct val="100000"/>
              </a:lnSpc>
              <a:spcBef>
                <a:spcPts val="1600"/>
              </a:spcBef>
              <a:spcAft>
                <a:spcPts val="0"/>
              </a:spcAft>
              <a:buSzPts val="1400"/>
              <a:buChar char="■"/>
              <a:defRPr/>
            </a:lvl6pPr>
            <a:lvl7pPr marL="3200400" lvl="6" indent="-317500" algn="l">
              <a:lnSpc>
                <a:spcPct val="100000"/>
              </a:lnSpc>
              <a:spcBef>
                <a:spcPts val="1600"/>
              </a:spcBef>
              <a:spcAft>
                <a:spcPts val="0"/>
              </a:spcAft>
              <a:buSzPts val="1400"/>
              <a:buChar char="●"/>
              <a:defRPr/>
            </a:lvl7pPr>
            <a:lvl8pPr marL="3657600" lvl="7" indent="-317500" algn="l">
              <a:lnSpc>
                <a:spcPct val="100000"/>
              </a:lnSpc>
              <a:spcBef>
                <a:spcPts val="1600"/>
              </a:spcBef>
              <a:spcAft>
                <a:spcPts val="0"/>
              </a:spcAft>
              <a:buSzPts val="1400"/>
              <a:buChar char="○"/>
              <a:defRPr/>
            </a:lvl8pPr>
            <a:lvl9pPr marL="4114800" lvl="8" indent="-317500" algn="l">
              <a:lnSpc>
                <a:spcPct val="100000"/>
              </a:lnSpc>
              <a:spcBef>
                <a:spcPts val="1600"/>
              </a:spcBef>
              <a:spcAft>
                <a:spcPts val="1600"/>
              </a:spcAft>
              <a:buSzPts val="1400"/>
              <a:buChar char="■"/>
              <a:defRPr/>
            </a:lvl9pPr>
          </a:lstStyle>
          <a:p>
            <a:endParaRPr/>
          </a:p>
        </p:txBody>
      </p:sp>
      <p:sp>
        <p:nvSpPr>
          <p:cNvPr id="20269" name="Google Shape;20269;p84"/>
          <p:cNvSpPr txBox="1">
            <a:spLocks noGrp="1"/>
          </p:cNvSpPr>
          <p:nvPr>
            <p:ph type="title"/>
          </p:nvPr>
        </p:nvSpPr>
        <p:spPr>
          <a:xfrm>
            <a:off x="203200" y="152400"/>
            <a:ext cx="11684000" cy="6858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rmAutofit/>
          </a:bodyPr>
          <a:lstStyle>
            <a:lvl1pPr lvl="0" algn="l">
              <a:lnSpc>
                <a:spcPct val="100000"/>
              </a:lnSpc>
              <a:spcBef>
                <a:spcPts val="0"/>
              </a:spcBef>
              <a:spcAft>
                <a:spcPts val="0"/>
              </a:spcAft>
              <a:buSzPts val="3600"/>
              <a:buNone/>
              <a:defRPr b="0">
                <a:solidFill>
                  <a:srgbClr val="006CA3"/>
                </a:solidFill>
                <a:latin typeface="Arial"/>
                <a:ea typeface="Arial"/>
                <a:cs typeface="Arial"/>
                <a:sym typeface="Arial"/>
              </a:defRPr>
            </a:lvl1pPr>
            <a:lvl2pPr lvl="1" algn="l">
              <a:lnSpc>
                <a:spcPct val="100000"/>
              </a:lnSpc>
              <a:spcBef>
                <a:spcPts val="0"/>
              </a:spcBef>
              <a:spcAft>
                <a:spcPts val="0"/>
              </a:spcAft>
              <a:buSzPts val="3600"/>
              <a:buNone/>
              <a:defRPr/>
            </a:lvl2pPr>
            <a:lvl3pPr lvl="2" algn="l">
              <a:lnSpc>
                <a:spcPct val="100000"/>
              </a:lnSpc>
              <a:spcBef>
                <a:spcPts val="0"/>
              </a:spcBef>
              <a:spcAft>
                <a:spcPts val="0"/>
              </a:spcAft>
              <a:buSzPts val="3600"/>
              <a:buNone/>
              <a:defRPr/>
            </a:lvl3pPr>
            <a:lvl4pPr lvl="3" algn="l">
              <a:lnSpc>
                <a:spcPct val="100000"/>
              </a:lnSpc>
              <a:spcBef>
                <a:spcPts val="0"/>
              </a:spcBef>
              <a:spcAft>
                <a:spcPts val="0"/>
              </a:spcAft>
              <a:buSzPts val="3600"/>
              <a:buNone/>
              <a:defRPr/>
            </a:lvl4pPr>
            <a:lvl5pPr lvl="4" algn="l">
              <a:lnSpc>
                <a:spcPct val="100000"/>
              </a:lnSpc>
              <a:spcBef>
                <a:spcPts val="0"/>
              </a:spcBef>
              <a:spcAft>
                <a:spcPts val="0"/>
              </a:spcAft>
              <a:buSzPts val="3600"/>
              <a:buNone/>
              <a:defRPr/>
            </a:lvl5pPr>
            <a:lvl6pPr lvl="5" algn="l">
              <a:lnSpc>
                <a:spcPct val="100000"/>
              </a:lnSpc>
              <a:spcBef>
                <a:spcPts val="0"/>
              </a:spcBef>
              <a:spcAft>
                <a:spcPts val="0"/>
              </a:spcAft>
              <a:buSzPts val="3600"/>
              <a:buNone/>
              <a:defRPr/>
            </a:lvl6pPr>
            <a:lvl7pPr lvl="6" algn="l">
              <a:lnSpc>
                <a:spcPct val="100000"/>
              </a:lnSpc>
              <a:spcBef>
                <a:spcPts val="0"/>
              </a:spcBef>
              <a:spcAft>
                <a:spcPts val="0"/>
              </a:spcAft>
              <a:buSzPts val="3600"/>
              <a:buNone/>
              <a:defRPr/>
            </a:lvl7pPr>
            <a:lvl8pPr lvl="7" algn="l">
              <a:lnSpc>
                <a:spcPct val="100000"/>
              </a:lnSpc>
              <a:spcBef>
                <a:spcPts val="0"/>
              </a:spcBef>
              <a:spcAft>
                <a:spcPts val="0"/>
              </a:spcAft>
              <a:buSzPts val="3600"/>
              <a:buNone/>
              <a:defRPr/>
            </a:lvl8pPr>
            <a:lvl9pPr lvl="8" algn="l">
              <a:lnSpc>
                <a:spcPct val="100000"/>
              </a:lnSpc>
              <a:spcBef>
                <a:spcPts val="0"/>
              </a:spcBef>
              <a:spcAft>
                <a:spcPts val="0"/>
              </a:spcAft>
              <a:buSzPts val="3600"/>
              <a:buNone/>
              <a:defRPr/>
            </a:lvl9pPr>
          </a:lstStyle>
          <a:p>
            <a:endParaRPr/>
          </a:p>
        </p:txBody>
      </p:sp>
    </p:spTree>
  </p:cSld>
  <p:clrMapOvr>
    <a:masterClrMapping/>
  </p:clrMapOvr>
</p:sldLayout>
</file>

<file path=ppt/slideLayouts/slideLayout2052.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20270"/>
        <p:cNvGrpSpPr/>
        <p:nvPr/>
      </p:nvGrpSpPr>
      <p:grpSpPr>
        <a:xfrm>
          <a:off x="0" y="0"/>
          <a:ext cx="0" cy="0"/>
          <a:chOff x="0" y="0"/>
          <a:chExt cx="0" cy="0"/>
        </a:xfrm>
      </p:grpSpPr>
      <p:pic>
        <p:nvPicPr>
          <p:cNvPr id="20271" name="Google Shape;20271;p1118"/>
          <p:cNvPicPr preferRelativeResize="0"/>
          <p:nvPr/>
        </p:nvPicPr>
        <p:blipFill rotWithShape="1">
          <a:blip r:embed="rId2">
            <a:alphaModFix/>
          </a:blip>
          <a:srcRect/>
          <a:stretch/>
        </p:blipFill>
        <p:spPr>
          <a:xfrm>
            <a:off x="1" y="1"/>
            <a:ext cx="12192004" cy="6858001"/>
          </a:xfrm>
          <a:prstGeom prst="rect">
            <a:avLst/>
          </a:prstGeom>
          <a:noFill/>
          <a:ln>
            <a:noFill/>
          </a:ln>
        </p:spPr>
      </p:pic>
      <p:sp>
        <p:nvSpPr>
          <p:cNvPr id="20272" name="Google Shape;20272;p1118"/>
          <p:cNvSpPr/>
          <p:nvPr/>
        </p:nvSpPr>
        <p:spPr>
          <a:xfrm>
            <a:off x="-67" y="0"/>
            <a:ext cx="12192000" cy="6858000"/>
          </a:xfrm>
          <a:prstGeom prst="rect">
            <a:avLst/>
          </a:prstGeom>
          <a:gradFill>
            <a:gsLst>
              <a:gs pos="0">
                <a:srgbClr val="FFFFFF">
                  <a:alpha val="28235"/>
                </a:srgbClr>
              </a:gs>
              <a:gs pos="50000">
                <a:srgbClr val="FFFFFF">
                  <a:alpha val="85098"/>
                </a:srgbClr>
              </a:gs>
              <a:gs pos="100000">
                <a:srgbClr val="FFFFFF">
                  <a:alpha val="28235"/>
                </a:srgbClr>
              </a:gs>
            </a:gsLst>
            <a:lin ang="10800025" scaled="0"/>
          </a:gra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273" name="Google Shape;20273;p1118"/>
          <p:cNvSpPr txBox="1">
            <a:spLocks noGrp="1"/>
          </p:cNvSpPr>
          <p:nvPr>
            <p:ph type="subTitle" idx="1"/>
          </p:nvPr>
        </p:nvSpPr>
        <p:spPr>
          <a:xfrm rot="-678">
            <a:off x="2041832" y="4913845"/>
            <a:ext cx="8108400" cy="568400"/>
          </a:xfrm>
          <a:prstGeom prst="rect">
            <a:avLst/>
          </a:prstGeom>
          <a:solidFill>
            <a:srgbClr val="FFFFFF">
              <a:alpha val="68627"/>
            </a:srgbClr>
          </a:solidFill>
          <a:ln w="9525" cap="flat" cmpd="sng">
            <a:solidFill>
              <a:srgbClr val="424245"/>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a:solidFill>
                  <a:srgbClr val="424245"/>
                </a:solidFill>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20274" name="Google Shape;20274;p1118"/>
          <p:cNvSpPr txBox="1">
            <a:spLocks noGrp="1"/>
          </p:cNvSpPr>
          <p:nvPr>
            <p:ph type="ctrTitle"/>
          </p:nvPr>
        </p:nvSpPr>
        <p:spPr>
          <a:xfrm>
            <a:off x="2041833" y="720000"/>
            <a:ext cx="8108400" cy="3704400"/>
          </a:xfrm>
          <a:prstGeom prst="rect">
            <a:avLst/>
          </a:prstGeom>
          <a:solidFill>
            <a:srgbClr val="FFFFFF">
              <a:alpha val="68627"/>
            </a:srgbClr>
          </a:solidFill>
          <a:ln w="9525" cap="flat" cmpd="sng">
            <a:solidFill>
              <a:srgbClr val="424245"/>
            </a:solidFill>
            <a:prstDash val="solid"/>
            <a:round/>
            <a:headEnd type="none" w="sm" len="sm"/>
            <a:tailEnd type="none" w="sm" len="sm"/>
          </a:ln>
        </p:spPr>
        <p:txBody>
          <a:bodyPr spcFirstLastPara="1" wrap="square" lIns="91425" tIns="91425" rIns="91425" bIns="91425" anchor="ctr" anchorCtr="0">
            <a:noAutofit/>
          </a:bodyPr>
          <a:lstStyle>
            <a:lvl1pPr lvl="0" algn="ctr">
              <a:lnSpc>
                <a:spcPct val="80000"/>
              </a:lnSpc>
              <a:spcBef>
                <a:spcPts val="0"/>
              </a:spcBef>
              <a:spcAft>
                <a:spcPts val="0"/>
              </a:spcAft>
              <a:buClr>
                <a:srgbClr val="191919"/>
              </a:buClr>
              <a:buSzPts val="5200"/>
              <a:buNone/>
              <a:defRPr sz="12800">
                <a:solidFill>
                  <a:srgbClr val="424245"/>
                </a:solidFill>
              </a:defRPr>
            </a:lvl1pPr>
            <a:lvl2pPr lvl="1" algn="ctr">
              <a:lnSpc>
                <a:spcPct val="100000"/>
              </a:lnSpc>
              <a:spcBef>
                <a:spcPts val="0"/>
              </a:spcBef>
              <a:spcAft>
                <a:spcPts val="0"/>
              </a:spcAft>
              <a:buClr>
                <a:srgbClr val="191919"/>
              </a:buClr>
              <a:buSzPts val="5200"/>
              <a:buNone/>
              <a:defRPr sz="6933">
                <a:solidFill>
                  <a:srgbClr val="191919"/>
                </a:solidFill>
              </a:defRPr>
            </a:lvl2pPr>
            <a:lvl3pPr lvl="2" algn="ctr">
              <a:lnSpc>
                <a:spcPct val="100000"/>
              </a:lnSpc>
              <a:spcBef>
                <a:spcPts val="0"/>
              </a:spcBef>
              <a:spcAft>
                <a:spcPts val="0"/>
              </a:spcAft>
              <a:buClr>
                <a:srgbClr val="191919"/>
              </a:buClr>
              <a:buSzPts val="5200"/>
              <a:buNone/>
              <a:defRPr sz="6933">
                <a:solidFill>
                  <a:srgbClr val="191919"/>
                </a:solidFill>
              </a:defRPr>
            </a:lvl3pPr>
            <a:lvl4pPr lvl="3" algn="ctr">
              <a:lnSpc>
                <a:spcPct val="100000"/>
              </a:lnSpc>
              <a:spcBef>
                <a:spcPts val="0"/>
              </a:spcBef>
              <a:spcAft>
                <a:spcPts val="0"/>
              </a:spcAft>
              <a:buClr>
                <a:srgbClr val="191919"/>
              </a:buClr>
              <a:buSzPts val="5200"/>
              <a:buNone/>
              <a:defRPr sz="6933">
                <a:solidFill>
                  <a:srgbClr val="191919"/>
                </a:solidFill>
              </a:defRPr>
            </a:lvl4pPr>
            <a:lvl5pPr lvl="4" algn="ctr">
              <a:lnSpc>
                <a:spcPct val="100000"/>
              </a:lnSpc>
              <a:spcBef>
                <a:spcPts val="0"/>
              </a:spcBef>
              <a:spcAft>
                <a:spcPts val="0"/>
              </a:spcAft>
              <a:buClr>
                <a:srgbClr val="191919"/>
              </a:buClr>
              <a:buSzPts val="5200"/>
              <a:buNone/>
              <a:defRPr sz="6933">
                <a:solidFill>
                  <a:srgbClr val="191919"/>
                </a:solidFill>
              </a:defRPr>
            </a:lvl5pPr>
            <a:lvl6pPr lvl="5" algn="ctr">
              <a:lnSpc>
                <a:spcPct val="100000"/>
              </a:lnSpc>
              <a:spcBef>
                <a:spcPts val="0"/>
              </a:spcBef>
              <a:spcAft>
                <a:spcPts val="0"/>
              </a:spcAft>
              <a:buClr>
                <a:srgbClr val="191919"/>
              </a:buClr>
              <a:buSzPts val="5200"/>
              <a:buNone/>
              <a:defRPr sz="6933">
                <a:solidFill>
                  <a:srgbClr val="191919"/>
                </a:solidFill>
              </a:defRPr>
            </a:lvl6pPr>
            <a:lvl7pPr lvl="6" algn="ctr">
              <a:lnSpc>
                <a:spcPct val="100000"/>
              </a:lnSpc>
              <a:spcBef>
                <a:spcPts val="0"/>
              </a:spcBef>
              <a:spcAft>
                <a:spcPts val="0"/>
              </a:spcAft>
              <a:buClr>
                <a:srgbClr val="191919"/>
              </a:buClr>
              <a:buSzPts val="5200"/>
              <a:buNone/>
              <a:defRPr sz="6933">
                <a:solidFill>
                  <a:srgbClr val="191919"/>
                </a:solidFill>
              </a:defRPr>
            </a:lvl7pPr>
            <a:lvl8pPr lvl="7" algn="ctr">
              <a:lnSpc>
                <a:spcPct val="100000"/>
              </a:lnSpc>
              <a:spcBef>
                <a:spcPts val="0"/>
              </a:spcBef>
              <a:spcAft>
                <a:spcPts val="0"/>
              </a:spcAft>
              <a:buClr>
                <a:srgbClr val="191919"/>
              </a:buClr>
              <a:buSzPts val="5200"/>
              <a:buNone/>
              <a:defRPr sz="6933">
                <a:solidFill>
                  <a:srgbClr val="191919"/>
                </a:solidFill>
              </a:defRPr>
            </a:lvl8pPr>
            <a:lvl9pPr lvl="8" algn="ctr">
              <a:lnSpc>
                <a:spcPct val="100000"/>
              </a:lnSpc>
              <a:spcBef>
                <a:spcPts val="0"/>
              </a:spcBef>
              <a:spcAft>
                <a:spcPts val="0"/>
              </a:spcAft>
              <a:buClr>
                <a:srgbClr val="191919"/>
              </a:buClr>
              <a:buSzPts val="5200"/>
              <a:buNone/>
              <a:defRPr sz="6933">
                <a:solidFill>
                  <a:srgbClr val="191919"/>
                </a:solidFill>
              </a:defRPr>
            </a:lvl9pPr>
          </a:lstStyle>
          <a:p>
            <a:endParaRPr/>
          </a:p>
        </p:txBody>
      </p:sp>
    </p:spTree>
  </p:cSld>
  <p:clrMapOvr>
    <a:masterClrMapping/>
  </p:clrMapOvr>
</p:sldLayout>
</file>

<file path=ppt/slideLayouts/slideLayout2053.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0275"/>
        <p:cNvGrpSpPr/>
        <p:nvPr/>
      </p:nvGrpSpPr>
      <p:grpSpPr>
        <a:xfrm>
          <a:off x="0" y="0"/>
          <a:ext cx="0" cy="0"/>
          <a:chOff x="0" y="0"/>
          <a:chExt cx="0" cy="0"/>
        </a:xfrm>
      </p:grpSpPr>
      <p:pic>
        <p:nvPicPr>
          <p:cNvPr id="20276" name="Google Shape;20276;p1119"/>
          <p:cNvPicPr preferRelativeResize="0"/>
          <p:nvPr/>
        </p:nvPicPr>
        <p:blipFill rotWithShape="1">
          <a:blip r:embed="rId2">
            <a:alphaModFix/>
          </a:blip>
          <a:srcRect/>
          <a:stretch/>
        </p:blipFill>
        <p:spPr>
          <a:xfrm>
            <a:off x="101" y="1"/>
            <a:ext cx="12192004" cy="6858001"/>
          </a:xfrm>
          <a:prstGeom prst="rect">
            <a:avLst/>
          </a:prstGeom>
          <a:noFill/>
          <a:ln>
            <a:noFill/>
          </a:ln>
        </p:spPr>
      </p:pic>
      <p:sp>
        <p:nvSpPr>
          <p:cNvPr id="20277" name="Google Shape;20277;p1119"/>
          <p:cNvSpPr/>
          <p:nvPr/>
        </p:nvSpPr>
        <p:spPr>
          <a:xfrm>
            <a:off x="-67" y="0"/>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278" name="Google Shape;20278;p1119"/>
          <p:cNvSpPr txBox="1">
            <a:spLocks noGrp="1"/>
          </p:cNvSpPr>
          <p:nvPr>
            <p:ph type="title"/>
          </p:nvPr>
        </p:nvSpPr>
        <p:spPr>
          <a:xfrm>
            <a:off x="3189200" y="3142933"/>
            <a:ext cx="5813600" cy="1122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3600"/>
              <a:buNone/>
              <a:defRPr sz="5733"/>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a:endParaRPr/>
          </a:p>
        </p:txBody>
      </p:sp>
      <p:sp>
        <p:nvSpPr>
          <p:cNvPr id="20279" name="Google Shape;20279;p1119"/>
          <p:cNvSpPr txBox="1">
            <a:spLocks noGrp="1"/>
          </p:cNvSpPr>
          <p:nvPr>
            <p:ph type="title" idx="2"/>
          </p:nvPr>
        </p:nvSpPr>
        <p:spPr>
          <a:xfrm>
            <a:off x="5062600" y="1434132"/>
            <a:ext cx="2066800" cy="1708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6000"/>
              <a:buNone/>
              <a:defRPr sz="10000"/>
            </a:lvl1pPr>
            <a:lvl2pPr lvl="1" algn="ctr">
              <a:lnSpc>
                <a:spcPct val="100000"/>
              </a:lnSpc>
              <a:spcBef>
                <a:spcPts val="0"/>
              </a:spcBef>
              <a:spcAft>
                <a:spcPts val="0"/>
              </a:spcAft>
              <a:buSzPts val="6000"/>
              <a:buNone/>
              <a:defRPr sz="8000"/>
            </a:lvl2pPr>
            <a:lvl3pPr lvl="2" algn="ctr">
              <a:lnSpc>
                <a:spcPct val="100000"/>
              </a:lnSpc>
              <a:spcBef>
                <a:spcPts val="0"/>
              </a:spcBef>
              <a:spcAft>
                <a:spcPts val="0"/>
              </a:spcAft>
              <a:buSzPts val="6000"/>
              <a:buNone/>
              <a:defRPr sz="8000"/>
            </a:lvl3pPr>
            <a:lvl4pPr lvl="3" algn="ctr">
              <a:lnSpc>
                <a:spcPct val="100000"/>
              </a:lnSpc>
              <a:spcBef>
                <a:spcPts val="0"/>
              </a:spcBef>
              <a:spcAft>
                <a:spcPts val="0"/>
              </a:spcAft>
              <a:buSzPts val="6000"/>
              <a:buNone/>
              <a:defRPr sz="8000"/>
            </a:lvl4pPr>
            <a:lvl5pPr lvl="4" algn="ctr">
              <a:lnSpc>
                <a:spcPct val="100000"/>
              </a:lnSpc>
              <a:spcBef>
                <a:spcPts val="0"/>
              </a:spcBef>
              <a:spcAft>
                <a:spcPts val="0"/>
              </a:spcAft>
              <a:buSzPts val="6000"/>
              <a:buNone/>
              <a:defRPr sz="8000"/>
            </a:lvl5pPr>
            <a:lvl6pPr lvl="5" algn="ctr">
              <a:lnSpc>
                <a:spcPct val="100000"/>
              </a:lnSpc>
              <a:spcBef>
                <a:spcPts val="0"/>
              </a:spcBef>
              <a:spcAft>
                <a:spcPts val="0"/>
              </a:spcAft>
              <a:buSzPts val="6000"/>
              <a:buNone/>
              <a:defRPr sz="8000"/>
            </a:lvl6pPr>
            <a:lvl7pPr lvl="6" algn="ctr">
              <a:lnSpc>
                <a:spcPct val="100000"/>
              </a:lnSpc>
              <a:spcBef>
                <a:spcPts val="0"/>
              </a:spcBef>
              <a:spcAft>
                <a:spcPts val="0"/>
              </a:spcAft>
              <a:buSzPts val="6000"/>
              <a:buNone/>
              <a:defRPr sz="8000"/>
            </a:lvl7pPr>
            <a:lvl8pPr lvl="7" algn="ctr">
              <a:lnSpc>
                <a:spcPct val="100000"/>
              </a:lnSpc>
              <a:spcBef>
                <a:spcPts val="0"/>
              </a:spcBef>
              <a:spcAft>
                <a:spcPts val="0"/>
              </a:spcAft>
              <a:buSzPts val="6000"/>
              <a:buNone/>
              <a:defRPr sz="8000"/>
            </a:lvl8pPr>
            <a:lvl9pPr lvl="8" algn="ctr">
              <a:lnSpc>
                <a:spcPct val="100000"/>
              </a:lnSpc>
              <a:spcBef>
                <a:spcPts val="0"/>
              </a:spcBef>
              <a:spcAft>
                <a:spcPts val="0"/>
              </a:spcAft>
              <a:buSzPts val="6000"/>
              <a:buNone/>
              <a:defRPr sz="8000"/>
            </a:lvl9pPr>
          </a:lstStyle>
          <a:p>
            <a:endParaRPr/>
          </a:p>
        </p:txBody>
      </p:sp>
      <p:sp>
        <p:nvSpPr>
          <p:cNvPr id="20280" name="Google Shape;20280;p1119"/>
          <p:cNvSpPr txBox="1">
            <a:spLocks noGrp="1"/>
          </p:cNvSpPr>
          <p:nvPr>
            <p:ph type="subTitle" idx="1"/>
          </p:nvPr>
        </p:nvSpPr>
        <p:spPr>
          <a:xfrm rot="473">
            <a:off x="3189200" y="4837867"/>
            <a:ext cx="5813600" cy="585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a:lvl1pPr>
            <a:lvl2pPr lvl="1" algn="ctr">
              <a:lnSpc>
                <a:spcPct val="100000"/>
              </a:lnSpc>
              <a:spcBef>
                <a:spcPts val="2133"/>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Tree>
  </p:cSld>
  <p:clrMapOvr>
    <a:masterClrMapping/>
  </p:clrMapOvr>
</p:sldLayout>
</file>

<file path=ppt/slideLayouts/slideLayout205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0281"/>
        <p:cNvGrpSpPr/>
        <p:nvPr/>
      </p:nvGrpSpPr>
      <p:grpSpPr>
        <a:xfrm>
          <a:off x="0" y="0"/>
          <a:ext cx="0" cy="0"/>
          <a:chOff x="0" y="0"/>
          <a:chExt cx="0" cy="0"/>
        </a:xfrm>
      </p:grpSpPr>
      <p:pic>
        <p:nvPicPr>
          <p:cNvPr id="20282" name="Google Shape;20282;p1121"/>
          <p:cNvPicPr preferRelativeResize="0"/>
          <p:nvPr/>
        </p:nvPicPr>
        <p:blipFill rotWithShape="1">
          <a:blip r:embed="rId2">
            <a:alphaModFix/>
          </a:blip>
          <a:srcRect/>
          <a:stretch/>
        </p:blipFill>
        <p:spPr>
          <a:xfrm>
            <a:off x="1" y="1"/>
            <a:ext cx="12192004" cy="6858001"/>
          </a:xfrm>
          <a:prstGeom prst="rect">
            <a:avLst/>
          </a:prstGeom>
          <a:noFill/>
          <a:ln>
            <a:noFill/>
          </a:ln>
        </p:spPr>
      </p:pic>
      <p:sp>
        <p:nvSpPr>
          <p:cNvPr id="20283" name="Google Shape;20283;p1121"/>
          <p:cNvSpPr/>
          <p:nvPr/>
        </p:nvSpPr>
        <p:spPr>
          <a:xfrm>
            <a:off x="-67" y="0"/>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284" name="Google Shape;20284;p1121"/>
          <p:cNvSpPr txBox="1">
            <a:spLocks noGrp="1"/>
          </p:cNvSpPr>
          <p:nvPr>
            <p:ph type="title"/>
          </p:nvPr>
        </p:nvSpPr>
        <p:spPr>
          <a:xfrm>
            <a:off x="960000" y="720000"/>
            <a:ext cx="10272000" cy="752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3600"/>
              <a:buNone/>
              <a:defRPr/>
            </a:lvl2pPr>
            <a:lvl3pPr lvl="2" algn="l">
              <a:lnSpc>
                <a:spcPct val="100000"/>
              </a:lnSpc>
              <a:spcBef>
                <a:spcPts val="0"/>
              </a:spcBef>
              <a:spcAft>
                <a:spcPts val="0"/>
              </a:spcAft>
              <a:buSzPts val="3600"/>
              <a:buNone/>
              <a:defRPr/>
            </a:lvl3pPr>
            <a:lvl4pPr lvl="3" algn="l">
              <a:lnSpc>
                <a:spcPct val="100000"/>
              </a:lnSpc>
              <a:spcBef>
                <a:spcPts val="0"/>
              </a:spcBef>
              <a:spcAft>
                <a:spcPts val="0"/>
              </a:spcAft>
              <a:buSzPts val="3600"/>
              <a:buNone/>
              <a:defRPr/>
            </a:lvl4pPr>
            <a:lvl5pPr lvl="4" algn="l">
              <a:lnSpc>
                <a:spcPct val="100000"/>
              </a:lnSpc>
              <a:spcBef>
                <a:spcPts val="0"/>
              </a:spcBef>
              <a:spcAft>
                <a:spcPts val="0"/>
              </a:spcAft>
              <a:buSzPts val="3600"/>
              <a:buNone/>
              <a:defRPr/>
            </a:lvl5pPr>
            <a:lvl6pPr lvl="5" algn="l">
              <a:lnSpc>
                <a:spcPct val="100000"/>
              </a:lnSpc>
              <a:spcBef>
                <a:spcPts val="0"/>
              </a:spcBef>
              <a:spcAft>
                <a:spcPts val="0"/>
              </a:spcAft>
              <a:buSzPts val="3600"/>
              <a:buNone/>
              <a:defRPr/>
            </a:lvl6pPr>
            <a:lvl7pPr lvl="6" algn="l">
              <a:lnSpc>
                <a:spcPct val="100000"/>
              </a:lnSpc>
              <a:spcBef>
                <a:spcPts val="0"/>
              </a:spcBef>
              <a:spcAft>
                <a:spcPts val="0"/>
              </a:spcAft>
              <a:buSzPts val="3600"/>
              <a:buNone/>
              <a:defRPr/>
            </a:lvl7pPr>
            <a:lvl8pPr lvl="7" algn="l">
              <a:lnSpc>
                <a:spcPct val="100000"/>
              </a:lnSpc>
              <a:spcBef>
                <a:spcPts val="0"/>
              </a:spcBef>
              <a:spcAft>
                <a:spcPts val="0"/>
              </a:spcAft>
              <a:buSzPts val="3600"/>
              <a:buNone/>
              <a:defRPr/>
            </a:lvl8pPr>
            <a:lvl9pPr lvl="8" algn="l">
              <a:lnSpc>
                <a:spcPct val="100000"/>
              </a:lnSpc>
              <a:spcBef>
                <a:spcPts val="0"/>
              </a:spcBef>
              <a:spcAft>
                <a:spcPts val="0"/>
              </a:spcAft>
              <a:buSzPts val="3600"/>
              <a:buNone/>
              <a:defRPr/>
            </a:lvl9pPr>
          </a:lstStyle>
          <a:p>
            <a:endParaRPr/>
          </a:p>
        </p:txBody>
      </p:sp>
    </p:spTree>
  </p:cSld>
  <p:clrMapOvr>
    <a:masterClrMapping/>
  </p:clrMapOvr>
</p:sldLayout>
</file>

<file path=ppt/slideLayouts/slideLayout205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0285"/>
        <p:cNvGrpSpPr/>
        <p:nvPr/>
      </p:nvGrpSpPr>
      <p:grpSpPr>
        <a:xfrm>
          <a:off x="0" y="0"/>
          <a:ext cx="0" cy="0"/>
          <a:chOff x="0" y="0"/>
          <a:chExt cx="0" cy="0"/>
        </a:xfrm>
      </p:grpSpPr>
      <p:pic>
        <p:nvPicPr>
          <p:cNvPr id="20286" name="Google Shape;20286;p1122"/>
          <p:cNvPicPr preferRelativeResize="0"/>
          <p:nvPr/>
        </p:nvPicPr>
        <p:blipFill rotWithShape="1">
          <a:blip r:embed="rId2">
            <a:alphaModFix/>
          </a:blip>
          <a:srcRect/>
          <a:stretch/>
        </p:blipFill>
        <p:spPr>
          <a:xfrm>
            <a:off x="1" y="1"/>
            <a:ext cx="12192004" cy="6858001"/>
          </a:xfrm>
          <a:prstGeom prst="rect">
            <a:avLst/>
          </a:prstGeom>
          <a:noFill/>
          <a:ln>
            <a:noFill/>
          </a:ln>
        </p:spPr>
      </p:pic>
      <p:sp>
        <p:nvSpPr>
          <p:cNvPr id="20287" name="Google Shape;20287;p1122"/>
          <p:cNvSpPr/>
          <p:nvPr/>
        </p:nvSpPr>
        <p:spPr>
          <a:xfrm>
            <a:off x="-67" y="0"/>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288" name="Google Shape;20288;p1122"/>
          <p:cNvSpPr txBox="1">
            <a:spLocks noGrp="1"/>
          </p:cNvSpPr>
          <p:nvPr>
            <p:ph type="title"/>
          </p:nvPr>
        </p:nvSpPr>
        <p:spPr>
          <a:xfrm>
            <a:off x="5696700" y="1597400"/>
            <a:ext cx="5535200" cy="752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3600"/>
              <a:buNone/>
              <a:defRPr/>
            </a:lvl2pPr>
            <a:lvl3pPr lvl="2" algn="l">
              <a:lnSpc>
                <a:spcPct val="100000"/>
              </a:lnSpc>
              <a:spcBef>
                <a:spcPts val="0"/>
              </a:spcBef>
              <a:spcAft>
                <a:spcPts val="0"/>
              </a:spcAft>
              <a:buSzPts val="3600"/>
              <a:buNone/>
              <a:defRPr/>
            </a:lvl3pPr>
            <a:lvl4pPr lvl="3" algn="l">
              <a:lnSpc>
                <a:spcPct val="100000"/>
              </a:lnSpc>
              <a:spcBef>
                <a:spcPts val="0"/>
              </a:spcBef>
              <a:spcAft>
                <a:spcPts val="0"/>
              </a:spcAft>
              <a:buSzPts val="3600"/>
              <a:buNone/>
              <a:defRPr/>
            </a:lvl4pPr>
            <a:lvl5pPr lvl="4" algn="l">
              <a:lnSpc>
                <a:spcPct val="100000"/>
              </a:lnSpc>
              <a:spcBef>
                <a:spcPts val="0"/>
              </a:spcBef>
              <a:spcAft>
                <a:spcPts val="0"/>
              </a:spcAft>
              <a:buSzPts val="3600"/>
              <a:buNone/>
              <a:defRPr/>
            </a:lvl5pPr>
            <a:lvl6pPr lvl="5" algn="l">
              <a:lnSpc>
                <a:spcPct val="100000"/>
              </a:lnSpc>
              <a:spcBef>
                <a:spcPts val="0"/>
              </a:spcBef>
              <a:spcAft>
                <a:spcPts val="0"/>
              </a:spcAft>
              <a:buSzPts val="3600"/>
              <a:buNone/>
              <a:defRPr/>
            </a:lvl6pPr>
            <a:lvl7pPr lvl="6" algn="l">
              <a:lnSpc>
                <a:spcPct val="100000"/>
              </a:lnSpc>
              <a:spcBef>
                <a:spcPts val="0"/>
              </a:spcBef>
              <a:spcAft>
                <a:spcPts val="0"/>
              </a:spcAft>
              <a:buSzPts val="3600"/>
              <a:buNone/>
              <a:defRPr/>
            </a:lvl7pPr>
            <a:lvl8pPr lvl="7" algn="l">
              <a:lnSpc>
                <a:spcPct val="100000"/>
              </a:lnSpc>
              <a:spcBef>
                <a:spcPts val="0"/>
              </a:spcBef>
              <a:spcAft>
                <a:spcPts val="0"/>
              </a:spcAft>
              <a:buSzPts val="3600"/>
              <a:buNone/>
              <a:defRPr/>
            </a:lvl8pPr>
            <a:lvl9pPr lvl="8" algn="l">
              <a:lnSpc>
                <a:spcPct val="100000"/>
              </a:lnSpc>
              <a:spcBef>
                <a:spcPts val="0"/>
              </a:spcBef>
              <a:spcAft>
                <a:spcPts val="0"/>
              </a:spcAft>
              <a:buSzPts val="3600"/>
              <a:buNone/>
              <a:defRPr/>
            </a:lvl9pPr>
          </a:lstStyle>
          <a:p>
            <a:endParaRPr/>
          </a:p>
        </p:txBody>
      </p:sp>
      <p:sp>
        <p:nvSpPr>
          <p:cNvPr id="20289" name="Google Shape;20289;p1122"/>
          <p:cNvSpPr txBox="1">
            <a:spLocks noGrp="1"/>
          </p:cNvSpPr>
          <p:nvPr>
            <p:ph type="subTitle" idx="1"/>
          </p:nvPr>
        </p:nvSpPr>
        <p:spPr>
          <a:xfrm rot="-497">
            <a:off x="5696700" y="2350205"/>
            <a:ext cx="5535200" cy="29100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l">
              <a:lnSpc>
                <a:spcPct val="100000"/>
              </a:lnSpc>
              <a:spcBef>
                <a:spcPts val="0"/>
              </a:spcBef>
              <a:spcAft>
                <a:spcPts val="0"/>
              </a:spcAft>
              <a:buSzPts val="1400"/>
              <a:buChar char="●"/>
              <a:defRPr/>
            </a:lvl1pPr>
            <a:lvl2pPr lvl="1" algn="ctr">
              <a:lnSpc>
                <a:spcPct val="100000"/>
              </a:lnSpc>
              <a:spcBef>
                <a:spcPts val="0"/>
              </a:spcBef>
              <a:spcAft>
                <a:spcPts val="0"/>
              </a:spcAft>
              <a:buSzPts val="1400"/>
              <a:buChar char="○"/>
              <a:defRPr/>
            </a:lvl2pPr>
            <a:lvl3pPr lvl="2" algn="ctr">
              <a:lnSpc>
                <a:spcPct val="100000"/>
              </a:lnSpc>
              <a:spcBef>
                <a:spcPts val="2133"/>
              </a:spcBef>
              <a:spcAft>
                <a:spcPts val="0"/>
              </a:spcAft>
              <a:buSzPts val="1400"/>
              <a:buChar char="■"/>
              <a:defRPr/>
            </a:lvl3pPr>
            <a:lvl4pPr lvl="3" algn="ctr">
              <a:lnSpc>
                <a:spcPct val="100000"/>
              </a:lnSpc>
              <a:spcBef>
                <a:spcPts val="2133"/>
              </a:spcBef>
              <a:spcAft>
                <a:spcPts val="0"/>
              </a:spcAft>
              <a:buSzPts val="1400"/>
              <a:buChar char="●"/>
              <a:defRPr/>
            </a:lvl4pPr>
            <a:lvl5pPr lvl="4" algn="ctr">
              <a:lnSpc>
                <a:spcPct val="100000"/>
              </a:lnSpc>
              <a:spcBef>
                <a:spcPts val="2133"/>
              </a:spcBef>
              <a:spcAft>
                <a:spcPts val="0"/>
              </a:spcAft>
              <a:buSzPts val="1400"/>
              <a:buChar char="○"/>
              <a:defRPr/>
            </a:lvl5pPr>
            <a:lvl6pPr lvl="5" algn="ctr">
              <a:lnSpc>
                <a:spcPct val="100000"/>
              </a:lnSpc>
              <a:spcBef>
                <a:spcPts val="2133"/>
              </a:spcBef>
              <a:spcAft>
                <a:spcPts val="0"/>
              </a:spcAft>
              <a:buSzPts val="1400"/>
              <a:buChar char="■"/>
              <a:defRPr/>
            </a:lvl6pPr>
            <a:lvl7pPr lvl="6" algn="ctr">
              <a:lnSpc>
                <a:spcPct val="100000"/>
              </a:lnSpc>
              <a:spcBef>
                <a:spcPts val="2133"/>
              </a:spcBef>
              <a:spcAft>
                <a:spcPts val="0"/>
              </a:spcAft>
              <a:buSzPts val="1400"/>
              <a:buChar char="●"/>
              <a:defRPr/>
            </a:lvl7pPr>
            <a:lvl8pPr lvl="7" algn="ctr">
              <a:lnSpc>
                <a:spcPct val="100000"/>
              </a:lnSpc>
              <a:spcBef>
                <a:spcPts val="2133"/>
              </a:spcBef>
              <a:spcAft>
                <a:spcPts val="0"/>
              </a:spcAft>
              <a:buSzPts val="1400"/>
              <a:buChar char="○"/>
              <a:defRPr/>
            </a:lvl8pPr>
            <a:lvl9pPr lvl="8" algn="ctr">
              <a:lnSpc>
                <a:spcPct val="100000"/>
              </a:lnSpc>
              <a:spcBef>
                <a:spcPts val="2133"/>
              </a:spcBef>
              <a:spcAft>
                <a:spcPts val="2133"/>
              </a:spcAft>
              <a:buSzPts val="1400"/>
              <a:buChar char="■"/>
              <a:defRPr/>
            </a:lvl9pPr>
          </a:lstStyle>
          <a:p>
            <a:endParaRPr/>
          </a:p>
        </p:txBody>
      </p:sp>
    </p:spTree>
  </p:cSld>
  <p:clrMapOvr>
    <a:masterClrMapping/>
  </p:clrMapOvr>
</p:sldLayout>
</file>

<file path=ppt/slideLayouts/slideLayout205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0290"/>
        <p:cNvGrpSpPr/>
        <p:nvPr/>
      </p:nvGrpSpPr>
      <p:grpSpPr>
        <a:xfrm>
          <a:off x="0" y="0"/>
          <a:ext cx="0" cy="0"/>
          <a:chOff x="0" y="0"/>
          <a:chExt cx="0" cy="0"/>
        </a:xfrm>
      </p:grpSpPr>
      <p:pic>
        <p:nvPicPr>
          <p:cNvPr id="20291" name="Google Shape;20291;p1302"/>
          <p:cNvPicPr preferRelativeResize="0"/>
          <p:nvPr/>
        </p:nvPicPr>
        <p:blipFill rotWithShape="1">
          <a:blip r:embed="rId2">
            <a:alphaModFix/>
          </a:blip>
          <a:srcRect/>
          <a:stretch/>
        </p:blipFill>
        <p:spPr>
          <a:xfrm rot="10800000" flipH="1">
            <a:off x="1" y="2"/>
            <a:ext cx="12192004" cy="6857999"/>
          </a:xfrm>
          <a:prstGeom prst="rect">
            <a:avLst/>
          </a:prstGeom>
          <a:noFill/>
          <a:ln>
            <a:noFill/>
          </a:ln>
        </p:spPr>
      </p:pic>
      <p:sp>
        <p:nvSpPr>
          <p:cNvPr id="20292" name="Google Shape;20292;p1302"/>
          <p:cNvSpPr/>
          <p:nvPr/>
        </p:nvSpPr>
        <p:spPr>
          <a:xfrm>
            <a:off x="-67" y="0"/>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293" name="Google Shape;20293;p1302"/>
          <p:cNvSpPr txBox="1">
            <a:spLocks noGrp="1"/>
          </p:cNvSpPr>
          <p:nvPr>
            <p:ph type="title"/>
          </p:nvPr>
        </p:nvSpPr>
        <p:spPr>
          <a:xfrm>
            <a:off x="2385600" y="1107000"/>
            <a:ext cx="7420800" cy="46440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4800"/>
              <a:buNone/>
              <a:defRPr sz="15333"/>
            </a:lvl1pPr>
            <a:lvl2pPr lvl="1" algn="ctr">
              <a:lnSpc>
                <a:spcPct val="100000"/>
              </a:lnSpc>
              <a:spcBef>
                <a:spcPts val="0"/>
              </a:spcBef>
              <a:spcAft>
                <a:spcPts val="0"/>
              </a:spcAft>
              <a:buSzPts val="4800"/>
              <a:buNone/>
              <a:defRPr sz="6400"/>
            </a:lvl2pPr>
            <a:lvl3pPr lvl="2" algn="ctr">
              <a:lnSpc>
                <a:spcPct val="100000"/>
              </a:lnSpc>
              <a:spcBef>
                <a:spcPts val="0"/>
              </a:spcBef>
              <a:spcAft>
                <a:spcPts val="0"/>
              </a:spcAft>
              <a:buSzPts val="4800"/>
              <a:buNone/>
              <a:defRPr sz="6400"/>
            </a:lvl3pPr>
            <a:lvl4pPr lvl="3" algn="ctr">
              <a:lnSpc>
                <a:spcPct val="100000"/>
              </a:lnSpc>
              <a:spcBef>
                <a:spcPts val="0"/>
              </a:spcBef>
              <a:spcAft>
                <a:spcPts val="0"/>
              </a:spcAft>
              <a:buSzPts val="4800"/>
              <a:buNone/>
              <a:defRPr sz="6400"/>
            </a:lvl4pPr>
            <a:lvl5pPr lvl="4" algn="ctr">
              <a:lnSpc>
                <a:spcPct val="100000"/>
              </a:lnSpc>
              <a:spcBef>
                <a:spcPts val="0"/>
              </a:spcBef>
              <a:spcAft>
                <a:spcPts val="0"/>
              </a:spcAft>
              <a:buSzPts val="4800"/>
              <a:buNone/>
              <a:defRPr sz="6400"/>
            </a:lvl5pPr>
            <a:lvl6pPr lvl="5" algn="ctr">
              <a:lnSpc>
                <a:spcPct val="100000"/>
              </a:lnSpc>
              <a:spcBef>
                <a:spcPts val="0"/>
              </a:spcBef>
              <a:spcAft>
                <a:spcPts val="0"/>
              </a:spcAft>
              <a:buSzPts val="4800"/>
              <a:buNone/>
              <a:defRPr sz="6400"/>
            </a:lvl6pPr>
            <a:lvl7pPr lvl="6" algn="ctr">
              <a:lnSpc>
                <a:spcPct val="100000"/>
              </a:lnSpc>
              <a:spcBef>
                <a:spcPts val="0"/>
              </a:spcBef>
              <a:spcAft>
                <a:spcPts val="0"/>
              </a:spcAft>
              <a:buSzPts val="4800"/>
              <a:buNone/>
              <a:defRPr sz="6400"/>
            </a:lvl7pPr>
            <a:lvl8pPr lvl="7" algn="ctr">
              <a:lnSpc>
                <a:spcPct val="100000"/>
              </a:lnSpc>
              <a:spcBef>
                <a:spcPts val="0"/>
              </a:spcBef>
              <a:spcAft>
                <a:spcPts val="0"/>
              </a:spcAft>
              <a:buSzPts val="4800"/>
              <a:buNone/>
              <a:defRPr sz="6400"/>
            </a:lvl8pPr>
            <a:lvl9pPr lvl="8" algn="ctr">
              <a:lnSpc>
                <a:spcPct val="100000"/>
              </a:lnSpc>
              <a:spcBef>
                <a:spcPts val="0"/>
              </a:spcBef>
              <a:spcAft>
                <a:spcPts val="0"/>
              </a:spcAft>
              <a:buSzPts val="4800"/>
              <a:buNone/>
              <a:defRPr sz="6400"/>
            </a:lvl9pPr>
          </a:lstStyle>
          <a:p>
            <a:endParaRPr/>
          </a:p>
        </p:txBody>
      </p:sp>
      <p:grpSp>
        <p:nvGrpSpPr>
          <p:cNvPr id="20294" name="Google Shape;20294;p1302"/>
          <p:cNvGrpSpPr/>
          <p:nvPr/>
        </p:nvGrpSpPr>
        <p:grpSpPr>
          <a:xfrm>
            <a:off x="265405" y="4159365"/>
            <a:ext cx="694603" cy="948983"/>
            <a:chOff x="7314698" y="540006"/>
            <a:chExt cx="520952" cy="711737"/>
          </a:xfrm>
        </p:grpSpPr>
        <p:grpSp>
          <p:nvGrpSpPr>
            <p:cNvPr id="20295" name="Google Shape;20295;p1302"/>
            <p:cNvGrpSpPr/>
            <p:nvPr/>
          </p:nvGrpSpPr>
          <p:grpSpPr>
            <a:xfrm>
              <a:off x="7314698" y="540006"/>
              <a:ext cx="520952" cy="711737"/>
              <a:chOff x="7314463" y="437474"/>
              <a:chExt cx="595987" cy="814251"/>
            </a:xfrm>
          </p:grpSpPr>
          <p:sp>
            <p:nvSpPr>
              <p:cNvPr id="20296" name="Google Shape;20296;p1302"/>
              <p:cNvSpPr/>
              <p:nvPr/>
            </p:nvSpPr>
            <p:spPr>
              <a:xfrm>
                <a:off x="7600575" y="932075"/>
                <a:ext cx="309875" cy="319650"/>
              </a:xfrm>
              <a:custGeom>
                <a:avLst/>
                <a:gdLst/>
                <a:ahLst/>
                <a:cxnLst/>
                <a:rect l="l" t="t" r="r" b="b"/>
                <a:pathLst>
                  <a:path w="12395" h="12786" extrusionOk="0">
                    <a:moveTo>
                      <a:pt x="0" y="12786"/>
                    </a:moveTo>
                    <a:lnTo>
                      <a:pt x="12395" y="0"/>
                    </a:lnTo>
                    <a:lnTo>
                      <a:pt x="5173" y="1952"/>
                    </a:lnTo>
                    <a:close/>
                  </a:path>
                </a:pathLst>
              </a:custGeom>
              <a:gradFill>
                <a:gsLst>
                  <a:gs pos="0">
                    <a:srgbClr val="59595B">
                      <a:alpha val="0"/>
                    </a:srgbClr>
                  </a:gs>
                  <a:gs pos="100000">
                    <a:srgbClr val="737373"/>
                  </a:gs>
                </a:gsLst>
                <a:lin ang="8100019" scaled="0"/>
              </a:gradFill>
              <a:ln>
                <a:noFill/>
              </a:ln>
            </p:spPr>
          </p:sp>
          <p:sp>
            <p:nvSpPr>
              <p:cNvPr id="20297" name="Google Shape;20297;p1302"/>
              <p:cNvSpPr/>
              <p:nvPr/>
            </p:nvSpPr>
            <p:spPr>
              <a:xfrm flipH="1">
                <a:off x="7314463" y="437474"/>
                <a:ext cx="552062" cy="812396"/>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gradFill>
                <a:gsLst>
                  <a:gs pos="0">
                    <a:srgbClr val="FF2F2F"/>
                  </a:gs>
                  <a:gs pos="100000">
                    <a:srgbClr val="A50707"/>
                  </a:gs>
                </a:gsLst>
                <a:path path="circle">
                  <a:fillToRect l="50000" t="50000" r="50000" b="50000"/>
                </a:path>
                <a:tileRect/>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20298" name="Google Shape;20298;p1302"/>
            <p:cNvSpPr/>
            <p:nvPr/>
          </p:nvSpPr>
          <p:spPr>
            <a:xfrm flipH="1">
              <a:off x="7314700" y="540819"/>
              <a:ext cx="482555" cy="710112"/>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FFFFFF">
                <a:alpha val="2862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205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2">
    <p:spTree>
      <p:nvGrpSpPr>
        <p:cNvPr id="1" name="Shape 20299"/>
        <p:cNvGrpSpPr/>
        <p:nvPr/>
      </p:nvGrpSpPr>
      <p:grpSpPr>
        <a:xfrm>
          <a:off x="0" y="0"/>
          <a:ext cx="0" cy="0"/>
          <a:chOff x="0" y="0"/>
          <a:chExt cx="0" cy="0"/>
        </a:xfrm>
      </p:grpSpPr>
      <p:pic>
        <p:nvPicPr>
          <p:cNvPr id="20300" name="Google Shape;20300;p1303"/>
          <p:cNvPicPr preferRelativeResize="0"/>
          <p:nvPr/>
        </p:nvPicPr>
        <p:blipFill rotWithShape="1">
          <a:blip r:embed="rId2">
            <a:alphaModFix/>
          </a:blip>
          <a:srcRect/>
          <a:stretch/>
        </p:blipFill>
        <p:spPr>
          <a:xfrm>
            <a:off x="1" y="1"/>
            <a:ext cx="12192004" cy="6858001"/>
          </a:xfrm>
          <a:prstGeom prst="rect">
            <a:avLst/>
          </a:prstGeom>
          <a:noFill/>
          <a:ln>
            <a:noFill/>
          </a:ln>
        </p:spPr>
      </p:pic>
      <p:sp>
        <p:nvSpPr>
          <p:cNvPr id="20301" name="Google Shape;20301;p1303"/>
          <p:cNvSpPr/>
          <p:nvPr/>
        </p:nvSpPr>
        <p:spPr>
          <a:xfrm>
            <a:off x="-67" y="0"/>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302" name="Google Shape;20302;p1303"/>
          <p:cNvSpPr txBox="1">
            <a:spLocks noGrp="1"/>
          </p:cNvSpPr>
          <p:nvPr>
            <p:ph type="title"/>
          </p:nvPr>
        </p:nvSpPr>
        <p:spPr>
          <a:xfrm>
            <a:off x="960000" y="720000"/>
            <a:ext cx="10272000" cy="7524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a:endParaRPr/>
          </a:p>
        </p:txBody>
      </p:sp>
      <p:sp>
        <p:nvSpPr>
          <p:cNvPr id="20303" name="Google Shape;20303;p1303"/>
          <p:cNvSpPr txBox="1">
            <a:spLocks noGrp="1"/>
          </p:cNvSpPr>
          <p:nvPr>
            <p:ph type="subTitle" idx="1"/>
          </p:nvPr>
        </p:nvSpPr>
        <p:spPr>
          <a:xfrm>
            <a:off x="960000" y="2342567"/>
            <a:ext cx="4998000" cy="32004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
        <p:nvSpPr>
          <p:cNvPr id="20304" name="Google Shape;20304;p1303"/>
          <p:cNvSpPr txBox="1">
            <a:spLocks noGrp="1"/>
          </p:cNvSpPr>
          <p:nvPr>
            <p:ph type="subTitle" idx="2"/>
          </p:nvPr>
        </p:nvSpPr>
        <p:spPr>
          <a:xfrm>
            <a:off x="6233833" y="2342567"/>
            <a:ext cx="4998000" cy="32004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grpSp>
        <p:nvGrpSpPr>
          <p:cNvPr id="20305" name="Google Shape;20305;p1303"/>
          <p:cNvGrpSpPr/>
          <p:nvPr/>
        </p:nvGrpSpPr>
        <p:grpSpPr>
          <a:xfrm>
            <a:off x="11391397" y="4533059"/>
            <a:ext cx="694603" cy="948983"/>
            <a:chOff x="7314698" y="540006"/>
            <a:chExt cx="520952" cy="711737"/>
          </a:xfrm>
        </p:grpSpPr>
        <p:grpSp>
          <p:nvGrpSpPr>
            <p:cNvPr id="20306" name="Google Shape;20306;p1303"/>
            <p:cNvGrpSpPr/>
            <p:nvPr/>
          </p:nvGrpSpPr>
          <p:grpSpPr>
            <a:xfrm>
              <a:off x="7314698" y="540006"/>
              <a:ext cx="520952" cy="711737"/>
              <a:chOff x="7314463" y="437474"/>
              <a:chExt cx="595987" cy="814251"/>
            </a:xfrm>
          </p:grpSpPr>
          <p:sp>
            <p:nvSpPr>
              <p:cNvPr id="20307" name="Google Shape;20307;p1303"/>
              <p:cNvSpPr/>
              <p:nvPr/>
            </p:nvSpPr>
            <p:spPr>
              <a:xfrm>
                <a:off x="7600575" y="932075"/>
                <a:ext cx="309875" cy="319650"/>
              </a:xfrm>
              <a:custGeom>
                <a:avLst/>
                <a:gdLst/>
                <a:ahLst/>
                <a:cxnLst/>
                <a:rect l="l" t="t" r="r" b="b"/>
                <a:pathLst>
                  <a:path w="12395" h="12786" extrusionOk="0">
                    <a:moveTo>
                      <a:pt x="0" y="12786"/>
                    </a:moveTo>
                    <a:lnTo>
                      <a:pt x="12395" y="0"/>
                    </a:lnTo>
                    <a:lnTo>
                      <a:pt x="5173" y="1952"/>
                    </a:lnTo>
                    <a:close/>
                  </a:path>
                </a:pathLst>
              </a:custGeom>
              <a:gradFill>
                <a:gsLst>
                  <a:gs pos="0">
                    <a:srgbClr val="59595B">
                      <a:alpha val="0"/>
                    </a:srgbClr>
                  </a:gs>
                  <a:gs pos="100000">
                    <a:srgbClr val="737373"/>
                  </a:gs>
                </a:gsLst>
                <a:lin ang="8100019" scaled="0"/>
              </a:gradFill>
              <a:ln>
                <a:noFill/>
              </a:ln>
            </p:spPr>
          </p:sp>
          <p:sp>
            <p:nvSpPr>
              <p:cNvPr id="20308" name="Google Shape;20308;p1303"/>
              <p:cNvSpPr/>
              <p:nvPr/>
            </p:nvSpPr>
            <p:spPr>
              <a:xfrm flipH="1">
                <a:off x="7314463" y="437474"/>
                <a:ext cx="552062" cy="812396"/>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gradFill>
                <a:gsLst>
                  <a:gs pos="0">
                    <a:srgbClr val="FF2F2F"/>
                  </a:gs>
                  <a:gs pos="100000">
                    <a:srgbClr val="A50707"/>
                  </a:gs>
                </a:gsLst>
                <a:path path="circle">
                  <a:fillToRect l="50000" t="50000" r="50000" b="50000"/>
                </a:path>
                <a:tileRect/>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20309" name="Google Shape;20309;p1303"/>
            <p:cNvSpPr/>
            <p:nvPr/>
          </p:nvSpPr>
          <p:spPr>
            <a:xfrm flipH="1">
              <a:off x="7314700" y="540819"/>
              <a:ext cx="482555" cy="710112"/>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FFFFFF">
                <a:alpha val="2862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2058.xml><?xml version="1.0" encoding="utf-8"?>
<p:sldLayout xmlns:a="http://schemas.openxmlformats.org/drawingml/2006/main" xmlns:r="http://schemas.openxmlformats.org/officeDocument/2006/relationships" xmlns:p="http://schemas.openxmlformats.org/presentationml/2006/main" matchingName="Title slide">
  <p:cSld name="TITLE 2">
    <p:spTree>
      <p:nvGrpSpPr>
        <p:cNvPr id="1" name="Shape 20310"/>
        <p:cNvGrpSpPr/>
        <p:nvPr/>
      </p:nvGrpSpPr>
      <p:grpSpPr>
        <a:xfrm>
          <a:off x="0" y="0"/>
          <a:ext cx="0" cy="0"/>
          <a:chOff x="0" y="0"/>
          <a:chExt cx="0" cy="0"/>
        </a:xfrm>
      </p:grpSpPr>
      <p:pic>
        <p:nvPicPr>
          <p:cNvPr id="20311" name="Google Shape;20311;p1304"/>
          <p:cNvPicPr preferRelativeResize="0"/>
          <p:nvPr/>
        </p:nvPicPr>
        <p:blipFill rotWithShape="1">
          <a:blip r:embed="rId2">
            <a:alphaModFix/>
          </a:blip>
          <a:srcRect/>
          <a:stretch/>
        </p:blipFill>
        <p:spPr>
          <a:xfrm>
            <a:off x="1" y="1"/>
            <a:ext cx="12192004" cy="6858001"/>
          </a:xfrm>
          <a:prstGeom prst="rect">
            <a:avLst/>
          </a:prstGeom>
          <a:noFill/>
          <a:ln>
            <a:noFill/>
          </a:ln>
        </p:spPr>
      </p:pic>
      <p:sp>
        <p:nvSpPr>
          <p:cNvPr id="20312" name="Google Shape;20312;p1304"/>
          <p:cNvSpPr/>
          <p:nvPr/>
        </p:nvSpPr>
        <p:spPr>
          <a:xfrm>
            <a:off x="-67" y="0"/>
            <a:ext cx="12192000" cy="6858000"/>
          </a:xfrm>
          <a:prstGeom prst="rect">
            <a:avLst/>
          </a:prstGeom>
          <a:gradFill>
            <a:gsLst>
              <a:gs pos="0">
                <a:srgbClr val="FFFFFF">
                  <a:alpha val="28235"/>
                </a:srgbClr>
              </a:gs>
              <a:gs pos="50000">
                <a:srgbClr val="FFFFFF">
                  <a:alpha val="85098"/>
                </a:srgbClr>
              </a:gs>
              <a:gs pos="100000">
                <a:srgbClr val="FFFFFF">
                  <a:alpha val="28235"/>
                </a:srgbClr>
              </a:gs>
            </a:gsLst>
            <a:lin ang="10800025" scaled="0"/>
          </a:gra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313" name="Google Shape;20313;p1304"/>
          <p:cNvSpPr txBox="1">
            <a:spLocks noGrp="1"/>
          </p:cNvSpPr>
          <p:nvPr>
            <p:ph type="subTitle" idx="1"/>
          </p:nvPr>
        </p:nvSpPr>
        <p:spPr>
          <a:xfrm rot="-678">
            <a:off x="2041832" y="4913845"/>
            <a:ext cx="8108400" cy="568400"/>
          </a:xfrm>
          <a:prstGeom prst="rect">
            <a:avLst/>
          </a:prstGeom>
          <a:solidFill>
            <a:srgbClr val="FFFFFF">
              <a:alpha val="68627"/>
            </a:srgbClr>
          </a:solidFill>
          <a:ln w="9525" cap="flat" cmpd="sng">
            <a:solidFill>
              <a:srgbClr val="424245"/>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a:solidFill>
                  <a:srgbClr val="424245"/>
                </a:solidFill>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20314" name="Google Shape;20314;p1304"/>
          <p:cNvSpPr txBox="1">
            <a:spLocks noGrp="1"/>
          </p:cNvSpPr>
          <p:nvPr>
            <p:ph type="ctrTitle"/>
          </p:nvPr>
        </p:nvSpPr>
        <p:spPr>
          <a:xfrm>
            <a:off x="2041833" y="720000"/>
            <a:ext cx="8108400" cy="3704400"/>
          </a:xfrm>
          <a:prstGeom prst="rect">
            <a:avLst/>
          </a:prstGeom>
          <a:solidFill>
            <a:srgbClr val="FFFFFF">
              <a:alpha val="68627"/>
            </a:srgbClr>
          </a:solidFill>
          <a:ln w="9525" cap="flat" cmpd="sng">
            <a:solidFill>
              <a:srgbClr val="424245"/>
            </a:solidFill>
            <a:prstDash val="solid"/>
            <a:round/>
            <a:headEnd type="none" w="sm" len="sm"/>
            <a:tailEnd type="none" w="sm" len="sm"/>
          </a:ln>
        </p:spPr>
        <p:txBody>
          <a:bodyPr spcFirstLastPara="1" wrap="square" lIns="91425" tIns="91425" rIns="91425" bIns="91425" anchor="ctr" anchorCtr="0">
            <a:noAutofit/>
          </a:bodyPr>
          <a:lstStyle>
            <a:lvl1pPr lvl="0" algn="ctr">
              <a:lnSpc>
                <a:spcPct val="80000"/>
              </a:lnSpc>
              <a:spcBef>
                <a:spcPts val="0"/>
              </a:spcBef>
              <a:spcAft>
                <a:spcPts val="0"/>
              </a:spcAft>
              <a:buClr>
                <a:srgbClr val="191919"/>
              </a:buClr>
              <a:buSzPts val="5200"/>
              <a:buNone/>
              <a:defRPr sz="12800">
                <a:solidFill>
                  <a:srgbClr val="424245"/>
                </a:solidFill>
              </a:defRPr>
            </a:lvl1pPr>
            <a:lvl2pPr lvl="1" algn="ctr">
              <a:lnSpc>
                <a:spcPct val="100000"/>
              </a:lnSpc>
              <a:spcBef>
                <a:spcPts val="0"/>
              </a:spcBef>
              <a:spcAft>
                <a:spcPts val="0"/>
              </a:spcAft>
              <a:buClr>
                <a:srgbClr val="191919"/>
              </a:buClr>
              <a:buSzPts val="5200"/>
              <a:buNone/>
              <a:defRPr sz="6933">
                <a:solidFill>
                  <a:srgbClr val="191919"/>
                </a:solidFill>
              </a:defRPr>
            </a:lvl2pPr>
            <a:lvl3pPr lvl="2" algn="ctr">
              <a:lnSpc>
                <a:spcPct val="100000"/>
              </a:lnSpc>
              <a:spcBef>
                <a:spcPts val="0"/>
              </a:spcBef>
              <a:spcAft>
                <a:spcPts val="0"/>
              </a:spcAft>
              <a:buClr>
                <a:srgbClr val="191919"/>
              </a:buClr>
              <a:buSzPts val="5200"/>
              <a:buNone/>
              <a:defRPr sz="6933">
                <a:solidFill>
                  <a:srgbClr val="191919"/>
                </a:solidFill>
              </a:defRPr>
            </a:lvl3pPr>
            <a:lvl4pPr lvl="3" algn="ctr">
              <a:lnSpc>
                <a:spcPct val="100000"/>
              </a:lnSpc>
              <a:spcBef>
                <a:spcPts val="0"/>
              </a:spcBef>
              <a:spcAft>
                <a:spcPts val="0"/>
              </a:spcAft>
              <a:buClr>
                <a:srgbClr val="191919"/>
              </a:buClr>
              <a:buSzPts val="5200"/>
              <a:buNone/>
              <a:defRPr sz="6933">
                <a:solidFill>
                  <a:srgbClr val="191919"/>
                </a:solidFill>
              </a:defRPr>
            </a:lvl4pPr>
            <a:lvl5pPr lvl="4" algn="ctr">
              <a:lnSpc>
                <a:spcPct val="100000"/>
              </a:lnSpc>
              <a:spcBef>
                <a:spcPts val="0"/>
              </a:spcBef>
              <a:spcAft>
                <a:spcPts val="0"/>
              </a:spcAft>
              <a:buClr>
                <a:srgbClr val="191919"/>
              </a:buClr>
              <a:buSzPts val="5200"/>
              <a:buNone/>
              <a:defRPr sz="6933">
                <a:solidFill>
                  <a:srgbClr val="191919"/>
                </a:solidFill>
              </a:defRPr>
            </a:lvl5pPr>
            <a:lvl6pPr lvl="5" algn="ctr">
              <a:lnSpc>
                <a:spcPct val="100000"/>
              </a:lnSpc>
              <a:spcBef>
                <a:spcPts val="0"/>
              </a:spcBef>
              <a:spcAft>
                <a:spcPts val="0"/>
              </a:spcAft>
              <a:buClr>
                <a:srgbClr val="191919"/>
              </a:buClr>
              <a:buSzPts val="5200"/>
              <a:buNone/>
              <a:defRPr sz="6933">
                <a:solidFill>
                  <a:srgbClr val="191919"/>
                </a:solidFill>
              </a:defRPr>
            </a:lvl6pPr>
            <a:lvl7pPr lvl="6" algn="ctr">
              <a:lnSpc>
                <a:spcPct val="100000"/>
              </a:lnSpc>
              <a:spcBef>
                <a:spcPts val="0"/>
              </a:spcBef>
              <a:spcAft>
                <a:spcPts val="0"/>
              </a:spcAft>
              <a:buClr>
                <a:srgbClr val="191919"/>
              </a:buClr>
              <a:buSzPts val="5200"/>
              <a:buNone/>
              <a:defRPr sz="6933">
                <a:solidFill>
                  <a:srgbClr val="191919"/>
                </a:solidFill>
              </a:defRPr>
            </a:lvl7pPr>
            <a:lvl8pPr lvl="7" algn="ctr">
              <a:lnSpc>
                <a:spcPct val="100000"/>
              </a:lnSpc>
              <a:spcBef>
                <a:spcPts val="0"/>
              </a:spcBef>
              <a:spcAft>
                <a:spcPts val="0"/>
              </a:spcAft>
              <a:buClr>
                <a:srgbClr val="191919"/>
              </a:buClr>
              <a:buSzPts val="5200"/>
              <a:buNone/>
              <a:defRPr sz="6933">
                <a:solidFill>
                  <a:srgbClr val="191919"/>
                </a:solidFill>
              </a:defRPr>
            </a:lvl8pPr>
            <a:lvl9pPr lvl="8" algn="ctr">
              <a:lnSpc>
                <a:spcPct val="100000"/>
              </a:lnSpc>
              <a:spcBef>
                <a:spcPts val="0"/>
              </a:spcBef>
              <a:spcAft>
                <a:spcPts val="0"/>
              </a:spcAft>
              <a:buClr>
                <a:srgbClr val="191919"/>
              </a:buClr>
              <a:buSzPts val="5200"/>
              <a:buNone/>
              <a:defRPr sz="6933">
                <a:solidFill>
                  <a:srgbClr val="191919"/>
                </a:solidFill>
              </a:defRPr>
            </a:lvl9pPr>
          </a:lstStyle>
          <a:p>
            <a:endParaRPr/>
          </a:p>
        </p:txBody>
      </p:sp>
    </p:spTree>
  </p:cSld>
  <p:clrMapOvr>
    <a:masterClrMapping/>
  </p:clrMapOvr>
</p:sldLayout>
</file>

<file path=ppt/slideLayouts/slideLayout2059.xml><?xml version="1.0" encoding="utf-8"?>
<p:sldLayout xmlns:a="http://schemas.openxmlformats.org/drawingml/2006/main" xmlns:r="http://schemas.openxmlformats.org/officeDocument/2006/relationships" xmlns:p="http://schemas.openxmlformats.org/presentationml/2006/main" matchingName="Section header">
  <p:cSld name="SECTION_HEADER 2">
    <p:spTree>
      <p:nvGrpSpPr>
        <p:cNvPr id="1" name="Shape 20315"/>
        <p:cNvGrpSpPr/>
        <p:nvPr/>
      </p:nvGrpSpPr>
      <p:grpSpPr>
        <a:xfrm>
          <a:off x="0" y="0"/>
          <a:ext cx="0" cy="0"/>
          <a:chOff x="0" y="0"/>
          <a:chExt cx="0" cy="0"/>
        </a:xfrm>
      </p:grpSpPr>
      <p:pic>
        <p:nvPicPr>
          <p:cNvPr id="20316" name="Google Shape;20316;p1126"/>
          <p:cNvPicPr preferRelativeResize="0"/>
          <p:nvPr/>
        </p:nvPicPr>
        <p:blipFill rotWithShape="1">
          <a:blip r:embed="rId2">
            <a:alphaModFix/>
          </a:blip>
          <a:srcRect/>
          <a:stretch/>
        </p:blipFill>
        <p:spPr>
          <a:xfrm>
            <a:off x="101" y="1"/>
            <a:ext cx="12192004" cy="6858001"/>
          </a:xfrm>
          <a:prstGeom prst="rect">
            <a:avLst/>
          </a:prstGeom>
          <a:noFill/>
          <a:ln>
            <a:noFill/>
          </a:ln>
        </p:spPr>
      </p:pic>
      <p:sp>
        <p:nvSpPr>
          <p:cNvPr id="20317" name="Google Shape;20317;p1126"/>
          <p:cNvSpPr/>
          <p:nvPr/>
        </p:nvSpPr>
        <p:spPr>
          <a:xfrm>
            <a:off x="-67" y="0"/>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318" name="Google Shape;20318;p1126"/>
          <p:cNvSpPr txBox="1">
            <a:spLocks noGrp="1"/>
          </p:cNvSpPr>
          <p:nvPr>
            <p:ph type="title"/>
          </p:nvPr>
        </p:nvSpPr>
        <p:spPr>
          <a:xfrm>
            <a:off x="3189200" y="3142933"/>
            <a:ext cx="5813600" cy="1122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3600"/>
              <a:buNone/>
              <a:defRPr sz="5733"/>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a:endParaRPr/>
          </a:p>
        </p:txBody>
      </p:sp>
      <p:sp>
        <p:nvSpPr>
          <p:cNvPr id="20319" name="Google Shape;20319;p1126"/>
          <p:cNvSpPr txBox="1">
            <a:spLocks noGrp="1"/>
          </p:cNvSpPr>
          <p:nvPr>
            <p:ph type="title" idx="2"/>
          </p:nvPr>
        </p:nvSpPr>
        <p:spPr>
          <a:xfrm>
            <a:off x="5062600" y="1434132"/>
            <a:ext cx="2066800" cy="1708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6000"/>
              <a:buNone/>
              <a:defRPr sz="10000"/>
            </a:lvl1pPr>
            <a:lvl2pPr lvl="1" algn="ctr">
              <a:lnSpc>
                <a:spcPct val="100000"/>
              </a:lnSpc>
              <a:spcBef>
                <a:spcPts val="0"/>
              </a:spcBef>
              <a:spcAft>
                <a:spcPts val="0"/>
              </a:spcAft>
              <a:buSzPts val="6000"/>
              <a:buNone/>
              <a:defRPr sz="8000"/>
            </a:lvl2pPr>
            <a:lvl3pPr lvl="2" algn="ctr">
              <a:lnSpc>
                <a:spcPct val="100000"/>
              </a:lnSpc>
              <a:spcBef>
                <a:spcPts val="0"/>
              </a:spcBef>
              <a:spcAft>
                <a:spcPts val="0"/>
              </a:spcAft>
              <a:buSzPts val="6000"/>
              <a:buNone/>
              <a:defRPr sz="8000"/>
            </a:lvl3pPr>
            <a:lvl4pPr lvl="3" algn="ctr">
              <a:lnSpc>
                <a:spcPct val="100000"/>
              </a:lnSpc>
              <a:spcBef>
                <a:spcPts val="0"/>
              </a:spcBef>
              <a:spcAft>
                <a:spcPts val="0"/>
              </a:spcAft>
              <a:buSzPts val="6000"/>
              <a:buNone/>
              <a:defRPr sz="8000"/>
            </a:lvl4pPr>
            <a:lvl5pPr lvl="4" algn="ctr">
              <a:lnSpc>
                <a:spcPct val="100000"/>
              </a:lnSpc>
              <a:spcBef>
                <a:spcPts val="0"/>
              </a:spcBef>
              <a:spcAft>
                <a:spcPts val="0"/>
              </a:spcAft>
              <a:buSzPts val="6000"/>
              <a:buNone/>
              <a:defRPr sz="8000"/>
            </a:lvl5pPr>
            <a:lvl6pPr lvl="5" algn="ctr">
              <a:lnSpc>
                <a:spcPct val="100000"/>
              </a:lnSpc>
              <a:spcBef>
                <a:spcPts val="0"/>
              </a:spcBef>
              <a:spcAft>
                <a:spcPts val="0"/>
              </a:spcAft>
              <a:buSzPts val="6000"/>
              <a:buNone/>
              <a:defRPr sz="8000"/>
            </a:lvl6pPr>
            <a:lvl7pPr lvl="6" algn="ctr">
              <a:lnSpc>
                <a:spcPct val="100000"/>
              </a:lnSpc>
              <a:spcBef>
                <a:spcPts val="0"/>
              </a:spcBef>
              <a:spcAft>
                <a:spcPts val="0"/>
              </a:spcAft>
              <a:buSzPts val="6000"/>
              <a:buNone/>
              <a:defRPr sz="8000"/>
            </a:lvl7pPr>
            <a:lvl8pPr lvl="7" algn="ctr">
              <a:lnSpc>
                <a:spcPct val="100000"/>
              </a:lnSpc>
              <a:spcBef>
                <a:spcPts val="0"/>
              </a:spcBef>
              <a:spcAft>
                <a:spcPts val="0"/>
              </a:spcAft>
              <a:buSzPts val="6000"/>
              <a:buNone/>
              <a:defRPr sz="8000"/>
            </a:lvl8pPr>
            <a:lvl9pPr lvl="8" algn="ctr">
              <a:lnSpc>
                <a:spcPct val="100000"/>
              </a:lnSpc>
              <a:spcBef>
                <a:spcPts val="0"/>
              </a:spcBef>
              <a:spcAft>
                <a:spcPts val="0"/>
              </a:spcAft>
              <a:buSzPts val="6000"/>
              <a:buNone/>
              <a:defRPr sz="8000"/>
            </a:lvl9pPr>
          </a:lstStyle>
          <a:p>
            <a:endParaRPr/>
          </a:p>
        </p:txBody>
      </p:sp>
      <p:sp>
        <p:nvSpPr>
          <p:cNvPr id="20320" name="Google Shape;20320;p1126"/>
          <p:cNvSpPr txBox="1">
            <a:spLocks noGrp="1"/>
          </p:cNvSpPr>
          <p:nvPr>
            <p:ph type="subTitle" idx="1"/>
          </p:nvPr>
        </p:nvSpPr>
        <p:spPr>
          <a:xfrm rot="473">
            <a:off x="3189200" y="4837867"/>
            <a:ext cx="5813600" cy="585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a:lvl1pPr>
            <a:lvl2pPr lvl="1" algn="ctr">
              <a:lnSpc>
                <a:spcPct val="100000"/>
              </a:lnSpc>
              <a:spcBef>
                <a:spcPts val="2133"/>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Tree>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2012"/>
        <p:cNvGrpSpPr/>
        <p:nvPr/>
      </p:nvGrpSpPr>
      <p:grpSpPr>
        <a:xfrm>
          <a:off x="0" y="0"/>
          <a:ext cx="0" cy="0"/>
          <a:chOff x="0" y="0"/>
          <a:chExt cx="0" cy="0"/>
        </a:xfrm>
      </p:grpSpPr>
      <p:grpSp>
        <p:nvGrpSpPr>
          <p:cNvPr id="2013" name="Google Shape;2013;p301"/>
          <p:cNvGrpSpPr/>
          <p:nvPr/>
        </p:nvGrpSpPr>
        <p:grpSpPr>
          <a:xfrm>
            <a:off x="7191543" y="1"/>
            <a:ext cx="5000459" cy="1425992"/>
            <a:chOff x="7191542" y="1"/>
            <a:chExt cx="5000459" cy="1425992"/>
          </a:xfrm>
        </p:grpSpPr>
        <p:pic>
          <p:nvPicPr>
            <p:cNvPr id="2014" name="Google Shape;2014;p3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15" name="Google Shape;2015;p301"/>
            <p:cNvGrpSpPr/>
            <p:nvPr/>
          </p:nvGrpSpPr>
          <p:grpSpPr>
            <a:xfrm>
              <a:off x="7191542" y="1"/>
              <a:ext cx="5000459" cy="1425992"/>
              <a:chOff x="7186272" y="0"/>
              <a:chExt cx="5005729" cy="1427495"/>
            </a:xfrm>
          </p:grpSpPr>
          <p:sp>
            <p:nvSpPr>
              <p:cNvPr id="2016" name="Google Shape;2016;p3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17" name="Google Shape;2017;p3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018" name="Google Shape;2018;p3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9" name="Google Shape;2019;p30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20" name="Google Shape;2020;p3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21" name="Google Shape;2021;p3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60.xml><?xml version="1.0" encoding="utf-8"?>
<p:sldLayout xmlns:a="http://schemas.openxmlformats.org/drawingml/2006/main" xmlns:r="http://schemas.openxmlformats.org/officeDocument/2006/relationships" xmlns:p="http://schemas.openxmlformats.org/presentationml/2006/main" matchingName="Title and body">
  <p:cSld name="TITLE_AND_BODY 2">
    <p:spTree>
      <p:nvGrpSpPr>
        <p:cNvPr id="1" name="Shape 20321"/>
        <p:cNvGrpSpPr/>
        <p:nvPr/>
      </p:nvGrpSpPr>
      <p:grpSpPr>
        <a:xfrm>
          <a:off x="0" y="0"/>
          <a:ext cx="0" cy="0"/>
          <a:chOff x="0" y="0"/>
          <a:chExt cx="0" cy="0"/>
        </a:xfrm>
      </p:grpSpPr>
      <p:pic>
        <p:nvPicPr>
          <p:cNvPr id="20322" name="Google Shape;20322;p1305"/>
          <p:cNvPicPr preferRelativeResize="0"/>
          <p:nvPr/>
        </p:nvPicPr>
        <p:blipFill rotWithShape="1">
          <a:blip r:embed="rId2">
            <a:alphaModFix/>
          </a:blip>
          <a:srcRect/>
          <a:stretch/>
        </p:blipFill>
        <p:spPr>
          <a:xfrm rot="10800000">
            <a:off x="-1" y="3"/>
            <a:ext cx="12192004" cy="6857995"/>
          </a:xfrm>
          <a:prstGeom prst="rect">
            <a:avLst/>
          </a:prstGeom>
          <a:noFill/>
          <a:ln>
            <a:noFill/>
          </a:ln>
        </p:spPr>
      </p:pic>
      <p:sp>
        <p:nvSpPr>
          <p:cNvPr id="20323" name="Google Shape;20323;p1305"/>
          <p:cNvSpPr/>
          <p:nvPr/>
        </p:nvSpPr>
        <p:spPr>
          <a:xfrm>
            <a:off x="0" y="0"/>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324" name="Google Shape;20324;p1305"/>
          <p:cNvSpPr txBox="1">
            <a:spLocks noGrp="1"/>
          </p:cNvSpPr>
          <p:nvPr>
            <p:ph type="title"/>
          </p:nvPr>
        </p:nvSpPr>
        <p:spPr>
          <a:xfrm>
            <a:off x="960000" y="1093484"/>
            <a:ext cx="10272000" cy="752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3600"/>
              <a:buNone/>
              <a:defRPr/>
            </a:lvl2pPr>
            <a:lvl3pPr lvl="2" algn="l">
              <a:lnSpc>
                <a:spcPct val="100000"/>
              </a:lnSpc>
              <a:spcBef>
                <a:spcPts val="0"/>
              </a:spcBef>
              <a:spcAft>
                <a:spcPts val="0"/>
              </a:spcAft>
              <a:buSzPts val="3600"/>
              <a:buNone/>
              <a:defRPr/>
            </a:lvl3pPr>
            <a:lvl4pPr lvl="3" algn="l">
              <a:lnSpc>
                <a:spcPct val="100000"/>
              </a:lnSpc>
              <a:spcBef>
                <a:spcPts val="0"/>
              </a:spcBef>
              <a:spcAft>
                <a:spcPts val="0"/>
              </a:spcAft>
              <a:buSzPts val="3600"/>
              <a:buNone/>
              <a:defRPr/>
            </a:lvl4pPr>
            <a:lvl5pPr lvl="4" algn="l">
              <a:lnSpc>
                <a:spcPct val="100000"/>
              </a:lnSpc>
              <a:spcBef>
                <a:spcPts val="0"/>
              </a:spcBef>
              <a:spcAft>
                <a:spcPts val="0"/>
              </a:spcAft>
              <a:buSzPts val="3600"/>
              <a:buNone/>
              <a:defRPr/>
            </a:lvl5pPr>
            <a:lvl6pPr lvl="5" algn="l">
              <a:lnSpc>
                <a:spcPct val="100000"/>
              </a:lnSpc>
              <a:spcBef>
                <a:spcPts val="0"/>
              </a:spcBef>
              <a:spcAft>
                <a:spcPts val="0"/>
              </a:spcAft>
              <a:buSzPts val="3600"/>
              <a:buNone/>
              <a:defRPr/>
            </a:lvl6pPr>
            <a:lvl7pPr lvl="6" algn="l">
              <a:lnSpc>
                <a:spcPct val="100000"/>
              </a:lnSpc>
              <a:spcBef>
                <a:spcPts val="0"/>
              </a:spcBef>
              <a:spcAft>
                <a:spcPts val="0"/>
              </a:spcAft>
              <a:buSzPts val="3600"/>
              <a:buNone/>
              <a:defRPr/>
            </a:lvl7pPr>
            <a:lvl8pPr lvl="7" algn="l">
              <a:lnSpc>
                <a:spcPct val="100000"/>
              </a:lnSpc>
              <a:spcBef>
                <a:spcPts val="0"/>
              </a:spcBef>
              <a:spcAft>
                <a:spcPts val="0"/>
              </a:spcAft>
              <a:buSzPts val="3600"/>
              <a:buNone/>
              <a:defRPr/>
            </a:lvl8pPr>
            <a:lvl9pPr lvl="8" algn="l">
              <a:lnSpc>
                <a:spcPct val="100000"/>
              </a:lnSpc>
              <a:spcBef>
                <a:spcPts val="0"/>
              </a:spcBef>
              <a:spcAft>
                <a:spcPts val="0"/>
              </a:spcAft>
              <a:buSzPts val="3600"/>
              <a:buNone/>
              <a:defRPr/>
            </a:lvl9pPr>
          </a:lstStyle>
          <a:p>
            <a:endParaRPr/>
          </a:p>
        </p:txBody>
      </p:sp>
      <p:sp>
        <p:nvSpPr>
          <p:cNvPr id="20325" name="Google Shape;20325;p1305"/>
          <p:cNvSpPr txBox="1">
            <a:spLocks noGrp="1"/>
          </p:cNvSpPr>
          <p:nvPr>
            <p:ph type="body" idx="1"/>
          </p:nvPr>
        </p:nvSpPr>
        <p:spPr>
          <a:xfrm>
            <a:off x="960000" y="2022919"/>
            <a:ext cx="10272000" cy="3741600"/>
          </a:xfrm>
          <a:prstGeom prst="rect">
            <a:avLst/>
          </a:prstGeom>
          <a:solidFill>
            <a:srgbClr val="FFFFFF">
              <a:alpha val="73725"/>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marL="457200" lvl="0" indent="-317500" algn="l">
              <a:lnSpc>
                <a:spcPct val="100000"/>
              </a:lnSpc>
              <a:spcBef>
                <a:spcPts val="0"/>
              </a:spcBef>
              <a:spcAft>
                <a:spcPts val="0"/>
              </a:spcAft>
              <a:buClr>
                <a:schemeClr val="accent3"/>
              </a:buClr>
              <a:buSzPts val="1400"/>
              <a:buChar char="●"/>
              <a:defRPr>
                <a:solidFill>
                  <a:srgbClr val="434343"/>
                </a:solidFill>
              </a:defRPr>
            </a:lvl1pPr>
            <a:lvl2pPr marL="914400" lvl="1" indent="-317500" algn="l">
              <a:lnSpc>
                <a:spcPct val="115000"/>
              </a:lnSpc>
              <a:spcBef>
                <a:spcPts val="0"/>
              </a:spcBef>
              <a:spcAft>
                <a:spcPts val="0"/>
              </a:spcAft>
              <a:buClr>
                <a:srgbClr val="434343"/>
              </a:buClr>
              <a:buSzPts val="1400"/>
              <a:buChar char="○"/>
              <a:defRPr>
                <a:solidFill>
                  <a:srgbClr val="434343"/>
                </a:solidFill>
              </a:defRPr>
            </a:lvl2pPr>
            <a:lvl3pPr marL="1371600" lvl="2" indent="-317500" algn="l">
              <a:lnSpc>
                <a:spcPct val="115000"/>
              </a:lnSpc>
              <a:spcBef>
                <a:spcPts val="2133"/>
              </a:spcBef>
              <a:spcAft>
                <a:spcPts val="0"/>
              </a:spcAft>
              <a:buClr>
                <a:srgbClr val="434343"/>
              </a:buClr>
              <a:buSzPts val="1400"/>
              <a:buChar char="■"/>
              <a:defRPr>
                <a:solidFill>
                  <a:srgbClr val="434343"/>
                </a:solidFill>
              </a:defRPr>
            </a:lvl3pPr>
            <a:lvl4pPr marL="1828800" lvl="3" indent="-317500" algn="l">
              <a:lnSpc>
                <a:spcPct val="115000"/>
              </a:lnSpc>
              <a:spcBef>
                <a:spcPts val="2133"/>
              </a:spcBef>
              <a:spcAft>
                <a:spcPts val="0"/>
              </a:spcAft>
              <a:buClr>
                <a:srgbClr val="434343"/>
              </a:buClr>
              <a:buSzPts val="1400"/>
              <a:buChar char="●"/>
              <a:defRPr>
                <a:solidFill>
                  <a:srgbClr val="434343"/>
                </a:solidFill>
              </a:defRPr>
            </a:lvl4pPr>
            <a:lvl5pPr marL="2286000" lvl="4" indent="-317500" algn="l">
              <a:lnSpc>
                <a:spcPct val="115000"/>
              </a:lnSpc>
              <a:spcBef>
                <a:spcPts val="2133"/>
              </a:spcBef>
              <a:spcAft>
                <a:spcPts val="0"/>
              </a:spcAft>
              <a:buClr>
                <a:srgbClr val="434343"/>
              </a:buClr>
              <a:buSzPts val="1400"/>
              <a:buChar char="○"/>
              <a:defRPr>
                <a:solidFill>
                  <a:srgbClr val="434343"/>
                </a:solidFill>
              </a:defRPr>
            </a:lvl5pPr>
            <a:lvl6pPr marL="2743200" lvl="5" indent="-317500" algn="l">
              <a:lnSpc>
                <a:spcPct val="115000"/>
              </a:lnSpc>
              <a:spcBef>
                <a:spcPts val="2133"/>
              </a:spcBef>
              <a:spcAft>
                <a:spcPts val="0"/>
              </a:spcAft>
              <a:buClr>
                <a:srgbClr val="434343"/>
              </a:buClr>
              <a:buSzPts val="1400"/>
              <a:buChar char="■"/>
              <a:defRPr>
                <a:solidFill>
                  <a:srgbClr val="434343"/>
                </a:solidFill>
              </a:defRPr>
            </a:lvl6pPr>
            <a:lvl7pPr marL="3200400" lvl="6" indent="-317500" algn="l">
              <a:lnSpc>
                <a:spcPct val="115000"/>
              </a:lnSpc>
              <a:spcBef>
                <a:spcPts val="2133"/>
              </a:spcBef>
              <a:spcAft>
                <a:spcPts val="0"/>
              </a:spcAft>
              <a:buClr>
                <a:srgbClr val="434343"/>
              </a:buClr>
              <a:buSzPts val="1400"/>
              <a:buChar char="●"/>
              <a:defRPr>
                <a:solidFill>
                  <a:srgbClr val="434343"/>
                </a:solidFill>
              </a:defRPr>
            </a:lvl7pPr>
            <a:lvl8pPr marL="3657600" lvl="7" indent="-317500" algn="l">
              <a:lnSpc>
                <a:spcPct val="115000"/>
              </a:lnSpc>
              <a:spcBef>
                <a:spcPts val="2133"/>
              </a:spcBef>
              <a:spcAft>
                <a:spcPts val="0"/>
              </a:spcAft>
              <a:buClr>
                <a:srgbClr val="434343"/>
              </a:buClr>
              <a:buSzPts val="1400"/>
              <a:buChar char="○"/>
              <a:defRPr>
                <a:solidFill>
                  <a:srgbClr val="434343"/>
                </a:solidFill>
              </a:defRPr>
            </a:lvl8pPr>
            <a:lvl9pPr marL="4114800" lvl="8" indent="-317500" algn="l">
              <a:lnSpc>
                <a:spcPct val="115000"/>
              </a:lnSpc>
              <a:spcBef>
                <a:spcPts val="2133"/>
              </a:spcBef>
              <a:spcAft>
                <a:spcPts val="2133"/>
              </a:spcAft>
              <a:buClr>
                <a:srgbClr val="434343"/>
              </a:buClr>
              <a:buSzPts val="1400"/>
              <a:buChar char="■"/>
              <a:defRPr>
                <a:solidFill>
                  <a:srgbClr val="434343"/>
                </a:solidFill>
              </a:defRPr>
            </a:lvl9pPr>
          </a:lstStyle>
          <a:p>
            <a:endParaRPr/>
          </a:p>
        </p:txBody>
      </p:sp>
    </p:spTree>
  </p:cSld>
  <p:clrMapOvr>
    <a:masterClrMapping/>
  </p:clrMapOvr>
</p:sldLayout>
</file>

<file path=ppt/slideLayouts/slideLayout2061.xml><?xml version="1.0" encoding="utf-8"?>
<p:sldLayout xmlns:a="http://schemas.openxmlformats.org/drawingml/2006/main" xmlns:r="http://schemas.openxmlformats.org/officeDocument/2006/relationships" xmlns:p="http://schemas.openxmlformats.org/presentationml/2006/main" matchingName="Title and two columns">
  <p:cSld name="TITLE_AND_TWO_COLUMNS 2">
    <p:spTree>
      <p:nvGrpSpPr>
        <p:cNvPr id="1" name="Shape 20326"/>
        <p:cNvGrpSpPr/>
        <p:nvPr/>
      </p:nvGrpSpPr>
      <p:grpSpPr>
        <a:xfrm>
          <a:off x="0" y="0"/>
          <a:ext cx="0" cy="0"/>
          <a:chOff x="0" y="0"/>
          <a:chExt cx="0" cy="0"/>
        </a:xfrm>
      </p:grpSpPr>
      <p:pic>
        <p:nvPicPr>
          <p:cNvPr id="20327" name="Google Shape;20327;p1306"/>
          <p:cNvPicPr preferRelativeResize="0"/>
          <p:nvPr/>
        </p:nvPicPr>
        <p:blipFill rotWithShape="1">
          <a:blip r:embed="rId2">
            <a:alphaModFix/>
          </a:blip>
          <a:srcRect/>
          <a:stretch/>
        </p:blipFill>
        <p:spPr>
          <a:xfrm>
            <a:off x="1" y="1"/>
            <a:ext cx="12192004" cy="6858001"/>
          </a:xfrm>
          <a:prstGeom prst="rect">
            <a:avLst/>
          </a:prstGeom>
          <a:noFill/>
          <a:ln>
            <a:noFill/>
          </a:ln>
        </p:spPr>
      </p:pic>
      <p:sp>
        <p:nvSpPr>
          <p:cNvPr id="20328" name="Google Shape;20328;p1306"/>
          <p:cNvSpPr/>
          <p:nvPr/>
        </p:nvSpPr>
        <p:spPr>
          <a:xfrm>
            <a:off x="-67" y="0"/>
            <a:ext cx="12192000" cy="6858000"/>
          </a:xfrm>
          <a:prstGeom prst="rect">
            <a:avLst/>
          </a:prstGeom>
          <a:solidFill>
            <a:srgbClr val="FFFFFF">
              <a:alpha val="58431"/>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329" name="Google Shape;20329;p1306"/>
          <p:cNvSpPr txBox="1">
            <a:spLocks noGrp="1"/>
          </p:cNvSpPr>
          <p:nvPr>
            <p:ph type="subTitle" idx="1"/>
          </p:nvPr>
        </p:nvSpPr>
        <p:spPr>
          <a:xfrm>
            <a:off x="1499833" y="3749033"/>
            <a:ext cx="4070400" cy="1389200"/>
          </a:xfrm>
          <a:prstGeom prst="rect">
            <a:avLst/>
          </a:prstGeom>
          <a:solidFill>
            <a:srgbClr val="FFFFFF">
              <a:alpha val="68627"/>
            </a:srgbClr>
          </a:solidFill>
          <a:ln w="9525" cap="flat" cmpd="sng">
            <a:solidFill>
              <a:srgbClr val="424245"/>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a:solidFill>
                  <a:srgbClr val="424245"/>
                </a:solidFill>
              </a:defRPr>
            </a:lvl1pPr>
            <a:lvl2pPr lvl="1" algn="ctr">
              <a:lnSpc>
                <a:spcPct val="100000"/>
              </a:lnSpc>
              <a:spcBef>
                <a:spcPts val="2133"/>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
        <p:nvSpPr>
          <p:cNvPr id="20330" name="Google Shape;20330;p1306"/>
          <p:cNvSpPr txBox="1">
            <a:spLocks noGrp="1"/>
          </p:cNvSpPr>
          <p:nvPr>
            <p:ph type="subTitle" idx="2"/>
          </p:nvPr>
        </p:nvSpPr>
        <p:spPr>
          <a:xfrm>
            <a:off x="6615885" y="3749033"/>
            <a:ext cx="4070400" cy="1389200"/>
          </a:xfrm>
          <a:prstGeom prst="rect">
            <a:avLst/>
          </a:prstGeom>
          <a:solidFill>
            <a:srgbClr val="FFFFFF">
              <a:alpha val="68627"/>
            </a:srgbClr>
          </a:solidFill>
          <a:ln w="9525" cap="flat" cmpd="sng">
            <a:solidFill>
              <a:srgbClr val="424245"/>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a:solidFill>
                  <a:srgbClr val="424245"/>
                </a:solidFill>
              </a:defRPr>
            </a:lvl1pPr>
            <a:lvl2pPr lvl="1" algn="ctr">
              <a:lnSpc>
                <a:spcPct val="100000"/>
              </a:lnSpc>
              <a:spcBef>
                <a:spcPts val="2133"/>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
        <p:nvSpPr>
          <p:cNvPr id="20331" name="Google Shape;20331;p1306"/>
          <p:cNvSpPr txBox="1">
            <a:spLocks noGrp="1"/>
          </p:cNvSpPr>
          <p:nvPr>
            <p:ph type="title"/>
          </p:nvPr>
        </p:nvSpPr>
        <p:spPr>
          <a:xfrm>
            <a:off x="960000" y="720000"/>
            <a:ext cx="10272000" cy="752400"/>
          </a:xfrm>
          <a:prstGeom prst="rect">
            <a:avLst/>
          </a:prstGeom>
          <a:solidFill>
            <a:srgbClr val="FFFFFF">
              <a:alpha val="68627"/>
            </a:srgbClr>
          </a:solidFill>
          <a:ln w="9525" cap="flat" cmpd="sng">
            <a:solidFill>
              <a:srgbClr val="424245"/>
            </a:solidFill>
            <a:prstDash val="solid"/>
            <a:round/>
            <a:headEnd type="none" w="sm" len="sm"/>
            <a:tailEnd type="none" w="sm" len="sm"/>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a:solidFill>
                  <a:srgbClr val="424245"/>
                </a:solidFill>
              </a:defRPr>
            </a:lvl1pPr>
            <a:lvl2pPr lvl="1" algn="l">
              <a:lnSpc>
                <a:spcPct val="100000"/>
              </a:lnSpc>
              <a:spcBef>
                <a:spcPts val="0"/>
              </a:spcBef>
              <a:spcAft>
                <a:spcPts val="0"/>
              </a:spcAft>
              <a:buSzPts val="3600"/>
              <a:buNone/>
              <a:defRPr/>
            </a:lvl2pPr>
            <a:lvl3pPr lvl="2" algn="l">
              <a:lnSpc>
                <a:spcPct val="100000"/>
              </a:lnSpc>
              <a:spcBef>
                <a:spcPts val="0"/>
              </a:spcBef>
              <a:spcAft>
                <a:spcPts val="0"/>
              </a:spcAft>
              <a:buSzPts val="3600"/>
              <a:buNone/>
              <a:defRPr/>
            </a:lvl3pPr>
            <a:lvl4pPr lvl="3" algn="l">
              <a:lnSpc>
                <a:spcPct val="100000"/>
              </a:lnSpc>
              <a:spcBef>
                <a:spcPts val="0"/>
              </a:spcBef>
              <a:spcAft>
                <a:spcPts val="0"/>
              </a:spcAft>
              <a:buSzPts val="3600"/>
              <a:buNone/>
              <a:defRPr/>
            </a:lvl4pPr>
            <a:lvl5pPr lvl="4" algn="l">
              <a:lnSpc>
                <a:spcPct val="100000"/>
              </a:lnSpc>
              <a:spcBef>
                <a:spcPts val="0"/>
              </a:spcBef>
              <a:spcAft>
                <a:spcPts val="0"/>
              </a:spcAft>
              <a:buSzPts val="3600"/>
              <a:buNone/>
              <a:defRPr/>
            </a:lvl5pPr>
            <a:lvl6pPr lvl="5" algn="l">
              <a:lnSpc>
                <a:spcPct val="100000"/>
              </a:lnSpc>
              <a:spcBef>
                <a:spcPts val="0"/>
              </a:spcBef>
              <a:spcAft>
                <a:spcPts val="0"/>
              </a:spcAft>
              <a:buSzPts val="3600"/>
              <a:buNone/>
              <a:defRPr/>
            </a:lvl6pPr>
            <a:lvl7pPr lvl="6" algn="l">
              <a:lnSpc>
                <a:spcPct val="100000"/>
              </a:lnSpc>
              <a:spcBef>
                <a:spcPts val="0"/>
              </a:spcBef>
              <a:spcAft>
                <a:spcPts val="0"/>
              </a:spcAft>
              <a:buSzPts val="3600"/>
              <a:buNone/>
              <a:defRPr/>
            </a:lvl7pPr>
            <a:lvl8pPr lvl="7" algn="l">
              <a:lnSpc>
                <a:spcPct val="100000"/>
              </a:lnSpc>
              <a:spcBef>
                <a:spcPts val="0"/>
              </a:spcBef>
              <a:spcAft>
                <a:spcPts val="0"/>
              </a:spcAft>
              <a:buSzPts val="3600"/>
              <a:buNone/>
              <a:defRPr/>
            </a:lvl8pPr>
            <a:lvl9pPr lvl="8" algn="l">
              <a:lnSpc>
                <a:spcPct val="100000"/>
              </a:lnSpc>
              <a:spcBef>
                <a:spcPts val="0"/>
              </a:spcBef>
              <a:spcAft>
                <a:spcPts val="0"/>
              </a:spcAft>
              <a:buSzPts val="3600"/>
              <a:buNone/>
              <a:defRPr/>
            </a:lvl9pPr>
          </a:lstStyle>
          <a:p>
            <a:endParaRPr/>
          </a:p>
        </p:txBody>
      </p:sp>
      <p:sp>
        <p:nvSpPr>
          <p:cNvPr id="20332" name="Google Shape;20332;p1306"/>
          <p:cNvSpPr txBox="1">
            <a:spLocks noGrp="1"/>
          </p:cNvSpPr>
          <p:nvPr>
            <p:ph type="title" idx="3"/>
          </p:nvPr>
        </p:nvSpPr>
        <p:spPr>
          <a:xfrm>
            <a:off x="1499033" y="3045433"/>
            <a:ext cx="4072000" cy="703600"/>
          </a:xfrm>
          <a:prstGeom prst="rect">
            <a:avLst/>
          </a:prstGeom>
          <a:solidFill>
            <a:srgbClr val="FFFFFF">
              <a:alpha val="68627"/>
            </a:srgbClr>
          </a:solidFill>
          <a:ln w="9525" cap="flat" cmpd="sng">
            <a:solidFill>
              <a:srgbClr val="424245"/>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400"/>
              <a:buNone/>
              <a:defRPr sz="3200">
                <a:solidFill>
                  <a:srgbClr val="424245"/>
                </a:solidFill>
              </a:defRPr>
            </a:lvl1pPr>
            <a:lvl2pPr lvl="1" algn="r">
              <a:lnSpc>
                <a:spcPct val="100000"/>
              </a:lnSpc>
              <a:spcBef>
                <a:spcPts val="0"/>
              </a:spcBef>
              <a:spcAft>
                <a:spcPts val="0"/>
              </a:spcAft>
              <a:buSzPts val="2400"/>
              <a:buNone/>
              <a:defRPr sz="3200"/>
            </a:lvl2pPr>
            <a:lvl3pPr lvl="2" algn="r">
              <a:lnSpc>
                <a:spcPct val="100000"/>
              </a:lnSpc>
              <a:spcBef>
                <a:spcPts val="0"/>
              </a:spcBef>
              <a:spcAft>
                <a:spcPts val="0"/>
              </a:spcAft>
              <a:buSzPts val="2400"/>
              <a:buNone/>
              <a:defRPr sz="3200"/>
            </a:lvl3pPr>
            <a:lvl4pPr lvl="3" algn="r">
              <a:lnSpc>
                <a:spcPct val="100000"/>
              </a:lnSpc>
              <a:spcBef>
                <a:spcPts val="0"/>
              </a:spcBef>
              <a:spcAft>
                <a:spcPts val="0"/>
              </a:spcAft>
              <a:buSzPts val="2400"/>
              <a:buNone/>
              <a:defRPr sz="3200"/>
            </a:lvl4pPr>
            <a:lvl5pPr lvl="4" algn="r">
              <a:lnSpc>
                <a:spcPct val="100000"/>
              </a:lnSpc>
              <a:spcBef>
                <a:spcPts val="0"/>
              </a:spcBef>
              <a:spcAft>
                <a:spcPts val="0"/>
              </a:spcAft>
              <a:buSzPts val="2400"/>
              <a:buNone/>
              <a:defRPr sz="3200"/>
            </a:lvl5pPr>
            <a:lvl6pPr lvl="5" algn="r">
              <a:lnSpc>
                <a:spcPct val="100000"/>
              </a:lnSpc>
              <a:spcBef>
                <a:spcPts val="0"/>
              </a:spcBef>
              <a:spcAft>
                <a:spcPts val="0"/>
              </a:spcAft>
              <a:buSzPts val="2400"/>
              <a:buNone/>
              <a:defRPr sz="3200"/>
            </a:lvl6pPr>
            <a:lvl7pPr lvl="6" algn="r">
              <a:lnSpc>
                <a:spcPct val="100000"/>
              </a:lnSpc>
              <a:spcBef>
                <a:spcPts val="0"/>
              </a:spcBef>
              <a:spcAft>
                <a:spcPts val="0"/>
              </a:spcAft>
              <a:buSzPts val="2400"/>
              <a:buNone/>
              <a:defRPr sz="3200"/>
            </a:lvl7pPr>
            <a:lvl8pPr lvl="7" algn="r">
              <a:lnSpc>
                <a:spcPct val="100000"/>
              </a:lnSpc>
              <a:spcBef>
                <a:spcPts val="0"/>
              </a:spcBef>
              <a:spcAft>
                <a:spcPts val="0"/>
              </a:spcAft>
              <a:buSzPts val="2400"/>
              <a:buNone/>
              <a:defRPr sz="3200"/>
            </a:lvl8pPr>
            <a:lvl9pPr lvl="8" algn="r">
              <a:lnSpc>
                <a:spcPct val="100000"/>
              </a:lnSpc>
              <a:spcBef>
                <a:spcPts val="0"/>
              </a:spcBef>
              <a:spcAft>
                <a:spcPts val="0"/>
              </a:spcAft>
              <a:buSzPts val="2400"/>
              <a:buNone/>
              <a:defRPr sz="3200"/>
            </a:lvl9pPr>
          </a:lstStyle>
          <a:p>
            <a:endParaRPr/>
          </a:p>
        </p:txBody>
      </p:sp>
      <p:sp>
        <p:nvSpPr>
          <p:cNvPr id="20333" name="Google Shape;20333;p1306"/>
          <p:cNvSpPr txBox="1">
            <a:spLocks noGrp="1"/>
          </p:cNvSpPr>
          <p:nvPr>
            <p:ph type="title" idx="4"/>
          </p:nvPr>
        </p:nvSpPr>
        <p:spPr>
          <a:xfrm>
            <a:off x="6615085" y="3045433"/>
            <a:ext cx="4072000" cy="703600"/>
          </a:xfrm>
          <a:prstGeom prst="rect">
            <a:avLst/>
          </a:prstGeom>
          <a:solidFill>
            <a:srgbClr val="FFFFFF">
              <a:alpha val="68627"/>
            </a:srgbClr>
          </a:solidFill>
          <a:ln w="9525" cap="flat" cmpd="sng">
            <a:solidFill>
              <a:srgbClr val="424245"/>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400"/>
              <a:buNone/>
              <a:defRPr sz="3200">
                <a:solidFill>
                  <a:srgbClr val="424245"/>
                </a:solidFill>
              </a:defRPr>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a:endParaRPr/>
          </a:p>
        </p:txBody>
      </p:sp>
    </p:spTree>
  </p:cSld>
  <p:clrMapOvr>
    <a:masterClrMapping/>
  </p:clrMapOvr>
</p:sldLayout>
</file>

<file path=ppt/slideLayouts/slideLayout2062.xml><?xml version="1.0" encoding="utf-8"?>
<p:sldLayout xmlns:a="http://schemas.openxmlformats.org/drawingml/2006/main" xmlns:r="http://schemas.openxmlformats.org/officeDocument/2006/relationships" xmlns:p="http://schemas.openxmlformats.org/presentationml/2006/main" matchingName="Title only">
  <p:cSld name="TITLE_ONLY 2">
    <p:spTree>
      <p:nvGrpSpPr>
        <p:cNvPr id="1" name="Shape 20334"/>
        <p:cNvGrpSpPr/>
        <p:nvPr/>
      </p:nvGrpSpPr>
      <p:grpSpPr>
        <a:xfrm>
          <a:off x="0" y="0"/>
          <a:ext cx="0" cy="0"/>
          <a:chOff x="0" y="0"/>
          <a:chExt cx="0" cy="0"/>
        </a:xfrm>
      </p:grpSpPr>
      <p:pic>
        <p:nvPicPr>
          <p:cNvPr id="20335" name="Google Shape;20335;p1307"/>
          <p:cNvPicPr preferRelativeResize="0"/>
          <p:nvPr/>
        </p:nvPicPr>
        <p:blipFill rotWithShape="1">
          <a:blip r:embed="rId2">
            <a:alphaModFix/>
          </a:blip>
          <a:srcRect/>
          <a:stretch/>
        </p:blipFill>
        <p:spPr>
          <a:xfrm>
            <a:off x="1" y="1"/>
            <a:ext cx="12192004" cy="6858001"/>
          </a:xfrm>
          <a:prstGeom prst="rect">
            <a:avLst/>
          </a:prstGeom>
          <a:noFill/>
          <a:ln>
            <a:noFill/>
          </a:ln>
        </p:spPr>
      </p:pic>
      <p:sp>
        <p:nvSpPr>
          <p:cNvPr id="20336" name="Google Shape;20336;p1307"/>
          <p:cNvSpPr/>
          <p:nvPr/>
        </p:nvSpPr>
        <p:spPr>
          <a:xfrm>
            <a:off x="-67" y="0"/>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337" name="Google Shape;20337;p1307"/>
          <p:cNvSpPr txBox="1">
            <a:spLocks noGrp="1"/>
          </p:cNvSpPr>
          <p:nvPr>
            <p:ph type="title"/>
          </p:nvPr>
        </p:nvSpPr>
        <p:spPr>
          <a:xfrm>
            <a:off x="960000" y="720000"/>
            <a:ext cx="10272000" cy="752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3600"/>
              <a:buNone/>
              <a:defRPr/>
            </a:lvl2pPr>
            <a:lvl3pPr lvl="2" algn="l">
              <a:lnSpc>
                <a:spcPct val="100000"/>
              </a:lnSpc>
              <a:spcBef>
                <a:spcPts val="0"/>
              </a:spcBef>
              <a:spcAft>
                <a:spcPts val="0"/>
              </a:spcAft>
              <a:buSzPts val="3600"/>
              <a:buNone/>
              <a:defRPr/>
            </a:lvl3pPr>
            <a:lvl4pPr lvl="3" algn="l">
              <a:lnSpc>
                <a:spcPct val="100000"/>
              </a:lnSpc>
              <a:spcBef>
                <a:spcPts val="0"/>
              </a:spcBef>
              <a:spcAft>
                <a:spcPts val="0"/>
              </a:spcAft>
              <a:buSzPts val="3600"/>
              <a:buNone/>
              <a:defRPr/>
            </a:lvl4pPr>
            <a:lvl5pPr lvl="4" algn="l">
              <a:lnSpc>
                <a:spcPct val="100000"/>
              </a:lnSpc>
              <a:spcBef>
                <a:spcPts val="0"/>
              </a:spcBef>
              <a:spcAft>
                <a:spcPts val="0"/>
              </a:spcAft>
              <a:buSzPts val="3600"/>
              <a:buNone/>
              <a:defRPr/>
            </a:lvl5pPr>
            <a:lvl6pPr lvl="5" algn="l">
              <a:lnSpc>
                <a:spcPct val="100000"/>
              </a:lnSpc>
              <a:spcBef>
                <a:spcPts val="0"/>
              </a:spcBef>
              <a:spcAft>
                <a:spcPts val="0"/>
              </a:spcAft>
              <a:buSzPts val="3600"/>
              <a:buNone/>
              <a:defRPr/>
            </a:lvl6pPr>
            <a:lvl7pPr lvl="6" algn="l">
              <a:lnSpc>
                <a:spcPct val="100000"/>
              </a:lnSpc>
              <a:spcBef>
                <a:spcPts val="0"/>
              </a:spcBef>
              <a:spcAft>
                <a:spcPts val="0"/>
              </a:spcAft>
              <a:buSzPts val="3600"/>
              <a:buNone/>
              <a:defRPr/>
            </a:lvl7pPr>
            <a:lvl8pPr lvl="7" algn="l">
              <a:lnSpc>
                <a:spcPct val="100000"/>
              </a:lnSpc>
              <a:spcBef>
                <a:spcPts val="0"/>
              </a:spcBef>
              <a:spcAft>
                <a:spcPts val="0"/>
              </a:spcAft>
              <a:buSzPts val="3600"/>
              <a:buNone/>
              <a:defRPr/>
            </a:lvl8pPr>
            <a:lvl9pPr lvl="8" algn="l">
              <a:lnSpc>
                <a:spcPct val="100000"/>
              </a:lnSpc>
              <a:spcBef>
                <a:spcPts val="0"/>
              </a:spcBef>
              <a:spcAft>
                <a:spcPts val="0"/>
              </a:spcAft>
              <a:buSzPts val="3600"/>
              <a:buNone/>
              <a:defRPr/>
            </a:lvl9pPr>
          </a:lstStyle>
          <a:p>
            <a:endParaRPr/>
          </a:p>
        </p:txBody>
      </p:sp>
    </p:spTree>
  </p:cSld>
  <p:clrMapOvr>
    <a:masterClrMapping/>
  </p:clrMapOvr>
</p:sldLayout>
</file>

<file path=ppt/slideLayouts/slideLayout2063.xml><?xml version="1.0" encoding="utf-8"?>
<p:sldLayout xmlns:a="http://schemas.openxmlformats.org/drawingml/2006/main" xmlns:r="http://schemas.openxmlformats.org/officeDocument/2006/relationships" xmlns:p="http://schemas.openxmlformats.org/presentationml/2006/main" matchingName="One column text">
  <p:cSld name="ONE_COLUMN_TEXT 2">
    <p:spTree>
      <p:nvGrpSpPr>
        <p:cNvPr id="1" name="Shape 20338"/>
        <p:cNvGrpSpPr/>
        <p:nvPr/>
      </p:nvGrpSpPr>
      <p:grpSpPr>
        <a:xfrm>
          <a:off x="0" y="0"/>
          <a:ext cx="0" cy="0"/>
          <a:chOff x="0" y="0"/>
          <a:chExt cx="0" cy="0"/>
        </a:xfrm>
      </p:grpSpPr>
      <p:pic>
        <p:nvPicPr>
          <p:cNvPr id="20339" name="Google Shape;20339;p1130"/>
          <p:cNvPicPr preferRelativeResize="0"/>
          <p:nvPr/>
        </p:nvPicPr>
        <p:blipFill rotWithShape="1">
          <a:blip r:embed="rId2">
            <a:alphaModFix/>
          </a:blip>
          <a:srcRect/>
          <a:stretch/>
        </p:blipFill>
        <p:spPr>
          <a:xfrm>
            <a:off x="1" y="1"/>
            <a:ext cx="12192004" cy="6858001"/>
          </a:xfrm>
          <a:prstGeom prst="rect">
            <a:avLst/>
          </a:prstGeom>
          <a:noFill/>
          <a:ln>
            <a:noFill/>
          </a:ln>
        </p:spPr>
      </p:pic>
      <p:sp>
        <p:nvSpPr>
          <p:cNvPr id="20340" name="Google Shape;20340;p1130"/>
          <p:cNvSpPr/>
          <p:nvPr/>
        </p:nvSpPr>
        <p:spPr>
          <a:xfrm>
            <a:off x="-67" y="0"/>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341" name="Google Shape;20341;p1130"/>
          <p:cNvSpPr txBox="1">
            <a:spLocks noGrp="1"/>
          </p:cNvSpPr>
          <p:nvPr>
            <p:ph type="title"/>
          </p:nvPr>
        </p:nvSpPr>
        <p:spPr>
          <a:xfrm>
            <a:off x="5696700" y="1597400"/>
            <a:ext cx="5535200" cy="752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3600"/>
              <a:buNone/>
              <a:defRPr/>
            </a:lvl2pPr>
            <a:lvl3pPr lvl="2" algn="l">
              <a:lnSpc>
                <a:spcPct val="100000"/>
              </a:lnSpc>
              <a:spcBef>
                <a:spcPts val="0"/>
              </a:spcBef>
              <a:spcAft>
                <a:spcPts val="0"/>
              </a:spcAft>
              <a:buSzPts val="3600"/>
              <a:buNone/>
              <a:defRPr/>
            </a:lvl3pPr>
            <a:lvl4pPr lvl="3" algn="l">
              <a:lnSpc>
                <a:spcPct val="100000"/>
              </a:lnSpc>
              <a:spcBef>
                <a:spcPts val="0"/>
              </a:spcBef>
              <a:spcAft>
                <a:spcPts val="0"/>
              </a:spcAft>
              <a:buSzPts val="3600"/>
              <a:buNone/>
              <a:defRPr/>
            </a:lvl4pPr>
            <a:lvl5pPr lvl="4" algn="l">
              <a:lnSpc>
                <a:spcPct val="100000"/>
              </a:lnSpc>
              <a:spcBef>
                <a:spcPts val="0"/>
              </a:spcBef>
              <a:spcAft>
                <a:spcPts val="0"/>
              </a:spcAft>
              <a:buSzPts val="3600"/>
              <a:buNone/>
              <a:defRPr/>
            </a:lvl5pPr>
            <a:lvl6pPr lvl="5" algn="l">
              <a:lnSpc>
                <a:spcPct val="100000"/>
              </a:lnSpc>
              <a:spcBef>
                <a:spcPts val="0"/>
              </a:spcBef>
              <a:spcAft>
                <a:spcPts val="0"/>
              </a:spcAft>
              <a:buSzPts val="3600"/>
              <a:buNone/>
              <a:defRPr/>
            </a:lvl6pPr>
            <a:lvl7pPr lvl="6" algn="l">
              <a:lnSpc>
                <a:spcPct val="100000"/>
              </a:lnSpc>
              <a:spcBef>
                <a:spcPts val="0"/>
              </a:spcBef>
              <a:spcAft>
                <a:spcPts val="0"/>
              </a:spcAft>
              <a:buSzPts val="3600"/>
              <a:buNone/>
              <a:defRPr/>
            </a:lvl7pPr>
            <a:lvl8pPr lvl="7" algn="l">
              <a:lnSpc>
                <a:spcPct val="100000"/>
              </a:lnSpc>
              <a:spcBef>
                <a:spcPts val="0"/>
              </a:spcBef>
              <a:spcAft>
                <a:spcPts val="0"/>
              </a:spcAft>
              <a:buSzPts val="3600"/>
              <a:buNone/>
              <a:defRPr/>
            </a:lvl8pPr>
            <a:lvl9pPr lvl="8" algn="l">
              <a:lnSpc>
                <a:spcPct val="100000"/>
              </a:lnSpc>
              <a:spcBef>
                <a:spcPts val="0"/>
              </a:spcBef>
              <a:spcAft>
                <a:spcPts val="0"/>
              </a:spcAft>
              <a:buSzPts val="3600"/>
              <a:buNone/>
              <a:defRPr/>
            </a:lvl9pPr>
          </a:lstStyle>
          <a:p>
            <a:endParaRPr/>
          </a:p>
        </p:txBody>
      </p:sp>
      <p:sp>
        <p:nvSpPr>
          <p:cNvPr id="20342" name="Google Shape;20342;p1130"/>
          <p:cNvSpPr txBox="1">
            <a:spLocks noGrp="1"/>
          </p:cNvSpPr>
          <p:nvPr>
            <p:ph type="subTitle" idx="1"/>
          </p:nvPr>
        </p:nvSpPr>
        <p:spPr>
          <a:xfrm rot="-497">
            <a:off x="5696700" y="2350205"/>
            <a:ext cx="5535200" cy="29100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l">
              <a:lnSpc>
                <a:spcPct val="100000"/>
              </a:lnSpc>
              <a:spcBef>
                <a:spcPts val="0"/>
              </a:spcBef>
              <a:spcAft>
                <a:spcPts val="0"/>
              </a:spcAft>
              <a:buSzPts val="1400"/>
              <a:buChar char="●"/>
              <a:defRPr/>
            </a:lvl1pPr>
            <a:lvl2pPr lvl="1" algn="ctr">
              <a:lnSpc>
                <a:spcPct val="100000"/>
              </a:lnSpc>
              <a:spcBef>
                <a:spcPts val="0"/>
              </a:spcBef>
              <a:spcAft>
                <a:spcPts val="0"/>
              </a:spcAft>
              <a:buSzPts val="1400"/>
              <a:buChar char="○"/>
              <a:defRPr/>
            </a:lvl2pPr>
            <a:lvl3pPr lvl="2" algn="ctr">
              <a:lnSpc>
                <a:spcPct val="100000"/>
              </a:lnSpc>
              <a:spcBef>
                <a:spcPts val="2133"/>
              </a:spcBef>
              <a:spcAft>
                <a:spcPts val="0"/>
              </a:spcAft>
              <a:buSzPts val="1400"/>
              <a:buChar char="■"/>
              <a:defRPr/>
            </a:lvl3pPr>
            <a:lvl4pPr lvl="3" algn="ctr">
              <a:lnSpc>
                <a:spcPct val="100000"/>
              </a:lnSpc>
              <a:spcBef>
                <a:spcPts val="2133"/>
              </a:spcBef>
              <a:spcAft>
                <a:spcPts val="0"/>
              </a:spcAft>
              <a:buSzPts val="1400"/>
              <a:buChar char="●"/>
              <a:defRPr/>
            </a:lvl4pPr>
            <a:lvl5pPr lvl="4" algn="ctr">
              <a:lnSpc>
                <a:spcPct val="100000"/>
              </a:lnSpc>
              <a:spcBef>
                <a:spcPts val="2133"/>
              </a:spcBef>
              <a:spcAft>
                <a:spcPts val="0"/>
              </a:spcAft>
              <a:buSzPts val="1400"/>
              <a:buChar char="○"/>
              <a:defRPr/>
            </a:lvl5pPr>
            <a:lvl6pPr lvl="5" algn="ctr">
              <a:lnSpc>
                <a:spcPct val="100000"/>
              </a:lnSpc>
              <a:spcBef>
                <a:spcPts val="2133"/>
              </a:spcBef>
              <a:spcAft>
                <a:spcPts val="0"/>
              </a:spcAft>
              <a:buSzPts val="1400"/>
              <a:buChar char="■"/>
              <a:defRPr/>
            </a:lvl6pPr>
            <a:lvl7pPr lvl="6" algn="ctr">
              <a:lnSpc>
                <a:spcPct val="100000"/>
              </a:lnSpc>
              <a:spcBef>
                <a:spcPts val="2133"/>
              </a:spcBef>
              <a:spcAft>
                <a:spcPts val="0"/>
              </a:spcAft>
              <a:buSzPts val="1400"/>
              <a:buChar char="●"/>
              <a:defRPr/>
            </a:lvl7pPr>
            <a:lvl8pPr lvl="7" algn="ctr">
              <a:lnSpc>
                <a:spcPct val="100000"/>
              </a:lnSpc>
              <a:spcBef>
                <a:spcPts val="2133"/>
              </a:spcBef>
              <a:spcAft>
                <a:spcPts val="0"/>
              </a:spcAft>
              <a:buSzPts val="1400"/>
              <a:buChar char="○"/>
              <a:defRPr/>
            </a:lvl8pPr>
            <a:lvl9pPr lvl="8" algn="ctr">
              <a:lnSpc>
                <a:spcPct val="100000"/>
              </a:lnSpc>
              <a:spcBef>
                <a:spcPts val="2133"/>
              </a:spcBef>
              <a:spcAft>
                <a:spcPts val="2133"/>
              </a:spcAft>
              <a:buSzPts val="1400"/>
              <a:buChar char="■"/>
              <a:defRPr/>
            </a:lvl9pPr>
          </a:lstStyle>
          <a:p>
            <a:endParaRPr/>
          </a:p>
        </p:txBody>
      </p:sp>
    </p:spTree>
  </p:cSld>
  <p:clrMapOvr>
    <a:masterClrMapping/>
  </p:clrMapOvr>
</p:sldLayout>
</file>

<file path=ppt/slideLayouts/slideLayout2064.xml><?xml version="1.0" encoding="utf-8"?>
<p:sldLayout xmlns:a="http://schemas.openxmlformats.org/drawingml/2006/main" xmlns:r="http://schemas.openxmlformats.org/officeDocument/2006/relationships" xmlns:p="http://schemas.openxmlformats.org/presentationml/2006/main" matchingName="Main point">
  <p:cSld name="MAIN_POINT 2">
    <p:spTree>
      <p:nvGrpSpPr>
        <p:cNvPr id="1" name="Shape 20343"/>
        <p:cNvGrpSpPr/>
        <p:nvPr/>
      </p:nvGrpSpPr>
      <p:grpSpPr>
        <a:xfrm>
          <a:off x="0" y="0"/>
          <a:ext cx="0" cy="0"/>
          <a:chOff x="0" y="0"/>
          <a:chExt cx="0" cy="0"/>
        </a:xfrm>
      </p:grpSpPr>
      <p:pic>
        <p:nvPicPr>
          <p:cNvPr id="20344" name="Google Shape;20344;p1131"/>
          <p:cNvPicPr preferRelativeResize="0"/>
          <p:nvPr/>
        </p:nvPicPr>
        <p:blipFill rotWithShape="1">
          <a:blip r:embed="rId2">
            <a:alphaModFix/>
          </a:blip>
          <a:srcRect/>
          <a:stretch/>
        </p:blipFill>
        <p:spPr>
          <a:xfrm rot="10800000" flipH="1">
            <a:off x="1" y="2"/>
            <a:ext cx="12192004" cy="6857999"/>
          </a:xfrm>
          <a:prstGeom prst="rect">
            <a:avLst/>
          </a:prstGeom>
          <a:noFill/>
          <a:ln>
            <a:noFill/>
          </a:ln>
        </p:spPr>
      </p:pic>
      <p:sp>
        <p:nvSpPr>
          <p:cNvPr id="20345" name="Google Shape;20345;p1131"/>
          <p:cNvSpPr/>
          <p:nvPr/>
        </p:nvSpPr>
        <p:spPr>
          <a:xfrm>
            <a:off x="-67" y="0"/>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346" name="Google Shape;20346;p1131"/>
          <p:cNvSpPr txBox="1">
            <a:spLocks noGrp="1"/>
          </p:cNvSpPr>
          <p:nvPr>
            <p:ph type="title"/>
          </p:nvPr>
        </p:nvSpPr>
        <p:spPr>
          <a:xfrm>
            <a:off x="2385600" y="1107000"/>
            <a:ext cx="7420800" cy="46440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4800"/>
              <a:buNone/>
              <a:defRPr sz="15333"/>
            </a:lvl1pPr>
            <a:lvl2pPr lvl="1" algn="ctr">
              <a:lnSpc>
                <a:spcPct val="100000"/>
              </a:lnSpc>
              <a:spcBef>
                <a:spcPts val="0"/>
              </a:spcBef>
              <a:spcAft>
                <a:spcPts val="0"/>
              </a:spcAft>
              <a:buSzPts val="4800"/>
              <a:buNone/>
              <a:defRPr sz="6400"/>
            </a:lvl2pPr>
            <a:lvl3pPr lvl="2" algn="ctr">
              <a:lnSpc>
                <a:spcPct val="100000"/>
              </a:lnSpc>
              <a:spcBef>
                <a:spcPts val="0"/>
              </a:spcBef>
              <a:spcAft>
                <a:spcPts val="0"/>
              </a:spcAft>
              <a:buSzPts val="4800"/>
              <a:buNone/>
              <a:defRPr sz="6400"/>
            </a:lvl3pPr>
            <a:lvl4pPr lvl="3" algn="ctr">
              <a:lnSpc>
                <a:spcPct val="100000"/>
              </a:lnSpc>
              <a:spcBef>
                <a:spcPts val="0"/>
              </a:spcBef>
              <a:spcAft>
                <a:spcPts val="0"/>
              </a:spcAft>
              <a:buSzPts val="4800"/>
              <a:buNone/>
              <a:defRPr sz="6400"/>
            </a:lvl4pPr>
            <a:lvl5pPr lvl="4" algn="ctr">
              <a:lnSpc>
                <a:spcPct val="100000"/>
              </a:lnSpc>
              <a:spcBef>
                <a:spcPts val="0"/>
              </a:spcBef>
              <a:spcAft>
                <a:spcPts val="0"/>
              </a:spcAft>
              <a:buSzPts val="4800"/>
              <a:buNone/>
              <a:defRPr sz="6400"/>
            </a:lvl5pPr>
            <a:lvl6pPr lvl="5" algn="ctr">
              <a:lnSpc>
                <a:spcPct val="100000"/>
              </a:lnSpc>
              <a:spcBef>
                <a:spcPts val="0"/>
              </a:spcBef>
              <a:spcAft>
                <a:spcPts val="0"/>
              </a:spcAft>
              <a:buSzPts val="4800"/>
              <a:buNone/>
              <a:defRPr sz="6400"/>
            </a:lvl6pPr>
            <a:lvl7pPr lvl="6" algn="ctr">
              <a:lnSpc>
                <a:spcPct val="100000"/>
              </a:lnSpc>
              <a:spcBef>
                <a:spcPts val="0"/>
              </a:spcBef>
              <a:spcAft>
                <a:spcPts val="0"/>
              </a:spcAft>
              <a:buSzPts val="4800"/>
              <a:buNone/>
              <a:defRPr sz="6400"/>
            </a:lvl7pPr>
            <a:lvl8pPr lvl="7" algn="ctr">
              <a:lnSpc>
                <a:spcPct val="100000"/>
              </a:lnSpc>
              <a:spcBef>
                <a:spcPts val="0"/>
              </a:spcBef>
              <a:spcAft>
                <a:spcPts val="0"/>
              </a:spcAft>
              <a:buSzPts val="4800"/>
              <a:buNone/>
              <a:defRPr sz="6400"/>
            </a:lvl8pPr>
            <a:lvl9pPr lvl="8" algn="ctr">
              <a:lnSpc>
                <a:spcPct val="100000"/>
              </a:lnSpc>
              <a:spcBef>
                <a:spcPts val="0"/>
              </a:spcBef>
              <a:spcAft>
                <a:spcPts val="0"/>
              </a:spcAft>
              <a:buSzPts val="4800"/>
              <a:buNone/>
              <a:defRPr sz="6400"/>
            </a:lvl9pPr>
          </a:lstStyle>
          <a:p>
            <a:endParaRPr/>
          </a:p>
        </p:txBody>
      </p:sp>
      <p:grpSp>
        <p:nvGrpSpPr>
          <p:cNvPr id="20347" name="Google Shape;20347;p1131"/>
          <p:cNvGrpSpPr/>
          <p:nvPr/>
        </p:nvGrpSpPr>
        <p:grpSpPr>
          <a:xfrm>
            <a:off x="265405" y="4159365"/>
            <a:ext cx="694603" cy="948983"/>
            <a:chOff x="7314698" y="540006"/>
            <a:chExt cx="520952" cy="711737"/>
          </a:xfrm>
        </p:grpSpPr>
        <p:grpSp>
          <p:nvGrpSpPr>
            <p:cNvPr id="20348" name="Google Shape;20348;p1131"/>
            <p:cNvGrpSpPr/>
            <p:nvPr/>
          </p:nvGrpSpPr>
          <p:grpSpPr>
            <a:xfrm>
              <a:off x="7314698" y="540006"/>
              <a:ext cx="520952" cy="711737"/>
              <a:chOff x="7314463" y="437474"/>
              <a:chExt cx="595987" cy="814251"/>
            </a:xfrm>
          </p:grpSpPr>
          <p:sp>
            <p:nvSpPr>
              <p:cNvPr id="20349" name="Google Shape;20349;p1131"/>
              <p:cNvSpPr/>
              <p:nvPr/>
            </p:nvSpPr>
            <p:spPr>
              <a:xfrm>
                <a:off x="7600575" y="932075"/>
                <a:ext cx="309875" cy="319650"/>
              </a:xfrm>
              <a:custGeom>
                <a:avLst/>
                <a:gdLst/>
                <a:ahLst/>
                <a:cxnLst/>
                <a:rect l="l" t="t" r="r" b="b"/>
                <a:pathLst>
                  <a:path w="12395" h="12786" extrusionOk="0">
                    <a:moveTo>
                      <a:pt x="0" y="12786"/>
                    </a:moveTo>
                    <a:lnTo>
                      <a:pt x="12395" y="0"/>
                    </a:lnTo>
                    <a:lnTo>
                      <a:pt x="5173" y="1952"/>
                    </a:lnTo>
                    <a:close/>
                  </a:path>
                </a:pathLst>
              </a:custGeom>
              <a:gradFill>
                <a:gsLst>
                  <a:gs pos="0">
                    <a:srgbClr val="59595B">
                      <a:alpha val="0"/>
                    </a:srgbClr>
                  </a:gs>
                  <a:gs pos="100000">
                    <a:srgbClr val="737373"/>
                  </a:gs>
                </a:gsLst>
                <a:lin ang="8100019" scaled="0"/>
              </a:gradFill>
              <a:ln>
                <a:noFill/>
              </a:ln>
            </p:spPr>
          </p:sp>
          <p:sp>
            <p:nvSpPr>
              <p:cNvPr id="20350" name="Google Shape;20350;p1131"/>
              <p:cNvSpPr/>
              <p:nvPr/>
            </p:nvSpPr>
            <p:spPr>
              <a:xfrm flipH="1">
                <a:off x="7314463" y="437474"/>
                <a:ext cx="552062" cy="812396"/>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gradFill>
                <a:gsLst>
                  <a:gs pos="0">
                    <a:srgbClr val="FF2F2F"/>
                  </a:gs>
                  <a:gs pos="100000">
                    <a:srgbClr val="A50707"/>
                  </a:gs>
                </a:gsLst>
                <a:path path="circle">
                  <a:fillToRect l="50000" t="50000" r="50000" b="50000"/>
                </a:path>
                <a:tileRect/>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20351" name="Google Shape;20351;p1131"/>
            <p:cNvSpPr/>
            <p:nvPr/>
          </p:nvSpPr>
          <p:spPr>
            <a:xfrm flipH="1">
              <a:off x="7314700" y="540819"/>
              <a:ext cx="482555" cy="710112"/>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FFFFFF">
                <a:alpha val="2862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2065.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0352"/>
        <p:cNvGrpSpPr/>
        <p:nvPr/>
      </p:nvGrpSpPr>
      <p:grpSpPr>
        <a:xfrm>
          <a:off x="0" y="0"/>
          <a:ext cx="0" cy="0"/>
          <a:chOff x="0" y="0"/>
          <a:chExt cx="0" cy="0"/>
        </a:xfrm>
      </p:grpSpPr>
      <p:sp>
        <p:nvSpPr>
          <p:cNvPr id="20353" name="Google Shape;20353;p1132"/>
          <p:cNvSpPr txBox="1">
            <a:spLocks noGrp="1"/>
          </p:cNvSpPr>
          <p:nvPr>
            <p:ph type="title"/>
          </p:nvPr>
        </p:nvSpPr>
        <p:spPr>
          <a:xfrm>
            <a:off x="960000" y="5334000"/>
            <a:ext cx="10272000" cy="804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3600"/>
              <a:buNone/>
              <a:defRPr/>
            </a:lvl1pPr>
            <a:lvl2pPr lvl="1" algn="l">
              <a:lnSpc>
                <a:spcPct val="100000"/>
              </a:lnSpc>
              <a:spcBef>
                <a:spcPts val="0"/>
              </a:spcBef>
              <a:spcAft>
                <a:spcPts val="0"/>
              </a:spcAft>
              <a:buSzPts val="3600"/>
              <a:buNone/>
              <a:defRPr/>
            </a:lvl2pPr>
            <a:lvl3pPr lvl="2" algn="l">
              <a:lnSpc>
                <a:spcPct val="100000"/>
              </a:lnSpc>
              <a:spcBef>
                <a:spcPts val="0"/>
              </a:spcBef>
              <a:spcAft>
                <a:spcPts val="0"/>
              </a:spcAft>
              <a:buSzPts val="3600"/>
              <a:buNone/>
              <a:defRPr/>
            </a:lvl3pPr>
            <a:lvl4pPr lvl="3" algn="l">
              <a:lnSpc>
                <a:spcPct val="100000"/>
              </a:lnSpc>
              <a:spcBef>
                <a:spcPts val="0"/>
              </a:spcBef>
              <a:spcAft>
                <a:spcPts val="0"/>
              </a:spcAft>
              <a:buSzPts val="3600"/>
              <a:buNone/>
              <a:defRPr/>
            </a:lvl4pPr>
            <a:lvl5pPr lvl="4" algn="l">
              <a:lnSpc>
                <a:spcPct val="100000"/>
              </a:lnSpc>
              <a:spcBef>
                <a:spcPts val="0"/>
              </a:spcBef>
              <a:spcAft>
                <a:spcPts val="0"/>
              </a:spcAft>
              <a:buSzPts val="3600"/>
              <a:buNone/>
              <a:defRPr/>
            </a:lvl5pPr>
            <a:lvl6pPr lvl="5" algn="l">
              <a:lnSpc>
                <a:spcPct val="100000"/>
              </a:lnSpc>
              <a:spcBef>
                <a:spcPts val="0"/>
              </a:spcBef>
              <a:spcAft>
                <a:spcPts val="0"/>
              </a:spcAft>
              <a:buSzPts val="3600"/>
              <a:buNone/>
              <a:defRPr/>
            </a:lvl6pPr>
            <a:lvl7pPr lvl="6" algn="l">
              <a:lnSpc>
                <a:spcPct val="100000"/>
              </a:lnSpc>
              <a:spcBef>
                <a:spcPts val="0"/>
              </a:spcBef>
              <a:spcAft>
                <a:spcPts val="0"/>
              </a:spcAft>
              <a:buSzPts val="3600"/>
              <a:buNone/>
              <a:defRPr/>
            </a:lvl7pPr>
            <a:lvl8pPr lvl="7" algn="l">
              <a:lnSpc>
                <a:spcPct val="100000"/>
              </a:lnSpc>
              <a:spcBef>
                <a:spcPts val="0"/>
              </a:spcBef>
              <a:spcAft>
                <a:spcPts val="0"/>
              </a:spcAft>
              <a:buSzPts val="3600"/>
              <a:buNone/>
              <a:defRPr/>
            </a:lvl8pPr>
            <a:lvl9pPr lvl="8" algn="l">
              <a:lnSpc>
                <a:spcPct val="100000"/>
              </a:lnSpc>
              <a:spcBef>
                <a:spcPts val="0"/>
              </a:spcBef>
              <a:spcAft>
                <a:spcPts val="0"/>
              </a:spcAft>
              <a:buSzPts val="3600"/>
              <a:buNone/>
              <a:defRPr/>
            </a:lvl9pPr>
          </a:lstStyle>
          <a:p>
            <a:endParaRPr/>
          </a:p>
        </p:txBody>
      </p:sp>
    </p:spTree>
  </p:cSld>
  <p:clrMapOvr>
    <a:masterClrMapping/>
  </p:clrMapOvr>
</p:sldLayout>
</file>

<file path=ppt/slideLayouts/slideLayout2066.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0354"/>
        <p:cNvGrpSpPr/>
        <p:nvPr/>
      </p:nvGrpSpPr>
      <p:grpSpPr>
        <a:xfrm>
          <a:off x="0" y="0"/>
          <a:ext cx="0" cy="0"/>
          <a:chOff x="0" y="0"/>
          <a:chExt cx="0" cy="0"/>
        </a:xfrm>
      </p:grpSpPr>
      <p:pic>
        <p:nvPicPr>
          <p:cNvPr id="20355" name="Google Shape;20355;p1308"/>
          <p:cNvPicPr preferRelativeResize="0"/>
          <p:nvPr/>
        </p:nvPicPr>
        <p:blipFill rotWithShape="1">
          <a:blip r:embed="rId2">
            <a:alphaModFix/>
          </a:blip>
          <a:srcRect/>
          <a:stretch/>
        </p:blipFill>
        <p:spPr>
          <a:xfrm flipH="1">
            <a:off x="-1" y="3"/>
            <a:ext cx="12192004" cy="6857995"/>
          </a:xfrm>
          <a:prstGeom prst="rect">
            <a:avLst/>
          </a:prstGeom>
          <a:noFill/>
          <a:ln>
            <a:noFill/>
          </a:ln>
        </p:spPr>
      </p:pic>
      <p:sp>
        <p:nvSpPr>
          <p:cNvPr id="20356" name="Google Shape;20356;p1308"/>
          <p:cNvSpPr/>
          <p:nvPr/>
        </p:nvSpPr>
        <p:spPr>
          <a:xfrm>
            <a:off x="0" y="0"/>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357" name="Google Shape;20357;p1308"/>
          <p:cNvSpPr txBox="1">
            <a:spLocks noGrp="1"/>
          </p:cNvSpPr>
          <p:nvPr>
            <p:ph type="title" hasCustomPrompt="1"/>
          </p:nvPr>
        </p:nvSpPr>
        <p:spPr>
          <a:xfrm rot="436">
            <a:off x="2941599" y="1553933"/>
            <a:ext cx="6308800" cy="20148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9600"/>
              <a:buNone/>
              <a:defRPr sz="12800"/>
            </a:lvl1pPr>
            <a:lvl2pPr lvl="1" algn="ctr">
              <a:lnSpc>
                <a:spcPct val="100000"/>
              </a:lnSpc>
              <a:spcBef>
                <a:spcPts val="0"/>
              </a:spcBef>
              <a:spcAft>
                <a:spcPts val="0"/>
              </a:spcAft>
              <a:buSzPts val="9600"/>
              <a:buNone/>
              <a:defRPr sz="12800"/>
            </a:lvl2pPr>
            <a:lvl3pPr lvl="2" algn="ctr">
              <a:lnSpc>
                <a:spcPct val="100000"/>
              </a:lnSpc>
              <a:spcBef>
                <a:spcPts val="0"/>
              </a:spcBef>
              <a:spcAft>
                <a:spcPts val="0"/>
              </a:spcAft>
              <a:buSzPts val="9600"/>
              <a:buNone/>
              <a:defRPr sz="12800"/>
            </a:lvl3pPr>
            <a:lvl4pPr lvl="3" algn="ctr">
              <a:lnSpc>
                <a:spcPct val="100000"/>
              </a:lnSpc>
              <a:spcBef>
                <a:spcPts val="0"/>
              </a:spcBef>
              <a:spcAft>
                <a:spcPts val="0"/>
              </a:spcAft>
              <a:buSzPts val="9600"/>
              <a:buNone/>
              <a:defRPr sz="12800"/>
            </a:lvl4pPr>
            <a:lvl5pPr lvl="4" algn="ctr">
              <a:lnSpc>
                <a:spcPct val="100000"/>
              </a:lnSpc>
              <a:spcBef>
                <a:spcPts val="0"/>
              </a:spcBef>
              <a:spcAft>
                <a:spcPts val="0"/>
              </a:spcAft>
              <a:buSzPts val="9600"/>
              <a:buNone/>
              <a:defRPr sz="12800"/>
            </a:lvl5pPr>
            <a:lvl6pPr lvl="5" algn="ctr">
              <a:lnSpc>
                <a:spcPct val="100000"/>
              </a:lnSpc>
              <a:spcBef>
                <a:spcPts val="0"/>
              </a:spcBef>
              <a:spcAft>
                <a:spcPts val="0"/>
              </a:spcAft>
              <a:buSzPts val="9600"/>
              <a:buNone/>
              <a:defRPr sz="12800"/>
            </a:lvl6pPr>
            <a:lvl7pPr lvl="6" algn="ctr">
              <a:lnSpc>
                <a:spcPct val="100000"/>
              </a:lnSpc>
              <a:spcBef>
                <a:spcPts val="0"/>
              </a:spcBef>
              <a:spcAft>
                <a:spcPts val="0"/>
              </a:spcAft>
              <a:buSzPts val="9600"/>
              <a:buNone/>
              <a:defRPr sz="12800"/>
            </a:lvl7pPr>
            <a:lvl8pPr lvl="7" algn="ctr">
              <a:lnSpc>
                <a:spcPct val="100000"/>
              </a:lnSpc>
              <a:spcBef>
                <a:spcPts val="0"/>
              </a:spcBef>
              <a:spcAft>
                <a:spcPts val="0"/>
              </a:spcAft>
              <a:buSzPts val="9600"/>
              <a:buNone/>
              <a:defRPr sz="12800"/>
            </a:lvl8pPr>
            <a:lvl9pPr lvl="8" algn="ctr">
              <a:lnSpc>
                <a:spcPct val="100000"/>
              </a:lnSpc>
              <a:spcBef>
                <a:spcPts val="0"/>
              </a:spcBef>
              <a:spcAft>
                <a:spcPts val="0"/>
              </a:spcAft>
              <a:buSzPts val="9600"/>
              <a:buNone/>
              <a:defRPr sz="12800"/>
            </a:lvl9pPr>
          </a:lstStyle>
          <a:p>
            <a:r>
              <a:t>xx%</a:t>
            </a:r>
          </a:p>
        </p:txBody>
      </p:sp>
      <p:sp>
        <p:nvSpPr>
          <p:cNvPr id="20358" name="Google Shape;20358;p1308"/>
          <p:cNvSpPr txBox="1">
            <a:spLocks noGrp="1"/>
          </p:cNvSpPr>
          <p:nvPr>
            <p:ph type="subTitle" idx="1"/>
          </p:nvPr>
        </p:nvSpPr>
        <p:spPr>
          <a:xfrm>
            <a:off x="2941500" y="4438033"/>
            <a:ext cx="6308800" cy="5872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Tree>
  </p:cSld>
  <p:clrMapOvr>
    <a:masterClrMapping/>
  </p:clrMapOvr>
</p:sldLayout>
</file>

<file path=ppt/slideLayouts/slideLayout2067.xml><?xml version="1.0" encoding="utf-8"?>
<p:sldLayout xmlns:a="http://schemas.openxmlformats.org/drawingml/2006/main" xmlns:r="http://schemas.openxmlformats.org/officeDocument/2006/relationships" xmlns:p="http://schemas.openxmlformats.org/presentationml/2006/main" matchingName="Big number">
  <p:cSld name="BIG_NUMBER 2">
    <p:spTree>
      <p:nvGrpSpPr>
        <p:cNvPr id="1" name="Shape 20359"/>
        <p:cNvGrpSpPr/>
        <p:nvPr/>
      </p:nvGrpSpPr>
      <p:grpSpPr>
        <a:xfrm>
          <a:off x="0" y="0"/>
          <a:ext cx="0" cy="0"/>
          <a:chOff x="0" y="0"/>
          <a:chExt cx="0" cy="0"/>
        </a:xfrm>
      </p:grpSpPr>
      <p:pic>
        <p:nvPicPr>
          <p:cNvPr id="20360" name="Google Shape;20360;p1309"/>
          <p:cNvPicPr preferRelativeResize="0"/>
          <p:nvPr/>
        </p:nvPicPr>
        <p:blipFill rotWithShape="1">
          <a:blip r:embed="rId2">
            <a:alphaModFix/>
          </a:blip>
          <a:srcRect/>
          <a:stretch/>
        </p:blipFill>
        <p:spPr>
          <a:xfrm flipH="1">
            <a:off x="-1" y="3"/>
            <a:ext cx="12192004" cy="6857995"/>
          </a:xfrm>
          <a:prstGeom prst="rect">
            <a:avLst/>
          </a:prstGeom>
          <a:noFill/>
          <a:ln>
            <a:noFill/>
          </a:ln>
        </p:spPr>
      </p:pic>
      <p:sp>
        <p:nvSpPr>
          <p:cNvPr id="20361" name="Google Shape;20361;p1309"/>
          <p:cNvSpPr/>
          <p:nvPr/>
        </p:nvSpPr>
        <p:spPr>
          <a:xfrm>
            <a:off x="0" y="0"/>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362" name="Google Shape;20362;p1309"/>
          <p:cNvSpPr txBox="1">
            <a:spLocks noGrp="1"/>
          </p:cNvSpPr>
          <p:nvPr>
            <p:ph type="title"/>
          </p:nvPr>
        </p:nvSpPr>
        <p:spPr>
          <a:xfrm rot="436">
            <a:off x="2941599" y="1553933"/>
            <a:ext cx="6308800" cy="20148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9600"/>
              <a:buNone/>
              <a:defRPr sz="12800"/>
            </a:lvl1pPr>
            <a:lvl2pPr lvl="1" algn="ctr">
              <a:lnSpc>
                <a:spcPct val="100000"/>
              </a:lnSpc>
              <a:spcBef>
                <a:spcPts val="0"/>
              </a:spcBef>
              <a:spcAft>
                <a:spcPts val="0"/>
              </a:spcAft>
              <a:buSzPts val="9600"/>
              <a:buNone/>
              <a:defRPr sz="12800"/>
            </a:lvl2pPr>
            <a:lvl3pPr lvl="2" algn="ctr">
              <a:lnSpc>
                <a:spcPct val="100000"/>
              </a:lnSpc>
              <a:spcBef>
                <a:spcPts val="0"/>
              </a:spcBef>
              <a:spcAft>
                <a:spcPts val="0"/>
              </a:spcAft>
              <a:buSzPts val="9600"/>
              <a:buNone/>
              <a:defRPr sz="12800"/>
            </a:lvl3pPr>
            <a:lvl4pPr lvl="3" algn="ctr">
              <a:lnSpc>
                <a:spcPct val="100000"/>
              </a:lnSpc>
              <a:spcBef>
                <a:spcPts val="0"/>
              </a:spcBef>
              <a:spcAft>
                <a:spcPts val="0"/>
              </a:spcAft>
              <a:buSzPts val="9600"/>
              <a:buNone/>
              <a:defRPr sz="12800"/>
            </a:lvl4pPr>
            <a:lvl5pPr lvl="4" algn="ctr">
              <a:lnSpc>
                <a:spcPct val="100000"/>
              </a:lnSpc>
              <a:spcBef>
                <a:spcPts val="0"/>
              </a:spcBef>
              <a:spcAft>
                <a:spcPts val="0"/>
              </a:spcAft>
              <a:buSzPts val="9600"/>
              <a:buNone/>
              <a:defRPr sz="12800"/>
            </a:lvl5pPr>
            <a:lvl6pPr lvl="5" algn="ctr">
              <a:lnSpc>
                <a:spcPct val="100000"/>
              </a:lnSpc>
              <a:spcBef>
                <a:spcPts val="0"/>
              </a:spcBef>
              <a:spcAft>
                <a:spcPts val="0"/>
              </a:spcAft>
              <a:buSzPts val="9600"/>
              <a:buNone/>
              <a:defRPr sz="12800"/>
            </a:lvl6pPr>
            <a:lvl7pPr lvl="6" algn="ctr">
              <a:lnSpc>
                <a:spcPct val="100000"/>
              </a:lnSpc>
              <a:spcBef>
                <a:spcPts val="0"/>
              </a:spcBef>
              <a:spcAft>
                <a:spcPts val="0"/>
              </a:spcAft>
              <a:buSzPts val="9600"/>
              <a:buNone/>
              <a:defRPr sz="12800"/>
            </a:lvl7pPr>
            <a:lvl8pPr lvl="7" algn="ctr">
              <a:lnSpc>
                <a:spcPct val="100000"/>
              </a:lnSpc>
              <a:spcBef>
                <a:spcPts val="0"/>
              </a:spcBef>
              <a:spcAft>
                <a:spcPts val="0"/>
              </a:spcAft>
              <a:buSzPts val="9600"/>
              <a:buNone/>
              <a:defRPr sz="12800"/>
            </a:lvl8pPr>
            <a:lvl9pPr lvl="8" algn="ctr">
              <a:lnSpc>
                <a:spcPct val="100000"/>
              </a:lnSpc>
              <a:spcBef>
                <a:spcPts val="0"/>
              </a:spcBef>
              <a:spcAft>
                <a:spcPts val="0"/>
              </a:spcAft>
              <a:buSzPts val="9600"/>
              <a:buNone/>
              <a:defRPr sz="12800"/>
            </a:lvl9pPr>
          </a:lstStyle>
          <a:p>
            <a:endParaRPr/>
          </a:p>
        </p:txBody>
      </p:sp>
      <p:sp>
        <p:nvSpPr>
          <p:cNvPr id="20363" name="Google Shape;20363;p1309"/>
          <p:cNvSpPr txBox="1">
            <a:spLocks noGrp="1"/>
          </p:cNvSpPr>
          <p:nvPr>
            <p:ph type="subTitle" idx="1"/>
          </p:nvPr>
        </p:nvSpPr>
        <p:spPr>
          <a:xfrm>
            <a:off x="2941500" y="4438033"/>
            <a:ext cx="6308800" cy="5872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Tree>
  </p:cSld>
  <p:clrMapOvr>
    <a:masterClrMapping/>
  </p:clrMapOvr>
</p:sldLayout>
</file>

<file path=ppt/slideLayouts/slideLayout2068.xml><?xml version="1.0" encoding="utf-8"?>
<p:sldLayout xmlns:a="http://schemas.openxmlformats.org/drawingml/2006/main" xmlns:r="http://schemas.openxmlformats.org/officeDocument/2006/relationships" xmlns:p="http://schemas.openxmlformats.org/presentationml/2006/main" matchingName="Table of contents">
  <p:cSld name="BLANK_1 2">
    <p:spTree>
      <p:nvGrpSpPr>
        <p:cNvPr id="1" name="Shape 20364"/>
        <p:cNvGrpSpPr/>
        <p:nvPr/>
      </p:nvGrpSpPr>
      <p:grpSpPr>
        <a:xfrm>
          <a:off x="0" y="0"/>
          <a:ext cx="0" cy="0"/>
          <a:chOff x="0" y="0"/>
          <a:chExt cx="0" cy="0"/>
        </a:xfrm>
      </p:grpSpPr>
      <p:pic>
        <p:nvPicPr>
          <p:cNvPr id="20365" name="Google Shape;20365;p1310"/>
          <p:cNvPicPr preferRelativeResize="0"/>
          <p:nvPr/>
        </p:nvPicPr>
        <p:blipFill rotWithShape="1">
          <a:blip r:embed="rId2">
            <a:alphaModFix/>
          </a:blip>
          <a:srcRect/>
          <a:stretch/>
        </p:blipFill>
        <p:spPr>
          <a:xfrm>
            <a:off x="1" y="1"/>
            <a:ext cx="12192004" cy="6858001"/>
          </a:xfrm>
          <a:prstGeom prst="rect">
            <a:avLst/>
          </a:prstGeom>
          <a:noFill/>
          <a:ln>
            <a:noFill/>
          </a:ln>
        </p:spPr>
      </p:pic>
      <p:sp>
        <p:nvSpPr>
          <p:cNvPr id="20366" name="Google Shape;20366;p1310"/>
          <p:cNvSpPr/>
          <p:nvPr/>
        </p:nvSpPr>
        <p:spPr>
          <a:xfrm>
            <a:off x="-67" y="0"/>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367" name="Google Shape;20367;p1310"/>
          <p:cNvSpPr txBox="1">
            <a:spLocks noGrp="1"/>
          </p:cNvSpPr>
          <p:nvPr>
            <p:ph type="title"/>
          </p:nvPr>
        </p:nvSpPr>
        <p:spPr>
          <a:xfrm>
            <a:off x="1864400" y="2080269"/>
            <a:ext cx="3115200" cy="7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400"/>
              <a:buNone/>
              <a:defRPr sz="3200"/>
            </a:lvl1pPr>
            <a:lvl2pPr lvl="1" algn="r">
              <a:lnSpc>
                <a:spcPct val="100000"/>
              </a:lnSpc>
              <a:spcBef>
                <a:spcPts val="0"/>
              </a:spcBef>
              <a:spcAft>
                <a:spcPts val="0"/>
              </a:spcAft>
              <a:buSzPts val="2400"/>
              <a:buNone/>
              <a:defRPr sz="3200"/>
            </a:lvl2pPr>
            <a:lvl3pPr lvl="2" algn="r">
              <a:lnSpc>
                <a:spcPct val="100000"/>
              </a:lnSpc>
              <a:spcBef>
                <a:spcPts val="0"/>
              </a:spcBef>
              <a:spcAft>
                <a:spcPts val="0"/>
              </a:spcAft>
              <a:buSzPts val="2400"/>
              <a:buNone/>
              <a:defRPr sz="3200"/>
            </a:lvl3pPr>
            <a:lvl4pPr lvl="3" algn="r">
              <a:lnSpc>
                <a:spcPct val="100000"/>
              </a:lnSpc>
              <a:spcBef>
                <a:spcPts val="0"/>
              </a:spcBef>
              <a:spcAft>
                <a:spcPts val="0"/>
              </a:spcAft>
              <a:buSzPts val="2400"/>
              <a:buNone/>
              <a:defRPr sz="3200"/>
            </a:lvl4pPr>
            <a:lvl5pPr lvl="4" algn="r">
              <a:lnSpc>
                <a:spcPct val="100000"/>
              </a:lnSpc>
              <a:spcBef>
                <a:spcPts val="0"/>
              </a:spcBef>
              <a:spcAft>
                <a:spcPts val="0"/>
              </a:spcAft>
              <a:buSzPts val="2400"/>
              <a:buNone/>
              <a:defRPr sz="3200"/>
            </a:lvl5pPr>
            <a:lvl6pPr lvl="5" algn="r">
              <a:lnSpc>
                <a:spcPct val="100000"/>
              </a:lnSpc>
              <a:spcBef>
                <a:spcPts val="0"/>
              </a:spcBef>
              <a:spcAft>
                <a:spcPts val="0"/>
              </a:spcAft>
              <a:buSzPts val="2400"/>
              <a:buNone/>
              <a:defRPr sz="3200"/>
            </a:lvl6pPr>
            <a:lvl7pPr lvl="6" algn="r">
              <a:lnSpc>
                <a:spcPct val="100000"/>
              </a:lnSpc>
              <a:spcBef>
                <a:spcPts val="0"/>
              </a:spcBef>
              <a:spcAft>
                <a:spcPts val="0"/>
              </a:spcAft>
              <a:buSzPts val="2400"/>
              <a:buNone/>
              <a:defRPr sz="3200"/>
            </a:lvl7pPr>
            <a:lvl8pPr lvl="7" algn="r">
              <a:lnSpc>
                <a:spcPct val="100000"/>
              </a:lnSpc>
              <a:spcBef>
                <a:spcPts val="0"/>
              </a:spcBef>
              <a:spcAft>
                <a:spcPts val="0"/>
              </a:spcAft>
              <a:buSzPts val="2400"/>
              <a:buNone/>
              <a:defRPr sz="3200"/>
            </a:lvl8pPr>
            <a:lvl9pPr lvl="8" algn="r">
              <a:lnSpc>
                <a:spcPct val="100000"/>
              </a:lnSpc>
              <a:spcBef>
                <a:spcPts val="0"/>
              </a:spcBef>
              <a:spcAft>
                <a:spcPts val="0"/>
              </a:spcAft>
              <a:buSzPts val="2400"/>
              <a:buNone/>
              <a:defRPr sz="3200"/>
            </a:lvl9pPr>
          </a:lstStyle>
          <a:p>
            <a:endParaRPr/>
          </a:p>
        </p:txBody>
      </p:sp>
      <p:sp>
        <p:nvSpPr>
          <p:cNvPr id="20368" name="Google Shape;20368;p1310"/>
          <p:cNvSpPr txBox="1">
            <a:spLocks noGrp="1"/>
          </p:cNvSpPr>
          <p:nvPr>
            <p:ph type="subTitle" idx="1"/>
          </p:nvPr>
        </p:nvSpPr>
        <p:spPr>
          <a:xfrm>
            <a:off x="1864200" y="2782300"/>
            <a:ext cx="3115200" cy="7912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867"/>
            </a:lvl1pPr>
            <a:lvl2pPr lvl="1" algn="r">
              <a:lnSpc>
                <a:spcPct val="100000"/>
              </a:lnSpc>
              <a:spcBef>
                <a:spcPts val="0"/>
              </a:spcBef>
              <a:spcAft>
                <a:spcPts val="0"/>
              </a:spcAft>
              <a:buSzPts val="1400"/>
              <a:buNone/>
              <a:defRPr/>
            </a:lvl2pPr>
            <a:lvl3pPr lvl="2" algn="r">
              <a:lnSpc>
                <a:spcPct val="100000"/>
              </a:lnSpc>
              <a:spcBef>
                <a:spcPts val="2133"/>
              </a:spcBef>
              <a:spcAft>
                <a:spcPts val="0"/>
              </a:spcAft>
              <a:buSzPts val="1400"/>
              <a:buNone/>
              <a:defRPr/>
            </a:lvl3pPr>
            <a:lvl4pPr lvl="3" algn="r">
              <a:lnSpc>
                <a:spcPct val="100000"/>
              </a:lnSpc>
              <a:spcBef>
                <a:spcPts val="2133"/>
              </a:spcBef>
              <a:spcAft>
                <a:spcPts val="0"/>
              </a:spcAft>
              <a:buSzPts val="1400"/>
              <a:buNone/>
              <a:defRPr/>
            </a:lvl4pPr>
            <a:lvl5pPr lvl="4" algn="r">
              <a:lnSpc>
                <a:spcPct val="100000"/>
              </a:lnSpc>
              <a:spcBef>
                <a:spcPts val="2133"/>
              </a:spcBef>
              <a:spcAft>
                <a:spcPts val="0"/>
              </a:spcAft>
              <a:buSzPts val="1400"/>
              <a:buNone/>
              <a:defRPr/>
            </a:lvl5pPr>
            <a:lvl6pPr lvl="5" algn="r">
              <a:lnSpc>
                <a:spcPct val="100000"/>
              </a:lnSpc>
              <a:spcBef>
                <a:spcPts val="2133"/>
              </a:spcBef>
              <a:spcAft>
                <a:spcPts val="0"/>
              </a:spcAft>
              <a:buSzPts val="1400"/>
              <a:buNone/>
              <a:defRPr/>
            </a:lvl6pPr>
            <a:lvl7pPr lvl="6" algn="r">
              <a:lnSpc>
                <a:spcPct val="100000"/>
              </a:lnSpc>
              <a:spcBef>
                <a:spcPts val="2133"/>
              </a:spcBef>
              <a:spcAft>
                <a:spcPts val="0"/>
              </a:spcAft>
              <a:buSzPts val="1400"/>
              <a:buNone/>
              <a:defRPr/>
            </a:lvl7pPr>
            <a:lvl8pPr lvl="7" algn="r">
              <a:lnSpc>
                <a:spcPct val="100000"/>
              </a:lnSpc>
              <a:spcBef>
                <a:spcPts val="2133"/>
              </a:spcBef>
              <a:spcAft>
                <a:spcPts val="0"/>
              </a:spcAft>
              <a:buSzPts val="1400"/>
              <a:buNone/>
              <a:defRPr/>
            </a:lvl8pPr>
            <a:lvl9pPr lvl="8" algn="r">
              <a:lnSpc>
                <a:spcPct val="100000"/>
              </a:lnSpc>
              <a:spcBef>
                <a:spcPts val="2133"/>
              </a:spcBef>
              <a:spcAft>
                <a:spcPts val="2133"/>
              </a:spcAft>
              <a:buSzPts val="1400"/>
              <a:buNone/>
              <a:defRPr/>
            </a:lvl9pPr>
          </a:lstStyle>
          <a:p>
            <a:endParaRPr/>
          </a:p>
        </p:txBody>
      </p:sp>
      <p:sp>
        <p:nvSpPr>
          <p:cNvPr id="20369" name="Google Shape;20369;p1310"/>
          <p:cNvSpPr txBox="1">
            <a:spLocks noGrp="1"/>
          </p:cNvSpPr>
          <p:nvPr>
            <p:ph type="title" idx="2"/>
          </p:nvPr>
        </p:nvSpPr>
        <p:spPr>
          <a:xfrm>
            <a:off x="960200" y="4334167"/>
            <a:ext cx="903600" cy="7016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3000"/>
              <a:buNone/>
              <a:defRPr sz="4000"/>
            </a:lvl1pPr>
            <a:lvl2pPr lvl="1" algn="ctr">
              <a:lnSpc>
                <a:spcPct val="100000"/>
              </a:lnSpc>
              <a:spcBef>
                <a:spcPts val="0"/>
              </a:spcBef>
              <a:spcAft>
                <a:spcPts val="0"/>
              </a:spcAft>
              <a:buSzPts val="3000"/>
              <a:buNone/>
              <a:defRPr sz="4000"/>
            </a:lvl2pPr>
            <a:lvl3pPr lvl="2" algn="ctr">
              <a:lnSpc>
                <a:spcPct val="100000"/>
              </a:lnSpc>
              <a:spcBef>
                <a:spcPts val="0"/>
              </a:spcBef>
              <a:spcAft>
                <a:spcPts val="0"/>
              </a:spcAft>
              <a:buSzPts val="3000"/>
              <a:buNone/>
              <a:defRPr sz="4000"/>
            </a:lvl3pPr>
            <a:lvl4pPr lvl="3" algn="ctr">
              <a:lnSpc>
                <a:spcPct val="100000"/>
              </a:lnSpc>
              <a:spcBef>
                <a:spcPts val="0"/>
              </a:spcBef>
              <a:spcAft>
                <a:spcPts val="0"/>
              </a:spcAft>
              <a:buSzPts val="3000"/>
              <a:buNone/>
              <a:defRPr sz="4000"/>
            </a:lvl4pPr>
            <a:lvl5pPr lvl="4" algn="ctr">
              <a:lnSpc>
                <a:spcPct val="100000"/>
              </a:lnSpc>
              <a:spcBef>
                <a:spcPts val="0"/>
              </a:spcBef>
              <a:spcAft>
                <a:spcPts val="0"/>
              </a:spcAft>
              <a:buSzPts val="3000"/>
              <a:buNone/>
              <a:defRPr sz="4000"/>
            </a:lvl5pPr>
            <a:lvl6pPr lvl="5" algn="ctr">
              <a:lnSpc>
                <a:spcPct val="100000"/>
              </a:lnSpc>
              <a:spcBef>
                <a:spcPts val="0"/>
              </a:spcBef>
              <a:spcAft>
                <a:spcPts val="0"/>
              </a:spcAft>
              <a:buSzPts val="3000"/>
              <a:buNone/>
              <a:defRPr sz="4000"/>
            </a:lvl6pPr>
            <a:lvl7pPr lvl="6" algn="ctr">
              <a:lnSpc>
                <a:spcPct val="100000"/>
              </a:lnSpc>
              <a:spcBef>
                <a:spcPts val="0"/>
              </a:spcBef>
              <a:spcAft>
                <a:spcPts val="0"/>
              </a:spcAft>
              <a:buSzPts val="3000"/>
              <a:buNone/>
              <a:defRPr sz="4000"/>
            </a:lvl7pPr>
            <a:lvl8pPr lvl="7" algn="ctr">
              <a:lnSpc>
                <a:spcPct val="100000"/>
              </a:lnSpc>
              <a:spcBef>
                <a:spcPts val="0"/>
              </a:spcBef>
              <a:spcAft>
                <a:spcPts val="0"/>
              </a:spcAft>
              <a:buSzPts val="3000"/>
              <a:buNone/>
              <a:defRPr sz="4000"/>
            </a:lvl8pPr>
            <a:lvl9pPr lvl="8" algn="ctr">
              <a:lnSpc>
                <a:spcPct val="100000"/>
              </a:lnSpc>
              <a:spcBef>
                <a:spcPts val="0"/>
              </a:spcBef>
              <a:spcAft>
                <a:spcPts val="0"/>
              </a:spcAft>
              <a:buSzPts val="3000"/>
              <a:buNone/>
              <a:defRPr sz="4000"/>
            </a:lvl9pPr>
          </a:lstStyle>
          <a:p>
            <a:endParaRPr/>
          </a:p>
        </p:txBody>
      </p:sp>
      <p:sp>
        <p:nvSpPr>
          <p:cNvPr id="20370" name="Google Shape;20370;p1310"/>
          <p:cNvSpPr txBox="1">
            <a:spLocks noGrp="1"/>
          </p:cNvSpPr>
          <p:nvPr>
            <p:ph type="title" idx="3"/>
          </p:nvPr>
        </p:nvSpPr>
        <p:spPr>
          <a:xfrm>
            <a:off x="1864400" y="4333736"/>
            <a:ext cx="3115200" cy="7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400"/>
              <a:buNone/>
              <a:defRPr sz="3200"/>
            </a:lvl1pPr>
            <a:lvl2pPr lvl="1" algn="r">
              <a:lnSpc>
                <a:spcPct val="100000"/>
              </a:lnSpc>
              <a:spcBef>
                <a:spcPts val="0"/>
              </a:spcBef>
              <a:spcAft>
                <a:spcPts val="0"/>
              </a:spcAft>
              <a:buSzPts val="2400"/>
              <a:buNone/>
              <a:defRPr sz="3200"/>
            </a:lvl2pPr>
            <a:lvl3pPr lvl="2" algn="r">
              <a:lnSpc>
                <a:spcPct val="100000"/>
              </a:lnSpc>
              <a:spcBef>
                <a:spcPts val="0"/>
              </a:spcBef>
              <a:spcAft>
                <a:spcPts val="0"/>
              </a:spcAft>
              <a:buSzPts val="2400"/>
              <a:buNone/>
              <a:defRPr sz="3200"/>
            </a:lvl3pPr>
            <a:lvl4pPr lvl="3" algn="r">
              <a:lnSpc>
                <a:spcPct val="100000"/>
              </a:lnSpc>
              <a:spcBef>
                <a:spcPts val="0"/>
              </a:spcBef>
              <a:spcAft>
                <a:spcPts val="0"/>
              </a:spcAft>
              <a:buSzPts val="2400"/>
              <a:buNone/>
              <a:defRPr sz="3200"/>
            </a:lvl4pPr>
            <a:lvl5pPr lvl="4" algn="r">
              <a:lnSpc>
                <a:spcPct val="100000"/>
              </a:lnSpc>
              <a:spcBef>
                <a:spcPts val="0"/>
              </a:spcBef>
              <a:spcAft>
                <a:spcPts val="0"/>
              </a:spcAft>
              <a:buSzPts val="2400"/>
              <a:buNone/>
              <a:defRPr sz="3200"/>
            </a:lvl5pPr>
            <a:lvl6pPr lvl="5" algn="r">
              <a:lnSpc>
                <a:spcPct val="100000"/>
              </a:lnSpc>
              <a:spcBef>
                <a:spcPts val="0"/>
              </a:spcBef>
              <a:spcAft>
                <a:spcPts val="0"/>
              </a:spcAft>
              <a:buSzPts val="2400"/>
              <a:buNone/>
              <a:defRPr sz="3200"/>
            </a:lvl6pPr>
            <a:lvl7pPr lvl="6" algn="r">
              <a:lnSpc>
                <a:spcPct val="100000"/>
              </a:lnSpc>
              <a:spcBef>
                <a:spcPts val="0"/>
              </a:spcBef>
              <a:spcAft>
                <a:spcPts val="0"/>
              </a:spcAft>
              <a:buSzPts val="2400"/>
              <a:buNone/>
              <a:defRPr sz="3200"/>
            </a:lvl7pPr>
            <a:lvl8pPr lvl="7" algn="r">
              <a:lnSpc>
                <a:spcPct val="100000"/>
              </a:lnSpc>
              <a:spcBef>
                <a:spcPts val="0"/>
              </a:spcBef>
              <a:spcAft>
                <a:spcPts val="0"/>
              </a:spcAft>
              <a:buSzPts val="2400"/>
              <a:buNone/>
              <a:defRPr sz="3200"/>
            </a:lvl8pPr>
            <a:lvl9pPr lvl="8" algn="r">
              <a:lnSpc>
                <a:spcPct val="100000"/>
              </a:lnSpc>
              <a:spcBef>
                <a:spcPts val="0"/>
              </a:spcBef>
              <a:spcAft>
                <a:spcPts val="0"/>
              </a:spcAft>
              <a:buSzPts val="2400"/>
              <a:buNone/>
              <a:defRPr sz="3200"/>
            </a:lvl9pPr>
          </a:lstStyle>
          <a:p>
            <a:endParaRPr/>
          </a:p>
        </p:txBody>
      </p:sp>
      <p:sp>
        <p:nvSpPr>
          <p:cNvPr id="20371" name="Google Shape;20371;p1310"/>
          <p:cNvSpPr txBox="1">
            <a:spLocks noGrp="1"/>
          </p:cNvSpPr>
          <p:nvPr>
            <p:ph type="subTitle" idx="4"/>
          </p:nvPr>
        </p:nvSpPr>
        <p:spPr>
          <a:xfrm>
            <a:off x="1864200" y="5035767"/>
            <a:ext cx="3115200" cy="7912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867"/>
            </a:lvl1pPr>
            <a:lvl2pPr lvl="1" algn="r">
              <a:lnSpc>
                <a:spcPct val="100000"/>
              </a:lnSpc>
              <a:spcBef>
                <a:spcPts val="0"/>
              </a:spcBef>
              <a:spcAft>
                <a:spcPts val="0"/>
              </a:spcAft>
              <a:buSzPts val="1400"/>
              <a:buNone/>
              <a:defRPr/>
            </a:lvl2pPr>
            <a:lvl3pPr lvl="2" algn="r">
              <a:lnSpc>
                <a:spcPct val="100000"/>
              </a:lnSpc>
              <a:spcBef>
                <a:spcPts val="2133"/>
              </a:spcBef>
              <a:spcAft>
                <a:spcPts val="0"/>
              </a:spcAft>
              <a:buSzPts val="1400"/>
              <a:buNone/>
              <a:defRPr/>
            </a:lvl3pPr>
            <a:lvl4pPr lvl="3" algn="r">
              <a:lnSpc>
                <a:spcPct val="100000"/>
              </a:lnSpc>
              <a:spcBef>
                <a:spcPts val="2133"/>
              </a:spcBef>
              <a:spcAft>
                <a:spcPts val="0"/>
              </a:spcAft>
              <a:buSzPts val="1400"/>
              <a:buNone/>
              <a:defRPr/>
            </a:lvl4pPr>
            <a:lvl5pPr lvl="4" algn="r">
              <a:lnSpc>
                <a:spcPct val="100000"/>
              </a:lnSpc>
              <a:spcBef>
                <a:spcPts val="2133"/>
              </a:spcBef>
              <a:spcAft>
                <a:spcPts val="0"/>
              </a:spcAft>
              <a:buSzPts val="1400"/>
              <a:buNone/>
              <a:defRPr/>
            </a:lvl5pPr>
            <a:lvl6pPr lvl="5" algn="r">
              <a:lnSpc>
                <a:spcPct val="100000"/>
              </a:lnSpc>
              <a:spcBef>
                <a:spcPts val="2133"/>
              </a:spcBef>
              <a:spcAft>
                <a:spcPts val="0"/>
              </a:spcAft>
              <a:buSzPts val="1400"/>
              <a:buNone/>
              <a:defRPr/>
            </a:lvl6pPr>
            <a:lvl7pPr lvl="6" algn="r">
              <a:lnSpc>
                <a:spcPct val="100000"/>
              </a:lnSpc>
              <a:spcBef>
                <a:spcPts val="2133"/>
              </a:spcBef>
              <a:spcAft>
                <a:spcPts val="0"/>
              </a:spcAft>
              <a:buSzPts val="1400"/>
              <a:buNone/>
              <a:defRPr/>
            </a:lvl7pPr>
            <a:lvl8pPr lvl="7" algn="r">
              <a:lnSpc>
                <a:spcPct val="100000"/>
              </a:lnSpc>
              <a:spcBef>
                <a:spcPts val="2133"/>
              </a:spcBef>
              <a:spcAft>
                <a:spcPts val="0"/>
              </a:spcAft>
              <a:buSzPts val="1400"/>
              <a:buNone/>
              <a:defRPr/>
            </a:lvl8pPr>
            <a:lvl9pPr lvl="8" algn="r">
              <a:lnSpc>
                <a:spcPct val="100000"/>
              </a:lnSpc>
              <a:spcBef>
                <a:spcPts val="2133"/>
              </a:spcBef>
              <a:spcAft>
                <a:spcPts val="2133"/>
              </a:spcAft>
              <a:buSzPts val="1400"/>
              <a:buNone/>
              <a:defRPr/>
            </a:lvl9pPr>
          </a:lstStyle>
          <a:p>
            <a:endParaRPr/>
          </a:p>
        </p:txBody>
      </p:sp>
      <p:sp>
        <p:nvSpPr>
          <p:cNvPr id="20372" name="Google Shape;20372;p1310"/>
          <p:cNvSpPr txBox="1">
            <a:spLocks noGrp="1"/>
          </p:cNvSpPr>
          <p:nvPr>
            <p:ph type="title" idx="5"/>
          </p:nvPr>
        </p:nvSpPr>
        <p:spPr>
          <a:xfrm>
            <a:off x="7000800" y="4333736"/>
            <a:ext cx="3115200" cy="7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400"/>
              <a:buNone/>
              <a:defRPr sz="3200"/>
            </a:lvl1pPr>
            <a:lvl2pPr lvl="1" algn="r">
              <a:lnSpc>
                <a:spcPct val="100000"/>
              </a:lnSpc>
              <a:spcBef>
                <a:spcPts val="0"/>
              </a:spcBef>
              <a:spcAft>
                <a:spcPts val="0"/>
              </a:spcAft>
              <a:buSzPts val="2400"/>
              <a:buNone/>
              <a:defRPr sz="3200"/>
            </a:lvl2pPr>
            <a:lvl3pPr lvl="2" algn="r">
              <a:lnSpc>
                <a:spcPct val="100000"/>
              </a:lnSpc>
              <a:spcBef>
                <a:spcPts val="0"/>
              </a:spcBef>
              <a:spcAft>
                <a:spcPts val="0"/>
              </a:spcAft>
              <a:buSzPts val="2400"/>
              <a:buNone/>
              <a:defRPr sz="3200"/>
            </a:lvl3pPr>
            <a:lvl4pPr lvl="3" algn="r">
              <a:lnSpc>
                <a:spcPct val="100000"/>
              </a:lnSpc>
              <a:spcBef>
                <a:spcPts val="0"/>
              </a:spcBef>
              <a:spcAft>
                <a:spcPts val="0"/>
              </a:spcAft>
              <a:buSzPts val="2400"/>
              <a:buNone/>
              <a:defRPr sz="3200"/>
            </a:lvl4pPr>
            <a:lvl5pPr lvl="4" algn="r">
              <a:lnSpc>
                <a:spcPct val="100000"/>
              </a:lnSpc>
              <a:spcBef>
                <a:spcPts val="0"/>
              </a:spcBef>
              <a:spcAft>
                <a:spcPts val="0"/>
              </a:spcAft>
              <a:buSzPts val="2400"/>
              <a:buNone/>
              <a:defRPr sz="3200"/>
            </a:lvl5pPr>
            <a:lvl6pPr lvl="5" algn="r">
              <a:lnSpc>
                <a:spcPct val="100000"/>
              </a:lnSpc>
              <a:spcBef>
                <a:spcPts val="0"/>
              </a:spcBef>
              <a:spcAft>
                <a:spcPts val="0"/>
              </a:spcAft>
              <a:buSzPts val="2400"/>
              <a:buNone/>
              <a:defRPr sz="3200"/>
            </a:lvl6pPr>
            <a:lvl7pPr lvl="6" algn="r">
              <a:lnSpc>
                <a:spcPct val="100000"/>
              </a:lnSpc>
              <a:spcBef>
                <a:spcPts val="0"/>
              </a:spcBef>
              <a:spcAft>
                <a:spcPts val="0"/>
              </a:spcAft>
              <a:buSzPts val="2400"/>
              <a:buNone/>
              <a:defRPr sz="3200"/>
            </a:lvl7pPr>
            <a:lvl8pPr lvl="7" algn="r">
              <a:lnSpc>
                <a:spcPct val="100000"/>
              </a:lnSpc>
              <a:spcBef>
                <a:spcPts val="0"/>
              </a:spcBef>
              <a:spcAft>
                <a:spcPts val="0"/>
              </a:spcAft>
              <a:buSzPts val="2400"/>
              <a:buNone/>
              <a:defRPr sz="3200"/>
            </a:lvl8pPr>
            <a:lvl9pPr lvl="8" algn="r">
              <a:lnSpc>
                <a:spcPct val="100000"/>
              </a:lnSpc>
              <a:spcBef>
                <a:spcPts val="0"/>
              </a:spcBef>
              <a:spcAft>
                <a:spcPts val="0"/>
              </a:spcAft>
              <a:buSzPts val="2400"/>
              <a:buNone/>
              <a:defRPr sz="3200"/>
            </a:lvl9pPr>
          </a:lstStyle>
          <a:p>
            <a:endParaRPr/>
          </a:p>
        </p:txBody>
      </p:sp>
      <p:sp>
        <p:nvSpPr>
          <p:cNvPr id="20373" name="Google Shape;20373;p1310"/>
          <p:cNvSpPr txBox="1">
            <a:spLocks noGrp="1"/>
          </p:cNvSpPr>
          <p:nvPr>
            <p:ph type="subTitle" idx="6"/>
          </p:nvPr>
        </p:nvSpPr>
        <p:spPr>
          <a:xfrm>
            <a:off x="7000600" y="5035767"/>
            <a:ext cx="3115200" cy="7912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867"/>
            </a:lvl1pPr>
            <a:lvl2pPr lvl="1" algn="r">
              <a:lnSpc>
                <a:spcPct val="100000"/>
              </a:lnSpc>
              <a:spcBef>
                <a:spcPts val="0"/>
              </a:spcBef>
              <a:spcAft>
                <a:spcPts val="0"/>
              </a:spcAft>
              <a:buSzPts val="1400"/>
              <a:buNone/>
              <a:defRPr/>
            </a:lvl2pPr>
            <a:lvl3pPr lvl="2" algn="r">
              <a:lnSpc>
                <a:spcPct val="100000"/>
              </a:lnSpc>
              <a:spcBef>
                <a:spcPts val="2133"/>
              </a:spcBef>
              <a:spcAft>
                <a:spcPts val="0"/>
              </a:spcAft>
              <a:buSzPts val="1400"/>
              <a:buNone/>
              <a:defRPr/>
            </a:lvl3pPr>
            <a:lvl4pPr lvl="3" algn="r">
              <a:lnSpc>
                <a:spcPct val="100000"/>
              </a:lnSpc>
              <a:spcBef>
                <a:spcPts val="2133"/>
              </a:spcBef>
              <a:spcAft>
                <a:spcPts val="0"/>
              </a:spcAft>
              <a:buSzPts val="1400"/>
              <a:buNone/>
              <a:defRPr/>
            </a:lvl4pPr>
            <a:lvl5pPr lvl="4" algn="r">
              <a:lnSpc>
                <a:spcPct val="100000"/>
              </a:lnSpc>
              <a:spcBef>
                <a:spcPts val="2133"/>
              </a:spcBef>
              <a:spcAft>
                <a:spcPts val="0"/>
              </a:spcAft>
              <a:buSzPts val="1400"/>
              <a:buNone/>
              <a:defRPr/>
            </a:lvl5pPr>
            <a:lvl6pPr lvl="5" algn="r">
              <a:lnSpc>
                <a:spcPct val="100000"/>
              </a:lnSpc>
              <a:spcBef>
                <a:spcPts val="2133"/>
              </a:spcBef>
              <a:spcAft>
                <a:spcPts val="0"/>
              </a:spcAft>
              <a:buSzPts val="1400"/>
              <a:buNone/>
              <a:defRPr/>
            </a:lvl6pPr>
            <a:lvl7pPr lvl="6" algn="r">
              <a:lnSpc>
                <a:spcPct val="100000"/>
              </a:lnSpc>
              <a:spcBef>
                <a:spcPts val="2133"/>
              </a:spcBef>
              <a:spcAft>
                <a:spcPts val="0"/>
              </a:spcAft>
              <a:buSzPts val="1400"/>
              <a:buNone/>
              <a:defRPr/>
            </a:lvl7pPr>
            <a:lvl8pPr lvl="7" algn="r">
              <a:lnSpc>
                <a:spcPct val="100000"/>
              </a:lnSpc>
              <a:spcBef>
                <a:spcPts val="2133"/>
              </a:spcBef>
              <a:spcAft>
                <a:spcPts val="0"/>
              </a:spcAft>
              <a:buSzPts val="1400"/>
              <a:buNone/>
              <a:defRPr/>
            </a:lvl8pPr>
            <a:lvl9pPr lvl="8" algn="r">
              <a:lnSpc>
                <a:spcPct val="100000"/>
              </a:lnSpc>
              <a:spcBef>
                <a:spcPts val="2133"/>
              </a:spcBef>
              <a:spcAft>
                <a:spcPts val="2133"/>
              </a:spcAft>
              <a:buSzPts val="1400"/>
              <a:buNone/>
              <a:defRPr/>
            </a:lvl9pPr>
          </a:lstStyle>
          <a:p>
            <a:endParaRPr/>
          </a:p>
        </p:txBody>
      </p:sp>
      <p:sp>
        <p:nvSpPr>
          <p:cNvPr id="20374" name="Google Shape;20374;p1310"/>
          <p:cNvSpPr txBox="1">
            <a:spLocks noGrp="1"/>
          </p:cNvSpPr>
          <p:nvPr>
            <p:ph type="title" idx="7"/>
          </p:nvPr>
        </p:nvSpPr>
        <p:spPr>
          <a:xfrm>
            <a:off x="7000800" y="2080269"/>
            <a:ext cx="3115200" cy="7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a:endParaRPr/>
          </a:p>
        </p:txBody>
      </p:sp>
      <p:sp>
        <p:nvSpPr>
          <p:cNvPr id="20375" name="Google Shape;20375;p1310"/>
          <p:cNvSpPr txBox="1">
            <a:spLocks noGrp="1"/>
          </p:cNvSpPr>
          <p:nvPr>
            <p:ph type="subTitle" idx="8"/>
          </p:nvPr>
        </p:nvSpPr>
        <p:spPr>
          <a:xfrm>
            <a:off x="7000600" y="2782300"/>
            <a:ext cx="3115200" cy="7912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867"/>
            </a:lvl1pPr>
            <a:lvl2pPr lvl="1" algn="l">
              <a:lnSpc>
                <a:spcPct val="100000"/>
              </a:lnSpc>
              <a:spcBef>
                <a:spcPts val="0"/>
              </a:spcBef>
              <a:spcAft>
                <a:spcPts val="0"/>
              </a:spcAft>
              <a:buSzPts val="1400"/>
              <a:buNone/>
              <a:defRPr/>
            </a:lvl2pPr>
            <a:lvl3pPr lvl="2" algn="l">
              <a:lnSpc>
                <a:spcPct val="100000"/>
              </a:lnSpc>
              <a:spcBef>
                <a:spcPts val="2133"/>
              </a:spcBef>
              <a:spcAft>
                <a:spcPts val="0"/>
              </a:spcAft>
              <a:buSzPts val="1400"/>
              <a:buNone/>
              <a:defRPr/>
            </a:lvl3pPr>
            <a:lvl4pPr lvl="3" algn="l">
              <a:lnSpc>
                <a:spcPct val="100000"/>
              </a:lnSpc>
              <a:spcBef>
                <a:spcPts val="2133"/>
              </a:spcBef>
              <a:spcAft>
                <a:spcPts val="0"/>
              </a:spcAft>
              <a:buSzPts val="1400"/>
              <a:buNone/>
              <a:defRPr/>
            </a:lvl4pPr>
            <a:lvl5pPr lvl="4" algn="l">
              <a:lnSpc>
                <a:spcPct val="100000"/>
              </a:lnSpc>
              <a:spcBef>
                <a:spcPts val="2133"/>
              </a:spcBef>
              <a:spcAft>
                <a:spcPts val="0"/>
              </a:spcAft>
              <a:buSzPts val="1400"/>
              <a:buNone/>
              <a:defRPr/>
            </a:lvl5pPr>
            <a:lvl6pPr lvl="5" algn="l">
              <a:lnSpc>
                <a:spcPct val="100000"/>
              </a:lnSpc>
              <a:spcBef>
                <a:spcPts val="2133"/>
              </a:spcBef>
              <a:spcAft>
                <a:spcPts val="0"/>
              </a:spcAft>
              <a:buSzPts val="1400"/>
              <a:buNone/>
              <a:defRPr/>
            </a:lvl6pPr>
            <a:lvl7pPr lvl="6" algn="l">
              <a:lnSpc>
                <a:spcPct val="100000"/>
              </a:lnSpc>
              <a:spcBef>
                <a:spcPts val="2133"/>
              </a:spcBef>
              <a:spcAft>
                <a:spcPts val="0"/>
              </a:spcAft>
              <a:buSzPts val="1400"/>
              <a:buNone/>
              <a:defRPr/>
            </a:lvl7pPr>
            <a:lvl8pPr lvl="7" algn="l">
              <a:lnSpc>
                <a:spcPct val="100000"/>
              </a:lnSpc>
              <a:spcBef>
                <a:spcPts val="2133"/>
              </a:spcBef>
              <a:spcAft>
                <a:spcPts val="0"/>
              </a:spcAft>
              <a:buSzPts val="1400"/>
              <a:buNone/>
              <a:defRPr/>
            </a:lvl8pPr>
            <a:lvl9pPr lvl="8" algn="l">
              <a:lnSpc>
                <a:spcPct val="100000"/>
              </a:lnSpc>
              <a:spcBef>
                <a:spcPts val="2133"/>
              </a:spcBef>
              <a:spcAft>
                <a:spcPts val="2133"/>
              </a:spcAft>
              <a:buSzPts val="1400"/>
              <a:buNone/>
              <a:defRPr/>
            </a:lvl9pPr>
          </a:lstStyle>
          <a:p>
            <a:endParaRPr/>
          </a:p>
        </p:txBody>
      </p:sp>
      <p:sp>
        <p:nvSpPr>
          <p:cNvPr id="20376" name="Google Shape;20376;p1310"/>
          <p:cNvSpPr txBox="1">
            <a:spLocks noGrp="1"/>
          </p:cNvSpPr>
          <p:nvPr>
            <p:ph type="title" idx="9"/>
          </p:nvPr>
        </p:nvSpPr>
        <p:spPr>
          <a:xfrm rot="1521">
            <a:off x="6096600" y="4332672"/>
            <a:ext cx="904000" cy="7028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3000"/>
              <a:buNone/>
              <a:defRPr sz="4000"/>
            </a:lvl1pPr>
            <a:lvl2pPr lvl="1" algn="ctr">
              <a:lnSpc>
                <a:spcPct val="100000"/>
              </a:lnSpc>
              <a:spcBef>
                <a:spcPts val="0"/>
              </a:spcBef>
              <a:spcAft>
                <a:spcPts val="0"/>
              </a:spcAft>
              <a:buSzPts val="3000"/>
              <a:buNone/>
              <a:defRPr sz="4000"/>
            </a:lvl2pPr>
            <a:lvl3pPr lvl="2" algn="ctr">
              <a:lnSpc>
                <a:spcPct val="100000"/>
              </a:lnSpc>
              <a:spcBef>
                <a:spcPts val="0"/>
              </a:spcBef>
              <a:spcAft>
                <a:spcPts val="0"/>
              </a:spcAft>
              <a:buSzPts val="3000"/>
              <a:buNone/>
              <a:defRPr sz="4000"/>
            </a:lvl3pPr>
            <a:lvl4pPr lvl="3" algn="ctr">
              <a:lnSpc>
                <a:spcPct val="100000"/>
              </a:lnSpc>
              <a:spcBef>
                <a:spcPts val="0"/>
              </a:spcBef>
              <a:spcAft>
                <a:spcPts val="0"/>
              </a:spcAft>
              <a:buSzPts val="3000"/>
              <a:buNone/>
              <a:defRPr sz="4000"/>
            </a:lvl4pPr>
            <a:lvl5pPr lvl="4" algn="ctr">
              <a:lnSpc>
                <a:spcPct val="100000"/>
              </a:lnSpc>
              <a:spcBef>
                <a:spcPts val="0"/>
              </a:spcBef>
              <a:spcAft>
                <a:spcPts val="0"/>
              </a:spcAft>
              <a:buSzPts val="3000"/>
              <a:buNone/>
              <a:defRPr sz="4000"/>
            </a:lvl5pPr>
            <a:lvl6pPr lvl="5" algn="ctr">
              <a:lnSpc>
                <a:spcPct val="100000"/>
              </a:lnSpc>
              <a:spcBef>
                <a:spcPts val="0"/>
              </a:spcBef>
              <a:spcAft>
                <a:spcPts val="0"/>
              </a:spcAft>
              <a:buSzPts val="3000"/>
              <a:buNone/>
              <a:defRPr sz="4000"/>
            </a:lvl6pPr>
            <a:lvl7pPr lvl="6" algn="ctr">
              <a:lnSpc>
                <a:spcPct val="100000"/>
              </a:lnSpc>
              <a:spcBef>
                <a:spcPts val="0"/>
              </a:spcBef>
              <a:spcAft>
                <a:spcPts val="0"/>
              </a:spcAft>
              <a:buSzPts val="3000"/>
              <a:buNone/>
              <a:defRPr sz="4000"/>
            </a:lvl7pPr>
            <a:lvl8pPr lvl="7" algn="ctr">
              <a:lnSpc>
                <a:spcPct val="100000"/>
              </a:lnSpc>
              <a:spcBef>
                <a:spcPts val="0"/>
              </a:spcBef>
              <a:spcAft>
                <a:spcPts val="0"/>
              </a:spcAft>
              <a:buSzPts val="3000"/>
              <a:buNone/>
              <a:defRPr sz="4000"/>
            </a:lvl8pPr>
            <a:lvl9pPr lvl="8" algn="ctr">
              <a:lnSpc>
                <a:spcPct val="100000"/>
              </a:lnSpc>
              <a:spcBef>
                <a:spcPts val="0"/>
              </a:spcBef>
              <a:spcAft>
                <a:spcPts val="0"/>
              </a:spcAft>
              <a:buSzPts val="3000"/>
              <a:buNone/>
              <a:defRPr sz="4000"/>
            </a:lvl9pPr>
          </a:lstStyle>
          <a:p>
            <a:endParaRPr/>
          </a:p>
        </p:txBody>
      </p:sp>
      <p:sp>
        <p:nvSpPr>
          <p:cNvPr id="20377" name="Google Shape;20377;p1310"/>
          <p:cNvSpPr txBox="1">
            <a:spLocks noGrp="1"/>
          </p:cNvSpPr>
          <p:nvPr>
            <p:ph type="title" idx="13"/>
          </p:nvPr>
        </p:nvSpPr>
        <p:spPr>
          <a:xfrm rot="1521">
            <a:off x="960167" y="2080500"/>
            <a:ext cx="904000" cy="703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3000"/>
              <a:buNone/>
              <a:defRPr sz="4000"/>
            </a:lvl1pPr>
            <a:lvl2pPr lvl="1" algn="ctr">
              <a:lnSpc>
                <a:spcPct val="100000"/>
              </a:lnSpc>
              <a:spcBef>
                <a:spcPts val="0"/>
              </a:spcBef>
              <a:spcAft>
                <a:spcPts val="0"/>
              </a:spcAft>
              <a:buSzPts val="3000"/>
              <a:buNone/>
              <a:defRPr sz="4000"/>
            </a:lvl2pPr>
            <a:lvl3pPr lvl="2" algn="ctr">
              <a:lnSpc>
                <a:spcPct val="100000"/>
              </a:lnSpc>
              <a:spcBef>
                <a:spcPts val="0"/>
              </a:spcBef>
              <a:spcAft>
                <a:spcPts val="0"/>
              </a:spcAft>
              <a:buSzPts val="3000"/>
              <a:buNone/>
              <a:defRPr sz="4000"/>
            </a:lvl3pPr>
            <a:lvl4pPr lvl="3" algn="ctr">
              <a:lnSpc>
                <a:spcPct val="100000"/>
              </a:lnSpc>
              <a:spcBef>
                <a:spcPts val="0"/>
              </a:spcBef>
              <a:spcAft>
                <a:spcPts val="0"/>
              </a:spcAft>
              <a:buSzPts val="3000"/>
              <a:buNone/>
              <a:defRPr sz="4000"/>
            </a:lvl4pPr>
            <a:lvl5pPr lvl="4" algn="ctr">
              <a:lnSpc>
                <a:spcPct val="100000"/>
              </a:lnSpc>
              <a:spcBef>
                <a:spcPts val="0"/>
              </a:spcBef>
              <a:spcAft>
                <a:spcPts val="0"/>
              </a:spcAft>
              <a:buSzPts val="3000"/>
              <a:buNone/>
              <a:defRPr sz="4000"/>
            </a:lvl5pPr>
            <a:lvl6pPr lvl="5" algn="ctr">
              <a:lnSpc>
                <a:spcPct val="100000"/>
              </a:lnSpc>
              <a:spcBef>
                <a:spcPts val="0"/>
              </a:spcBef>
              <a:spcAft>
                <a:spcPts val="0"/>
              </a:spcAft>
              <a:buSzPts val="3000"/>
              <a:buNone/>
              <a:defRPr sz="4000"/>
            </a:lvl6pPr>
            <a:lvl7pPr lvl="6" algn="ctr">
              <a:lnSpc>
                <a:spcPct val="100000"/>
              </a:lnSpc>
              <a:spcBef>
                <a:spcPts val="0"/>
              </a:spcBef>
              <a:spcAft>
                <a:spcPts val="0"/>
              </a:spcAft>
              <a:buSzPts val="3000"/>
              <a:buNone/>
              <a:defRPr sz="4000"/>
            </a:lvl7pPr>
            <a:lvl8pPr lvl="7" algn="ctr">
              <a:lnSpc>
                <a:spcPct val="100000"/>
              </a:lnSpc>
              <a:spcBef>
                <a:spcPts val="0"/>
              </a:spcBef>
              <a:spcAft>
                <a:spcPts val="0"/>
              </a:spcAft>
              <a:buSzPts val="3000"/>
              <a:buNone/>
              <a:defRPr sz="4000"/>
            </a:lvl8pPr>
            <a:lvl9pPr lvl="8" algn="ctr">
              <a:lnSpc>
                <a:spcPct val="100000"/>
              </a:lnSpc>
              <a:spcBef>
                <a:spcPts val="0"/>
              </a:spcBef>
              <a:spcAft>
                <a:spcPts val="0"/>
              </a:spcAft>
              <a:buSzPts val="3000"/>
              <a:buNone/>
              <a:defRPr sz="4000"/>
            </a:lvl9pPr>
          </a:lstStyle>
          <a:p>
            <a:endParaRPr/>
          </a:p>
        </p:txBody>
      </p:sp>
      <p:sp>
        <p:nvSpPr>
          <p:cNvPr id="20378" name="Google Shape;20378;p1310"/>
          <p:cNvSpPr txBox="1">
            <a:spLocks noGrp="1"/>
          </p:cNvSpPr>
          <p:nvPr>
            <p:ph type="title" idx="14"/>
          </p:nvPr>
        </p:nvSpPr>
        <p:spPr>
          <a:xfrm rot="1521">
            <a:off x="6096600" y="2080629"/>
            <a:ext cx="904000" cy="703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3000"/>
              <a:buNone/>
              <a:defRPr sz="4000"/>
            </a:lvl1pPr>
            <a:lvl2pPr lvl="1" algn="ctr">
              <a:lnSpc>
                <a:spcPct val="100000"/>
              </a:lnSpc>
              <a:spcBef>
                <a:spcPts val="0"/>
              </a:spcBef>
              <a:spcAft>
                <a:spcPts val="0"/>
              </a:spcAft>
              <a:buSzPts val="3000"/>
              <a:buNone/>
              <a:defRPr sz="4000"/>
            </a:lvl2pPr>
            <a:lvl3pPr lvl="2" algn="ctr">
              <a:lnSpc>
                <a:spcPct val="100000"/>
              </a:lnSpc>
              <a:spcBef>
                <a:spcPts val="0"/>
              </a:spcBef>
              <a:spcAft>
                <a:spcPts val="0"/>
              </a:spcAft>
              <a:buSzPts val="3000"/>
              <a:buNone/>
              <a:defRPr sz="4000"/>
            </a:lvl3pPr>
            <a:lvl4pPr lvl="3" algn="ctr">
              <a:lnSpc>
                <a:spcPct val="100000"/>
              </a:lnSpc>
              <a:spcBef>
                <a:spcPts val="0"/>
              </a:spcBef>
              <a:spcAft>
                <a:spcPts val="0"/>
              </a:spcAft>
              <a:buSzPts val="3000"/>
              <a:buNone/>
              <a:defRPr sz="4000"/>
            </a:lvl4pPr>
            <a:lvl5pPr lvl="4" algn="ctr">
              <a:lnSpc>
                <a:spcPct val="100000"/>
              </a:lnSpc>
              <a:spcBef>
                <a:spcPts val="0"/>
              </a:spcBef>
              <a:spcAft>
                <a:spcPts val="0"/>
              </a:spcAft>
              <a:buSzPts val="3000"/>
              <a:buNone/>
              <a:defRPr sz="4000"/>
            </a:lvl5pPr>
            <a:lvl6pPr lvl="5" algn="ctr">
              <a:lnSpc>
                <a:spcPct val="100000"/>
              </a:lnSpc>
              <a:spcBef>
                <a:spcPts val="0"/>
              </a:spcBef>
              <a:spcAft>
                <a:spcPts val="0"/>
              </a:spcAft>
              <a:buSzPts val="3000"/>
              <a:buNone/>
              <a:defRPr sz="4000"/>
            </a:lvl6pPr>
            <a:lvl7pPr lvl="6" algn="ctr">
              <a:lnSpc>
                <a:spcPct val="100000"/>
              </a:lnSpc>
              <a:spcBef>
                <a:spcPts val="0"/>
              </a:spcBef>
              <a:spcAft>
                <a:spcPts val="0"/>
              </a:spcAft>
              <a:buSzPts val="3000"/>
              <a:buNone/>
              <a:defRPr sz="4000"/>
            </a:lvl7pPr>
            <a:lvl8pPr lvl="7" algn="ctr">
              <a:lnSpc>
                <a:spcPct val="100000"/>
              </a:lnSpc>
              <a:spcBef>
                <a:spcPts val="0"/>
              </a:spcBef>
              <a:spcAft>
                <a:spcPts val="0"/>
              </a:spcAft>
              <a:buSzPts val="3000"/>
              <a:buNone/>
              <a:defRPr sz="4000"/>
            </a:lvl8pPr>
            <a:lvl9pPr lvl="8" algn="ctr">
              <a:lnSpc>
                <a:spcPct val="100000"/>
              </a:lnSpc>
              <a:spcBef>
                <a:spcPts val="0"/>
              </a:spcBef>
              <a:spcAft>
                <a:spcPts val="0"/>
              </a:spcAft>
              <a:buSzPts val="3000"/>
              <a:buNone/>
              <a:defRPr sz="4000"/>
            </a:lvl9pPr>
          </a:lstStyle>
          <a:p>
            <a:endParaRPr/>
          </a:p>
        </p:txBody>
      </p:sp>
      <p:sp>
        <p:nvSpPr>
          <p:cNvPr id="20379" name="Google Shape;20379;p1310"/>
          <p:cNvSpPr txBox="1">
            <a:spLocks noGrp="1"/>
          </p:cNvSpPr>
          <p:nvPr>
            <p:ph type="title" idx="15"/>
          </p:nvPr>
        </p:nvSpPr>
        <p:spPr>
          <a:xfrm>
            <a:off x="960000" y="720000"/>
            <a:ext cx="10272000" cy="752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3600"/>
              <a:buNone/>
              <a:defRPr/>
            </a:lvl2pPr>
            <a:lvl3pPr lvl="2" algn="l">
              <a:lnSpc>
                <a:spcPct val="100000"/>
              </a:lnSpc>
              <a:spcBef>
                <a:spcPts val="0"/>
              </a:spcBef>
              <a:spcAft>
                <a:spcPts val="0"/>
              </a:spcAft>
              <a:buSzPts val="3600"/>
              <a:buNone/>
              <a:defRPr/>
            </a:lvl3pPr>
            <a:lvl4pPr lvl="3" algn="l">
              <a:lnSpc>
                <a:spcPct val="100000"/>
              </a:lnSpc>
              <a:spcBef>
                <a:spcPts val="0"/>
              </a:spcBef>
              <a:spcAft>
                <a:spcPts val="0"/>
              </a:spcAft>
              <a:buSzPts val="3600"/>
              <a:buNone/>
              <a:defRPr/>
            </a:lvl4pPr>
            <a:lvl5pPr lvl="4" algn="l">
              <a:lnSpc>
                <a:spcPct val="100000"/>
              </a:lnSpc>
              <a:spcBef>
                <a:spcPts val="0"/>
              </a:spcBef>
              <a:spcAft>
                <a:spcPts val="0"/>
              </a:spcAft>
              <a:buSzPts val="3600"/>
              <a:buNone/>
              <a:defRPr/>
            </a:lvl5pPr>
            <a:lvl6pPr lvl="5" algn="l">
              <a:lnSpc>
                <a:spcPct val="100000"/>
              </a:lnSpc>
              <a:spcBef>
                <a:spcPts val="0"/>
              </a:spcBef>
              <a:spcAft>
                <a:spcPts val="0"/>
              </a:spcAft>
              <a:buSzPts val="3600"/>
              <a:buNone/>
              <a:defRPr/>
            </a:lvl6pPr>
            <a:lvl7pPr lvl="6" algn="l">
              <a:lnSpc>
                <a:spcPct val="100000"/>
              </a:lnSpc>
              <a:spcBef>
                <a:spcPts val="0"/>
              </a:spcBef>
              <a:spcAft>
                <a:spcPts val="0"/>
              </a:spcAft>
              <a:buSzPts val="3600"/>
              <a:buNone/>
              <a:defRPr/>
            </a:lvl7pPr>
            <a:lvl8pPr lvl="7" algn="l">
              <a:lnSpc>
                <a:spcPct val="100000"/>
              </a:lnSpc>
              <a:spcBef>
                <a:spcPts val="0"/>
              </a:spcBef>
              <a:spcAft>
                <a:spcPts val="0"/>
              </a:spcAft>
              <a:buSzPts val="3600"/>
              <a:buNone/>
              <a:defRPr/>
            </a:lvl8pPr>
            <a:lvl9pPr lvl="8" algn="l">
              <a:lnSpc>
                <a:spcPct val="100000"/>
              </a:lnSpc>
              <a:spcBef>
                <a:spcPts val="0"/>
              </a:spcBef>
              <a:spcAft>
                <a:spcPts val="0"/>
              </a:spcAft>
              <a:buSzPts val="3600"/>
              <a:buNone/>
              <a:defRPr/>
            </a:lvl9pPr>
          </a:lstStyle>
          <a:p>
            <a:endParaRPr/>
          </a:p>
        </p:txBody>
      </p:sp>
      <p:grpSp>
        <p:nvGrpSpPr>
          <p:cNvPr id="20380" name="Google Shape;20380;p1310"/>
          <p:cNvGrpSpPr/>
          <p:nvPr/>
        </p:nvGrpSpPr>
        <p:grpSpPr>
          <a:xfrm>
            <a:off x="52797" y="4533059"/>
            <a:ext cx="694603" cy="948983"/>
            <a:chOff x="695998" y="3193606"/>
            <a:chExt cx="520952" cy="711737"/>
          </a:xfrm>
        </p:grpSpPr>
        <p:grpSp>
          <p:nvGrpSpPr>
            <p:cNvPr id="20381" name="Google Shape;20381;p1310"/>
            <p:cNvGrpSpPr/>
            <p:nvPr/>
          </p:nvGrpSpPr>
          <p:grpSpPr>
            <a:xfrm>
              <a:off x="695998" y="3193606"/>
              <a:ext cx="520952" cy="711737"/>
              <a:chOff x="7314463" y="437474"/>
              <a:chExt cx="595987" cy="814251"/>
            </a:xfrm>
          </p:grpSpPr>
          <p:sp>
            <p:nvSpPr>
              <p:cNvPr id="20382" name="Google Shape;20382;p1310"/>
              <p:cNvSpPr/>
              <p:nvPr/>
            </p:nvSpPr>
            <p:spPr>
              <a:xfrm>
                <a:off x="7600575" y="932075"/>
                <a:ext cx="309875" cy="319650"/>
              </a:xfrm>
              <a:custGeom>
                <a:avLst/>
                <a:gdLst/>
                <a:ahLst/>
                <a:cxnLst/>
                <a:rect l="l" t="t" r="r" b="b"/>
                <a:pathLst>
                  <a:path w="12395" h="12786" extrusionOk="0">
                    <a:moveTo>
                      <a:pt x="0" y="12786"/>
                    </a:moveTo>
                    <a:lnTo>
                      <a:pt x="12395" y="0"/>
                    </a:lnTo>
                    <a:lnTo>
                      <a:pt x="5173" y="1952"/>
                    </a:lnTo>
                    <a:close/>
                  </a:path>
                </a:pathLst>
              </a:custGeom>
              <a:gradFill>
                <a:gsLst>
                  <a:gs pos="0">
                    <a:srgbClr val="59595B">
                      <a:alpha val="0"/>
                    </a:srgbClr>
                  </a:gs>
                  <a:gs pos="100000">
                    <a:srgbClr val="737373"/>
                  </a:gs>
                </a:gsLst>
                <a:lin ang="8100019" scaled="0"/>
              </a:gradFill>
              <a:ln>
                <a:noFill/>
              </a:ln>
            </p:spPr>
          </p:sp>
          <p:sp>
            <p:nvSpPr>
              <p:cNvPr id="20383" name="Google Shape;20383;p1310"/>
              <p:cNvSpPr/>
              <p:nvPr/>
            </p:nvSpPr>
            <p:spPr>
              <a:xfrm flipH="1">
                <a:off x="7314463" y="437474"/>
                <a:ext cx="552062" cy="812396"/>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gradFill>
                <a:gsLst>
                  <a:gs pos="0">
                    <a:srgbClr val="637BE4"/>
                  </a:gs>
                  <a:gs pos="100000">
                    <a:srgbClr val="243BA0"/>
                  </a:gs>
                </a:gsLst>
                <a:path path="circle">
                  <a:fillToRect l="50000" t="50000" r="50000" b="50000"/>
                </a:path>
                <a:tileRect/>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20384" name="Google Shape;20384;p1310"/>
            <p:cNvSpPr/>
            <p:nvPr/>
          </p:nvSpPr>
          <p:spPr>
            <a:xfrm flipH="1">
              <a:off x="696000" y="3194419"/>
              <a:ext cx="482555" cy="710112"/>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FFFFFF">
                <a:alpha val="2862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grpSp>
        <p:nvGrpSpPr>
          <p:cNvPr id="20385" name="Google Shape;20385;p1310"/>
          <p:cNvGrpSpPr/>
          <p:nvPr/>
        </p:nvGrpSpPr>
        <p:grpSpPr>
          <a:xfrm rot="-2941519">
            <a:off x="10941942" y="1873009"/>
            <a:ext cx="896753" cy="906171"/>
            <a:chOff x="5542118" y="902100"/>
            <a:chExt cx="872785" cy="881950"/>
          </a:xfrm>
        </p:grpSpPr>
        <p:sp>
          <p:nvSpPr>
            <p:cNvPr id="20386" name="Google Shape;20386;p1310"/>
            <p:cNvSpPr/>
            <p:nvPr/>
          </p:nvSpPr>
          <p:spPr>
            <a:xfrm>
              <a:off x="5542118" y="902100"/>
              <a:ext cx="872785" cy="881950"/>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gradFill>
              <a:gsLst>
                <a:gs pos="0">
                  <a:srgbClr val="FF2F2F">
                    <a:alpha val="64313"/>
                  </a:srgbClr>
                </a:gs>
                <a:gs pos="100000">
                  <a:srgbClr val="A50707">
                    <a:alpha val="64313"/>
                  </a:srgbClr>
                </a:gs>
              </a:gsLst>
              <a:path path="circle">
                <a:fillToRect l="50000" t="50000" r="50000" b="50000"/>
              </a:path>
              <a:tileRect/>
            </a:gradFill>
            <a:ln>
              <a:noFill/>
            </a:ln>
            <a:effectLst>
              <a:outerShdw blurRad="42863" dist="57150" algn="bl" rotWithShape="0">
                <a:srgbClr val="000000">
                  <a:alpha val="22352"/>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387" name="Google Shape;20387;p1310"/>
            <p:cNvSpPr/>
            <p:nvPr/>
          </p:nvSpPr>
          <p:spPr>
            <a:xfrm>
              <a:off x="5542118" y="902100"/>
              <a:ext cx="872785" cy="881950"/>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FFFFFF">
                <a:alpha val="2862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2069.xml><?xml version="1.0" encoding="utf-8"?>
<p:sldLayout xmlns:a="http://schemas.openxmlformats.org/drawingml/2006/main" xmlns:r="http://schemas.openxmlformats.org/officeDocument/2006/relationships" xmlns:p="http://schemas.openxmlformats.org/presentationml/2006/main" matchingName="Title and text">
  <p:cSld name="MAIN_POINT_1">
    <p:spTree>
      <p:nvGrpSpPr>
        <p:cNvPr id="1" name="Shape 20388"/>
        <p:cNvGrpSpPr/>
        <p:nvPr/>
      </p:nvGrpSpPr>
      <p:grpSpPr>
        <a:xfrm>
          <a:off x="0" y="0"/>
          <a:ext cx="0" cy="0"/>
          <a:chOff x="0" y="0"/>
          <a:chExt cx="0" cy="0"/>
        </a:xfrm>
      </p:grpSpPr>
      <p:pic>
        <p:nvPicPr>
          <p:cNvPr id="20389" name="Google Shape;20389;p1136"/>
          <p:cNvPicPr preferRelativeResize="0"/>
          <p:nvPr/>
        </p:nvPicPr>
        <p:blipFill rotWithShape="1">
          <a:blip r:embed="rId2">
            <a:alphaModFix/>
          </a:blip>
          <a:srcRect/>
          <a:stretch/>
        </p:blipFill>
        <p:spPr>
          <a:xfrm flipH="1">
            <a:off x="1" y="1"/>
            <a:ext cx="12192004" cy="6858001"/>
          </a:xfrm>
          <a:prstGeom prst="rect">
            <a:avLst/>
          </a:prstGeom>
          <a:noFill/>
          <a:ln>
            <a:noFill/>
          </a:ln>
        </p:spPr>
      </p:pic>
      <p:sp>
        <p:nvSpPr>
          <p:cNvPr id="20390" name="Google Shape;20390;p1136"/>
          <p:cNvSpPr/>
          <p:nvPr/>
        </p:nvSpPr>
        <p:spPr>
          <a:xfrm>
            <a:off x="-67" y="0"/>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391" name="Google Shape;20391;p1136"/>
          <p:cNvSpPr txBox="1">
            <a:spLocks noGrp="1"/>
          </p:cNvSpPr>
          <p:nvPr>
            <p:ph type="subTitle" idx="1"/>
          </p:nvPr>
        </p:nvSpPr>
        <p:spPr>
          <a:xfrm rot="220">
            <a:off x="2968133" y="5095484"/>
            <a:ext cx="6255600" cy="874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
        <p:nvSpPr>
          <p:cNvPr id="20392" name="Google Shape;20392;p1136"/>
          <p:cNvSpPr txBox="1">
            <a:spLocks noGrp="1"/>
          </p:cNvSpPr>
          <p:nvPr>
            <p:ph type="title"/>
          </p:nvPr>
        </p:nvSpPr>
        <p:spPr>
          <a:xfrm>
            <a:off x="2968133" y="4146484"/>
            <a:ext cx="6255600" cy="9488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4800"/>
              <a:buNone/>
              <a:defRPr/>
            </a:lvl1pPr>
            <a:lvl2pPr lvl="1" algn="ctr">
              <a:lnSpc>
                <a:spcPct val="100000"/>
              </a:lnSpc>
              <a:spcBef>
                <a:spcPts val="0"/>
              </a:spcBef>
              <a:spcAft>
                <a:spcPts val="0"/>
              </a:spcAft>
              <a:buSzPts val="4800"/>
              <a:buNone/>
              <a:defRPr sz="6400"/>
            </a:lvl2pPr>
            <a:lvl3pPr lvl="2" algn="ctr">
              <a:lnSpc>
                <a:spcPct val="100000"/>
              </a:lnSpc>
              <a:spcBef>
                <a:spcPts val="0"/>
              </a:spcBef>
              <a:spcAft>
                <a:spcPts val="0"/>
              </a:spcAft>
              <a:buSzPts val="4800"/>
              <a:buNone/>
              <a:defRPr sz="6400"/>
            </a:lvl3pPr>
            <a:lvl4pPr lvl="3" algn="ctr">
              <a:lnSpc>
                <a:spcPct val="100000"/>
              </a:lnSpc>
              <a:spcBef>
                <a:spcPts val="0"/>
              </a:spcBef>
              <a:spcAft>
                <a:spcPts val="0"/>
              </a:spcAft>
              <a:buSzPts val="4800"/>
              <a:buNone/>
              <a:defRPr sz="6400"/>
            </a:lvl4pPr>
            <a:lvl5pPr lvl="4" algn="ctr">
              <a:lnSpc>
                <a:spcPct val="100000"/>
              </a:lnSpc>
              <a:spcBef>
                <a:spcPts val="0"/>
              </a:spcBef>
              <a:spcAft>
                <a:spcPts val="0"/>
              </a:spcAft>
              <a:buSzPts val="4800"/>
              <a:buNone/>
              <a:defRPr sz="6400"/>
            </a:lvl5pPr>
            <a:lvl6pPr lvl="5" algn="ctr">
              <a:lnSpc>
                <a:spcPct val="100000"/>
              </a:lnSpc>
              <a:spcBef>
                <a:spcPts val="0"/>
              </a:spcBef>
              <a:spcAft>
                <a:spcPts val="0"/>
              </a:spcAft>
              <a:buSzPts val="4800"/>
              <a:buNone/>
              <a:defRPr sz="6400"/>
            </a:lvl6pPr>
            <a:lvl7pPr lvl="6" algn="ctr">
              <a:lnSpc>
                <a:spcPct val="100000"/>
              </a:lnSpc>
              <a:spcBef>
                <a:spcPts val="0"/>
              </a:spcBef>
              <a:spcAft>
                <a:spcPts val="0"/>
              </a:spcAft>
              <a:buSzPts val="4800"/>
              <a:buNone/>
              <a:defRPr sz="6400"/>
            </a:lvl7pPr>
            <a:lvl8pPr lvl="7" algn="ctr">
              <a:lnSpc>
                <a:spcPct val="100000"/>
              </a:lnSpc>
              <a:spcBef>
                <a:spcPts val="0"/>
              </a:spcBef>
              <a:spcAft>
                <a:spcPts val="0"/>
              </a:spcAft>
              <a:buSzPts val="4800"/>
              <a:buNone/>
              <a:defRPr sz="6400"/>
            </a:lvl8pPr>
            <a:lvl9pPr lvl="8" algn="ctr">
              <a:lnSpc>
                <a:spcPct val="100000"/>
              </a:lnSpc>
              <a:spcBef>
                <a:spcPts val="0"/>
              </a:spcBef>
              <a:spcAft>
                <a:spcPts val="0"/>
              </a:spcAft>
              <a:buSzPts val="4800"/>
              <a:buNone/>
              <a:defRPr sz="6400"/>
            </a:lvl9pPr>
          </a:lstStyle>
          <a:p>
            <a:endParaRPr/>
          </a:p>
        </p:txBody>
      </p:sp>
      <p:grpSp>
        <p:nvGrpSpPr>
          <p:cNvPr id="20393" name="Google Shape;20393;p1136"/>
          <p:cNvGrpSpPr/>
          <p:nvPr/>
        </p:nvGrpSpPr>
        <p:grpSpPr>
          <a:xfrm>
            <a:off x="52797" y="4533059"/>
            <a:ext cx="694603" cy="948983"/>
            <a:chOff x="695998" y="3193606"/>
            <a:chExt cx="520952" cy="711737"/>
          </a:xfrm>
        </p:grpSpPr>
        <p:grpSp>
          <p:nvGrpSpPr>
            <p:cNvPr id="20394" name="Google Shape;20394;p1136"/>
            <p:cNvGrpSpPr/>
            <p:nvPr/>
          </p:nvGrpSpPr>
          <p:grpSpPr>
            <a:xfrm>
              <a:off x="695998" y="3193606"/>
              <a:ext cx="520952" cy="711737"/>
              <a:chOff x="7314463" y="437474"/>
              <a:chExt cx="595987" cy="814251"/>
            </a:xfrm>
          </p:grpSpPr>
          <p:sp>
            <p:nvSpPr>
              <p:cNvPr id="20395" name="Google Shape;20395;p1136"/>
              <p:cNvSpPr/>
              <p:nvPr/>
            </p:nvSpPr>
            <p:spPr>
              <a:xfrm>
                <a:off x="7600575" y="932075"/>
                <a:ext cx="309875" cy="319650"/>
              </a:xfrm>
              <a:custGeom>
                <a:avLst/>
                <a:gdLst/>
                <a:ahLst/>
                <a:cxnLst/>
                <a:rect l="l" t="t" r="r" b="b"/>
                <a:pathLst>
                  <a:path w="12395" h="12786" extrusionOk="0">
                    <a:moveTo>
                      <a:pt x="0" y="12786"/>
                    </a:moveTo>
                    <a:lnTo>
                      <a:pt x="12395" y="0"/>
                    </a:lnTo>
                    <a:lnTo>
                      <a:pt x="5173" y="1952"/>
                    </a:lnTo>
                    <a:close/>
                  </a:path>
                </a:pathLst>
              </a:custGeom>
              <a:gradFill>
                <a:gsLst>
                  <a:gs pos="0">
                    <a:srgbClr val="59595B">
                      <a:alpha val="0"/>
                    </a:srgbClr>
                  </a:gs>
                  <a:gs pos="100000">
                    <a:srgbClr val="737373"/>
                  </a:gs>
                </a:gsLst>
                <a:lin ang="8100019" scaled="0"/>
              </a:gradFill>
              <a:ln>
                <a:noFill/>
              </a:ln>
            </p:spPr>
          </p:sp>
          <p:sp>
            <p:nvSpPr>
              <p:cNvPr id="20396" name="Google Shape;20396;p1136"/>
              <p:cNvSpPr/>
              <p:nvPr/>
            </p:nvSpPr>
            <p:spPr>
              <a:xfrm flipH="1">
                <a:off x="7314463" y="437474"/>
                <a:ext cx="552062" cy="812396"/>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gradFill>
                <a:gsLst>
                  <a:gs pos="0">
                    <a:srgbClr val="637BE4"/>
                  </a:gs>
                  <a:gs pos="100000">
                    <a:srgbClr val="243BA0"/>
                  </a:gs>
                </a:gsLst>
                <a:path path="circle">
                  <a:fillToRect l="50000" t="50000" r="50000" b="50000"/>
                </a:path>
                <a:tileRect/>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20397" name="Google Shape;20397;p1136"/>
            <p:cNvSpPr/>
            <p:nvPr/>
          </p:nvSpPr>
          <p:spPr>
            <a:xfrm flipH="1">
              <a:off x="696000" y="3194419"/>
              <a:ext cx="482555" cy="710112"/>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FFFFFF">
                <a:alpha val="2862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matchingName="End">
  <p:cSld name="End 8">
    <p:spTree>
      <p:nvGrpSpPr>
        <p:cNvPr id="1" name="Shape 2022"/>
        <p:cNvGrpSpPr/>
        <p:nvPr/>
      </p:nvGrpSpPr>
      <p:grpSpPr>
        <a:xfrm>
          <a:off x="0" y="0"/>
          <a:ext cx="0" cy="0"/>
          <a:chOff x="0" y="0"/>
          <a:chExt cx="0" cy="0"/>
        </a:xfrm>
      </p:grpSpPr>
      <p:grpSp>
        <p:nvGrpSpPr>
          <p:cNvPr id="2023" name="Google Shape;2023;p302"/>
          <p:cNvGrpSpPr/>
          <p:nvPr/>
        </p:nvGrpSpPr>
        <p:grpSpPr>
          <a:xfrm>
            <a:off x="0" y="0"/>
            <a:ext cx="12192000" cy="2148830"/>
            <a:chOff x="0" y="0"/>
            <a:chExt cx="12192000" cy="2148830"/>
          </a:xfrm>
        </p:grpSpPr>
        <p:sp>
          <p:nvSpPr>
            <p:cNvPr id="2024" name="Google Shape;2024;p30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25" name="Google Shape;2025;p30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026" name="Google Shape;2026;p302"/>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27" name="Google Shape;2027;p302"/>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8" name="Google Shape;2028;p30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29" name="Google Shape;2029;p302"/>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2030" name="Google Shape;2030;p30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070.xml><?xml version="1.0" encoding="utf-8"?>
<p:sldLayout xmlns:a="http://schemas.openxmlformats.org/drawingml/2006/main" xmlns:r="http://schemas.openxmlformats.org/officeDocument/2006/relationships" xmlns:p="http://schemas.openxmlformats.org/presentationml/2006/main" matchingName="Title and text 1">
  <p:cSld name="TITLE_AND_BODY_1">
    <p:spTree>
      <p:nvGrpSpPr>
        <p:cNvPr id="1" name="Shape 20398"/>
        <p:cNvGrpSpPr/>
        <p:nvPr/>
      </p:nvGrpSpPr>
      <p:grpSpPr>
        <a:xfrm>
          <a:off x="0" y="0"/>
          <a:ext cx="0" cy="0"/>
          <a:chOff x="0" y="0"/>
          <a:chExt cx="0" cy="0"/>
        </a:xfrm>
      </p:grpSpPr>
      <p:pic>
        <p:nvPicPr>
          <p:cNvPr id="20399" name="Google Shape;20399;p1311"/>
          <p:cNvPicPr preferRelativeResize="0"/>
          <p:nvPr/>
        </p:nvPicPr>
        <p:blipFill rotWithShape="1">
          <a:blip r:embed="rId2">
            <a:alphaModFix/>
          </a:blip>
          <a:srcRect/>
          <a:stretch/>
        </p:blipFill>
        <p:spPr>
          <a:xfrm>
            <a:off x="1" y="1"/>
            <a:ext cx="12192004" cy="6858001"/>
          </a:xfrm>
          <a:prstGeom prst="rect">
            <a:avLst/>
          </a:prstGeom>
          <a:noFill/>
          <a:ln>
            <a:noFill/>
          </a:ln>
        </p:spPr>
      </p:pic>
      <p:sp>
        <p:nvSpPr>
          <p:cNvPr id="20400" name="Google Shape;20400;p1311"/>
          <p:cNvSpPr/>
          <p:nvPr/>
        </p:nvSpPr>
        <p:spPr>
          <a:xfrm>
            <a:off x="-67" y="0"/>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401" name="Google Shape;20401;p1311"/>
          <p:cNvSpPr txBox="1">
            <a:spLocks noGrp="1"/>
          </p:cNvSpPr>
          <p:nvPr>
            <p:ph type="title"/>
          </p:nvPr>
        </p:nvSpPr>
        <p:spPr>
          <a:xfrm>
            <a:off x="960000" y="1910484"/>
            <a:ext cx="10272000" cy="752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3600"/>
              <a:buNone/>
              <a:defRPr/>
            </a:lvl2pPr>
            <a:lvl3pPr lvl="2" algn="l">
              <a:lnSpc>
                <a:spcPct val="100000"/>
              </a:lnSpc>
              <a:spcBef>
                <a:spcPts val="0"/>
              </a:spcBef>
              <a:spcAft>
                <a:spcPts val="0"/>
              </a:spcAft>
              <a:buSzPts val="3600"/>
              <a:buNone/>
              <a:defRPr/>
            </a:lvl3pPr>
            <a:lvl4pPr lvl="3" algn="l">
              <a:lnSpc>
                <a:spcPct val="100000"/>
              </a:lnSpc>
              <a:spcBef>
                <a:spcPts val="0"/>
              </a:spcBef>
              <a:spcAft>
                <a:spcPts val="0"/>
              </a:spcAft>
              <a:buSzPts val="3600"/>
              <a:buNone/>
              <a:defRPr/>
            </a:lvl4pPr>
            <a:lvl5pPr lvl="4" algn="l">
              <a:lnSpc>
                <a:spcPct val="100000"/>
              </a:lnSpc>
              <a:spcBef>
                <a:spcPts val="0"/>
              </a:spcBef>
              <a:spcAft>
                <a:spcPts val="0"/>
              </a:spcAft>
              <a:buSzPts val="3600"/>
              <a:buNone/>
              <a:defRPr/>
            </a:lvl5pPr>
            <a:lvl6pPr lvl="5" algn="l">
              <a:lnSpc>
                <a:spcPct val="100000"/>
              </a:lnSpc>
              <a:spcBef>
                <a:spcPts val="0"/>
              </a:spcBef>
              <a:spcAft>
                <a:spcPts val="0"/>
              </a:spcAft>
              <a:buSzPts val="3600"/>
              <a:buNone/>
              <a:defRPr/>
            </a:lvl6pPr>
            <a:lvl7pPr lvl="6" algn="l">
              <a:lnSpc>
                <a:spcPct val="100000"/>
              </a:lnSpc>
              <a:spcBef>
                <a:spcPts val="0"/>
              </a:spcBef>
              <a:spcAft>
                <a:spcPts val="0"/>
              </a:spcAft>
              <a:buSzPts val="3600"/>
              <a:buNone/>
              <a:defRPr/>
            </a:lvl7pPr>
            <a:lvl8pPr lvl="7" algn="l">
              <a:lnSpc>
                <a:spcPct val="100000"/>
              </a:lnSpc>
              <a:spcBef>
                <a:spcPts val="0"/>
              </a:spcBef>
              <a:spcAft>
                <a:spcPts val="0"/>
              </a:spcAft>
              <a:buSzPts val="3600"/>
              <a:buNone/>
              <a:defRPr/>
            </a:lvl8pPr>
            <a:lvl9pPr lvl="8" algn="l">
              <a:lnSpc>
                <a:spcPct val="100000"/>
              </a:lnSpc>
              <a:spcBef>
                <a:spcPts val="0"/>
              </a:spcBef>
              <a:spcAft>
                <a:spcPts val="0"/>
              </a:spcAft>
              <a:buSzPts val="3600"/>
              <a:buNone/>
              <a:defRPr/>
            </a:lvl9pPr>
          </a:lstStyle>
          <a:p>
            <a:endParaRPr/>
          </a:p>
        </p:txBody>
      </p:sp>
      <p:sp>
        <p:nvSpPr>
          <p:cNvPr id="20402" name="Google Shape;20402;p1311"/>
          <p:cNvSpPr txBox="1">
            <a:spLocks noGrp="1"/>
          </p:cNvSpPr>
          <p:nvPr>
            <p:ph type="body" idx="1"/>
          </p:nvPr>
        </p:nvSpPr>
        <p:spPr>
          <a:xfrm>
            <a:off x="960000" y="2839923"/>
            <a:ext cx="10272000" cy="2107600"/>
          </a:xfrm>
          <a:prstGeom prst="rect">
            <a:avLst/>
          </a:prstGeom>
          <a:solidFill>
            <a:srgbClr val="FFFFFF">
              <a:alpha val="73725"/>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marL="457200" lvl="0" indent="-317500" algn="l">
              <a:lnSpc>
                <a:spcPct val="100000"/>
              </a:lnSpc>
              <a:spcBef>
                <a:spcPts val="0"/>
              </a:spcBef>
              <a:spcAft>
                <a:spcPts val="0"/>
              </a:spcAft>
              <a:buClr>
                <a:schemeClr val="accent3"/>
              </a:buClr>
              <a:buSzPts val="1400"/>
              <a:buChar char="●"/>
              <a:defRPr sz="1600">
                <a:solidFill>
                  <a:srgbClr val="434343"/>
                </a:solidFill>
              </a:defRPr>
            </a:lvl1pPr>
            <a:lvl2pPr marL="914400" lvl="1" indent="-317500" algn="l">
              <a:lnSpc>
                <a:spcPct val="115000"/>
              </a:lnSpc>
              <a:spcBef>
                <a:spcPts val="0"/>
              </a:spcBef>
              <a:spcAft>
                <a:spcPts val="0"/>
              </a:spcAft>
              <a:buClr>
                <a:srgbClr val="434343"/>
              </a:buClr>
              <a:buSzPts val="1400"/>
              <a:buChar char="○"/>
              <a:defRPr>
                <a:solidFill>
                  <a:srgbClr val="434343"/>
                </a:solidFill>
              </a:defRPr>
            </a:lvl2pPr>
            <a:lvl3pPr marL="1371600" lvl="2" indent="-317500" algn="l">
              <a:lnSpc>
                <a:spcPct val="115000"/>
              </a:lnSpc>
              <a:spcBef>
                <a:spcPts val="2133"/>
              </a:spcBef>
              <a:spcAft>
                <a:spcPts val="0"/>
              </a:spcAft>
              <a:buClr>
                <a:srgbClr val="434343"/>
              </a:buClr>
              <a:buSzPts val="1400"/>
              <a:buChar char="■"/>
              <a:defRPr>
                <a:solidFill>
                  <a:srgbClr val="434343"/>
                </a:solidFill>
              </a:defRPr>
            </a:lvl3pPr>
            <a:lvl4pPr marL="1828800" lvl="3" indent="-317500" algn="l">
              <a:lnSpc>
                <a:spcPct val="115000"/>
              </a:lnSpc>
              <a:spcBef>
                <a:spcPts val="2133"/>
              </a:spcBef>
              <a:spcAft>
                <a:spcPts val="0"/>
              </a:spcAft>
              <a:buClr>
                <a:srgbClr val="434343"/>
              </a:buClr>
              <a:buSzPts val="1400"/>
              <a:buChar char="●"/>
              <a:defRPr>
                <a:solidFill>
                  <a:srgbClr val="434343"/>
                </a:solidFill>
              </a:defRPr>
            </a:lvl4pPr>
            <a:lvl5pPr marL="2286000" lvl="4" indent="-317500" algn="l">
              <a:lnSpc>
                <a:spcPct val="115000"/>
              </a:lnSpc>
              <a:spcBef>
                <a:spcPts val="2133"/>
              </a:spcBef>
              <a:spcAft>
                <a:spcPts val="0"/>
              </a:spcAft>
              <a:buClr>
                <a:srgbClr val="434343"/>
              </a:buClr>
              <a:buSzPts val="1400"/>
              <a:buChar char="○"/>
              <a:defRPr>
                <a:solidFill>
                  <a:srgbClr val="434343"/>
                </a:solidFill>
              </a:defRPr>
            </a:lvl5pPr>
            <a:lvl6pPr marL="2743200" lvl="5" indent="-317500" algn="l">
              <a:lnSpc>
                <a:spcPct val="115000"/>
              </a:lnSpc>
              <a:spcBef>
                <a:spcPts val="2133"/>
              </a:spcBef>
              <a:spcAft>
                <a:spcPts val="0"/>
              </a:spcAft>
              <a:buClr>
                <a:srgbClr val="434343"/>
              </a:buClr>
              <a:buSzPts val="1400"/>
              <a:buChar char="■"/>
              <a:defRPr>
                <a:solidFill>
                  <a:srgbClr val="434343"/>
                </a:solidFill>
              </a:defRPr>
            </a:lvl6pPr>
            <a:lvl7pPr marL="3200400" lvl="6" indent="-317500" algn="l">
              <a:lnSpc>
                <a:spcPct val="115000"/>
              </a:lnSpc>
              <a:spcBef>
                <a:spcPts val="2133"/>
              </a:spcBef>
              <a:spcAft>
                <a:spcPts val="0"/>
              </a:spcAft>
              <a:buClr>
                <a:srgbClr val="434343"/>
              </a:buClr>
              <a:buSzPts val="1400"/>
              <a:buChar char="●"/>
              <a:defRPr>
                <a:solidFill>
                  <a:srgbClr val="434343"/>
                </a:solidFill>
              </a:defRPr>
            </a:lvl7pPr>
            <a:lvl8pPr marL="3657600" lvl="7" indent="-317500" algn="l">
              <a:lnSpc>
                <a:spcPct val="115000"/>
              </a:lnSpc>
              <a:spcBef>
                <a:spcPts val="2133"/>
              </a:spcBef>
              <a:spcAft>
                <a:spcPts val="0"/>
              </a:spcAft>
              <a:buClr>
                <a:srgbClr val="434343"/>
              </a:buClr>
              <a:buSzPts val="1400"/>
              <a:buChar char="○"/>
              <a:defRPr>
                <a:solidFill>
                  <a:srgbClr val="434343"/>
                </a:solidFill>
              </a:defRPr>
            </a:lvl8pPr>
            <a:lvl9pPr marL="4114800" lvl="8" indent="-317500" algn="l">
              <a:lnSpc>
                <a:spcPct val="115000"/>
              </a:lnSpc>
              <a:spcBef>
                <a:spcPts val="2133"/>
              </a:spcBef>
              <a:spcAft>
                <a:spcPts val="2133"/>
              </a:spcAft>
              <a:buClr>
                <a:srgbClr val="434343"/>
              </a:buClr>
              <a:buSzPts val="1400"/>
              <a:buChar char="■"/>
              <a:defRPr>
                <a:solidFill>
                  <a:srgbClr val="434343"/>
                </a:solidFill>
              </a:defRPr>
            </a:lvl9pPr>
          </a:lstStyle>
          <a:p>
            <a:endParaRPr/>
          </a:p>
        </p:txBody>
      </p:sp>
    </p:spTree>
  </p:cSld>
  <p:clrMapOvr>
    <a:masterClrMapping/>
  </p:clrMapOvr>
</p:sldLayout>
</file>

<file path=ppt/slideLayouts/slideLayout2071.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20403"/>
        <p:cNvGrpSpPr/>
        <p:nvPr/>
      </p:nvGrpSpPr>
      <p:grpSpPr>
        <a:xfrm>
          <a:off x="0" y="0"/>
          <a:ext cx="0" cy="0"/>
          <a:chOff x="0" y="0"/>
          <a:chExt cx="0" cy="0"/>
        </a:xfrm>
      </p:grpSpPr>
      <p:pic>
        <p:nvPicPr>
          <p:cNvPr id="20404" name="Google Shape;20404;p1312"/>
          <p:cNvPicPr preferRelativeResize="0"/>
          <p:nvPr/>
        </p:nvPicPr>
        <p:blipFill rotWithShape="1">
          <a:blip r:embed="rId2">
            <a:alphaModFix/>
          </a:blip>
          <a:srcRect/>
          <a:stretch/>
        </p:blipFill>
        <p:spPr>
          <a:xfrm>
            <a:off x="-7" y="1"/>
            <a:ext cx="12192004" cy="6858001"/>
          </a:xfrm>
          <a:prstGeom prst="rect">
            <a:avLst/>
          </a:prstGeom>
          <a:noFill/>
          <a:ln>
            <a:noFill/>
          </a:ln>
        </p:spPr>
      </p:pic>
      <p:sp>
        <p:nvSpPr>
          <p:cNvPr id="20405" name="Google Shape;20405;p1312"/>
          <p:cNvSpPr/>
          <p:nvPr/>
        </p:nvSpPr>
        <p:spPr>
          <a:xfrm>
            <a:off x="-7" y="1"/>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406" name="Google Shape;20406;p1312"/>
          <p:cNvSpPr txBox="1">
            <a:spLocks noGrp="1"/>
          </p:cNvSpPr>
          <p:nvPr>
            <p:ph type="title"/>
          </p:nvPr>
        </p:nvSpPr>
        <p:spPr>
          <a:xfrm>
            <a:off x="960000" y="720000"/>
            <a:ext cx="10272000" cy="752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3600"/>
              <a:buNone/>
              <a:defRPr/>
            </a:lvl1pPr>
            <a:lvl2pPr lvl="1" algn="l">
              <a:lnSpc>
                <a:spcPct val="100000"/>
              </a:lnSpc>
              <a:spcBef>
                <a:spcPts val="0"/>
              </a:spcBef>
              <a:spcAft>
                <a:spcPts val="0"/>
              </a:spcAft>
              <a:buSzPts val="3600"/>
              <a:buNone/>
              <a:defRPr/>
            </a:lvl2pPr>
            <a:lvl3pPr lvl="2" algn="l">
              <a:lnSpc>
                <a:spcPct val="100000"/>
              </a:lnSpc>
              <a:spcBef>
                <a:spcPts val="0"/>
              </a:spcBef>
              <a:spcAft>
                <a:spcPts val="0"/>
              </a:spcAft>
              <a:buSzPts val="3600"/>
              <a:buNone/>
              <a:defRPr/>
            </a:lvl3pPr>
            <a:lvl4pPr lvl="3" algn="l">
              <a:lnSpc>
                <a:spcPct val="100000"/>
              </a:lnSpc>
              <a:spcBef>
                <a:spcPts val="0"/>
              </a:spcBef>
              <a:spcAft>
                <a:spcPts val="0"/>
              </a:spcAft>
              <a:buSzPts val="3600"/>
              <a:buNone/>
              <a:defRPr/>
            </a:lvl4pPr>
            <a:lvl5pPr lvl="4" algn="l">
              <a:lnSpc>
                <a:spcPct val="100000"/>
              </a:lnSpc>
              <a:spcBef>
                <a:spcPts val="0"/>
              </a:spcBef>
              <a:spcAft>
                <a:spcPts val="0"/>
              </a:spcAft>
              <a:buSzPts val="3600"/>
              <a:buNone/>
              <a:defRPr/>
            </a:lvl5pPr>
            <a:lvl6pPr lvl="5" algn="l">
              <a:lnSpc>
                <a:spcPct val="100000"/>
              </a:lnSpc>
              <a:spcBef>
                <a:spcPts val="0"/>
              </a:spcBef>
              <a:spcAft>
                <a:spcPts val="0"/>
              </a:spcAft>
              <a:buSzPts val="3600"/>
              <a:buNone/>
              <a:defRPr/>
            </a:lvl6pPr>
            <a:lvl7pPr lvl="6" algn="l">
              <a:lnSpc>
                <a:spcPct val="100000"/>
              </a:lnSpc>
              <a:spcBef>
                <a:spcPts val="0"/>
              </a:spcBef>
              <a:spcAft>
                <a:spcPts val="0"/>
              </a:spcAft>
              <a:buSzPts val="3600"/>
              <a:buNone/>
              <a:defRPr/>
            </a:lvl7pPr>
            <a:lvl8pPr lvl="7" algn="l">
              <a:lnSpc>
                <a:spcPct val="100000"/>
              </a:lnSpc>
              <a:spcBef>
                <a:spcPts val="0"/>
              </a:spcBef>
              <a:spcAft>
                <a:spcPts val="0"/>
              </a:spcAft>
              <a:buSzPts val="3600"/>
              <a:buNone/>
              <a:defRPr/>
            </a:lvl8pPr>
            <a:lvl9pPr lvl="8" algn="l">
              <a:lnSpc>
                <a:spcPct val="100000"/>
              </a:lnSpc>
              <a:spcBef>
                <a:spcPts val="0"/>
              </a:spcBef>
              <a:spcAft>
                <a:spcPts val="0"/>
              </a:spcAft>
              <a:buSzPts val="3600"/>
              <a:buNone/>
              <a:defRPr/>
            </a:lvl9pPr>
          </a:lstStyle>
          <a:p>
            <a:endParaRPr/>
          </a:p>
        </p:txBody>
      </p:sp>
      <p:sp>
        <p:nvSpPr>
          <p:cNvPr id="20407" name="Google Shape;20407;p1312"/>
          <p:cNvSpPr txBox="1">
            <a:spLocks noGrp="1"/>
          </p:cNvSpPr>
          <p:nvPr>
            <p:ph type="title" idx="2"/>
          </p:nvPr>
        </p:nvSpPr>
        <p:spPr>
          <a:xfrm>
            <a:off x="2813984" y="2285039"/>
            <a:ext cx="3115200" cy="8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400"/>
              <a:buNone/>
              <a:defRPr sz="3200"/>
            </a:lvl1pPr>
            <a:lvl2pPr lvl="1" algn="ctr">
              <a:lnSpc>
                <a:spcPct val="100000"/>
              </a:lnSpc>
              <a:spcBef>
                <a:spcPts val="0"/>
              </a:spcBef>
              <a:spcAft>
                <a:spcPts val="0"/>
              </a:spcAft>
              <a:buSzPts val="2400"/>
              <a:buNone/>
              <a:defRPr sz="3200"/>
            </a:lvl2pPr>
            <a:lvl3pPr lvl="2" algn="ctr">
              <a:lnSpc>
                <a:spcPct val="100000"/>
              </a:lnSpc>
              <a:spcBef>
                <a:spcPts val="0"/>
              </a:spcBef>
              <a:spcAft>
                <a:spcPts val="0"/>
              </a:spcAft>
              <a:buSzPts val="2400"/>
              <a:buNone/>
              <a:defRPr sz="3200"/>
            </a:lvl3pPr>
            <a:lvl4pPr lvl="3" algn="ctr">
              <a:lnSpc>
                <a:spcPct val="100000"/>
              </a:lnSpc>
              <a:spcBef>
                <a:spcPts val="0"/>
              </a:spcBef>
              <a:spcAft>
                <a:spcPts val="0"/>
              </a:spcAft>
              <a:buSzPts val="2400"/>
              <a:buNone/>
              <a:defRPr sz="3200"/>
            </a:lvl4pPr>
            <a:lvl5pPr lvl="4" algn="ctr">
              <a:lnSpc>
                <a:spcPct val="100000"/>
              </a:lnSpc>
              <a:spcBef>
                <a:spcPts val="0"/>
              </a:spcBef>
              <a:spcAft>
                <a:spcPts val="0"/>
              </a:spcAft>
              <a:buSzPts val="2400"/>
              <a:buNone/>
              <a:defRPr sz="3200"/>
            </a:lvl5pPr>
            <a:lvl6pPr lvl="5" algn="ctr">
              <a:lnSpc>
                <a:spcPct val="100000"/>
              </a:lnSpc>
              <a:spcBef>
                <a:spcPts val="0"/>
              </a:spcBef>
              <a:spcAft>
                <a:spcPts val="0"/>
              </a:spcAft>
              <a:buSzPts val="2400"/>
              <a:buNone/>
              <a:defRPr sz="3200"/>
            </a:lvl6pPr>
            <a:lvl7pPr lvl="6" algn="ctr">
              <a:lnSpc>
                <a:spcPct val="100000"/>
              </a:lnSpc>
              <a:spcBef>
                <a:spcPts val="0"/>
              </a:spcBef>
              <a:spcAft>
                <a:spcPts val="0"/>
              </a:spcAft>
              <a:buSzPts val="2400"/>
              <a:buNone/>
              <a:defRPr sz="3200"/>
            </a:lvl7pPr>
            <a:lvl8pPr lvl="7" algn="ctr">
              <a:lnSpc>
                <a:spcPct val="100000"/>
              </a:lnSpc>
              <a:spcBef>
                <a:spcPts val="0"/>
              </a:spcBef>
              <a:spcAft>
                <a:spcPts val="0"/>
              </a:spcAft>
              <a:buSzPts val="2400"/>
              <a:buNone/>
              <a:defRPr sz="3200"/>
            </a:lvl8pPr>
            <a:lvl9pPr lvl="8" algn="ctr">
              <a:lnSpc>
                <a:spcPct val="100000"/>
              </a:lnSpc>
              <a:spcBef>
                <a:spcPts val="0"/>
              </a:spcBef>
              <a:spcAft>
                <a:spcPts val="0"/>
              </a:spcAft>
              <a:buSzPts val="2400"/>
              <a:buNone/>
              <a:defRPr sz="3200"/>
            </a:lvl9pPr>
          </a:lstStyle>
          <a:p>
            <a:endParaRPr/>
          </a:p>
        </p:txBody>
      </p:sp>
      <p:sp>
        <p:nvSpPr>
          <p:cNvPr id="20408" name="Google Shape;20408;p1312"/>
          <p:cNvSpPr txBox="1">
            <a:spLocks noGrp="1"/>
          </p:cNvSpPr>
          <p:nvPr>
            <p:ph type="subTitle" idx="1"/>
          </p:nvPr>
        </p:nvSpPr>
        <p:spPr>
          <a:xfrm>
            <a:off x="5929184" y="2285033"/>
            <a:ext cx="4550400" cy="8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sz="1867"/>
            </a:lvl1pPr>
            <a:lvl2pPr lvl="1" algn="ctr">
              <a:lnSpc>
                <a:spcPct val="100000"/>
              </a:lnSpc>
              <a:spcBef>
                <a:spcPts val="2133"/>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
        <p:nvSpPr>
          <p:cNvPr id="20409" name="Google Shape;20409;p1312"/>
          <p:cNvSpPr txBox="1">
            <a:spLocks noGrp="1"/>
          </p:cNvSpPr>
          <p:nvPr>
            <p:ph type="title" idx="3"/>
          </p:nvPr>
        </p:nvSpPr>
        <p:spPr>
          <a:xfrm>
            <a:off x="2813984" y="3534300"/>
            <a:ext cx="3115200" cy="8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400"/>
              <a:buNone/>
              <a:defRPr sz="3200"/>
            </a:lvl1pPr>
            <a:lvl2pPr lvl="1" algn="ctr">
              <a:lnSpc>
                <a:spcPct val="100000"/>
              </a:lnSpc>
              <a:spcBef>
                <a:spcPts val="0"/>
              </a:spcBef>
              <a:spcAft>
                <a:spcPts val="0"/>
              </a:spcAft>
              <a:buSzPts val="2400"/>
              <a:buNone/>
              <a:defRPr sz="3200"/>
            </a:lvl2pPr>
            <a:lvl3pPr lvl="2" algn="ctr">
              <a:lnSpc>
                <a:spcPct val="100000"/>
              </a:lnSpc>
              <a:spcBef>
                <a:spcPts val="0"/>
              </a:spcBef>
              <a:spcAft>
                <a:spcPts val="0"/>
              </a:spcAft>
              <a:buSzPts val="2400"/>
              <a:buNone/>
              <a:defRPr sz="3200"/>
            </a:lvl3pPr>
            <a:lvl4pPr lvl="3" algn="ctr">
              <a:lnSpc>
                <a:spcPct val="100000"/>
              </a:lnSpc>
              <a:spcBef>
                <a:spcPts val="0"/>
              </a:spcBef>
              <a:spcAft>
                <a:spcPts val="0"/>
              </a:spcAft>
              <a:buSzPts val="2400"/>
              <a:buNone/>
              <a:defRPr sz="3200"/>
            </a:lvl4pPr>
            <a:lvl5pPr lvl="4" algn="ctr">
              <a:lnSpc>
                <a:spcPct val="100000"/>
              </a:lnSpc>
              <a:spcBef>
                <a:spcPts val="0"/>
              </a:spcBef>
              <a:spcAft>
                <a:spcPts val="0"/>
              </a:spcAft>
              <a:buSzPts val="2400"/>
              <a:buNone/>
              <a:defRPr sz="3200"/>
            </a:lvl5pPr>
            <a:lvl6pPr lvl="5" algn="ctr">
              <a:lnSpc>
                <a:spcPct val="100000"/>
              </a:lnSpc>
              <a:spcBef>
                <a:spcPts val="0"/>
              </a:spcBef>
              <a:spcAft>
                <a:spcPts val="0"/>
              </a:spcAft>
              <a:buSzPts val="2400"/>
              <a:buNone/>
              <a:defRPr sz="3200"/>
            </a:lvl6pPr>
            <a:lvl7pPr lvl="6" algn="ctr">
              <a:lnSpc>
                <a:spcPct val="100000"/>
              </a:lnSpc>
              <a:spcBef>
                <a:spcPts val="0"/>
              </a:spcBef>
              <a:spcAft>
                <a:spcPts val="0"/>
              </a:spcAft>
              <a:buSzPts val="2400"/>
              <a:buNone/>
              <a:defRPr sz="3200"/>
            </a:lvl7pPr>
            <a:lvl8pPr lvl="7" algn="ctr">
              <a:lnSpc>
                <a:spcPct val="100000"/>
              </a:lnSpc>
              <a:spcBef>
                <a:spcPts val="0"/>
              </a:spcBef>
              <a:spcAft>
                <a:spcPts val="0"/>
              </a:spcAft>
              <a:buSzPts val="2400"/>
              <a:buNone/>
              <a:defRPr sz="3200"/>
            </a:lvl8pPr>
            <a:lvl9pPr lvl="8" algn="ctr">
              <a:lnSpc>
                <a:spcPct val="100000"/>
              </a:lnSpc>
              <a:spcBef>
                <a:spcPts val="0"/>
              </a:spcBef>
              <a:spcAft>
                <a:spcPts val="0"/>
              </a:spcAft>
              <a:buSzPts val="2400"/>
              <a:buNone/>
              <a:defRPr sz="3200"/>
            </a:lvl9pPr>
          </a:lstStyle>
          <a:p>
            <a:endParaRPr/>
          </a:p>
        </p:txBody>
      </p:sp>
      <p:sp>
        <p:nvSpPr>
          <p:cNvPr id="20410" name="Google Shape;20410;p1312"/>
          <p:cNvSpPr txBox="1">
            <a:spLocks noGrp="1"/>
          </p:cNvSpPr>
          <p:nvPr>
            <p:ph type="subTitle" idx="4"/>
          </p:nvPr>
        </p:nvSpPr>
        <p:spPr>
          <a:xfrm>
            <a:off x="5929184" y="3534300"/>
            <a:ext cx="4550400" cy="8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sz="1867"/>
            </a:lvl1pPr>
            <a:lvl2pPr lvl="1" algn="ctr">
              <a:lnSpc>
                <a:spcPct val="100000"/>
              </a:lnSpc>
              <a:spcBef>
                <a:spcPts val="2133"/>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
        <p:nvSpPr>
          <p:cNvPr id="20411" name="Google Shape;20411;p1312"/>
          <p:cNvSpPr txBox="1">
            <a:spLocks noGrp="1"/>
          </p:cNvSpPr>
          <p:nvPr>
            <p:ph type="title" idx="5"/>
          </p:nvPr>
        </p:nvSpPr>
        <p:spPr>
          <a:xfrm>
            <a:off x="2813984" y="4783584"/>
            <a:ext cx="3115200" cy="8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400"/>
              <a:buNone/>
              <a:defRPr sz="3200"/>
            </a:lvl1pPr>
            <a:lvl2pPr lvl="1" algn="ctr">
              <a:lnSpc>
                <a:spcPct val="100000"/>
              </a:lnSpc>
              <a:spcBef>
                <a:spcPts val="0"/>
              </a:spcBef>
              <a:spcAft>
                <a:spcPts val="0"/>
              </a:spcAft>
              <a:buSzPts val="2400"/>
              <a:buNone/>
              <a:defRPr sz="3200"/>
            </a:lvl2pPr>
            <a:lvl3pPr lvl="2" algn="ctr">
              <a:lnSpc>
                <a:spcPct val="100000"/>
              </a:lnSpc>
              <a:spcBef>
                <a:spcPts val="0"/>
              </a:spcBef>
              <a:spcAft>
                <a:spcPts val="0"/>
              </a:spcAft>
              <a:buSzPts val="2400"/>
              <a:buNone/>
              <a:defRPr sz="3200"/>
            </a:lvl3pPr>
            <a:lvl4pPr lvl="3" algn="ctr">
              <a:lnSpc>
                <a:spcPct val="100000"/>
              </a:lnSpc>
              <a:spcBef>
                <a:spcPts val="0"/>
              </a:spcBef>
              <a:spcAft>
                <a:spcPts val="0"/>
              </a:spcAft>
              <a:buSzPts val="2400"/>
              <a:buNone/>
              <a:defRPr sz="3200"/>
            </a:lvl4pPr>
            <a:lvl5pPr lvl="4" algn="ctr">
              <a:lnSpc>
                <a:spcPct val="100000"/>
              </a:lnSpc>
              <a:spcBef>
                <a:spcPts val="0"/>
              </a:spcBef>
              <a:spcAft>
                <a:spcPts val="0"/>
              </a:spcAft>
              <a:buSzPts val="2400"/>
              <a:buNone/>
              <a:defRPr sz="3200"/>
            </a:lvl5pPr>
            <a:lvl6pPr lvl="5" algn="ctr">
              <a:lnSpc>
                <a:spcPct val="100000"/>
              </a:lnSpc>
              <a:spcBef>
                <a:spcPts val="0"/>
              </a:spcBef>
              <a:spcAft>
                <a:spcPts val="0"/>
              </a:spcAft>
              <a:buSzPts val="2400"/>
              <a:buNone/>
              <a:defRPr sz="3200"/>
            </a:lvl6pPr>
            <a:lvl7pPr lvl="6" algn="ctr">
              <a:lnSpc>
                <a:spcPct val="100000"/>
              </a:lnSpc>
              <a:spcBef>
                <a:spcPts val="0"/>
              </a:spcBef>
              <a:spcAft>
                <a:spcPts val="0"/>
              </a:spcAft>
              <a:buSzPts val="2400"/>
              <a:buNone/>
              <a:defRPr sz="3200"/>
            </a:lvl7pPr>
            <a:lvl8pPr lvl="7" algn="ctr">
              <a:lnSpc>
                <a:spcPct val="100000"/>
              </a:lnSpc>
              <a:spcBef>
                <a:spcPts val="0"/>
              </a:spcBef>
              <a:spcAft>
                <a:spcPts val="0"/>
              </a:spcAft>
              <a:buSzPts val="2400"/>
              <a:buNone/>
              <a:defRPr sz="3200"/>
            </a:lvl8pPr>
            <a:lvl9pPr lvl="8" algn="ctr">
              <a:lnSpc>
                <a:spcPct val="100000"/>
              </a:lnSpc>
              <a:spcBef>
                <a:spcPts val="0"/>
              </a:spcBef>
              <a:spcAft>
                <a:spcPts val="0"/>
              </a:spcAft>
              <a:buSzPts val="2400"/>
              <a:buNone/>
              <a:defRPr sz="3200"/>
            </a:lvl9pPr>
          </a:lstStyle>
          <a:p>
            <a:endParaRPr/>
          </a:p>
        </p:txBody>
      </p:sp>
      <p:sp>
        <p:nvSpPr>
          <p:cNvPr id="20412" name="Google Shape;20412;p1312"/>
          <p:cNvSpPr txBox="1">
            <a:spLocks noGrp="1"/>
          </p:cNvSpPr>
          <p:nvPr>
            <p:ph type="subTitle" idx="6"/>
          </p:nvPr>
        </p:nvSpPr>
        <p:spPr>
          <a:xfrm>
            <a:off x="5929184" y="4783584"/>
            <a:ext cx="4550400" cy="8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sz="1867"/>
            </a:lvl1pPr>
            <a:lvl2pPr lvl="1" algn="ctr">
              <a:lnSpc>
                <a:spcPct val="100000"/>
              </a:lnSpc>
              <a:spcBef>
                <a:spcPts val="2133"/>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grpSp>
        <p:nvGrpSpPr>
          <p:cNvPr id="20413" name="Google Shape;20413;p1312"/>
          <p:cNvGrpSpPr/>
          <p:nvPr/>
        </p:nvGrpSpPr>
        <p:grpSpPr>
          <a:xfrm>
            <a:off x="445063" y="3461628"/>
            <a:ext cx="796709" cy="1088577"/>
            <a:chOff x="7314698" y="540006"/>
            <a:chExt cx="520952" cy="711737"/>
          </a:xfrm>
        </p:grpSpPr>
        <p:grpSp>
          <p:nvGrpSpPr>
            <p:cNvPr id="20414" name="Google Shape;20414;p1312"/>
            <p:cNvGrpSpPr/>
            <p:nvPr/>
          </p:nvGrpSpPr>
          <p:grpSpPr>
            <a:xfrm>
              <a:off x="7314698" y="540006"/>
              <a:ext cx="520952" cy="711737"/>
              <a:chOff x="7314463" y="437474"/>
              <a:chExt cx="595987" cy="814251"/>
            </a:xfrm>
          </p:grpSpPr>
          <p:sp>
            <p:nvSpPr>
              <p:cNvPr id="20415" name="Google Shape;20415;p1312"/>
              <p:cNvSpPr/>
              <p:nvPr/>
            </p:nvSpPr>
            <p:spPr>
              <a:xfrm>
                <a:off x="7600575" y="932075"/>
                <a:ext cx="309875" cy="319650"/>
              </a:xfrm>
              <a:custGeom>
                <a:avLst/>
                <a:gdLst/>
                <a:ahLst/>
                <a:cxnLst/>
                <a:rect l="l" t="t" r="r" b="b"/>
                <a:pathLst>
                  <a:path w="12395" h="12786" extrusionOk="0">
                    <a:moveTo>
                      <a:pt x="0" y="12786"/>
                    </a:moveTo>
                    <a:lnTo>
                      <a:pt x="12395" y="0"/>
                    </a:lnTo>
                    <a:lnTo>
                      <a:pt x="5173" y="1952"/>
                    </a:lnTo>
                    <a:close/>
                  </a:path>
                </a:pathLst>
              </a:custGeom>
              <a:gradFill>
                <a:gsLst>
                  <a:gs pos="0">
                    <a:srgbClr val="59595B">
                      <a:alpha val="0"/>
                    </a:srgbClr>
                  </a:gs>
                  <a:gs pos="100000">
                    <a:srgbClr val="737373"/>
                  </a:gs>
                </a:gsLst>
                <a:lin ang="8100019" scaled="0"/>
              </a:gradFill>
              <a:ln>
                <a:noFill/>
              </a:ln>
            </p:spPr>
          </p:sp>
          <p:sp>
            <p:nvSpPr>
              <p:cNvPr id="20416" name="Google Shape;20416;p1312"/>
              <p:cNvSpPr/>
              <p:nvPr/>
            </p:nvSpPr>
            <p:spPr>
              <a:xfrm flipH="1">
                <a:off x="7314463" y="437474"/>
                <a:ext cx="552062" cy="812396"/>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gradFill>
                <a:gsLst>
                  <a:gs pos="0">
                    <a:srgbClr val="FF2F2F"/>
                  </a:gs>
                  <a:gs pos="100000">
                    <a:srgbClr val="A50707"/>
                  </a:gs>
                </a:gsLst>
                <a:path path="circle">
                  <a:fillToRect l="50000" t="50000" r="50000" b="50000"/>
                </a:path>
                <a:tileRect/>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20417" name="Google Shape;20417;p1312"/>
            <p:cNvSpPr/>
            <p:nvPr/>
          </p:nvSpPr>
          <p:spPr>
            <a:xfrm flipH="1">
              <a:off x="7314700" y="540819"/>
              <a:ext cx="482555" cy="710112"/>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FFFFFF">
                <a:alpha val="2862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2072.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20418"/>
        <p:cNvGrpSpPr/>
        <p:nvPr/>
      </p:nvGrpSpPr>
      <p:grpSpPr>
        <a:xfrm>
          <a:off x="0" y="0"/>
          <a:ext cx="0" cy="0"/>
          <a:chOff x="0" y="0"/>
          <a:chExt cx="0" cy="0"/>
        </a:xfrm>
      </p:grpSpPr>
      <p:pic>
        <p:nvPicPr>
          <p:cNvPr id="20419" name="Google Shape;20419;p1313"/>
          <p:cNvPicPr preferRelativeResize="0"/>
          <p:nvPr/>
        </p:nvPicPr>
        <p:blipFill rotWithShape="1">
          <a:blip r:embed="rId2">
            <a:alphaModFix/>
          </a:blip>
          <a:srcRect/>
          <a:stretch/>
        </p:blipFill>
        <p:spPr>
          <a:xfrm rot="10800000" flipH="1">
            <a:off x="1" y="0"/>
            <a:ext cx="12192004" cy="6857995"/>
          </a:xfrm>
          <a:prstGeom prst="rect">
            <a:avLst/>
          </a:prstGeom>
          <a:noFill/>
          <a:ln>
            <a:noFill/>
          </a:ln>
        </p:spPr>
      </p:pic>
      <p:sp>
        <p:nvSpPr>
          <p:cNvPr id="20420" name="Google Shape;20420;p1313"/>
          <p:cNvSpPr/>
          <p:nvPr/>
        </p:nvSpPr>
        <p:spPr>
          <a:xfrm>
            <a:off x="-67" y="0"/>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421" name="Google Shape;20421;p1313"/>
          <p:cNvSpPr txBox="1">
            <a:spLocks noGrp="1"/>
          </p:cNvSpPr>
          <p:nvPr>
            <p:ph type="title"/>
          </p:nvPr>
        </p:nvSpPr>
        <p:spPr>
          <a:xfrm>
            <a:off x="960000" y="720000"/>
            <a:ext cx="10272000" cy="752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3600"/>
              <a:buNone/>
              <a:defRPr/>
            </a:lvl2pPr>
            <a:lvl3pPr lvl="2" algn="l">
              <a:lnSpc>
                <a:spcPct val="100000"/>
              </a:lnSpc>
              <a:spcBef>
                <a:spcPts val="0"/>
              </a:spcBef>
              <a:spcAft>
                <a:spcPts val="0"/>
              </a:spcAft>
              <a:buSzPts val="3600"/>
              <a:buNone/>
              <a:defRPr/>
            </a:lvl3pPr>
            <a:lvl4pPr lvl="3" algn="l">
              <a:lnSpc>
                <a:spcPct val="100000"/>
              </a:lnSpc>
              <a:spcBef>
                <a:spcPts val="0"/>
              </a:spcBef>
              <a:spcAft>
                <a:spcPts val="0"/>
              </a:spcAft>
              <a:buSzPts val="3600"/>
              <a:buNone/>
              <a:defRPr/>
            </a:lvl4pPr>
            <a:lvl5pPr lvl="4" algn="l">
              <a:lnSpc>
                <a:spcPct val="100000"/>
              </a:lnSpc>
              <a:spcBef>
                <a:spcPts val="0"/>
              </a:spcBef>
              <a:spcAft>
                <a:spcPts val="0"/>
              </a:spcAft>
              <a:buSzPts val="3600"/>
              <a:buNone/>
              <a:defRPr/>
            </a:lvl5pPr>
            <a:lvl6pPr lvl="5" algn="l">
              <a:lnSpc>
                <a:spcPct val="100000"/>
              </a:lnSpc>
              <a:spcBef>
                <a:spcPts val="0"/>
              </a:spcBef>
              <a:spcAft>
                <a:spcPts val="0"/>
              </a:spcAft>
              <a:buSzPts val="3600"/>
              <a:buNone/>
              <a:defRPr/>
            </a:lvl6pPr>
            <a:lvl7pPr lvl="6" algn="l">
              <a:lnSpc>
                <a:spcPct val="100000"/>
              </a:lnSpc>
              <a:spcBef>
                <a:spcPts val="0"/>
              </a:spcBef>
              <a:spcAft>
                <a:spcPts val="0"/>
              </a:spcAft>
              <a:buSzPts val="3600"/>
              <a:buNone/>
              <a:defRPr/>
            </a:lvl7pPr>
            <a:lvl8pPr lvl="7" algn="l">
              <a:lnSpc>
                <a:spcPct val="100000"/>
              </a:lnSpc>
              <a:spcBef>
                <a:spcPts val="0"/>
              </a:spcBef>
              <a:spcAft>
                <a:spcPts val="0"/>
              </a:spcAft>
              <a:buSzPts val="3600"/>
              <a:buNone/>
              <a:defRPr/>
            </a:lvl8pPr>
            <a:lvl9pPr lvl="8" algn="l">
              <a:lnSpc>
                <a:spcPct val="100000"/>
              </a:lnSpc>
              <a:spcBef>
                <a:spcPts val="0"/>
              </a:spcBef>
              <a:spcAft>
                <a:spcPts val="0"/>
              </a:spcAft>
              <a:buSzPts val="3600"/>
              <a:buNone/>
              <a:defRPr/>
            </a:lvl9pPr>
          </a:lstStyle>
          <a:p>
            <a:endParaRPr/>
          </a:p>
        </p:txBody>
      </p:sp>
      <p:sp>
        <p:nvSpPr>
          <p:cNvPr id="20422" name="Google Shape;20422;p1313"/>
          <p:cNvSpPr txBox="1">
            <a:spLocks noGrp="1"/>
          </p:cNvSpPr>
          <p:nvPr>
            <p:ph type="title" idx="2"/>
          </p:nvPr>
        </p:nvSpPr>
        <p:spPr>
          <a:xfrm>
            <a:off x="960000" y="2087600"/>
            <a:ext cx="3074000" cy="7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400"/>
              <a:buNone/>
              <a:defRPr sz="3200"/>
            </a:lvl1pPr>
            <a:lvl2pPr lvl="1" algn="ctr">
              <a:lnSpc>
                <a:spcPct val="100000"/>
              </a:lnSpc>
              <a:spcBef>
                <a:spcPts val="0"/>
              </a:spcBef>
              <a:spcAft>
                <a:spcPts val="0"/>
              </a:spcAft>
              <a:buSzPts val="2400"/>
              <a:buNone/>
              <a:defRPr sz="3200"/>
            </a:lvl2pPr>
            <a:lvl3pPr lvl="2" algn="ctr">
              <a:lnSpc>
                <a:spcPct val="100000"/>
              </a:lnSpc>
              <a:spcBef>
                <a:spcPts val="0"/>
              </a:spcBef>
              <a:spcAft>
                <a:spcPts val="0"/>
              </a:spcAft>
              <a:buSzPts val="2400"/>
              <a:buNone/>
              <a:defRPr sz="3200"/>
            </a:lvl3pPr>
            <a:lvl4pPr lvl="3" algn="ctr">
              <a:lnSpc>
                <a:spcPct val="100000"/>
              </a:lnSpc>
              <a:spcBef>
                <a:spcPts val="0"/>
              </a:spcBef>
              <a:spcAft>
                <a:spcPts val="0"/>
              </a:spcAft>
              <a:buSzPts val="2400"/>
              <a:buNone/>
              <a:defRPr sz="3200"/>
            </a:lvl4pPr>
            <a:lvl5pPr lvl="4" algn="ctr">
              <a:lnSpc>
                <a:spcPct val="100000"/>
              </a:lnSpc>
              <a:spcBef>
                <a:spcPts val="0"/>
              </a:spcBef>
              <a:spcAft>
                <a:spcPts val="0"/>
              </a:spcAft>
              <a:buSzPts val="2400"/>
              <a:buNone/>
              <a:defRPr sz="3200"/>
            </a:lvl5pPr>
            <a:lvl6pPr lvl="5" algn="ctr">
              <a:lnSpc>
                <a:spcPct val="100000"/>
              </a:lnSpc>
              <a:spcBef>
                <a:spcPts val="0"/>
              </a:spcBef>
              <a:spcAft>
                <a:spcPts val="0"/>
              </a:spcAft>
              <a:buSzPts val="2400"/>
              <a:buNone/>
              <a:defRPr sz="3200"/>
            </a:lvl6pPr>
            <a:lvl7pPr lvl="6" algn="ctr">
              <a:lnSpc>
                <a:spcPct val="100000"/>
              </a:lnSpc>
              <a:spcBef>
                <a:spcPts val="0"/>
              </a:spcBef>
              <a:spcAft>
                <a:spcPts val="0"/>
              </a:spcAft>
              <a:buSzPts val="2400"/>
              <a:buNone/>
              <a:defRPr sz="3200"/>
            </a:lvl7pPr>
            <a:lvl8pPr lvl="7" algn="ctr">
              <a:lnSpc>
                <a:spcPct val="100000"/>
              </a:lnSpc>
              <a:spcBef>
                <a:spcPts val="0"/>
              </a:spcBef>
              <a:spcAft>
                <a:spcPts val="0"/>
              </a:spcAft>
              <a:buSzPts val="2400"/>
              <a:buNone/>
              <a:defRPr sz="3200"/>
            </a:lvl8pPr>
            <a:lvl9pPr lvl="8" algn="ctr">
              <a:lnSpc>
                <a:spcPct val="100000"/>
              </a:lnSpc>
              <a:spcBef>
                <a:spcPts val="0"/>
              </a:spcBef>
              <a:spcAft>
                <a:spcPts val="0"/>
              </a:spcAft>
              <a:buSzPts val="2400"/>
              <a:buNone/>
              <a:defRPr sz="3200"/>
            </a:lvl9pPr>
          </a:lstStyle>
          <a:p>
            <a:endParaRPr/>
          </a:p>
        </p:txBody>
      </p:sp>
      <p:sp>
        <p:nvSpPr>
          <p:cNvPr id="20423" name="Google Shape;20423;p1313"/>
          <p:cNvSpPr txBox="1">
            <a:spLocks noGrp="1"/>
          </p:cNvSpPr>
          <p:nvPr>
            <p:ph type="subTitle" idx="1"/>
          </p:nvPr>
        </p:nvSpPr>
        <p:spPr>
          <a:xfrm>
            <a:off x="960000" y="2791200"/>
            <a:ext cx="3074000" cy="8292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867"/>
            </a:lvl1pPr>
            <a:lvl2pPr lvl="1" algn="ctr">
              <a:lnSpc>
                <a:spcPct val="100000"/>
              </a:lnSpc>
              <a:spcBef>
                <a:spcPts val="2133"/>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
        <p:nvSpPr>
          <p:cNvPr id="20424" name="Google Shape;20424;p1313"/>
          <p:cNvSpPr txBox="1">
            <a:spLocks noGrp="1"/>
          </p:cNvSpPr>
          <p:nvPr>
            <p:ph type="title" idx="3"/>
          </p:nvPr>
        </p:nvSpPr>
        <p:spPr>
          <a:xfrm>
            <a:off x="4559025" y="2087600"/>
            <a:ext cx="3074000" cy="7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400"/>
              <a:buNone/>
              <a:defRPr sz="3200"/>
            </a:lvl1pPr>
            <a:lvl2pPr lvl="1" algn="ctr">
              <a:lnSpc>
                <a:spcPct val="100000"/>
              </a:lnSpc>
              <a:spcBef>
                <a:spcPts val="0"/>
              </a:spcBef>
              <a:spcAft>
                <a:spcPts val="0"/>
              </a:spcAft>
              <a:buSzPts val="2400"/>
              <a:buNone/>
              <a:defRPr sz="3200"/>
            </a:lvl2pPr>
            <a:lvl3pPr lvl="2" algn="ctr">
              <a:lnSpc>
                <a:spcPct val="100000"/>
              </a:lnSpc>
              <a:spcBef>
                <a:spcPts val="0"/>
              </a:spcBef>
              <a:spcAft>
                <a:spcPts val="0"/>
              </a:spcAft>
              <a:buSzPts val="2400"/>
              <a:buNone/>
              <a:defRPr sz="3200"/>
            </a:lvl3pPr>
            <a:lvl4pPr lvl="3" algn="ctr">
              <a:lnSpc>
                <a:spcPct val="100000"/>
              </a:lnSpc>
              <a:spcBef>
                <a:spcPts val="0"/>
              </a:spcBef>
              <a:spcAft>
                <a:spcPts val="0"/>
              </a:spcAft>
              <a:buSzPts val="2400"/>
              <a:buNone/>
              <a:defRPr sz="3200"/>
            </a:lvl4pPr>
            <a:lvl5pPr lvl="4" algn="ctr">
              <a:lnSpc>
                <a:spcPct val="100000"/>
              </a:lnSpc>
              <a:spcBef>
                <a:spcPts val="0"/>
              </a:spcBef>
              <a:spcAft>
                <a:spcPts val="0"/>
              </a:spcAft>
              <a:buSzPts val="2400"/>
              <a:buNone/>
              <a:defRPr sz="3200"/>
            </a:lvl5pPr>
            <a:lvl6pPr lvl="5" algn="ctr">
              <a:lnSpc>
                <a:spcPct val="100000"/>
              </a:lnSpc>
              <a:spcBef>
                <a:spcPts val="0"/>
              </a:spcBef>
              <a:spcAft>
                <a:spcPts val="0"/>
              </a:spcAft>
              <a:buSzPts val="2400"/>
              <a:buNone/>
              <a:defRPr sz="3200"/>
            </a:lvl6pPr>
            <a:lvl7pPr lvl="6" algn="ctr">
              <a:lnSpc>
                <a:spcPct val="100000"/>
              </a:lnSpc>
              <a:spcBef>
                <a:spcPts val="0"/>
              </a:spcBef>
              <a:spcAft>
                <a:spcPts val="0"/>
              </a:spcAft>
              <a:buSzPts val="2400"/>
              <a:buNone/>
              <a:defRPr sz="3200"/>
            </a:lvl7pPr>
            <a:lvl8pPr lvl="7" algn="ctr">
              <a:lnSpc>
                <a:spcPct val="100000"/>
              </a:lnSpc>
              <a:spcBef>
                <a:spcPts val="0"/>
              </a:spcBef>
              <a:spcAft>
                <a:spcPts val="0"/>
              </a:spcAft>
              <a:buSzPts val="2400"/>
              <a:buNone/>
              <a:defRPr sz="3200"/>
            </a:lvl8pPr>
            <a:lvl9pPr lvl="8" algn="ctr">
              <a:lnSpc>
                <a:spcPct val="100000"/>
              </a:lnSpc>
              <a:spcBef>
                <a:spcPts val="0"/>
              </a:spcBef>
              <a:spcAft>
                <a:spcPts val="0"/>
              </a:spcAft>
              <a:buSzPts val="2400"/>
              <a:buNone/>
              <a:defRPr sz="3200"/>
            </a:lvl9pPr>
          </a:lstStyle>
          <a:p>
            <a:endParaRPr/>
          </a:p>
        </p:txBody>
      </p:sp>
      <p:sp>
        <p:nvSpPr>
          <p:cNvPr id="20425" name="Google Shape;20425;p1313"/>
          <p:cNvSpPr txBox="1">
            <a:spLocks noGrp="1"/>
          </p:cNvSpPr>
          <p:nvPr>
            <p:ph type="subTitle" idx="4"/>
          </p:nvPr>
        </p:nvSpPr>
        <p:spPr>
          <a:xfrm>
            <a:off x="4559029" y="2791200"/>
            <a:ext cx="3074000" cy="8292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867"/>
            </a:lvl1pPr>
            <a:lvl2pPr lvl="1" algn="ctr">
              <a:lnSpc>
                <a:spcPct val="100000"/>
              </a:lnSpc>
              <a:spcBef>
                <a:spcPts val="2133"/>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
        <p:nvSpPr>
          <p:cNvPr id="20426" name="Google Shape;20426;p1313"/>
          <p:cNvSpPr txBox="1">
            <a:spLocks noGrp="1"/>
          </p:cNvSpPr>
          <p:nvPr>
            <p:ph type="title" idx="5"/>
          </p:nvPr>
        </p:nvSpPr>
        <p:spPr>
          <a:xfrm>
            <a:off x="960000" y="4390967"/>
            <a:ext cx="3074000" cy="7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400"/>
              <a:buNone/>
              <a:defRPr sz="3200"/>
            </a:lvl1pPr>
            <a:lvl2pPr lvl="1" algn="ctr">
              <a:lnSpc>
                <a:spcPct val="100000"/>
              </a:lnSpc>
              <a:spcBef>
                <a:spcPts val="0"/>
              </a:spcBef>
              <a:spcAft>
                <a:spcPts val="0"/>
              </a:spcAft>
              <a:buSzPts val="2400"/>
              <a:buNone/>
              <a:defRPr sz="3200"/>
            </a:lvl2pPr>
            <a:lvl3pPr lvl="2" algn="ctr">
              <a:lnSpc>
                <a:spcPct val="100000"/>
              </a:lnSpc>
              <a:spcBef>
                <a:spcPts val="0"/>
              </a:spcBef>
              <a:spcAft>
                <a:spcPts val="0"/>
              </a:spcAft>
              <a:buSzPts val="2400"/>
              <a:buNone/>
              <a:defRPr sz="3200"/>
            </a:lvl3pPr>
            <a:lvl4pPr lvl="3" algn="ctr">
              <a:lnSpc>
                <a:spcPct val="100000"/>
              </a:lnSpc>
              <a:spcBef>
                <a:spcPts val="0"/>
              </a:spcBef>
              <a:spcAft>
                <a:spcPts val="0"/>
              </a:spcAft>
              <a:buSzPts val="2400"/>
              <a:buNone/>
              <a:defRPr sz="3200"/>
            </a:lvl4pPr>
            <a:lvl5pPr lvl="4" algn="ctr">
              <a:lnSpc>
                <a:spcPct val="100000"/>
              </a:lnSpc>
              <a:spcBef>
                <a:spcPts val="0"/>
              </a:spcBef>
              <a:spcAft>
                <a:spcPts val="0"/>
              </a:spcAft>
              <a:buSzPts val="2400"/>
              <a:buNone/>
              <a:defRPr sz="3200"/>
            </a:lvl5pPr>
            <a:lvl6pPr lvl="5" algn="ctr">
              <a:lnSpc>
                <a:spcPct val="100000"/>
              </a:lnSpc>
              <a:spcBef>
                <a:spcPts val="0"/>
              </a:spcBef>
              <a:spcAft>
                <a:spcPts val="0"/>
              </a:spcAft>
              <a:buSzPts val="2400"/>
              <a:buNone/>
              <a:defRPr sz="3200"/>
            </a:lvl6pPr>
            <a:lvl7pPr lvl="6" algn="ctr">
              <a:lnSpc>
                <a:spcPct val="100000"/>
              </a:lnSpc>
              <a:spcBef>
                <a:spcPts val="0"/>
              </a:spcBef>
              <a:spcAft>
                <a:spcPts val="0"/>
              </a:spcAft>
              <a:buSzPts val="2400"/>
              <a:buNone/>
              <a:defRPr sz="3200"/>
            </a:lvl7pPr>
            <a:lvl8pPr lvl="7" algn="ctr">
              <a:lnSpc>
                <a:spcPct val="100000"/>
              </a:lnSpc>
              <a:spcBef>
                <a:spcPts val="0"/>
              </a:spcBef>
              <a:spcAft>
                <a:spcPts val="0"/>
              </a:spcAft>
              <a:buSzPts val="2400"/>
              <a:buNone/>
              <a:defRPr sz="3200"/>
            </a:lvl8pPr>
            <a:lvl9pPr lvl="8" algn="ctr">
              <a:lnSpc>
                <a:spcPct val="100000"/>
              </a:lnSpc>
              <a:spcBef>
                <a:spcPts val="0"/>
              </a:spcBef>
              <a:spcAft>
                <a:spcPts val="0"/>
              </a:spcAft>
              <a:buSzPts val="2400"/>
              <a:buNone/>
              <a:defRPr sz="3200"/>
            </a:lvl9pPr>
          </a:lstStyle>
          <a:p>
            <a:endParaRPr/>
          </a:p>
        </p:txBody>
      </p:sp>
      <p:sp>
        <p:nvSpPr>
          <p:cNvPr id="20427" name="Google Shape;20427;p1313"/>
          <p:cNvSpPr txBox="1">
            <a:spLocks noGrp="1"/>
          </p:cNvSpPr>
          <p:nvPr>
            <p:ph type="subTitle" idx="6"/>
          </p:nvPr>
        </p:nvSpPr>
        <p:spPr>
          <a:xfrm>
            <a:off x="960000" y="5094567"/>
            <a:ext cx="3074000" cy="8292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867"/>
            </a:lvl1pPr>
            <a:lvl2pPr lvl="1" algn="ctr">
              <a:lnSpc>
                <a:spcPct val="100000"/>
              </a:lnSpc>
              <a:spcBef>
                <a:spcPts val="2133"/>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
        <p:nvSpPr>
          <p:cNvPr id="20428" name="Google Shape;20428;p1313"/>
          <p:cNvSpPr txBox="1">
            <a:spLocks noGrp="1"/>
          </p:cNvSpPr>
          <p:nvPr>
            <p:ph type="title" idx="7"/>
          </p:nvPr>
        </p:nvSpPr>
        <p:spPr>
          <a:xfrm>
            <a:off x="4559025" y="4390967"/>
            <a:ext cx="3074000" cy="7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400"/>
              <a:buNone/>
              <a:defRPr sz="3200"/>
            </a:lvl1pPr>
            <a:lvl2pPr lvl="1" algn="ctr">
              <a:lnSpc>
                <a:spcPct val="100000"/>
              </a:lnSpc>
              <a:spcBef>
                <a:spcPts val="0"/>
              </a:spcBef>
              <a:spcAft>
                <a:spcPts val="0"/>
              </a:spcAft>
              <a:buSzPts val="2400"/>
              <a:buNone/>
              <a:defRPr sz="3200"/>
            </a:lvl2pPr>
            <a:lvl3pPr lvl="2" algn="ctr">
              <a:lnSpc>
                <a:spcPct val="100000"/>
              </a:lnSpc>
              <a:spcBef>
                <a:spcPts val="0"/>
              </a:spcBef>
              <a:spcAft>
                <a:spcPts val="0"/>
              </a:spcAft>
              <a:buSzPts val="2400"/>
              <a:buNone/>
              <a:defRPr sz="3200"/>
            </a:lvl3pPr>
            <a:lvl4pPr lvl="3" algn="ctr">
              <a:lnSpc>
                <a:spcPct val="100000"/>
              </a:lnSpc>
              <a:spcBef>
                <a:spcPts val="0"/>
              </a:spcBef>
              <a:spcAft>
                <a:spcPts val="0"/>
              </a:spcAft>
              <a:buSzPts val="2400"/>
              <a:buNone/>
              <a:defRPr sz="3200"/>
            </a:lvl4pPr>
            <a:lvl5pPr lvl="4" algn="ctr">
              <a:lnSpc>
                <a:spcPct val="100000"/>
              </a:lnSpc>
              <a:spcBef>
                <a:spcPts val="0"/>
              </a:spcBef>
              <a:spcAft>
                <a:spcPts val="0"/>
              </a:spcAft>
              <a:buSzPts val="2400"/>
              <a:buNone/>
              <a:defRPr sz="3200"/>
            </a:lvl5pPr>
            <a:lvl6pPr lvl="5" algn="ctr">
              <a:lnSpc>
                <a:spcPct val="100000"/>
              </a:lnSpc>
              <a:spcBef>
                <a:spcPts val="0"/>
              </a:spcBef>
              <a:spcAft>
                <a:spcPts val="0"/>
              </a:spcAft>
              <a:buSzPts val="2400"/>
              <a:buNone/>
              <a:defRPr sz="3200"/>
            </a:lvl6pPr>
            <a:lvl7pPr lvl="6" algn="ctr">
              <a:lnSpc>
                <a:spcPct val="100000"/>
              </a:lnSpc>
              <a:spcBef>
                <a:spcPts val="0"/>
              </a:spcBef>
              <a:spcAft>
                <a:spcPts val="0"/>
              </a:spcAft>
              <a:buSzPts val="2400"/>
              <a:buNone/>
              <a:defRPr sz="3200"/>
            </a:lvl7pPr>
            <a:lvl8pPr lvl="7" algn="ctr">
              <a:lnSpc>
                <a:spcPct val="100000"/>
              </a:lnSpc>
              <a:spcBef>
                <a:spcPts val="0"/>
              </a:spcBef>
              <a:spcAft>
                <a:spcPts val="0"/>
              </a:spcAft>
              <a:buSzPts val="2400"/>
              <a:buNone/>
              <a:defRPr sz="3200"/>
            </a:lvl8pPr>
            <a:lvl9pPr lvl="8" algn="ctr">
              <a:lnSpc>
                <a:spcPct val="100000"/>
              </a:lnSpc>
              <a:spcBef>
                <a:spcPts val="0"/>
              </a:spcBef>
              <a:spcAft>
                <a:spcPts val="0"/>
              </a:spcAft>
              <a:buSzPts val="2400"/>
              <a:buNone/>
              <a:defRPr sz="3200"/>
            </a:lvl9pPr>
          </a:lstStyle>
          <a:p>
            <a:endParaRPr/>
          </a:p>
        </p:txBody>
      </p:sp>
      <p:sp>
        <p:nvSpPr>
          <p:cNvPr id="20429" name="Google Shape;20429;p1313"/>
          <p:cNvSpPr txBox="1">
            <a:spLocks noGrp="1"/>
          </p:cNvSpPr>
          <p:nvPr>
            <p:ph type="subTitle" idx="8"/>
          </p:nvPr>
        </p:nvSpPr>
        <p:spPr>
          <a:xfrm>
            <a:off x="4559028" y="5094567"/>
            <a:ext cx="3074000" cy="8292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867"/>
            </a:lvl1pPr>
            <a:lvl2pPr lvl="1" algn="ctr">
              <a:lnSpc>
                <a:spcPct val="100000"/>
              </a:lnSpc>
              <a:spcBef>
                <a:spcPts val="2133"/>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
        <p:nvSpPr>
          <p:cNvPr id="20430" name="Google Shape;20430;p1313"/>
          <p:cNvSpPr txBox="1">
            <a:spLocks noGrp="1"/>
          </p:cNvSpPr>
          <p:nvPr>
            <p:ph type="title" idx="9"/>
          </p:nvPr>
        </p:nvSpPr>
        <p:spPr>
          <a:xfrm>
            <a:off x="8158060" y="2087600"/>
            <a:ext cx="3074000" cy="7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400"/>
              <a:buNone/>
              <a:defRPr sz="3200"/>
            </a:lvl1pPr>
            <a:lvl2pPr lvl="1" algn="ctr">
              <a:lnSpc>
                <a:spcPct val="100000"/>
              </a:lnSpc>
              <a:spcBef>
                <a:spcPts val="0"/>
              </a:spcBef>
              <a:spcAft>
                <a:spcPts val="0"/>
              </a:spcAft>
              <a:buSzPts val="2400"/>
              <a:buNone/>
              <a:defRPr sz="3200"/>
            </a:lvl2pPr>
            <a:lvl3pPr lvl="2" algn="ctr">
              <a:lnSpc>
                <a:spcPct val="100000"/>
              </a:lnSpc>
              <a:spcBef>
                <a:spcPts val="0"/>
              </a:spcBef>
              <a:spcAft>
                <a:spcPts val="0"/>
              </a:spcAft>
              <a:buSzPts val="2400"/>
              <a:buNone/>
              <a:defRPr sz="3200"/>
            </a:lvl3pPr>
            <a:lvl4pPr lvl="3" algn="ctr">
              <a:lnSpc>
                <a:spcPct val="100000"/>
              </a:lnSpc>
              <a:spcBef>
                <a:spcPts val="0"/>
              </a:spcBef>
              <a:spcAft>
                <a:spcPts val="0"/>
              </a:spcAft>
              <a:buSzPts val="2400"/>
              <a:buNone/>
              <a:defRPr sz="3200"/>
            </a:lvl4pPr>
            <a:lvl5pPr lvl="4" algn="ctr">
              <a:lnSpc>
                <a:spcPct val="100000"/>
              </a:lnSpc>
              <a:spcBef>
                <a:spcPts val="0"/>
              </a:spcBef>
              <a:spcAft>
                <a:spcPts val="0"/>
              </a:spcAft>
              <a:buSzPts val="2400"/>
              <a:buNone/>
              <a:defRPr sz="3200"/>
            </a:lvl5pPr>
            <a:lvl6pPr lvl="5" algn="ctr">
              <a:lnSpc>
                <a:spcPct val="100000"/>
              </a:lnSpc>
              <a:spcBef>
                <a:spcPts val="0"/>
              </a:spcBef>
              <a:spcAft>
                <a:spcPts val="0"/>
              </a:spcAft>
              <a:buSzPts val="2400"/>
              <a:buNone/>
              <a:defRPr sz="3200"/>
            </a:lvl6pPr>
            <a:lvl7pPr lvl="6" algn="ctr">
              <a:lnSpc>
                <a:spcPct val="100000"/>
              </a:lnSpc>
              <a:spcBef>
                <a:spcPts val="0"/>
              </a:spcBef>
              <a:spcAft>
                <a:spcPts val="0"/>
              </a:spcAft>
              <a:buSzPts val="2400"/>
              <a:buNone/>
              <a:defRPr sz="3200"/>
            </a:lvl7pPr>
            <a:lvl8pPr lvl="7" algn="ctr">
              <a:lnSpc>
                <a:spcPct val="100000"/>
              </a:lnSpc>
              <a:spcBef>
                <a:spcPts val="0"/>
              </a:spcBef>
              <a:spcAft>
                <a:spcPts val="0"/>
              </a:spcAft>
              <a:buSzPts val="2400"/>
              <a:buNone/>
              <a:defRPr sz="3200"/>
            </a:lvl8pPr>
            <a:lvl9pPr lvl="8" algn="ctr">
              <a:lnSpc>
                <a:spcPct val="100000"/>
              </a:lnSpc>
              <a:spcBef>
                <a:spcPts val="0"/>
              </a:spcBef>
              <a:spcAft>
                <a:spcPts val="0"/>
              </a:spcAft>
              <a:buSzPts val="2400"/>
              <a:buNone/>
              <a:defRPr sz="3200"/>
            </a:lvl9pPr>
          </a:lstStyle>
          <a:p>
            <a:endParaRPr/>
          </a:p>
        </p:txBody>
      </p:sp>
      <p:sp>
        <p:nvSpPr>
          <p:cNvPr id="20431" name="Google Shape;20431;p1313"/>
          <p:cNvSpPr txBox="1">
            <a:spLocks noGrp="1"/>
          </p:cNvSpPr>
          <p:nvPr>
            <p:ph type="subTitle" idx="13"/>
          </p:nvPr>
        </p:nvSpPr>
        <p:spPr>
          <a:xfrm>
            <a:off x="8158067" y="2791200"/>
            <a:ext cx="3074000" cy="8292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867"/>
            </a:lvl1pPr>
            <a:lvl2pPr lvl="1" algn="ctr">
              <a:lnSpc>
                <a:spcPct val="100000"/>
              </a:lnSpc>
              <a:spcBef>
                <a:spcPts val="2133"/>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
        <p:nvSpPr>
          <p:cNvPr id="20432" name="Google Shape;20432;p1313"/>
          <p:cNvSpPr txBox="1">
            <a:spLocks noGrp="1"/>
          </p:cNvSpPr>
          <p:nvPr>
            <p:ph type="title" idx="14"/>
          </p:nvPr>
        </p:nvSpPr>
        <p:spPr>
          <a:xfrm>
            <a:off x="8158060" y="4390967"/>
            <a:ext cx="3074000" cy="7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400"/>
              <a:buNone/>
              <a:defRPr sz="3200"/>
            </a:lvl1pPr>
            <a:lvl2pPr lvl="1" algn="ctr">
              <a:lnSpc>
                <a:spcPct val="100000"/>
              </a:lnSpc>
              <a:spcBef>
                <a:spcPts val="0"/>
              </a:spcBef>
              <a:spcAft>
                <a:spcPts val="0"/>
              </a:spcAft>
              <a:buSzPts val="2400"/>
              <a:buNone/>
              <a:defRPr sz="3200"/>
            </a:lvl2pPr>
            <a:lvl3pPr lvl="2" algn="ctr">
              <a:lnSpc>
                <a:spcPct val="100000"/>
              </a:lnSpc>
              <a:spcBef>
                <a:spcPts val="0"/>
              </a:spcBef>
              <a:spcAft>
                <a:spcPts val="0"/>
              </a:spcAft>
              <a:buSzPts val="2400"/>
              <a:buNone/>
              <a:defRPr sz="3200"/>
            </a:lvl3pPr>
            <a:lvl4pPr lvl="3" algn="ctr">
              <a:lnSpc>
                <a:spcPct val="100000"/>
              </a:lnSpc>
              <a:spcBef>
                <a:spcPts val="0"/>
              </a:spcBef>
              <a:spcAft>
                <a:spcPts val="0"/>
              </a:spcAft>
              <a:buSzPts val="2400"/>
              <a:buNone/>
              <a:defRPr sz="3200"/>
            </a:lvl4pPr>
            <a:lvl5pPr lvl="4" algn="ctr">
              <a:lnSpc>
                <a:spcPct val="100000"/>
              </a:lnSpc>
              <a:spcBef>
                <a:spcPts val="0"/>
              </a:spcBef>
              <a:spcAft>
                <a:spcPts val="0"/>
              </a:spcAft>
              <a:buSzPts val="2400"/>
              <a:buNone/>
              <a:defRPr sz="3200"/>
            </a:lvl5pPr>
            <a:lvl6pPr lvl="5" algn="ctr">
              <a:lnSpc>
                <a:spcPct val="100000"/>
              </a:lnSpc>
              <a:spcBef>
                <a:spcPts val="0"/>
              </a:spcBef>
              <a:spcAft>
                <a:spcPts val="0"/>
              </a:spcAft>
              <a:buSzPts val="2400"/>
              <a:buNone/>
              <a:defRPr sz="3200"/>
            </a:lvl6pPr>
            <a:lvl7pPr lvl="6" algn="ctr">
              <a:lnSpc>
                <a:spcPct val="100000"/>
              </a:lnSpc>
              <a:spcBef>
                <a:spcPts val="0"/>
              </a:spcBef>
              <a:spcAft>
                <a:spcPts val="0"/>
              </a:spcAft>
              <a:buSzPts val="2400"/>
              <a:buNone/>
              <a:defRPr sz="3200"/>
            </a:lvl7pPr>
            <a:lvl8pPr lvl="7" algn="ctr">
              <a:lnSpc>
                <a:spcPct val="100000"/>
              </a:lnSpc>
              <a:spcBef>
                <a:spcPts val="0"/>
              </a:spcBef>
              <a:spcAft>
                <a:spcPts val="0"/>
              </a:spcAft>
              <a:buSzPts val="2400"/>
              <a:buNone/>
              <a:defRPr sz="3200"/>
            </a:lvl8pPr>
            <a:lvl9pPr lvl="8" algn="ctr">
              <a:lnSpc>
                <a:spcPct val="100000"/>
              </a:lnSpc>
              <a:spcBef>
                <a:spcPts val="0"/>
              </a:spcBef>
              <a:spcAft>
                <a:spcPts val="0"/>
              </a:spcAft>
              <a:buSzPts val="2400"/>
              <a:buNone/>
              <a:defRPr sz="3200"/>
            </a:lvl9pPr>
          </a:lstStyle>
          <a:p>
            <a:endParaRPr/>
          </a:p>
        </p:txBody>
      </p:sp>
      <p:sp>
        <p:nvSpPr>
          <p:cNvPr id="20433" name="Google Shape;20433;p1313"/>
          <p:cNvSpPr txBox="1">
            <a:spLocks noGrp="1"/>
          </p:cNvSpPr>
          <p:nvPr>
            <p:ph type="subTitle" idx="15"/>
          </p:nvPr>
        </p:nvSpPr>
        <p:spPr>
          <a:xfrm>
            <a:off x="8158067" y="5094567"/>
            <a:ext cx="3074000" cy="8292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867"/>
            </a:lvl1pPr>
            <a:lvl2pPr lvl="1" algn="ctr">
              <a:lnSpc>
                <a:spcPct val="100000"/>
              </a:lnSpc>
              <a:spcBef>
                <a:spcPts val="0"/>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grpSp>
        <p:nvGrpSpPr>
          <p:cNvPr id="20434" name="Google Shape;20434;p1313"/>
          <p:cNvGrpSpPr/>
          <p:nvPr/>
        </p:nvGrpSpPr>
        <p:grpSpPr>
          <a:xfrm>
            <a:off x="-259640" y="3936334"/>
            <a:ext cx="847763" cy="1158233"/>
            <a:chOff x="877073" y="2011594"/>
            <a:chExt cx="520952" cy="711737"/>
          </a:xfrm>
        </p:grpSpPr>
        <p:grpSp>
          <p:nvGrpSpPr>
            <p:cNvPr id="20435" name="Google Shape;20435;p1313"/>
            <p:cNvGrpSpPr/>
            <p:nvPr/>
          </p:nvGrpSpPr>
          <p:grpSpPr>
            <a:xfrm>
              <a:off x="877073" y="2011594"/>
              <a:ext cx="520952" cy="711737"/>
              <a:chOff x="7314463" y="437474"/>
              <a:chExt cx="595987" cy="814251"/>
            </a:xfrm>
          </p:grpSpPr>
          <p:sp>
            <p:nvSpPr>
              <p:cNvPr id="20436" name="Google Shape;20436;p1313"/>
              <p:cNvSpPr/>
              <p:nvPr/>
            </p:nvSpPr>
            <p:spPr>
              <a:xfrm>
                <a:off x="7600575" y="932075"/>
                <a:ext cx="309875" cy="319650"/>
              </a:xfrm>
              <a:custGeom>
                <a:avLst/>
                <a:gdLst/>
                <a:ahLst/>
                <a:cxnLst/>
                <a:rect l="l" t="t" r="r" b="b"/>
                <a:pathLst>
                  <a:path w="12395" h="12786" extrusionOk="0">
                    <a:moveTo>
                      <a:pt x="0" y="12786"/>
                    </a:moveTo>
                    <a:lnTo>
                      <a:pt x="12395" y="0"/>
                    </a:lnTo>
                    <a:lnTo>
                      <a:pt x="5173" y="1952"/>
                    </a:lnTo>
                    <a:close/>
                  </a:path>
                </a:pathLst>
              </a:custGeom>
              <a:gradFill>
                <a:gsLst>
                  <a:gs pos="0">
                    <a:srgbClr val="59595B">
                      <a:alpha val="0"/>
                    </a:srgbClr>
                  </a:gs>
                  <a:gs pos="100000">
                    <a:srgbClr val="737373"/>
                  </a:gs>
                </a:gsLst>
                <a:lin ang="8100019" scaled="0"/>
              </a:gradFill>
              <a:ln>
                <a:noFill/>
              </a:ln>
            </p:spPr>
          </p:sp>
          <p:sp>
            <p:nvSpPr>
              <p:cNvPr id="20437" name="Google Shape;20437;p1313"/>
              <p:cNvSpPr/>
              <p:nvPr/>
            </p:nvSpPr>
            <p:spPr>
              <a:xfrm flipH="1">
                <a:off x="7314463" y="437474"/>
                <a:ext cx="552062" cy="812396"/>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gradFill>
                <a:gsLst>
                  <a:gs pos="0">
                    <a:srgbClr val="9FDE67"/>
                  </a:gs>
                  <a:gs pos="100000">
                    <a:srgbClr val="5E992A"/>
                  </a:gs>
                </a:gsLst>
                <a:path path="circle">
                  <a:fillToRect l="50000" t="50000" r="50000" b="50000"/>
                </a:path>
                <a:tileRect/>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r>
                  <a:rPr lang="en-US" sz="1867" b="0" i="0" u="none" strike="noStrike" cap="none">
                    <a:solidFill>
                      <a:schemeClr val="dk1"/>
                    </a:solidFill>
                    <a:latin typeface="Arial"/>
                    <a:ea typeface="Arial"/>
                    <a:cs typeface="Arial"/>
                    <a:sym typeface="Arial"/>
                  </a:rPr>
                  <a:t> </a:t>
                </a:r>
                <a:endParaRPr sz="1867" b="0" i="0" u="none" strike="noStrike" cap="none">
                  <a:solidFill>
                    <a:schemeClr val="dk1"/>
                  </a:solidFill>
                  <a:latin typeface="Arial"/>
                  <a:ea typeface="Arial"/>
                  <a:cs typeface="Arial"/>
                  <a:sym typeface="Arial"/>
                </a:endParaRPr>
              </a:p>
            </p:txBody>
          </p:sp>
        </p:grpSp>
        <p:sp>
          <p:nvSpPr>
            <p:cNvPr id="20438" name="Google Shape;20438;p1313"/>
            <p:cNvSpPr/>
            <p:nvPr/>
          </p:nvSpPr>
          <p:spPr>
            <a:xfrm flipH="1">
              <a:off x="877075" y="2012406"/>
              <a:ext cx="482555" cy="710112"/>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FFFFFF">
                <a:alpha val="2862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r>
                <a:rPr lang="en-US" sz="1867" b="0" i="0" u="none" strike="noStrike" cap="none">
                  <a:solidFill>
                    <a:schemeClr val="dk1"/>
                  </a:solidFill>
                  <a:latin typeface="Arial"/>
                  <a:ea typeface="Arial"/>
                  <a:cs typeface="Arial"/>
                  <a:sym typeface="Arial"/>
                </a:rPr>
                <a:t> </a:t>
              </a:r>
              <a:endParaRPr sz="1867"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2073.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20439"/>
        <p:cNvGrpSpPr/>
        <p:nvPr/>
      </p:nvGrpSpPr>
      <p:grpSpPr>
        <a:xfrm>
          <a:off x="0" y="0"/>
          <a:ext cx="0" cy="0"/>
          <a:chOff x="0" y="0"/>
          <a:chExt cx="0" cy="0"/>
        </a:xfrm>
      </p:grpSpPr>
      <p:pic>
        <p:nvPicPr>
          <p:cNvPr id="20440" name="Google Shape;20440;p1314"/>
          <p:cNvPicPr preferRelativeResize="0"/>
          <p:nvPr/>
        </p:nvPicPr>
        <p:blipFill rotWithShape="1">
          <a:blip r:embed="rId2">
            <a:alphaModFix/>
          </a:blip>
          <a:srcRect/>
          <a:stretch/>
        </p:blipFill>
        <p:spPr>
          <a:xfrm flipH="1">
            <a:off x="-3" y="33"/>
            <a:ext cx="12192004" cy="6857968"/>
          </a:xfrm>
          <a:prstGeom prst="rect">
            <a:avLst/>
          </a:prstGeom>
          <a:noFill/>
          <a:ln>
            <a:noFill/>
          </a:ln>
        </p:spPr>
      </p:pic>
      <p:sp>
        <p:nvSpPr>
          <p:cNvPr id="20441" name="Google Shape;20441;p1314"/>
          <p:cNvSpPr/>
          <p:nvPr/>
        </p:nvSpPr>
        <p:spPr>
          <a:xfrm>
            <a:off x="-67" y="0"/>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442" name="Google Shape;20442;p1314"/>
          <p:cNvSpPr txBox="1">
            <a:spLocks noGrp="1"/>
          </p:cNvSpPr>
          <p:nvPr>
            <p:ph type="title"/>
          </p:nvPr>
        </p:nvSpPr>
        <p:spPr>
          <a:xfrm rot="-282">
            <a:off x="959999" y="1513600"/>
            <a:ext cx="4872400" cy="1321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6200"/>
              <a:buNone/>
              <a:defRPr sz="8266"/>
            </a:lvl1pPr>
            <a:lvl2pPr lvl="1" algn="ctr">
              <a:lnSpc>
                <a:spcPct val="100000"/>
              </a:lnSpc>
              <a:spcBef>
                <a:spcPts val="0"/>
              </a:spcBef>
              <a:spcAft>
                <a:spcPts val="0"/>
              </a:spcAft>
              <a:buSzPts val="6200"/>
              <a:buNone/>
              <a:defRPr sz="8266"/>
            </a:lvl2pPr>
            <a:lvl3pPr lvl="2" algn="ctr">
              <a:lnSpc>
                <a:spcPct val="100000"/>
              </a:lnSpc>
              <a:spcBef>
                <a:spcPts val="0"/>
              </a:spcBef>
              <a:spcAft>
                <a:spcPts val="0"/>
              </a:spcAft>
              <a:buSzPts val="6200"/>
              <a:buNone/>
              <a:defRPr sz="8266"/>
            </a:lvl3pPr>
            <a:lvl4pPr lvl="3" algn="ctr">
              <a:lnSpc>
                <a:spcPct val="100000"/>
              </a:lnSpc>
              <a:spcBef>
                <a:spcPts val="0"/>
              </a:spcBef>
              <a:spcAft>
                <a:spcPts val="0"/>
              </a:spcAft>
              <a:buSzPts val="6200"/>
              <a:buNone/>
              <a:defRPr sz="8266"/>
            </a:lvl4pPr>
            <a:lvl5pPr lvl="4" algn="ctr">
              <a:lnSpc>
                <a:spcPct val="100000"/>
              </a:lnSpc>
              <a:spcBef>
                <a:spcPts val="0"/>
              </a:spcBef>
              <a:spcAft>
                <a:spcPts val="0"/>
              </a:spcAft>
              <a:buSzPts val="6200"/>
              <a:buNone/>
              <a:defRPr sz="8266"/>
            </a:lvl5pPr>
            <a:lvl6pPr lvl="5" algn="ctr">
              <a:lnSpc>
                <a:spcPct val="100000"/>
              </a:lnSpc>
              <a:spcBef>
                <a:spcPts val="0"/>
              </a:spcBef>
              <a:spcAft>
                <a:spcPts val="0"/>
              </a:spcAft>
              <a:buSzPts val="6200"/>
              <a:buNone/>
              <a:defRPr sz="8266"/>
            </a:lvl6pPr>
            <a:lvl7pPr lvl="6" algn="ctr">
              <a:lnSpc>
                <a:spcPct val="100000"/>
              </a:lnSpc>
              <a:spcBef>
                <a:spcPts val="0"/>
              </a:spcBef>
              <a:spcAft>
                <a:spcPts val="0"/>
              </a:spcAft>
              <a:buSzPts val="6200"/>
              <a:buNone/>
              <a:defRPr sz="8266"/>
            </a:lvl7pPr>
            <a:lvl8pPr lvl="7" algn="ctr">
              <a:lnSpc>
                <a:spcPct val="100000"/>
              </a:lnSpc>
              <a:spcBef>
                <a:spcPts val="0"/>
              </a:spcBef>
              <a:spcAft>
                <a:spcPts val="0"/>
              </a:spcAft>
              <a:buSzPts val="6200"/>
              <a:buNone/>
              <a:defRPr sz="8266"/>
            </a:lvl8pPr>
            <a:lvl9pPr lvl="8" algn="ctr">
              <a:lnSpc>
                <a:spcPct val="100000"/>
              </a:lnSpc>
              <a:spcBef>
                <a:spcPts val="0"/>
              </a:spcBef>
              <a:spcAft>
                <a:spcPts val="0"/>
              </a:spcAft>
              <a:buSzPts val="6200"/>
              <a:buNone/>
              <a:defRPr sz="8266"/>
            </a:lvl9pPr>
          </a:lstStyle>
          <a:p>
            <a:endParaRPr/>
          </a:p>
        </p:txBody>
      </p:sp>
      <p:sp>
        <p:nvSpPr>
          <p:cNvPr id="20443" name="Google Shape;20443;p1314"/>
          <p:cNvSpPr txBox="1">
            <a:spLocks noGrp="1"/>
          </p:cNvSpPr>
          <p:nvPr>
            <p:ph type="subTitle" idx="1"/>
          </p:nvPr>
        </p:nvSpPr>
        <p:spPr>
          <a:xfrm>
            <a:off x="960039" y="2835392"/>
            <a:ext cx="4872400" cy="59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r">
              <a:lnSpc>
                <a:spcPct val="100000"/>
              </a:lnSpc>
              <a:spcBef>
                <a:spcPts val="0"/>
              </a:spcBef>
              <a:spcAft>
                <a:spcPts val="0"/>
              </a:spcAft>
              <a:buSzPts val="1400"/>
              <a:buNone/>
              <a:defRPr sz="1867"/>
            </a:lvl1pPr>
            <a:lvl2pPr lvl="1" algn="ctr">
              <a:lnSpc>
                <a:spcPct val="100000"/>
              </a:lnSpc>
              <a:spcBef>
                <a:spcPts val="0"/>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
        <p:nvSpPr>
          <p:cNvPr id="20444" name="Google Shape;20444;p1314"/>
          <p:cNvSpPr txBox="1">
            <a:spLocks noGrp="1"/>
          </p:cNvSpPr>
          <p:nvPr>
            <p:ph type="title" idx="2"/>
          </p:nvPr>
        </p:nvSpPr>
        <p:spPr>
          <a:xfrm>
            <a:off x="6359619" y="4222800"/>
            <a:ext cx="4872400" cy="1321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6200"/>
              <a:buNone/>
              <a:defRPr sz="8266"/>
            </a:lvl1pPr>
            <a:lvl2pPr lvl="1" algn="ctr">
              <a:lnSpc>
                <a:spcPct val="100000"/>
              </a:lnSpc>
              <a:spcBef>
                <a:spcPts val="0"/>
              </a:spcBef>
              <a:spcAft>
                <a:spcPts val="0"/>
              </a:spcAft>
              <a:buSzPts val="6200"/>
              <a:buNone/>
              <a:defRPr sz="8266"/>
            </a:lvl2pPr>
            <a:lvl3pPr lvl="2" algn="ctr">
              <a:lnSpc>
                <a:spcPct val="100000"/>
              </a:lnSpc>
              <a:spcBef>
                <a:spcPts val="0"/>
              </a:spcBef>
              <a:spcAft>
                <a:spcPts val="0"/>
              </a:spcAft>
              <a:buSzPts val="6200"/>
              <a:buNone/>
              <a:defRPr sz="8266"/>
            </a:lvl3pPr>
            <a:lvl4pPr lvl="3" algn="ctr">
              <a:lnSpc>
                <a:spcPct val="100000"/>
              </a:lnSpc>
              <a:spcBef>
                <a:spcPts val="0"/>
              </a:spcBef>
              <a:spcAft>
                <a:spcPts val="0"/>
              </a:spcAft>
              <a:buSzPts val="6200"/>
              <a:buNone/>
              <a:defRPr sz="8266"/>
            </a:lvl4pPr>
            <a:lvl5pPr lvl="4" algn="ctr">
              <a:lnSpc>
                <a:spcPct val="100000"/>
              </a:lnSpc>
              <a:spcBef>
                <a:spcPts val="0"/>
              </a:spcBef>
              <a:spcAft>
                <a:spcPts val="0"/>
              </a:spcAft>
              <a:buSzPts val="6200"/>
              <a:buNone/>
              <a:defRPr sz="8266"/>
            </a:lvl5pPr>
            <a:lvl6pPr lvl="5" algn="ctr">
              <a:lnSpc>
                <a:spcPct val="100000"/>
              </a:lnSpc>
              <a:spcBef>
                <a:spcPts val="0"/>
              </a:spcBef>
              <a:spcAft>
                <a:spcPts val="0"/>
              </a:spcAft>
              <a:buSzPts val="6200"/>
              <a:buNone/>
              <a:defRPr sz="8266"/>
            </a:lvl6pPr>
            <a:lvl7pPr lvl="6" algn="ctr">
              <a:lnSpc>
                <a:spcPct val="100000"/>
              </a:lnSpc>
              <a:spcBef>
                <a:spcPts val="0"/>
              </a:spcBef>
              <a:spcAft>
                <a:spcPts val="0"/>
              </a:spcAft>
              <a:buSzPts val="6200"/>
              <a:buNone/>
              <a:defRPr sz="8266"/>
            </a:lvl7pPr>
            <a:lvl8pPr lvl="7" algn="ctr">
              <a:lnSpc>
                <a:spcPct val="100000"/>
              </a:lnSpc>
              <a:spcBef>
                <a:spcPts val="0"/>
              </a:spcBef>
              <a:spcAft>
                <a:spcPts val="0"/>
              </a:spcAft>
              <a:buSzPts val="6200"/>
              <a:buNone/>
              <a:defRPr sz="8266"/>
            </a:lvl8pPr>
            <a:lvl9pPr lvl="8" algn="ctr">
              <a:lnSpc>
                <a:spcPct val="100000"/>
              </a:lnSpc>
              <a:spcBef>
                <a:spcPts val="0"/>
              </a:spcBef>
              <a:spcAft>
                <a:spcPts val="0"/>
              </a:spcAft>
              <a:buSzPts val="6200"/>
              <a:buNone/>
              <a:defRPr sz="8266"/>
            </a:lvl9pPr>
          </a:lstStyle>
          <a:p>
            <a:endParaRPr/>
          </a:p>
        </p:txBody>
      </p:sp>
      <p:sp>
        <p:nvSpPr>
          <p:cNvPr id="20445" name="Google Shape;20445;p1314"/>
          <p:cNvSpPr txBox="1">
            <a:spLocks noGrp="1"/>
          </p:cNvSpPr>
          <p:nvPr>
            <p:ph type="subTitle" idx="3"/>
          </p:nvPr>
        </p:nvSpPr>
        <p:spPr>
          <a:xfrm>
            <a:off x="6359599" y="5544393"/>
            <a:ext cx="4872400" cy="59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867"/>
            </a:lvl1pPr>
            <a:lvl2pPr lvl="1" algn="ctr">
              <a:lnSpc>
                <a:spcPct val="100000"/>
              </a:lnSpc>
              <a:spcBef>
                <a:spcPts val="0"/>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Tree>
  </p:cSld>
  <p:clrMapOvr>
    <a:masterClrMapping/>
  </p:clrMapOvr>
</p:sldLayout>
</file>

<file path=ppt/slideLayouts/slideLayout2074.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20446"/>
        <p:cNvGrpSpPr/>
        <p:nvPr/>
      </p:nvGrpSpPr>
      <p:grpSpPr>
        <a:xfrm>
          <a:off x="0" y="0"/>
          <a:ext cx="0" cy="0"/>
          <a:chOff x="0" y="0"/>
          <a:chExt cx="0" cy="0"/>
        </a:xfrm>
      </p:grpSpPr>
      <p:pic>
        <p:nvPicPr>
          <p:cNvPr id="20447" name="Google Shape;20447;p1315"/>
          <p:cNvPicPr preferRelativeResize="0"/>
          <p:nvPr/>
        </p:nvPicPr>
        <p:blipFill rotWithShape="1">
          <a:blip r:embed="rId2">
            <a:alphaModFix/>
          </a:blip>
          <a:srcRect/>
          <a:stretch/>
        </p:blipFill>
        <p:spPr>
          <a:xfrm rot="10800000" flipH="1">
            <a:off x="-1" y="-1"/>
            <a:ext cx="12192004" cy="6858001"/>
          </a:xfrm>
          <a:prstGeom prst="rect">
            <a:avLst/>
          </a:prstGeom>
          <a:noFill/>
          <a:ln>
            <a:noFill/>
          </a:ln>
        </p:spPr>
      </p:pic>
      <p:sp>
        <p:nvSpPr>
          <p:cNvPr id="20448" name="Google Shape;20448;p1315"/>
          <p:cNvSpPr/>
          <p:nvPr/>
        </p:nvSpPr>
        <p:spPr>
          <a:xfrm>
            <a:off x="0" y="0"/>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449" name="Google Shape;20449;p1315"/>
          <p:cNvSpPr txBox="1">
            <a:spLocks noGrp="1"/>
          </p:cNvSpPr>
          <p:nvPr>
            <p:ph type="title"/>
          </p:nvPr>
        </p:nvSpPr>
        <p:spPr>
          <a:xfrm>
            <a:off x="960000" y="720000"/>
            <a:ext cx="10272000" cy="752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3600"/>
              <a:buNone/>
              <a:defRPr/>
            </a:lvl2pPr>
            <a:lvl3pPr lvl="2" algn="l">
              <a:lnSpc>
                <a:spcPct val="100000"/>
              </a:lnSpc>
              <a:spcBef>
                <a:spcPts val="0"/>
              </a:spcBef>
              <a:spcAft>
                <a:spcPts val="0"/>
              </a:spcAft>
              <a:buSzPts val="3600"/>
              <a:buNone/>
              <a:defRPr/>
            </a:lvl3pPr>
            <a:lvl4pPr lvl="3" algn="l">
              <a:lnSpc>
                <a:spcPct val="100000"/>
              </a:lnSpc>
              <a:spcBef>
                <a:spcPts val="0"/>
              </a:spcBef>
              <a:spcAft>
                <a:spcPts val="0"/>
              </a:spcAft>
              <a:buSzPts val="3600"/>
              <a:buNone/>
              <a:defRPr/>
            </a:lvl4pPr>
            <a:lvl5pPr lvl="4" algn="l">
              <a:lnSpc>
                <a:spcPct val="100000"/>
              </a:lnSpc>
              <a:spcBef>
                <a:spcPts val="0"/>
              </a:spcBef>
              <a:spcAft>
                <a:spcPts val="0"/>
              </a:spcAft>
              <a:buSzPts val="3600"/>
              <a:buNone/>
              <a:defRPr/>
            </a:lvl5pPr>
            <a:lvl6pPr lvl="5" algn="l">
              <a:lnSpc>
                <a:spcPct val="100000"/>
              </a:lnSpc>
              <a:spcBef>
                <a:spcPts val="0"/>
              </a:spcBef>
              <a:spcAft>
                <a:spcPts val="0"/>
              </a:spcAft>
              <a:buSzPts val="3600"/>
              <a:buNone/>
              <a:defRPr/>
            </a:lvl6pPr>
            <a:lvl7pPr lvl="6" algn="l">
              <a:lnSpc>
                <a:spcPct val="100000"/>
              </a:lnSpc>
              <a:spcBef>
                <a:spcPts val="0"/>
              </a:spcBef>
              <a:spcAft>
                <a:spcPts val="0"/>
              </a:spcAft>
              <a:buSzPts val="3600"/>
              <a:buNone/>
              <a:defRPr/>
            </a:lvl7pPr>
            <a:lvl8pPr lvl="7" algn="l">
              <a:lnSpc>
                <a:spcPct val="100000"/>
              </a:lnSpc>
              <a:spcBef>
                <a:spcPts val="0"/>
              </a:spcBef>
              <a:spcAft>
                <a:spcPts val="0"/>
              </a:spcAft>
              <a:buSzPts val="3600"/>
              <a:buNone/>
              <a:defRPr/>
            </a:lvl8pPr>
            <a:lvl9pPr lvl="8" algn="l">
              <a:lnSpc>
                <a:spcPct val="100000"/>
              </a:lnSpc>
              <a:spcBef>
                <a:spcPts val="0"/>
              </a:spcBef>
              <a:spcAft>
                <a:spcPts val="0"/>
              </a:spcAft>
              <a:buSzPts val="3600"/>
              <a:buNone/>
              <a:defRPr/>
            </a:lvl9pPr>
          </a:lstStyle>
          <a:p>
            <a:endParaRPr/>
          </a:p>
        </p:txBody>
      </p:sp>
    </p:spTree>
  </p:cSld>
  <p:clrMapOvr>
    <a:masterClrMapping/>
  </p:clrMapOvr>
</p:sldLayout>
</file>

<file path=ppt/slideLayouts/slideLayout2075.xml><?xml version="1.0" encoding="utf-8"?>
<p:sldLayout xmlns:a="http://schemas.openxmlformats.org/drawingml/2006/main" xmlns:r="http://schemas.openxmlformats.org/officeDocument/2006/relationships" xmlns:p="http://schemas.openxmlformats.org/presentationml/2006/main" matchingName="Title only 2">
  <p:cSld name="TITLE_ONLY_2">
    <p:spTree>
      <p:nvGrpSpPr>
        <p:cNvPr id="1" name="Shape 20450"/>
        <p:cNvGrpSpPr/>
        <p:nvPr/>
      </p:nvGrpSpPr>
      <p:grpSpPr>
        <a:xfrm>
          <a:off x="0" y="0"/>
          <a:ext cx="0" cy="0"/>
          <a:chOff x="0" y="0"/>
          <a:chExt cx="0" cy="0"/>
        </a:xfrm>
      </p:grpSpPr>
      <p:pic>
        <p:nvPicPr>
          <p:cNvPr id="20451" name="Google Shape;20451;p1316"/>
          <p:cNvPicPr preferRelativeResize="0"/>
          <p:nvPr/>
        </p:nvPicPr>
        <p:blipFill rotWithShape="1">
          <a:blip r:embed="rId2">
            <a:alphaModFix/>
          </a:blip>
          <a:srcRect/>
          <a:stretch/>
        </p:blipFill>
        <p:spPr>
          <a:xfrm flipH="1">
            <a:off x="-1" y="-1"/>
            <a:ext cx="12192004" cy="6858001"/>
          </a:xfrm>
          <a:prstGeom prst="rect">
            <a:avLst/>
          </a:prstGeom>
          <a:noFill/>
          <a:ln>
            <a:noFill/>
          </a:ln>
        </p:spPr>
      </p:pic>
      <p:sp>
        <p:nvSpPr>
          <p:cNvPr id="20452" name="Google Shape;20452;p1316"/>
          <p:cNvSpPr/>
          <p:nvPr/>
        </p:nvSpPr>
        <p:spPr>
          <a:xfrm>
            <a:off x="0" y="0"/>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453" name="Google Shape;20453;p1316"/>
          <p:cNvSpPr txBox="1">
            <a:spLocks noGrp="1"/>
          </p:cNvSpPr>
          <p:nvPr>
            <p:ph type="title"/>
          </p:nvPr>
        </p:nvSpPr>
        <p:spPr>
          <a:xfrm>
            <a:off x="960000" y="720000"/>
            <a:ext cx="10272000" cy="752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3600"/>
              <a:buNone/>
              <a:defRPr/>
            </a:lvl2pPr>
            <a:lvl3pPr lvl="2" algn="l">
              <a:lnSpc>
                <a:spcPct val="100000"/>
              </a:lnSpc>
              <a:spcBef>
                <a:spcPts val="0"/>
              </a:spcBef>
              <a:spcAft>
                <a:spcPts val="0"/>
              </a:spcAft>
              <a:buSzPts val="3600"/>
              <a:buNone/>
              <a:defRPr/>
            </a:lvl3pPr>
            <a:lvl4pPr lvl="3" algn="l">
              <a:lnSpc>
                <a:spcPct val="100000"/>
              </a:lnSpc>
              <a:spcBef>
                <a:spcPts val="0"/>
              </a:spcBef>
              <a:spcAft>
                <a:spcPts val="0"/>
              </a:spcAft>
              <a:buSzPts val="3600"/>
              <a:buNone/>
              <a:defRPr/>
            </a:lvl4pPr>
            <a:lvl5pPr lvl="4" algn="l">
              <a:lnSpc>
                <a:spcPct val="100000"/>
              </a:lnSpc>
              <a:spcBef>
                <a:spcPts val="0"/>
              </a:spcBef>
              <a:spcAft>
                <a:spcPts val="0"/>
              </a:spcAft>
              <a:buSzPts val="3600"/>
              <a:buNone/>
              <a:defRPr/>
            </a:lvl5pPr>
            <a:lvl6pPr lvl="5" algn="l">
              <a:lnSpc>
                <a:spcPct val="100000"/>
              </a:lnSpc>
              <a:spcBef>
                <a:spcPts val="0"/>
              </a:spcBef>
              <a:spcAft>
                <a:spcPts val="0"/>
              </a:spcAft>
              <a:buSzPts val="3600"/>
              <a:buNone/>
              <a:defRPr/>
            </a:lvl6pPr>
            <a:lvl7pPr lvl="6" algn="l">
              <a:lnSpc>
                <a:spcPct val="100000"/>
              </a:lnSpc>
              <a:spcBef>
                <a:spcPts val="0"/>
              </a:spcBef>
              <a:spcAft>
                <a:spcPts val="0"/>
              </a:spcAft>
              <a:buSzPts val="3600"/>
              <a:buNone/>
              <a:defRPr/>
            </a:lvl7pPr>
            <a:lvl8pPr lvl="7" algn="l">
              <a:lnSpc>
                <a:spcPct val="100000"/>
              </a:lnSpc>
              <a:spcBef>
                <a:spcPts val="0"/>
              </a:spcBef>
              <a:spcAft>
                <a:spcPts val="0"/>
              </a:spcAft>
              <a:buSzPts val="3600"/>
              <a:buNone/>
              <a:defRPr/>
            </a:lvl8pPr>
            <a:lvl9pPr lvl="8" algn="l">
              <a:lnSpc>
                <a:spcPct val="100000"/>
              </a:lnSpc>
              <a:spcBef>
                <a:spcPts val="0"/>
              </a:spcBef>
              <a:spcAft>
                <a:spcPts val="0"/>
              </a:spcAft>
              <a:buSzPts val="3600"/>
              <a:buNone/>
              <a:defRPr/>
            </a:lvl9pPr>
          </a:lstStyle>
          <a:p>
            <a:endParaRPr/>
          </a:p>
        </p:txBody>
      </p:sp>
      <p:grpSp>
        <p:nvGrpSpPr>
          <p:cNvPr id="20454" name="Google Shape;20454;p1316"/>
          <p:cNvGrpSpPr/>
          <p:nvPr/>
        </p:nvGrpSpPr>
        <p:grpSpPr>
          <a:xfrm>
            <a:off x="11128731" y="5434693"/>
            <a:ext cx="694603" cy="948983"/>
            <a:chOff x="877073" y="2011594"/>
            <a:chExt cx="520952" cy="711737"/>
          </a:xfrm>
        </p:grpSpPr>
        <p:grpSp>
          <p:nvGrpSpPr>
            <p:cNvPr id="20455" name="Google Shape;20455;p1316"/>
            <p:cNvGrpSpPr/>
            <p:nvPr/>
          </p:nvGrpSpPr>
          <p:grpSpPr>
            <a:xfrm>
              <a:off x="877073" y="2011594"/>
              <a:ext cx="520952" cy="711737"/>
              <a:chOff x="7314463" y="437474"/>
              <a:chExt cx="595987" cy="814251"/>
            </a:xfrm>
          </p:grpSpPr>
          <p:sp>
            <p:nvSpPr>
              <p:cNvPr id="20456" name="Google Shape;20456;p1316"/>
              <p:cNvSpPr/>
              <p:nvPr/>
            </p:nvSpPr>
            <p:spPr>
              <a:xfrm>
                <a:off x="7600575" y="932075"/>
                <a:ext cx="309875" cy="319650"/>
              </a:xfrm>
              <a:custGeom>
                <a:avLst/>
                <a:gdLst/>
                <a:ahLst/>
                <a:cxnLst/>
                <a:rect l="l" t="t" r="r" b="b"/>
                <a:pathLst>
                  <a:path w="12395" h="12786" extrusionOk="0">
                    <a:moveTo>
                      <a:pt x="0" y="12786"/>
                    </a:moveTo>
                    <a:lnTo>
                      <a:pt x="12395" y="0"/>
                    </a:lnTo>
                    <a:lnTo>
                      <a:pt x="5173" y="1952"/>
                    </a:lnTo>
                    <a:close/>
                  </a:path>
                </a:pathLst>
              </a:custGeom>
              <a:gradFill>
                <a:gsLst>
                  <a:gs pos="0">
                    <a:srgbClr val="59595B">
                      <a:alpha val="0"/>
                    </a:srgbClr>
                  </a:gs>
                  <a:gs pos="100000">
                    <a:srgbClr val="737373"/>
                  </a:gs>
                </a:gsLst>
                <a:lin ang="8100019" scaled="0"/>
              </a:gradFill>
              <a:ln>
                <a:noFill/>
              </a:ln>
            </p:spPr>
          </p:sp>
          <p:sp>
            <p:nvSpPr>
              <p:cNvPr id="20457" name="Google Shape;20457;p1316"/>
              <p:cNvSpPr/>
              <p:nvPr/>
            </p:nvSpPr>
            <p:spPr>
              <a:xfrm flipH="1">
                <a:off x="7314463" y="437474"/>
                <a:ext cx="552062" cy="812396"/>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gradFill>
                <a:gsLst>
                  <a:gs pos="0">
                    <a:srgbClr val="9FDE67"/>
                  </a:gs>
                  <a:gs pos="100000">
                    <a:srgbClr val="5E992A"/>
                  </a:gs>
                </a:gsLst>
                <a:path path="circle">
                  <a:fillToRect l="50000" t="50000" r="50000" b="50000"/>
                </a:path>
                <a:tileRect/>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r>
                  <a:rPr lang="en-US" sz="1867" b="0" i="0" u="none" strike="noStrike" cap="none">
                    <a:solidFill>
                      <a:schemeClr val="dk1"/>
                    </a:solidFill>
                    <a:latin typeface="Arial"/>
                    <a:ea typeface="Arial"/>
                    <a:cs typeface="Arial"/>
                    <a:sym typeface="Arial"/>
                  </a:rPr>
                  <a:t> </a:t>
                </a:r>
                <a:endParaRPr sz="1867" b="0" i="0" u="none" strike="noStrike" cap="none">
                  <a:solidFill>
                    <a:schemeClr val="dk1"/>
                  </a:solidFill>
                  <a:latin typeface="Arial"/>
                  <a:ea typeface="Arial"/>
                  <a:cs typeface="Arial"/>
                  <a:sym typeface="Arial"/>
                </a:endParaRPr>
              </a:p>
            </p:txBody>
          </p:sp>
        </p:grpSp>
        <p:sp>
          <p:nvSpPr>
            <p:cNvPr id="20458" name="Google Shape;20458;p1316"/>
            <p:cNvSpPr/>
            <p:nvPr/>
          </p:nvSpPr>
          <p:spPr>
            <a:xfrm flipH="1">
              <a:off x="877075" y="2012406"/>
              <a:ext cx="482555" cy="710112"/>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FFFFFF">
                <a:alpha val="2862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r>
                <a:rPr lang="en-US" sz="1867" b="0" i="0" u="none" strike="noStrike" cap="none">
                  <a:solidFill>
                    <a:schemeClr val="dk1"/>
                  </a:solidFill>
                  <a:latin typeface="Arial"/>
                  <a:ea typeface="Arial"/>
                  <a:cs typeface="Arial"/>
                  <a:sym typeface="Arial"/>
                </a:rPr>
                <a:t> </a:t>
              </a:r>
              <a:endParaRPr sz="1867"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2076.xml><?xml version="1.0" encoding="utf-8"?>
<p:sldLayout xmlns:a="http://schemas.openxmlformats.org/drawingml/2006/main" xmlns:r="http://schemas.openxmlformats.org/officeDocument/2006/relationships" xmlns:p="http://schemas.openxmlformats.org/presentationml/2006/main" matchingName="Title only 3">
  <p:cSld name="TITLE_ONLY_3">
    <p:spTree>
      <p:nvGrpSpPr>
        <p:cNvPr id="1" name="Shape 20459"/>
        <p:cNvGrpSpPr/>
        <p:nvPr/>
      </p:nvGrpSpPr>
      <p:grpSpPr>
        <a:xfrm>
          <a:off x="0" y="0"/>
          <a:ext cx="0" cy="0"/>
          <a:chOff x="0" y="0"/>
          <a:chExt cx="0" cy="0"/>
        </a:xfrm>
      </p:grpSpPr>
      <p:pic>
        <p:nvPicPr>
          <p:cNvPr id="20460" name="Google Shape;20460;p1143"/>
          <p:cNvPicPr preferRelativeResize="0"/>
          <p:nvPr/>
        </p:nvPicPr>
        <p:blipFill rotWithShape="1">
          <a:blip r:embed="rId2">
            <a:alphaModFix/>
          </a:blip>
          <a:srcRect/>
          <a:stretch/>
        </p:blipFill>
        <p:spPr>
          <a:xfrm rot="10800000" flipH="1">
            <a:off x="-1" y="-1"/>
            <a:ext cx="12192004" cy="6858001"/>
          </a:xfrm>
          <a:prstGeom prst="rect">
            <a:avLst/>
          </a:prstGeom>
          <a:noFill/>
          <a:ln>
            <a:noFill/>
          </a:ln>
        </p:spPr>
      </p:pic>
      <p:sp>
        <p:nvSpPr>
          <p:cNvPr id="20461" name="Google Shape;20461;p1143"/>
          <p:cNvSpPr/>
          <p:nvPr/>
        </p:nvSpPr>
        <p:spPr>
          <a:xfrm>
            <a:off x="-1" y="-1"/>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462" name="Google Shape;20462;p1143"/>
          <p:cNvSpPr txBox="1">
            <a:spLocks noGrp="1"/>
          </p:cNvSpPr>
          <p:nvPr>
            <p:ph type="title"/>
          </p:nvPr>
        </p:nvSpPr>
        <p:spPr>
          <a:xfrm>
            <a:off x="960000" y="720000"/>
            <a:ext cx="10272000" cy="752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3600"/>
              <a:buNone/>
              <a:defRPr/>
            </a:lvl2pPr>
            <a:lvl3pPr lvl="2" algn="l">
              <a:lnSpc>
                <a:spcPct val="100000"/>
              </a:lnSpc>
              <a:spcBef>
                <a:spcPts val="0"/>
              </a:spcBef>
              <a:spcAft>
                <a:spcPts val="0"/>
              </a:spcAft>
              <a:buSzPts val="3600"/>
              <a:buNone/>
              <a:defRPr/>
            </a:lvl3pPr>
            <a:lvl4pPr lvl="3" algn="l">
              <a:lnSpc>
                <a:spcPct val="100000"/>
              </a:lnSpc>
              <a:spcBef>
                <a:spcPts val="0"/>
              </a:spcBef>
              <a:spcAft>
                <a:spcPts val="0"/>
              </a:spcAft>
              <a:buSzPts val="3600"/>
              <a:buNone/>
              <a:defRPr/>
            </a:lvl4pPr>
            <a:lvl5pPr lvl="4" algn="l">
              <a:lnSpc>
                <a:spcPct val="100000"/>
              </a:lnSpc>
              <a:spcBef>
                <a:spcPts val="0"/>
              </a:spcBef>
              <a:spcAft>
                <a:spcPts val="0"/>
              </a:spcAft>
              <a:buSzPts val="3600"/>
              <a:buNone/>
              <a:defRPr/>
            </a:lvl5pPr>
            <a:lvl6pPr lvl="5" algn="l">
              <a:lnSpc>
                <a:spcPct val="100000"/>
              </a:lnSpc>
              <a:spcBef>
                <a:spcPts val="0"/>
              </a:spcBef>
              <a:spcAft>
                <a:spcPts val="0"/>
              </a:spcAft>
              <a:buSzPts val="3600"/>
              <a:buNone/>
              <a:defRPr/>
            </a:lvl6pPr>
            <a:lvl7pPr lvl="6" algn="l">
              <a:lnSpc>
                <a:spcPct val="100000"/>
              </a:lnSpc>
              <a:spcBef>
                <a:spcPts val="0"/>
              </a:spcBef>
              <a:spcAft>
                <a:spcPts val="0"/>
              </a:spcAft>
              <a:buSzPts val="3600"/>
              <a:buNone/>
              <a:defRPr/>
            </a:lvl7pPr>
            <a:lvl8pPr lvl="7" algn="l">
              <a:lnSpc>
                <a:spcPct val="100000"/>
              </a:lnSpc>
              <a:spcBef>
                <a:spcPts val="0"/>
              </a:spcBef>
              <a:spcAft>
                <a:spcPts val="0"/>
              </a:spcAft>
              <a:buSzPts val="3600"/>
              <a:buNone/>
              <a:defRPr/>
            </a:lvl8pPr>
            <a:lvl9pPr lvl="8" algn="l">
              <a:lnSpc>
                <a:spcPct val="100000"/>
              </a:lnSpc>
              <a:spcBef>
                <a:spcPts val="0"/>
              </a:spcBef>
              <a:spcAft>
                <a:spcPts val="0"/>
              </a:spcAft>
              <a:buSzPts val="3600"/>
              <a:buNone/>
              <a:defRPr/>
            </a:lvl9pPr>
          </a:lstStyle>
          <a:p>
            <a:endParaRPr/>
          </a:p>
        </p:txBody>
      </p:sp>
    </p:spTree>
  </p:cSld>
  <p:clrMapOvr>
    <a:masterClrMapping/>
  </p:clrMapOvr>
</p:sldLayout>
</file>

<file path=ppt/slideLayouts/slideLayout2077.xml><?xml version="1.0" encoding="utf-8"?>
<p:sldLayout xmlns:a="http://schemas.openxmlformats.org/drawingml/2006/main" xmlns:r="http://schemas.openxmlformats.org/officeDocument/2006/relationships" xmlns:p="http://schemas.openxmlformats.org/presentationml/2006/main" matchingName="Title only 4">
  <p:cSld name="TITLE_ONLY_4">
    <p:spTree>
      <p:nvGrpSpPr>
        <p:cNvPr id="1" name="Shape 20463"/>
        <p:cNvGrpSpPr/>
        <p:nvPr/>
      </p:nvGrpSpPr>
      <p:grpSpPr>
        <a:xfrm>
          <a:off x="0" y="0"/>
          <a:ext cx="0" cy="0"/>
          <a:chOff x="0" y="0"/>
          <a:chExt cx="0" cy="0"/>
        </a:xfrm>
      </p:grpSpPr>
      <p:pic>
        <p:nvPicPr>
          <p:cNvPr id="20464" name="Google Shape;20464;p1144"/>
          <p:cNvPicPr preferRelativeResize="0"/>
          <p:nvPr/>
        </p:nvPicPr>
        <p:blipFill rotWithShape="1">
          <a:blip r:embed="rId2">
            <a:alphaModFix/>
          </a:blip>
          <a:srcRect/>
          <a:stretch/>
        </p:blipFill>
        <p:spPr>
          <a:xfrm flipH="1">
            <a:off x="-1" y="-1"/>
            <a:ext cx="12192004" cy="6858001"/>
          </a:xfrm>
          <a:prstGeom prst="rect">
            <a:avLst/>
          </a:prstGeom>
          <a:noFill/>
          <a:ln>
            <a:noFill/>
          </a:ln>
        </p:spPr>
      </p:pic>
      <p:sp>
        <p:nvSpPr>
          <p:cNvPr id="20465" name="Google Shape;20465;p1144"/>
          <p:cNvSpPr/>
          <p:nvPr/>
        </p:nvSpPr>
        <p:spPr>
          <a:xfrm>
            <a:off x="0" y="0"/>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466" name="Google Shape;20466;p1144"/>
          <p:cNvSpPr txBox="1">
            <a:spLocks noGrp="1"/>
          </p:cNvSpPr>
          <p:nvPr>
            <p:ph type="title"/>
          </p:nvPr>
        </p:nvSpPr>
        <p:spPr>
          <a:xfrm>
            <a:off x="960000" y="720000"/>
            <a:ext cx="10272000" cy="752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3600"/>
              <a:buNone/>
              <a:defRPr/>
            </a:lvl2pPr>
            <a:lvl3pPr lvl="2" algn="l">
              <a:lnSpc>
                <a:spcPct val="100000"/>
              </a:lnSpc>
              <a:spcBef>
                <a:spcPts val="0"/>
              </a:spcBef>
              <a:spcAft>
                <a:spcPts val="0"/>
              </a:spcAft>
              <a:buSzPts val="3600"/>
              <a:buNone/>
              <a:defRPr/>
            </a:lvl3pPr>
            <a:lvl4pPr lvl="3" algn="l">
              <a:lnSpc>
                <a:spcPct val="100000"/>
              </a:lnSpc>
              <a:spcBef>
                <a:spcPts val="0"/>
              </a:spcBef>
              <a:spcAft>
                <a:spcPts val="0"/>
              </a:spcAft>
              <a:buSzPts val="3600"/>
              <a:buNone/>
              <a:defRPr/>
            </a:lvl4pPr>
            <a:lvl5pPr lvl="4" algn="l">
              <a:lnSpc>
                <a:spcPct val="100000"/>
              </a:lnSpc>
              <a:spcBef>
                <a:spcPts val="0"/>
              </a:spcBef>
              <a:spcAft>
                <a:spcPts val="0"/>
              </a:spcAft>
              <a:buSzPts val="3600"/>
              <a:buNone/>
              <a:defRPr/>
            </a:lvl5pPr>
            <a:lvl6pPr lvl="5" algn="l">
              <a:lnSpc>
                <a:spcPct val="100000"/>
              </a:lnSpc>
              <a:spcBef>
                <a:spcPts val="0"/>
              </a:spcBef>
              <a:spcAft>
                <a:spcPts val="0"/>
              </a:spcAft>
              <a:buSzPts val="3600"/>
              <a:buNone/>
              <a:defRPr/>
            </a:lvl6pPr>
            <a:lvl7pPr lvl="6" algn="l">
              <a:lnSpc>
                <a:spcPct val="100000"/>
              </a:lnSpc>
              <a:spcBef>
                <a:spcPts val="0"/>
              </a:spcBef>
              <a:spcAft>
                <a:spcPts val="0"/>
              </a:spcAft>
              <a:buSzPts val="3600"/>
              <a:buNone/>
              <a:defRPr/>
            </a:lvl7pPr>
            <a:lvl8pPr lvl="7" algn="l">
              <a:lnSpc>
                <a:spcPct val="100000"/>
              </a:lnSpc>
              <a:spcBef>
                <a:spcPts val="0"/>
              </a:spcBef>
              <a:spcAft>
                <a:spcPts val="0"/>
              </a:spcAft>
              <a:buSzPts val="3600"/>
              <a:buNone/>
              <a:defRPr/>
            </a:lvl8pPr>
            <a:lvl9pPr lvl="8" algn="l">
              <a:lnSpc>
                <a:spcPct val="100000"/>
              </a:lnSpc>
              <a:spcBef>
                <a:spcPts val="0"/>
              </a:spcBef>
              <a:spcAft>
                <a:spcPts val="0"/>
              </a:spcAft>
              <a:buSzPts val="3600"/>
              <a:buNone/>
              <a:defRPr/>
            </a:lvl9pPr>
          </a:lstStyle>
          <a:p>
            <a:endParaRPr/>
          </a:p>
        </p:txBody>
      </p:sp>
    </p:spTree>
  </p:cSld>
  <p:clrMapOvr>
    <a:masterClrMapping/>
  </p:clrMapOvr>
</p:sldLayout>
</file>

<file path=ppt/slideLayouts/slideLayout2078.xml><?xml version="1.0" encoding="utf-8"?>
<p:sldLayout xmlns:a="http://schemas.openxmlformats.org/drawingml/2006/main" xmlns:r="http://schemas.openxmlformats.org/officeDocument/2006/relationships" xmlns:p="http://schemas.openxmlformats.org/presentationml/2006/main" matchingName="Title only 5">
  <p:cSld name="TITLE_ONLY_5">
    <p:spTree>
      <p:nvGrpSpPr>
        <p:cNvPr id="1" name="Shape 20467"/>
        <p:cNvGrpSpPr/>
        <p:nvPr/>
      </p:nvGrpSpPr>
      <p:grpSpPr>
        <a:xfrm>
          <a:off x="0" y="0"/>
          <a:ext cx="0" cy="0"/>
          <a:chOff x="0" y="0"/>
          <a:chExt cx="0" cy="0"/>
        </a:xfrm>
      </p:grpSpPr>
      <p:pic>
        <p:nvPicPr>
          <p:cNvPr id="20468" name="Google Shape;20468;p1145"/>
          <p:cNvPicPr preferRelativeResize="0"/>
          <p:nvPr/>
        </p:nvPicPr>
        <p:blipFill rotWithShape="1">
          <a:blip r:embed="rId2">
            <a:alphaModFix/>
          </a:blip>
          <a:srcRect/>
          <a:stretch/>
        </p:blipFill>
        <p:spPr>
          <a:xfrm flipH="1">
            <a:off x="-1" y="-1"/>
            <a:ext cx="12192004" cy="6858001"/>
          </a:xfrm>
          <a:prstGeom prst="rect">
            <a:avLst/>
          </a:prstGeom>
          <a:noFill/>
          <a:ln>
            <a:noFill/>
          </a:ln>
        </p:spPr>
      </p:pic>
      <p:sp>
        <p:nvSpPr>
          <p:cNvPr id="20469" name="Google Shape;20469;p1145"/>
          <p:cNvSpPr/>
          <p:nvPr/>
        </p:nvSpPr>
        <p:spPr>
          <a:xfrm>
            <a:off x="0" y="0"/>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470" name="Google Shape;20470;p1145"/>
          <p:cNvSpPr txBox="1">
            <a:spLocks noGrp="1"/>
          </p:cNvSpPr>
          <p:nvPr>
            <p:ph type="title"/>
          </p:nvPr>
        </p:nvSpPr>
        <p:spPr>
          <a:xfrm>
            <a:off x="960000" y="720000"/>
            <a:ext cx="10272000" cy="752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3600"/>
              <a:buNone/>
              <a:defRPr/>
            </a:lvl2pPr>
            <a:lvl3pPr lvl="2" algn="l">
              <a:lnSpc>
                <a:spcPct val="100000"/>
              </a:lnSpc>
              <a:spcBef>
                <a:spcPts val="0"/>
              </a:spcBef>
              <a:spcAft>
                <a:spcPts val="0"/>
              </a:spcAft>
              <a:buSzPts val="3600"/>
              <a:buNone/>
              <a:defRPr/>
            </a:lvl3pPr>
            <a:lvl4pPr lvl="3" algn="l">
              <a:lnSpc>
                <a:spcPct val="100000"/>
              </a:lnSpc>
              <a:spcBef>
                <a:spcPts val="0"/>
              </a:spcBef>
              <a:spcAft>
                <a:spcPts val="0"/>
              </a:spcAft>
              <a:buSzPts val="3600"/>
              <a:buNone/>
              <a:defRPr/>
            </a:lvl4pPr>
            <a:lvl5pPr lvl="4" algn="l">
              <a:lnSpc>
                <a:spcPct val="100000"/>
              </a:lnSpc>
              <a:spcBef>
                <a:spcPts val="0"/>
              </a:spcBef>
              <a:spcAft>
                <a:spcPts val="0"/>
              </a:spcAft>
              <a:buSzPts val="3600"/>
              <a:buNone/>
              <a:defRPr/>
            </a:lvl5pPr>
            <a:lvl6pPr lvl="5" algn="l">
              <a:lnSpc>
                <a:spcPct val="100000"/>
              </a:lnSpc>
              <a:spcBef>
                <a:spcPts val="0"/>
              </a:spcBef>
              <a:spcAft>
                <a:spcPts val="0"/>
              </a:spcAft>
              <a:buSzPts val="3600"/>
              <a:buNone/>
              <a:defRPr/>
            </a:lvl6pPr>
            <a:lvl7pPr lvl="6" algn="l">
              <a:lnSpc>
                <a:spcPct val="100000"/>
              </a:lnSpc>
              <a:spcBef>
                <a:spcPts val="0"/>
              </a:spcBef>
              <a:spcAft>
                <a:spcPts val="0"/>
              </a:spcAft>
              <a:buSzPts val="3600"/>
              <a:buNone/>
              <a:defRPr/>
            </a:lvl7pPr>
            <a:lvl8pPr lvl="7" algn="l">
              <a:lnSpc>
                <a:spcPct val="100000"/>
              </a:lnSpc>
              <a:spcBef>
                <a:spcPts val="0"/>
              </a:spcBef>
              <a:spcAft>
                <a:spcPts val="0"/>
              </a:spcAft>
              <a:buSzPts val="3600"/>
              <a:buNone/>
              <a:defRPr/>
            </a:lvl8pPr>
            <a:lvl9pPr lvl="8" algn="l">
              <a:lnSpc>
                <a:spcPct val="100000"/>
              </a:lnSpc>
              <a:spcBef>
                <a:spcPts val="0"/>
              </a:spcBef>
              <a:spcAft>
                <a:spcPts val="0"/>
              </a:spcAft>
              <a:buSzPts val="3600"/>
              <a:buNone/>
              <a:defRPr/>
            </a:lvl9pPr>
          </a:lstStyle>
          <a:p>
            <a:endParaRPr/>
          </a:p>
        </p:txBody>
      </p:sp>
      <p:grpSp>
        <p:nvGrpSpPr>
          <p:cNvPr id="20471" name="Google Shape;20471;p1145"/>
          <p:cNvGrpSpPr/>
          <p:nvPr/>
        </p:nvGrpSpPr>
        <p:grpSpPr>
          <a:xfrm>
            <a:off x="265397" y="2291142"/>
            <a:ext cx="694603" cy="948983"/>
            <a:chOff x="695998" y="3193606"/>
            <a:chExt cx="520952" cy="711737"/>
          </a:xfrm>
        </p:grpSpPr>
        <p:grpSp>
          <p:nvGrpSpPr>
            <p:cNvPr id="20472" name="Google Shape;20472;p1145"/>
            <p:cNvGrpSpPr/>
            <p:nvPr/>
          </p:nvGrpSpPr>
          <p:grpSpPr>
            <a:xfrm>
              <a:off x="695998" y="3193606"/>
              <a:ext cx="520952" cy="711737"/>
              <a:chOff x="7314463" y="437474"/>
              <a:chExt cx="595987" cy="814251"/>
            </a:xfrm>
          </p:grpSpPr>
          <p:sp>
            <p:nvSpPr>
              <p:cNvPr id="20473" name="Google Shape;20473;p1145"/>
              <p:cNvSpPr/>
              <p:nvPr/>
            </p:nvSpPr>
            <p:spPr>
              <a:xfrm>
                <a:off x="7600575" y="932075"/>
                <a:ext cx="309875" cy="319650"/>
              </a:xfrm>
              <a:custGeom>
                <a:avLst/>
                <a:gdLst/>
                <a:ahLst/>
                <a:cxnLst/>
                <a:rect l="l" t="t" r="r" b="b"/>
                <a:pathLst>
                  <a:path w="12395" h="12786" extrusionOk="0">
                    <a:moveTo>
                      <a:pt x="0" y="12786"/>
                    </a:moveTo>
                    <a:lnTo>
                      <a:pt x="12395" y="0"/>
                    </a:lnTo>
                    <a:lnTo>
                      <a:pt x="5173" y="1952"/>
                    </a:lnTo>
                    <a:close/>
                  </a:path>
                </a:pathLst>
              </a:custGeom>
              <a:gradFill>
                <a:gsLst>
                  <a:gs pos="0">
                    <a:srgbClr val="59595B">
                      <a:alpha val="0"/>
                    </a:srgbClr>
                  </a:gs>
                  <a:gs pos="100000">
                    <a:srgbClr val="737373"/>
                  </a:gs>
                </a:gsLst>
                <a:lin ang="8100019" scaled="0"/>
              </a:gradFill>
              <a:ln>
                <a:noFill/>
              </a:ln>
            </p:spPr>
          </p:sp>
          <p:sp>
            <p:nvSpPr>
              <p:cNvPr id="20474" name="Google Shape;20474;p1145"/>
              <p:cNvSpPr/>
              <p:nvPr/>
            </p:nvSpPr>
            <p:spPr>
              <a:xfrm flipH="1">
                <a:off x="7314463" y="437474"/>
                <a:ext cx="552062" cy="812396"/>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gradFill>
                <a:gsLst>
                  <a:gs pos="0">
                    <a:srgbClr val="637BE4"/>
                  </a:gs>
                  <a:gs pos="100000">
                    <a:srgbClr val="243BA0"/>
                  </a:gs>
                </a:gsLst>
                <a:path path="circle">
                  <a:fillToRect l="50000" t="50000" r="50000" b="50000"/>
                </a:path>
                <a:tileRect/>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20475" name="Google Shape;20475;p1145"/>
            <p:cNvSpPr/>
            <p:nvPr/>
          </p:nvSpPr>
          <p:spPr>
            <a:xfrm flipH="1">
              <a:off x="696000" y="3194419"/>
              <a:ext cx="482555" cy="710112"/>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FFFFFF">
                <a:alpha val="2862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2079.xml><?xml version="1.0" encoding="utf-8"?>
<p:sldLayout xmlns:a="http://schemas.openxmlformats.org/drawingml/2006/main" xmlns:r="http://schemas.openxmlformats.org/officeDocument/2006/relationships" xmlns:p="http://schemas.openxmlformats.org/presentationml/2006/main" matchingName="Title only 6">
  <p:cSld name="TITLE_ONLY_6">
    <p:spTree>
      <p:nvGrpSpPr>
        <p:cNvPr id="1" name="Shape 20476"/>
        <p:cNvGrpSpPr/>
        <p:nvPr/>
      </p:nvGrpSpPr>
      <p:grpSpPr>
        <a:xfrm>
          <a:off x="0" y="0"/>
          <a:ext cx="0" cy="0"/>
          <a:chOff x="0" y="0"/>
          <a:chExt cx="0" cy="0"/>
        </a:xfrm>
      </p:grpSpPr>
      <p:pic>
        <p:nvPicPr>
          <p:cNvPr id="20477" name="Google Shape;20477;p1146"/>
          <p:cNvPicPr preferRelativeResize="0"/>
          <p:nvPr/>
        </p:nvPicPr>
        <p:blipFill rotWithShape="1">
          <a:blip r:embed="rId2">
            <a:alphaModFix/>
          </a:blip>
          <a:srcRect/>
          <a:stretch/>
        </p:blipFill>
        <p:spPr>
          <a:xfrm flipH="1">
            <a:off x="-1" y="-1"/>
            <a:ext cx="12192004" cy="6858001"/>
          </a:xfrm>
          <a:prstGeom prst="rect">
            <a:avLst/>
          </a:prstGeom>
          <a:noFill/>
          <a:ln>
            <a:noFill/>
          </a:ln>
        </p:spPr>
      </p:pic>
      <p:sp>
        <p:nvSpPr>
          <p:cNvPr id="20478" name="Google Shape;20478;p1146"/>
          <p:cNvSpPr/>
          <p:nvPr/>
        </p:nvSpPr>
        <p:spPr>
          <a:xfrm>
            <a:off x="0" y="-1"/>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479" name="Google Shape;20479;p1146"/>
          <p:cNvSpPr txBox="1">
            <a:spLocks noGrp="1"/>
          </p:cNvSpPr>
          <p:nvPr>
            <p:ph type="title"/>
          </p:nvPr>
        </p:nvSpPr>
        <p:spPr>
          <a:xfrm>
            <a:off x="960000" y="720000"/>
            <a:ext cx="10272000" cy="752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3600"/>
              <a:buNone/>
              <a:defRPr/>
            </a:lvl2pPr>
            <a:lvl3pPr lvl="2" algn="l">
              <a:lnSpc>
                <a:spcPct val="100000"/>
              </a:lnSpc>
              <a:spcBef>
                <a:spcPts val="0"/>
              </a:spcBef>
              <a:spcAft>
                <a:spcPts val="0"/>
              </a:spcAft>
              <a:buSzPts val="3600"/>
              <a:buNone/>
              <a:defRPr/>
            </a:lvl3pPr>
            <a:lvl4pPr lvl="3" algn="l">
              <a:lnSpc>
                <a:spcPct val="100000"/>
              </a:lnSpc>
              <a:spcBef>
                <a:spcPts val="0"/>
              </a:spcBef>
              <a:spcAft>
                <a:spcPts val="0"/>
              </a:spcAft>
              <a:buSzPts val="3600"/>
              <a:buNone/>
              <a:defRPr/>
            </a:lvl4pPr>
            <a:lvl5pPr lvl="4" algn="l">
              <a:lnSpc>
                <a:spcPct val="100000"/>
              </a:lnSpc>
              <a:spcBef>
                <a:spcPts val="0"/>
              </a:spcBef>
              <a:spcAft>
                <a:spcPts val="0"/>
              </a:spcAft>
              <a:buSzPts val="3600"/>
              <a:buNone/>
              <a:defRPr/>
            </a:lvl5pPr>
            <a:lvl6pPr lvl="5" algn="l">
              <a:lnSpc>
                <a:spcPct val="100000"/>
              </a:lnSpc>
              <a:spcBef>
                <a:spcPts val="0"/>
              </a:spcBef>
              <a:spcAft>
                <a:spcPts val="0"/>
              </a:spcAft>
              <a:buSzPts val="3600"/>
              <a:buNone/>
              <a:defRPr/>
            </a:lvl6pPr>
            <a:lvl7pPr lvl="6" algn="l">
              <a:lnSpc>
                <a:spcPct val="100000"/>
              </a:lnSpc>
              <a:spcBef>
                <a:spcPts val="0"/>
              </a:spcBef>
              <a:spcAft>
                <a:spcPts val="0"/>
              </a:spcAft>
              <a:buSzPts val="3600"/>
              <a:buNone/>
              <a:defRPr/>
            </a:lvl7pPr>
            <a:lvl8pPr lvl="7" algn="l">
              <a:lnSpc>
                <a:spcPct val="100000"/>
              </a:lnSpc>
              <a:spcBef>
                <a:spcPts val="0"/>
              </a:spcBef>
              <a:spcAft>
                <a:spcPts val="0"/>
              </a:spcAft>
              <a:buSzPts val="3600"/>
              <a:buNone/>
              <a:defRPr/>
            </a:lvl8pPr>
            <a:lvl9pPr lvl="8" algn="l">
              <a:lnSpc>
                <a:spcPct val="100000"/>
              </a:lnSpc>
              <a:spcBef>
                <a:spcPts val="0"/>
              </a:spcBef>
              <a:spcAft>
                <a:spcPts val="0"/>
              </a:spcAft>
              <a:buSzPts val="3600"/>
              <a:buNone/>
              <a:defRPr/>
            </a:lvl9pPr>
          </a:lstStyle>
          <a:p>
            <a:endParaRPr/>
          </a:p>
        </p:txBody>
      </p:sp>
    </p:spTree>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matchingName="Blank">
  <p:cSld name="Blank 4">
    <p:spTree>
      <p:nvGrpSpPr>
        <p:cNvPr id="1" name="Shape 2031"/>
        <p:cNvGrpSpPr/>
        <p:nvPr/>
      </p:nvGrpSpPr>
      <p:grpSpPr>
        <a:xfrm>
          <a:off x="0" y="0"/>
          <a:ext cx="0" cy="0"/>
          <a:chOff x="0" y="0"/>
          <a:chExt cx="0" cy="0"/>
        </a:xfrm>
      </p:grpSpPr>
      <p:sp>
        <p:nvSpPr>
          <p:cNvPr id="2032" name="Google Shape;2032;p30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33" name="Google Shape;2033;p3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34" name="Google Shape;2034;p3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35" name="Google Shape;2035;p303"/>
          <p:cNvGrpSpPr/>
          <p:nvPr/>
        </p:nvGrpSpPr>
        <p:grpSpPr>
          <a:xfrm>
            <a:off x="7191543" y="1"/>
            <a:ext cx="5000459" cy="1425992"/>
            <a:chOff x="7191542" y="1"/>
            <a:chExt cx="5000459" cy="1425992"/>
          </a:xfrm>
        </p:grpSpPr>
        <p:pic>
          <p:nvPicPr>
            <p:cNvPr id="2036" name="Google Shape;2036;p3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37" name="Google Shape;2037;p303"/>
            <p:cNvGrpSpPr/>
            <p:nvPr/>
          </p:nvGrpSpPr>
          <p:grpSpPr>
            <a:xfrm>
              <a:off x="7191542" y="1"/>
              <a:ext cx="5000459" cy="1425992"/>
              <a:chOff x="7186272" y="0"/>
              <a:chExt cx="5005729" cy="1427495"/>
            </a:xfrm>
          </p:grpSpPr>
          <p:sp>
            <p:nvSpPr>
              <p:cNvPr id="2038" name="Google Shape;2038;p3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39" name="Google Shape;2039;p3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2080.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20480"/>
        <p:cNvGrpSpPr/>
        <p:nvPr/>
      </p:nvGrpSpPr>
      <p:grpSpPr>
        <a:xfrm>
          <a:off x="0" y="0"/>
          <a:ext cx="0" cy="0"/>
          <a:chOff x="0" y="0"/>
          <a:chExt cx="0" cy="0"/>
        </a:xfrm>
      </p:grpSpPr>
      <p:pic>
        <p:nvPicPr>
          <p:cNvPr id="20481" name="Google Shape;20481;p1147"/>
          <p:cNvPicPr preferRelativeResize="0"/>
          <p:nvPr/>
        </p:nvPicPr>
        <p:blipFill rotWithShape="1">
          <a:blip r:embed="rId2">
            <a:alphaModFix/>
          </a:blip>
          <a:srcRect/>
          <a:stretch/>
        </p:blipFill>
        <p:spPr>
          <a:xfrm flipH="1">
            <a:off x="-15" y="1"/>
            <a:ext cx="12192004" cy="6858001"/>
          </a:xfrm>
          <a:prstGeom prst="rect">
            <a:avLst/>
          </a:prstGeom>
          <a:noFill/>
          <a:ln>
            <a:noFill/>
          </a:ln>
        </p:spPr>
      </p:pic>
      <p:sp>
        <p:nvSpPr>
          <p:cNvPr id="20482" name="Google Shape;20482;p1147"/>
          <p:cNvSpPr/>
          <p:nvPr/>
        </p:nvSpPr>
        <p:spPr>
          <a:xfrm>
            <a:off x="-15" y="0"/>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483" name="Google Shape;20483;p1147"/>
          <p:cNvSpPr txBox="1"/>
          <p:nvPr/>
        </p:nvSpPr>
        <p:spPr>
          <a:xfrm>
            <a:off x="3700200" y="4700867"/>
            <a:ext cx="4791600" cy="93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rtl="0">
              <a:lnSpc>
                <a:spcPct val="100000"/>
              </a:lnSpc>
              <a:spcBef>
                <a:spcPts val="400"/>
              </a:spcBef>
              <a:spcAft>
                <a:spcPts val="0"/>
              </a:spcAft>
              <a:buClr>
                <a:schemeClr val="dk1"/>
              </a:buClr>
              <a:buSzPts val="1600"/>
              <a:buFont typeface="Barlow Medium"/>
              <a:buNone/>
            </a:pPr>
            <a:r>
              <a:rPr lang="en-US" sz="1600" b="0" i="0" u="none" strike="noStrike" cap="none">
                <a:solidFill>
                  <a:schemeClr val="dk1"/>
                </a:solidFill>
                <a:latin typeface="Barlow Medium"/>
                <a:ea typeface="Barlow Medium"/>
                <a:cs typeface="Barlow Medium"/>
                <a:sym typeface="Barlow Medium"/>
              </a:rPr>
              <a:t>CREDITS: This presentation template was created by </a:t>
            </a:r>
            <a:r>
              <a:rPr lang="en-US" sz="1600" b="0" i="0" u="none" strike="noStrike" cap="none">
                <a:solidFill>
                  <a:schemeClr val="dk1"/>
                </a:solidFill>
                <a:uFill>
                  <a:noFill/>
                </a:uFill>
                <a:latin typeface="Barlow Medium"/>
                <a:ea typeface="Barlow Medium"/>
                <a:cs typeface="Barlow Medium"/>
                <a:sym typeface="Barlow Medium"/>
                <a:hlinkClick r:id="rId3">
                  <a:extLst>
                    <a:ext uri="{A12FA001-AC4F-418D-AE19-62706E023703}">
                      <ahyp:hlinkClr xmlns:ahyp="http://schemas.microsoft.com/office/drawing/2018/hyperlinkcolor" val="tx"/>
                    </a:ext>
                  </a:extLst>
                </a:hlinkClick>
              </a:rPr>
              <a:t>Slidesgo</a:t>
            </a:r>
            <a:r>
              <a:rPr lang="en-US" sz="1600" b="0" i="0" u="none" strike="noStrike" cap="none">
                <a:solidFill>
                  <a:schemeClr val="dk1"/>
                </a:solidFill>
                <a:latin typeface="Barlow Medium"/>
                <a:ea typeface="Barlow Medium"/>
                <a:cs typeface="Barlow Medium"/>
                <a:sym typeface="Barlow Medium"/>
              </a:rPr>
              <a:t>, including icons by </a:t>
            </a:r>
            <a:r>
              <a:rPr lang="en-US" sz="1600" b="0" i="0" u="none" strike="noStrike" cap="none">
                <a:solidFill>
                  <a:schemeClr val="dk1"/>
                </a:solidFill>
                <a:uFill>
                  <a:noFill/>
                </a:uFill>
                <a:latin typeface="Barlow Medium"/>
                <a:ea typeface="Barlow Medium"/>
                <a:cs typeface="Barlow Medium"/>
                <a:sym typeface="Barlow Medium"/>
                <a:hlinkClick r:id="rId4">
                  <a:extLst>
                    <a:ext uri="{A12FA001-AC4F-418D-AE19-62706E023703}">
                      <ahyp:hlinkClr xmlns:ahyp="http://schemas.microsoft.com/office/drawing/2018/hyperlinkcolor" val="tx"/>
                    </a:ext>
                  </a:extLst>
                </a:hlinkClick>
              </a:rPr>
              <a:t>Flaticon</a:t>
            </a:r>
            <a:r>
              <a:rPr lang="en-US" sz="1600" b="0" i="0" u="none" strike="noStrike" cap="none">
                <a:solidFill>
                  <a:schemeClr val="dk1"/>
                </a:solidFill>
                <a:latin typeface="Barlow Medium"/>
                <a:ea typeface="Barlow Medium"/>
                <a:cs typeface="Barlow Medium"/>
                <a:sym typeface="Barlow Medium"/>
              </a:rPr>
              <a:t>, and infographics &amp; images by </a:t>
            </a:r>
            <a:r>
              <a:rPr lang="en-US" sz="1600" b="0" i="0" u="none" strike="noStrike" cap="none">
                <a:solidFill>
                  <a:schemeClr val="dk1"/>
                </a:solidFill>
                <a:uFill>
                  <a:noFill/>
                </a:uFill>
                <a:latin typeface="Barlow Medium"/>
                <a:ea typeface="Barlow Medium"/>
                <a:cs typeface="Barlow Medium"/>
                <a:sym typeface="Barlow Medium"/>
                <a:hlinkClick r:id="rId5">
                  <a:extLst>
                    <a:ext uri="{A12FA001-AC4F-418D-AE19-62706E023703}">
                      <ahyp:hlinkClr xmlns:ahyp="http://schemas.microsoft.com/office/drawing/2018/hyperlinkcolor" val="tx"/>
                    </a:ext>
                  </a:extLst>
                </a:hlinkClick>
              </a:rPr>
              <a:t>Freepik</a:t>
            </a:r>
            <a:endParaRPr sz="1600" b="0" i="0" u="none" strike="noStrike" cap="none">
              <a:solidFill>
                <a:schemeClr val="dk1"/>
              </a:solidFill>
              <a:latin typeface="Barlow Medium"/>
              <a:ea typeface="Barlow Medium"/>
              <a:cs typeface="Barlow Medium"/>
              <a:sym typeface="Barlow Medium"/>
            </a:endParaRPr>
          </a:p>
        </p:txBody>
      </p:sp>
      <p:sp>
        <p:nvSpPr>
          <p:cNvPr id="20484" name="Google Shape;20484;p1147"/>
          <p:cNvSpPr txBox="1">
            <a:spLocks noGrp="1"/>
          </p:cNvSpPr>
          <p:nvPr>
            <p:ph type="ctrTitle"/>
          </p:nvPr>
        </p:nvSpPr>
        <p:spPr>
          <a:xfrm>
            <a:off x="3700200" y="720000"/>
            <a:ext cx="4791600" cy="15020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lvl1pPr lvl="0" algn="ctr">
              <a:lnSpc>
                <a:spcPct val="100000"/>
              </a:lnSpc>
              <a:spcBef>
                <a:spcPts val="0"/>
              </a:spcBef>
              <a:spcAft>
                <a:spcPts val="0"/>
              </a:spcAft>
              <a:buSzPts val="5200"/>
              <a:buNone/>
              <a:defRPr sz="8666"/>
            </a:lvl1pPr>
            <a:lvl2pPr lvl="1" algn="ctr">
              <a:lnSpc>
                <a:spcPct val="100000"/>
              </a:lnSpc>
              <a:spcBef>
                <a:spcPts val="0"/>
              </a:spcBef>
              <a:spcAft>
                <a:spcPts val="0"/>
              </a:spcAft>
              <a:buSzPts val="5200"/>
              <a:buNone/>
              <a:defRPr sz="6933"/>
            </a:lvl2pPr>
            <a:lvl3pPr lvl="2" algn="ctr">
              <a:lnSpc>
                <a:spcPct val="100000"/>
              </a:lnSpc>
              <a:spcBef>
                <a:spcPts val="0"/>
              </a:spcBef>
              <a:spcAft>
                <a:spcPts val="0"/>
              </a:spcAft>
              <a:buSzPts val="5200"/>
              <a:buNone/>
              <a:defRPr sz="6933"/>
            </a:lvl3pPr>
            <a:lvl4pPr lvl="3" algn="ctr">
              <a:lnSpc>
                <a:spcPct val="100000"/>
              </a:lnSpc>
              <a:spcBef>
                <a:spcPts val="0"/>
              </a:spcBef>
              <a:spcAft>
                <a:spcPts val="0"/>
              </a:spcAft>
              <a:buSzPts val="5200"/>
              <a:buNone/>
              <a:defRPr sz="6933"/>
            </a:lvl4pPr>
            <a:lvl5pPr lvl="4" algn="ctr">
              <a:lnSpc>
                <a:spcPct val="100000"/>
              </a:lnSpc>
              <a:spcBef>
                <a:spcPts val="0"/>
              </a:spcBef>
              <a:spcAft>
                <a:spcPts val="0"/>
              </a:spcAft>
              <a:buSzPts val="5200"/>
              <a:buNone/>
              <a:defRPr sz="6933"/>
            </a:lvl5pPr>
            <a:lvl6pPr lvl="5" algn="ctr">
              <a:lnSpc>
                <a:spcPct val="100000"/>
              </a:lnSpc>
              <a:spcBef>
                <a:spcPts val="0"/>
              </a:spcBef>
              <a:spcAft>
                <a:spcPts val="0"/>
              </a:spcAft>
              <a:buSzPts val="5200"/>
              <a:buNone/>
              <a:defRPr sz="6933"/>
            </a:lvl6pPr>
            <a:lvl7pPr lvl="6" algn="ctr">
              <a:lnSpc>
                <a:spcPct val="100000"/>
              </a:lnSpc>
              <a:spcBef>
                <a:spcPts val="0"/>
              </a:spcBef>
              <a:spcAft>
                <a:spcPts val="0"/>
              </a:spcAft>
              <a:buSzPts val="5200"/>
              <a:buNone/>
              <a:defRPr sz="6933"/>
            </a:lvl7pPr>
            <a:lvl8pPr lvl="7" algn="ctr">
              <a:lnSpc>
                <a:spcPct val="100000"/>
              </a:lnSpc>
              <a:spcBef>
                <a:spcPts val="0"/>
              </a:spcBef>
              <a:spcAft>
                <a:spcPts val="0"/>
              </a:spcAft>
              <a:buSzPts val="5200"/>
              <a:buNone/>
              <a:defRPr sz="6933"/>
            </a:lvl8pPr>
            <a:lvl9pPr lvl="8" algn="ctr">
              <a:lnSpc>
                <a:spcPct val="100000"/>
              </a:lnSpc>
              <a:spcBef>
                <a:spcPts val="0"/>
              </a:spcBef>
              <a:spcAft>
                <a:spcPts val="0"/>
              </a:spcAft>
              <a:buSzPts val="5200"/>
              <a:buNone/>
              <a:defRPr sz="6933"/>
            </a:lvl9pPr>
          </a:lstStyle>
          <a:p>
            <a:endParaRPr/>
          </a:p>
        </p:txBody>
      </p:sp>
      <p:sp>
        <p:nvSpPr>
          <p:cNvPr id="20485" name="Google Shape;20485;p1147"/>
          <p:cNvSpPr txBox="1">
            <a:spLocks noGrp="1"/>
          </p:cNvSpPr>
          <p:nvPr>
            <p:ph type="subTitle" idx="1"/>
          </p:nvPr>
        </p:nvSpPr>
        <p:spPr>
          <a:xfrm>
            <a:off x="3700200" y="2772467"/>
            <a:ext cx="4791600" cy="1928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Clr>
                <a:schemeClr val="dk1"/>
              </a:buClr>
              <a:buSzPts val="1400"/>
              <a:buNone/>
              <a:defRPr>
                <a:solidFill>
                  <a:schemeClr val="dk1"/>
                </a:solidFill>
              </a:defRPr>
            </a:lvl1pPr>
            <a:lvl2pPr lvl="1" algn="ctr">
              <a:lnSpc>
                <a:spcPct val="100000"/>
              </a:lnSpc>
              <a:spcBef>
                <a:spcPts val="0"/>
              </a:spcBef>
              <a:spcAft>
                <a:spcPts val="0"/>
              </a:spcAft>
              <a:buClr>
                <a:schemeClr val="dk1"/>
              </a:buClr>
              <a:buSzPts val="1800"/>
              <a:buNone/>
              <a:defRPr sz="2400">
                <a:solidFill>
                  <a:schemeClr val="dk1"/>
                </a:solidFill>
              </a:defRPr>
            </a:lvl2pPr>
            <a:lvl3pPr lvl="2" algn="ctr">
              <a:lnSpc>
                <a:spcPct val="100000"/>
              </a:lnSpc>
              <a:spcBef>
                <a:spcPts val="0"/>
              </a:spcBef>
              <a:spcAft>
                <a:spcPts val="0"/>
              </a:spcAft>
              <a:buClr>
                <a:schemeClr val="dk1"/>
              </a:buClr>
              <a:buSzPts val="1800"/>
              <a:buNone/>
              <a:defRPr sz="2400">
                <a:solidFill>
                  <a:schemeClr val="dk1"/>
                </a:solidFill>
              </a:defRPr>
            </a:lvl3pPr>
            <a:lvl4pPr lvl="3" algn="ctr">
              <a:lnSpc>
                <a:spcPct val="100000"/>
              </a:lnSpc>
              <a:spcBef>
                <a:spcPts val="0"/>
              </a:spcBef>
              <a:spcAft>
                <a:spcPts val="0"/>
              </a:spcAft>
              <a:buClr>
                <a:schemeClr val="dk1"/>
              </a:buClr>
              <a:buSzPts val="1800"/>
              <a:buNone/>
              <a:defRPr sz="2400">
                <a:solidFill>
                  <a:schemeClr val="dk1"/>
                </a:solidFill>
              </a:defRPr>
            </a:lvl4pPr>
            <a:lvl5pPr lvl="4" algn="ctr">
              <a:lnSpc>
                <a:spcPct val="100000"/>
              </a:lnSpc>
              <a:spcBef>
                <a:spcPts val="0"/>
              </a:spcBef>
              <a:spcAft>
                <a:spcPts val="0"/>
              </a:spcAft>
              <a:buClr>
                <a:schemeClr val="dk1"/>
              </a:buClr>
              <a:buSzPts val="1800"/>
              <a:buNone/>
              <a:defRPr sz="2400">
                <a:solidFill>
                  <a:schemeClr val="dk1"/>
                </a:solidFill>
              </a:defRPr>
            </a:lvl5pPr>
            <a:lvl6pPr lvl="5" algn="ctr">
              <a:lnSpc>
                <a:spcPct val="100000"/>
              </a:lnSpc>
              <a:spcBef>
                <a:spcPts val="0"/>
              </a:spcBef>
              <a:spcAft>
                <a:spcPts val="0"/>
              </a:spcAft>
              <a:buClr>
                <a:schemeClr val="dk1"/>
              </a:buClr>
              <a:buSzPts val="1800"/>
              <a:buNone/>
              <a:defRPr sz="2400">
                <a:solidFill>
                  <a:schemeClr val="dk1"/>
                </a:solidFill>
              </a:defRPr>
            </a:lvl6pPr>
            <a:lvl7pPr lvl="6" algn="ctr">
              <a:lnSpc>
                <a:spcPct val="100000"/>
              </a:lnSpc>
              <a:spcBef>
                <a:spcPts val="0"/>
              </a:spcBef>
              <a:spcAft>
                <a:spcPts val="0"/>
              </a:spcAft>
              <a:buClr>
                <a:schemeClr val="dk1"/>
              </a:buClr>
              <a:buSzPts val="1800"/>
              <a:buNone/>
              <a:defRPr sz="2400">
                <a:solidFill>
                  <a:schemeClr val="dk1"/>
                </a:solidFill>
              </a:defRPr>
            </a:lvl7pPr>
            <a:lvl8pPr lvl="7" algn="ctr">
              <a:lnSpc>
                <a:spcPct val="100000"/>
              </a:lnSpc>
              <a:spcBef>
                <a:spcPts val="0"/>
              </a:spcBef>
              <a:spcAft>
                <a:spcPts val="0"/>
              </a:spcAft>
              <a:buClr>
                <a:schemeClr val="dk1"/>
              </a:buClr>
              <a:buSzPts val="1800"/>
              <a:buNone/>
              <a:defRPr sz="2400">
                <a:solidFill>
                  <a:schemeClr val="dk1"/>
                </a:solidFill>
              </a:defRPr>
            </a:lvl8pPr>
            <a:lvl9pPr lvl="8" algn="ctr">
              <a:lnSpc>
                <a:spcPct val="100000"/>
              </a:lnSpc>
              <a:spcBef>
                <a:spcPts val="0"/>
              </a:spcBef>
              <a:spcAft>
                <a:spcPts val="0"/>
              </a:spcAft>
              <a:buClr>
                <a:schemeClr val="dk1"/>
              </a:buClr>
              <a:buSzPts val="1800"/>
              <a:buNone/>
              <a:defRPr sz="2400">
                <a:solidFill>
                  <a:schemeClr val="dk1"/>
                </a:solidFill>
              </a:defRPr>
            </a:lvl9pPr>
          </a:lstStyle>
          <a:p>
            <a:endParaRPr/>
          </a:p>
        </p:txBody>
      </p:sp>
      <p:sp>
        <p:nvSpPr>
          <p:cNvPr id="20486" name="Google Shape;20486;p1147"/>
          <p:cNvSpPr txBox="1">
            <a:spLocks noGrp="1"/>
          </p:cNvSpPr>
          <p:nvPr>
            <p:ph type="subTitle" idx="2"/>
          </p:nvPr>
        </p:nvSpPr>
        <p:spPr>
          <a:xfrm rot="-861">
            <a:off x="3700235" y="5635073"/>
            <a:ext cx="4791600" cy="497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Clr>
                <a:schemeClr val="dk1"/>
              </a:buClr>
              <a:buSzPts val="1100"/>
              <a:buNone/>
              <a:defRPr sz="1600"/>
            </a:lvl1pPr>
            <a:lvl2pPr lvl="1" algn="ctr">
              <a:lnSpc>
                <a:spcPct val="100000"/>
              </a:lnSpc>
              <a:spcBef>
                <a:spcPts val="0"/>
              </a:spcBef>
              <a:spcAft>
                <a:spcPts val="0"/>
              </a:spcAft>
              <a:buClr>
                <a:schemeClr val="dk1"/>
              </a:buClr>
              <a:buSzPts val="1100"/>
              <a:buNone/>
              <a:defRPr sz="1467">
                <a:solidFill>
                  <a:schemeClr val="dk1"/>
                </a:solidFill>
              </a:defRPr>
            </a:lvl2pPr>
            <a:lvl3pPr lvl="2" algn="ctr">
              <a:lnSpc>
                <a:spcPct val="100000"/>
              </a:lnSpc>
              <a:spcBef>
                <a:spcPts val="0"/>
              </a:spcBef>
              <a:spcAft>
                <a:spcPts val="0"/>
              </a:spcAft>
              <a:buClr>
                <a:schemeClr val="dk1"/>
              </a:buClr>
              <a:buSzPts val="1100"/>
              <a:buNone/>
              <a:defRPr sz="1467">
                <a:solidFill>
                  <a:schemeClr val="dk1"/>
                </a:solidFill>
              </a:defRPr>
            </a:lvl3pPr>
            <a:lvl4pPr lvl="3" algn="ctr">
              <a:lnSpc>
                <a:spcPct val="100000"/>
              </a:lnSpc>
              <a:spcBef>
                <a:spcPts val="0"/>
              </a:spcBef>
              <a:spcAft>
                <a:spcPts val="0"/>
              </a:spcAft>
              <a:buClr>
                <a:schemeClr val="dk1"/>
              </a:buClr>
              <a:buSzPts val="1100"/>
              <a:buNone/>
              <a:defRPr sz="1467">
                <a:solidFill>
                  <a:schemeClr val="dk1"/>
                </a:solidFill>
              </a:defRPr>
            </a:lvl4pPr>
            <a:lvl5pPr lvl="4" algn="ctr">
              <a:lnSpc>
                <a:spcPct val="100000"/>
              </a:lnSpc>
              <a:spcBef>
                <a:spcPts val="0"/>
              </a:spcBef>
              <a:spcAft>
                <a:spcPts val="0"/>
              </a:spcAft>
              <a:buClr>
                <a:schemeClr val="dk1"/>
              </a:buClr>
              <a:buSzPts val="1100"/>
              <a:buNone/>
              <a:defRPr sz="1467">
                <a:solidFill>
                  <a:schemeClr val="dk1"/>
                </a:solidFill>
              </a:defRPr>
            </a:lvl5pPr>
            <a:lvl6pPr lvl="5" algn="ctr">
              <a:lnSpc>
                <a:spcPct val="100000"/>
              </a:lnSpc>
              <a:spcBef>
                <a:spcPts val="0"/>
              </a:spcBef>
              <a:spcAft>
                <a:spcPts val="0"/>
              </a:spcAft>
              <a:buClr>
                <a:schemeClr val="dk1"/>
              </a:buClr>
              <a:buSzPts val="1100"/>
              <a:buNone/>
              <a:defRPr sz="1467">
                <a:solidFill>
                  <a:schemeClr val="dk1"/>
                </a:solidFill>
              </a:defRPr>
            </a:lvl6pPr>
            <a:lvl7pPr lvl="6" algn="ctr">
              <a:lnSpc>
                <a:spcPct val="100000"/>
              </a:lnSpc>
              <a:spcBef>
                <a:spcPts val="0"/>
              </a:spcBef>
              <a:spcAft>
                <a:spcPts val="0"/>
              </a:spcAft>
              <a:buClr>
                <a:schemeClr val="dk1"/>
              </a:buClr>
              <a:buSzPts val="1100"/>
              <a:buNone/>
              <a:defRPr sz="1467">
                <a:solidFill>
                  <a:schemeClr val="dk1"/>
                </a:solidFill>
              </a:defRPr>
            </a:lvl7pPr>
            <a:lvl8pPr lvl="7" algn="ctr">
              <a:lnSpc>
                <a:spcPct val="100000"/>
              </a:lnSpc>
              <a:spcBef>
                <a:spcPts val="0"/>
              </a:spcBef>
              <a:spcAft>
                <a:spcPts val="0"/>
              </a:spcAft>
              <a:buClr>
                <a:schemeClr val="dk1"/>
              </a:buClr>
              <a:buSzPts val="1100"/>
              <a:buNone/>
              <a:defRPr sz="1467">
                <a:solidFill>
                  <a:schemeClr val="dk1"/>
                </a:solidFill>
              </a:defRPr>
            </a:lvl8pPr>
            <a:lvl9pPr lvl="8" algn="ctr">
              <a:lnSpc>
                <a:spcPct val="100000"/>
              </a:lnSpc>
              <a:spcBef>
                <a:spcPts val="0"/>
              </a:spcBef>
              <a:spcAft>
                <a:spcPts val="0"/>
              </a:spcAft>
              <a:buClr>
                <a:schemeClr val="dk1"/>
              </a:buClr>
              <a:buSzPts val="1100"/>
              <a:buNone/>
              <a:defRPr sz="1467">
                <a:solidFill>
                  <a:schemeClr val="dk1"/>
                </a:solidFill>
              </a:defRPr>
            </a:lvl9pPr>
          </a:lstStyle>
          <a:p>
            <a:endParaRPr/>
          </a:p>
        </p:txBody>
      </p:sp>
    </p:spTree>
  </p:cSld>
  <p:clrMapOvr>
    <a:masterClrMapping/>
  </p:clrMapOvr>
</p:sldLayout>
</file>

<file path=ppt/slideLayouts/slideLayout2081.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20487"/>
        <p:cNvGrpSpPr/>
        <p:nvPr/>
      </p:nvGrpSpPr>
      <p:grpSpPr>
        <a:xfrm>
          <a:off x="0" y="0"/>
          <a:ext cx="0" cy="0"/>
          <a:chOff x="0" y="0"/>
          <a:chExt cx="0" cy="0"/>
        </a:xfrm>
      </p:grpSpPr>
      <p:pic>
        <p:nvPicPr>
          <p:cNvPr id="20488" name="Google Shape;20488;p1148"/>
          <p:cNvPicPr preferRelativeResize="0"/>
          <p:nvPr/>
        </p:nvPicPr>
        <p:blipFill rotWithShape="1">
          <a:blip r:embed="rId2">
            <a:alphaModFix/>
          </a:blip>
          <a:srcRect/>
          <a:stretch/>
        </p:blipFill>
        <p:spPr>
          <a:xfrm>
            <a:off x="1" y="1"/>
            <a:ext cx="12192004" cy="6858001"/>
          </a:xfrm>
          <a:prstGeom prst="rect">
            <a:avLst/>
          </a:prstGeom>
          <a:noFill/>
          <a:ln>
            <a:noFill/>
          </a:ln>
        </p:spPr>
      </p:pic>
      <p:sp>
        <p:nvSpPr>
          <p:cNvPr id="20489" name="Google Shape;20489;p1148"/>
          <p:cNvSpPr/>
          <p:nvPr/>
        </p:nvSpPr>
        <p:spPr>
          <a:xfrm>
            <a:off x="-67" y="0"/>
            <a:ext cx="12192000" cy="6858000"/>
          </a:xfrm>
          <a:prstGeom prst="rect">
            <a:avLst/>
          </a:prstGeom>
          <a:gradFill>
            <a:gsLst>
              <a:gs pos="0">
                <a:srgbClr val="FFFFFF">
                  <a:alpha val="28235"/>
                </a:srgbClr>
              </a:gs>
              <a:gs pos="50000">
                <a:srgbClr val="FFFFFF">
                  <a:alpha val="85098"/>
                </a:srgbClr>
              </a:gs>
              <a:gs pos="100000">
                <a:srgbClr val="FFFFFF">
                  <a:alpha val="28235"/>
                </a:srgbClr>
              </a:gs>
            </a:gsLst>
            <a:lin ang="10800025" scaled="0"/>
          </a:gra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2082.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20490"/>
        <p:cNvGrpSpPr/>
        <p:nvPr/>
      </p:nvGrpSpPr>
      <p:grpSpPr>
        <a:xfrm>
          <a:off x="0" y="0"/>
          <a:ext cx="0" cy="0"/>
          <a:chOff x="0" y="0"/>
          <a:chExt cx="0" cy="0"/>
        </a:xfrm>
      </p:grpSpPr>
      <p:pic>
        <p:nvPicPr>
          <p:cNvPr id="20491" name="Google Shape;20491;p1149"/>
          <p:cNvPicPr preferRelativeResize="0"/>
          <p:nvPr/>
        </p:nvPicPr>
        <p:blipFill rotWithShape="1">
          <a:blip r:embed="rId2">
            <a:alphaModFix/>
          </a:blip>
          <a:srcRect/>
          <a:stretch/>
        </p:blipFill>
        <p:spPr>
          <a:xfrm flipH="1">
            <a:off x="-1" y="-1"/>
            <a:ext cx="12192004" cy="6858001"/>
          </a:xfrm>
          <a:prstGeom prst="rect">
            <a:avLst/>
          </a:prstGeom>
          <a:noFill/>
          <a:ln>
            <a:noFill/>
          </a:ln>
        </p:spPr>
      </p:pic>
      <p:sp>
        <p:nvSpPr>
          <p:cNvPr id="20492" name="Google Shape;20492;p1149"/>
          <p:cNvSpPr/>
          <p:nvPr/>
        </p:nvSpPr>
        <p:spPr>
          <a:xfrm>
            <a:off x="0" y="-1"/>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2083.xml><?xml version="1.0" encoding="utf-8"?>
<p:sldLayout xmlns:a="http://schemas.openxmlformats.org/drawingml/2006/main" xmlns:r="http://schemas.openxmlformats.org/officeDocument/2006/relationships" xmlns:p="http://schemas.openxmlformats.org/presentationml/2006/main" matchingName="Title and text">
  <p:cSld name="MAIN_POINT_1 2">
    <p:spTree>
      <p:nvGrpSpPr>
        <p:cNvPr id="1" name="Shape 20493"/>
        <p:cNvGrpSpPr/>
        <p:nvPr/>
      </p:nvGrpSpPr>
      <p:grpSpPr>
        <a:xfrm>
          <a:off x="0" y="0"/>
          <a:ext cx="0" cy="0"/>
          <a:chOff x="0" y="0"/>
          <a:chExt cx="0" cy="0"/>
        </a:xfrm>
      </p:grpSpPr>
      <p:pic>
        <p:nvPicPr>
          <p:cNvPr id="20494" name="Google Shape;20494;p1150"/>
          <p:cNvPicPr preferRelativeResize="0"/>
          <p:nvPr/>
        </p:nvPicPr>
        <p:blipFill rotWithShape="1">
          <a:blip r:embed="rId2">
            <a:alphaModFix/>
          </a:blip>
          <a:srcRect/>
          <a:stretch/>
        </p:blipFill>
        <p:spPr>
          <a:xfrm flipH="1">
            <a:off x="1" y="1"/>
            <a:ext cx="12192004" cy="6858001"/>
          </a:xfrm>
          <a:prstGeom prst="rect">
            <a:avLst/>
          </a:prstGeom>
          <a:noFill/>
          <a:ln>
            <a:noFill/>
          </a:ln>
        </p:spPr>
      </p:pic>
      <p:sp>
        <p:nvSpPr>
          <p:cNvPr id="20495" name="Google Shape;20495;p1150"/>
          <p:cNvSpPr/>
          <p:nvPr/>
        </p:nvSpPr>
        <p:spPr>
          <a:xfrm>
            <a:off x="-67" y="0"/>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496" name="Google Shape;20496;p1150"/>
          <p:cNvSpPr txBox="1">
            <a:spLocks noGrp="1"/>
          </p:cNvSpPr>
          <p:nvPr>
            <p:ph type="subTitle" idx="1"/>
          </p:nvPr>
        </p:nvSpPr>
        <p:spPr>
          <a:xfrm rot="220">
            <a:off x="2968133" y="5095484"/>
            <a:ext cx="6255600" cy="874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
        <p:nvSpPr>
          <p:cNvPr id="20497" name="Google Shape;20497;p1150"/>
          <p:cNvSpPr txBox="1">
            <a:spLocks noGrp="1"/>
          </p:cNvSpPr>
          <p:nvPr>
            <p:ph type="title"/>
          </p:nvPr>
        </p:nvSpPr>
        <p:spPr>
          <a:xfrm>
            <a:off x="2968133" y="4146484"/>
            <a:ext cx="6255600" cy="9488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4800"/>
              <a:buNone/>
              <a:defRPr/>
            </a:lvl1pPr>
            <a:lvl2pPr lvl="1" algn="ctr">
              <a:lnSpc>
                <a:spcPct val="100000"/>
              </a:lnSpc>
              <a:spcBef>
                <a:spcPts val="0"/>
              </a:spcBef>
              <a:spcAft>
                <a:spcPts val="0"/>
              </a:spcAft>
              <a:buSzPts val="4800"/>
              <a:buNone/>
              <a:defRPr sz="6400"/>
            </a:lvl2pPr>
            <a:lvl3pPr lvl="2" algn="ctr">
              <a:lnSpc>
                <a:spcPct val="100000"/>
              </a:lnSpc>
              <a:spcBef>
                <a:spcPts val="0"/>
              </a:spcBef>
              <a:spcAft>
                <a:spcPts val="0"/>
              </a:spcAft>
              <a:buSzPts val="4800"/>
              <a:buNone/>
              <a:defRPr sz="6400"/>
            </a:lvl3pPr>
            <a:lvl4pPr lvl="3" algn="ctr">
              <a:lnSpc>
                <a:spcPct val="100000"/>
              </a:lnSpc>
              <a:spcBef>
                <a:spcPts val="0"/>
              </a:spcBef>
              <a:spcAft>
                <a:spcPts val="0"/>
              </a:spcAft>
              <a:buSzPts val="4800"/>
              <a:buNone/>
              <a:defRPr sz="6400"/>
            </a:lvl4pPr>
            <a:lvl5pPr lvl="4" algn="ctr">
              <a:lnSpc>
                <a:spcPct val="100000"/>
              </a:lnSpc>
              <a:spcBef>
                <a:spcPts val="0"/>
              </a:spcBef>
              <a:spcAft>
                <a:spcPts val="0"/>
              </a:spcAft>
              <a:buSzPts val="4800"/>
              <a:buNone/>
              <a:defRPr sz="6400"/>
            </a:lvl5pPr>
            <a:lvl6pPr lvl="5" algn="ctr">
              <a:lnSpc>
                <a:spcPct val="100000"/>
              </a:lnSpc>
              <a:spcBef>
                <a:spcPts val="0"/>
              </a:spcBef>
              <a:spcAft>
                <a:spcPts val="0"/>
              </a:spcAft>
              <a:buSzPts val="4800"/>
              <a:buNone/>
              <a:defRPr sz="6400"/>
            </a:lvl6pPr>
            <a:lvl7pPr lvl="6" algn="ctr">
              <a:lnSpc>
                <a:spcPct val="100000"/>
              </a:lnSpc>
              <a:spcBef>
                <a:spcPts val="0"/>
              </a:spcBef>
              <a:spcAft>
                <a:spcPts val="0"/>
              </a:spcAft>
              <a:buSzPts val="4800"/>
              <a:buNone/>
              <a:defRPr sz="6400"/>
            </a:lvl7pPr>
            <a:lvl8pPr lvl="7" algn="ctr">
              <a:lnSpc>
                <a:spcPct val="100000"/>
              </a:lnSpc>
              <a:spcBef>
                <a:spcPts val="0"/>
              </a:spcBef>
              <a:spcAft>
                <a:spcPts val="0"/>
              </a:spcAft>
              <a:buSzPts val="4800"/>
              <a:buNone/>
              <a:defRPr sz="6400"/>
            </a:lvl8pPr>
            <a:lvl9pPr lvl="8" algn="ctr">
              <a:lnSpc>
                <a:spcPct val="100000"/>
              </a:lnSpc>
              <a:spcBef>
                <a:spcPts val="0"/>
              </a:spcBef>
              <a:spcAft>
                <a:spcPts val="0"/>
              </a:spcAft>
              <a:buSzPts val="4800"/>
              <a:buNone/>
              <a:defRPr sz="6400"/>
            </a:lvl9pPr>
          </a:lstStyle>
          <a:p>
            <a:endParaRPr/>
          </a:p>
        </p:txBody>
      </p:sp>
      <p:grpSp>
        <p:nvGrpSpPr>
          <p:cNvPr id="20498" name="Google Shape;20498;p1150"/>
          <p:cNvGrpSpPr/>
          <p:nvPr/>
        </p:nvGrpSpPr>
        <p:grpSpPr>
          <a:xfrm>
            <a:off x="52797" y="4533059"/>
            <a:ext cx="694603" cy="948983"/>
            <a:chOff x="695998" y="3193606"/>
            <a:chExt cx="520952" cy="711737"/>
          </a:xfrm>
        </p:grpSpPr>
        <p:grpSp>
          <p:nvGrpSpPr>
            <p:cNvPr id="20499" name="Google Shape;20499;p1150"/>
            <p:cNvGrpSpPr/>
            <p:nvPr/>
          </p:nvGrpSpPr>
          <p:grpSpPr>
            <a:xfrm>
              <a:off x="695998" y="3193606"/>
              <a:ext cx="520952" cy="711737"/>
              <a:chOff x="7314463" y="437474"/>
              <a:chExt cx="595987" cy="814251"/>
            </a:xfrm>
          </p:grpSpPr>
          <p:sp>
            <p:nvSpPr>
              <p:cNvPr id="20500" name="Google Shape;20500;p1150"/>
              <p:cNvSpPr/>
              <p:nvPr/>
            </p:nvSpPr>
            <p:spPr>
              <a:xfrm>
                <a:off x="7600575" y="932075"/>
                <a:ext cx="309875" cy="319650"/>
              </a:xfrm>
              <a:custGeom>
                <a:avLst/>
                <a:gdLst/>
                <a:ahLst/>
                <a:cxnLst/>
                <a:rect l="l" t="t" r="r" b="b"/>
                <a:pathLst>
                  <a:path w="12395" h="12786" extrusionOk="0">
                    <a:moveTo>
                      <a:pt x="0" y="12786"/>
                    </a:moveTo>
                    <a:lnTo>
                      <a:pt x="12395" y="0"/>
                    </a:lnTo>
                    <a:lnTo>
                      <a:pt x="5173" y="1952"/>
                    </a:lnTo>
                    <a:close/>
                  </a:path>
                </a:pathLst>
              </a:custGeom>
              <a:gradFill>
                <a:gsLst>
                  <a:gs pos="0">
                    <a:srgbClr val="59595B">
                      <a:alpha val="0"/>
                    </a:srgbClr>
                  </a:gs>
                  <a:gs pos="100000">
                    <a:srgbClr val="737373"/>
                  </a:gs>
                </a:gsLst>
                <a:lin ang="8100019" scaled="0"/>
              </a:gradFill>
              <a:ln>
                <a:noFill/>
              </a:ln>
            </p:spPr>
          </p:sp>
          <p:sp>
            <p:nvSpPr>
              <p:cNvPr id="20501" name="Google Shape;20501;p1150"/>
              <p:cNvSpPr/>
              <p:nvPr/>
            </p:nvSpPr>
            <p:spPr>
              <a:xfrm flipH="1">
                <a:off x="7314463" y="437474"/>
                <a:ext cx="552062" cy="812396"/>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gradFill>
                <a:gsLst>
                  <a:gs pos="0">
                    <a:srgbClr val="637BE4"/>
                  </a:gs>
                  <a:gs pos="100000">
                    <a:srgbClr val="243BA0"/>
                  </a:gs>
                </a:gsLst>
                <a:path path="circle">
                  <a:fillToRect l="50000" t="50000" r="50000" b="50000"/>
                </a:path>
                <a:tileRect/>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20502" name="Google Shape;20502;p1150"/>
            <p:cNvSpPr/>
            <p:nvPr/>
          </p:nvSpPr>
          <p:spPr>
            <a:xfrm flipH="1">
              <a:off x="696000" y="3194419"/>
              <a:ext cx="482555" cy="710112"/>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FFFFFF">
                <a:alpha val="2862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2084.xml><?xml version="1.0" encoding="utf-8"?>
<p:sldLayout xmlns:a="http://schemas.openxmlformats.org/drawingml/2006/main" xmlns:r="http://schemas.openxmlformats.org/officeDocument/2006/relationships" xmlns:p="http://schemas.openxmlformats.org/presentationml/2006/main" matchingName="Title and text 1">
  <p:cSld name="TITLE_AND_BODY_1 2">
    <p:spTree>
      <p:nvGrpSpPr>
        <p:cNvPr id="1" name="Shape 20503"/>
        <p:cNvGrpSpPr/>
        <p:nvPr/>
      </p:nvGrpSpPr>
      <p:grpSpPr>
        <a:xfrm>
          <a:off x="0" y="0"/>
          <a:ext cx="0" cy="0"/>
          <a:chOff x="0" y="0"/>
          <a:chExt cx="0" cy="0"/>
        </a:xfrm>
      </p:grpSpPr>
      <p:pic>
        <p:nvPicPr>
          <p:cNvPr id="20504" name="Google Shape;20504;p1151"/>
          <p:cNvPicPr preferRelativeResize="0"/>
          <p:nvPr/>
        </p:nvPicPr>
        <p:blipFill rotWithShape="1">
          <a:blip r:embed="rId2">
            <a:alphaModFix/>
          </a:blip>
          <a:srcRect/>
          <a:stretch/>
        </p:blipFill>
        <p:spPr>
          <a:xfrm>
            <a:off x="1" y="1"/>
            <a:ext cx="12192004" cy="6858001"/>
          </a:xfrm>
          <a:prstGeom prst="rect">
            <a:avLst/>
          </a:prstGeom>
          <a:noFill/>
          <a:ln>
            <a:noFill/>
          </a:ln>
        </p:spPr>
      </p:pic>
      <p:sp>
        <p:nvSpPr>
          <p:cNvPr id="20505" name="Google Shape;20505;p1151"/>
          <p:cNvSpPr/>
          <p:nvPr/>
        </p:nvSpPr>
        <p:spPr>
          <a:xfrm>
            <a:off x="-67" y="0"/>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506" name="Google Shape;20506;p1151"/>
          <p:cNvSpPr txBox="1">
            <a:spLocks noGrp="1"/>
          </p:cNvSpPr>
          <p:nvPr>
            <p:ph type="title"/>
          </p:nvPr>
        </p:nvSpPr>
        <p:spPr>
          <a:xfrm>
            <a:off x="960000" y="1910484"/>
            <a:ext cx="10272000" cy="752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3600"/>
              <a:buNone/>
              <a:defRPr/>
            </a:lvl2pPr>
            <a:lvl3pPr lvl="2" algn="l">
              <a:lnSpc>
                <a:spcPct val="100000"/>
              </a:lnSpc>
              <a:spcBef>
                <a:spcPts val="0"/>
              </a:spcBef>
              <a:spcAft>
                <a:spcPts val="0"/>
              </a:spcAft>
              <a:buSzPts val="3600"/>
              <a:buNone/>
              <a:defRPr/>
            </a:lvl3pPr>
            <a:lvl4pPr lvl="3" algn="l">
              <a:lnSpc>
                <a:spcPct val="100000"/>
              </a:lnSpc>
              <a:spcBef>
                <a:spcPts val="0"/>
              </a:spcBef>
              <a:spcAft>
                <a:spcPts val="0"/>
              </a:spcAft>
              <a:buSzPts val="3600"/>
              <a:buNone/>
              <a:defRPr/>
            </a:lvl4pPr>
            <a:lvl5pPr lvl="4" algn="l">
              <a:lnSpc>
                <a:spcPct val="100000"/>
              </a:lnSpc>
              <a:spcBef>
                <a:spcPts val="0"/>
              </a:spcBef>
              <a:spcAft>
                <a:spcPts val="0"/>
              </a:spcAft>
              <a:buSzPts val="3600"/>
              <a:buNone/>
              <a:defRPr/>
            </a:lvl5pPr>
            <a:lvl6pPr lvl="5" algn="l">
              <a:lnSpc>
                <a:spcPct val="100000"/>
              </a:lnSpc>
              <a:spcBef>
                <a:spcPts val="0"/>
              </a:spcBef>
              <a:spcAft>
                <a:spcPts val="0"/>
              </a:spcAft>
              <a:buSzPts val="3600"/>
              <a:buNone/>
              <a:defRPr/>
            </a:lvl6pPr>
            <a:lvl7pPr lvl="6" algn="l">
              <a:lnSpc>
                <a:spcPct val="100000"/>
              </a:lnSpc>
              <a:spcBef>
                <a:spcPts val="0"/>
              </a:spcBef>
              <a:spcAft>
                <a:spcPts val="0"/>
              </a:spcAft>
              <a:buSzPts val="3600"/>
              <a:buNone/>
              <a:defRPr/>
            </a:lvl7pPr>
            <a:lvl8pPr lvl="7" algn="l">
              <a:lnSpc>
                <a:spcPct val="100000"/>
              </a:lnSpc>
              <a:spcBef>
                <a:spcPts val="0"/>
              </a:spcBef>
              <a:spcAft>
                <a:spcPts val="0"/>
              </a:spcAft>
              <a:buSzPts val="3600"/>
              <a:buNone/>
              <a:defRPr/>
            </a:lvl8pPr>
            <a:lvl9pPr lvl="8" algn="l">
              <a:lnSpc>
                <a:spcPct val="100000"/>
              </a:lnSpc>
              <a:spcBef>
                <a:spcPts val="0"/>
              </a:spcBef>
              <a:spcAft>
                <a:spcPts val="0"/>
              </a:spcAft>
              <a:buSzPts val="3600"/>
              <a:buNone/>
              <a:defRPr/>
            </a:lvl9pPr>
          </a:lstStyle>
          <a:p>
            <a:endParaRPr/>
          </a:p>
        </p:txBody>
      </p:sp>
      <p:sp>
        <p:nvSpPr>
          <p:cNvPr id="20507" name="Google Shape;20507;p1151"/>
          <p:cNvSpPr txBox="1">
            <a:spLocks noGrp="1"/>
          </p:cNvSpPr>
          <p:nvPr>
            <p:ph type="body" idx="1"/>
          </p:nvPr>
        </p:nvSpPr>
        <p:spPr>
          <a:xfrm>
            <a:off x="960000" y="2839923"/>
            <a:ext cx="10272000" cy="2107600"/>
          </a:xfrm>
          <a:prstGeom prst="rect">
            <a:avLst/>
          </a:prstGeom>
          <a:solidFill>
            <a:srgbClr val="FFFFFF">
              <a:alpha val="73725"/>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marL="457200" lvl="0" indent="-317500" algn="l">
              <a:lnSpc>
                <a:spcPct val="100000"/>
              </a:lnSpc>
              <a:spcBef>
                <a:spcPts val="0"/>
              </a:spcBef>
              <a:spcAft>
                <a:spcPts val="0"/>
              </a:spcAft>
              <a:buClr>
                <a:schemeClr val="accent3"/>
              </a:buClr>
              <a:buSzPts val="1400"/>
              <a:buChar char="●"/>
              <a:defRPr sz="1600">
                <a:solidFill>
                  <a:srgbClr val="434343"/>
                </a:solidFill>
              </a:defRPr>
            </a:lvl1pPr>
            <a:lvl2pPr marL="914400" lvl="1" indent="-317500" algn="l">
              <a:lnSpc>
                <a:spcPct val="115000"/>
              </a:lnSpc>
              <a:spcBef>
                <a:spcPts val="0"/>
              </a:spcBef>
              <a:spcAft>
                <a:spcPts val="0"/>
              </a:spcAft>
              <a:buClr>
                <a:srgbClr val="434343"/>
              </a:buClr>
              <a:buSzPts val="1400"/>
              <a:buChar char="○"/>
              <a:defRPr>
                <a:solidFill>
                  <a:srgbClr val="434343"/>
                </a:solidFill>
              </a:defRPr>
            </a:lvl2pPr>
            <a:lvl3pPr marL="1371600" lvl="2" indent="-317500" algn="l">
              <a:lnSpc>
                <a:spcPct val="115000"/>
              </a:lnSpc>
              <a:spcBef>
                <a:spcPts val="2133"/>
              </a:spcBef>
              <a:spcAft>
                <a:spcPts val="0"/>
              </a:spcAft>
              <a:buClr>
                <a:srgbClr val="434343"/>
              </a:buClr>
              <a:buSzPts val="1400"/>
              <a:buChar char="■"/>
              <a:defRPr>
                <a:solidFill>
                  <a:srgbClr val="434343"/>
                </a:solidFill>
              </a:defRPr>
            </a:lvl3pPr>
            <a:lvl4pPr marL="1828800" lvl="3" indent="-317500" algn="l">
              <a:lnSpc>
                <a:spcPct val="115000"/>
              </a:lnSpc>
              <a:spcBef>
                <a:spcPts val="2133"/>
              </a:spcBef>
              <a:spcAft>
                <a:spcPts val="0"/>
              </a:spcAft>
              <a:buClr>
                <a:srgbClr val="434343"/>
              </a:buClr>
              <a:buSzPts val="1400"/>
              <a:buChar char="●"/>
              <a:defRPr>
                <a:solidFill>
                  <a:srgbClr val="434343"/>
                </a:solidFill>
              </a:defRPr>
            </a:lvl4pPr>
            <a:lvl5pPr marL="2286000" lvl="4" indent="-317500" algn="l">
              <a:lnSpc>
                <a:spcPct val="115000"/>
              </a:lnSpc>
              <a:spcBef>
                <a:spcPts val="2133"/>
              </a:spcBef>
              <a:spcAft>
                <a:spcPts val="0"/>
              </a:spcAft>
              <a:buClr>
                <a:srgbClr val="434343"/>
              </a:buClr>
              <a:buSzPts val="1400"/>
              <a:buChar char="○"/>
              <a:defRPr>
                <a:solidFill>
                  <a:srgbClr val="434343"/>
                </a:solidFill>
              </a:defRPr>
            </a:lvl5pPr>
            <a:lvl6pPr marL="2743200" lvl="5" indent="-317500" algn="l">
              <a:lnSpc>
                <a:spcPct val="115000"/>
              </a:lnSpc>
              <a:spcBef>
                <a:spcPts val="2133"/>
              </a:spcBef>
              <a:spcAft>
                <a:spcPts val="0"/>
              </a:spcAft>
              <a:buClr>
                <a:srgbClr val="434343"/>
              </a:buClr>
              <a:buSzPts val="1400"/>
              <a:buChar char="■"/>
              <a:defRPr>
                <a:solidFill>
                  <a:srgbClr val="434343"/>
                </a:solidFill>
              </a:defRPr>
            </a:lvl6pPr>
            <a:lvl7pPr marL="3200400" lvl="6" indent="-317500" algn="l">
              <a:lnSpc>
                <a:spcPct val="115000"/>
              </a:lnSpc>
              <a:spcBef>
                <a:spcPts val="2133"/>
              </a:spcBef>
              <a:spcAft>
                <a:spcPts val="0"/>
              </a:spcAft>
              <a:buClr>
                <a:srgbClr val="434343"/>
              </a:buClr>
              <a:buSzPts val="1400"/>
              <a:buChar char="●"/>
              <a:defRPr>
                <a:solidFill>
                  <a:srgbClr val="434343"/>
                </a:solidFill>
              </a:defRPr>
            </a:lvl7pPr>
            <a:lvl8pPr marL="3657600" lvl="7" indent="-317500" algn="l">
              <a:lnSpc>
                <a:spcPct val="115000"/>
              </a:lnSpc>
              <a:spcBef>
                <a:spcPts val="2133"/>
              </a:spcBef>
              <a:spcAft>
                <a:spcPts val="0"/>
              </a:spcAft>
              <a:buClr>
                <a:srgbClr val="434343"/>
              </a:buClr>
              <a:buSzPts val="1400"/>
              <a:buChar char="○"/>
              <a:defRPr>
                <a:solidFill>
                  <a:srgbClr val="434343"/>
                </a:solidFill>
              </a:defRPr>
            </a:lvl8pPr>
            <a:lvl9pPr marL="4114800" lvl="8" indent="-317500" algn="l">
              <a:lnSpc>
                <a:spcPct val="115000"/>
              </a:lnSpc>
              <a:spcBef>
                <a:spcPts val="2133"/>
              </a:spcBef>
              <a:spcAft>
                <a:spcPts val="2133"/>
              </a:spcAft>
              <a:buClr>
                <a:srgbClr val="434343"/>
              </a:buClr>
              <a:buSzPts val="1400"/>
              <a:buChar char="■"/>
              <a:defRPr>
                <a:solidFill>
                  <a:srgbClr val="434343"/>
                </a:solidFill>
              </a:defRPr>
            </a:lvl9pPr>
          </a:lstStyle>
          <a:p>
            <a:endParaRPr/>
          </a:p>
        </p:txBody>
      </p:sp>
    </p:spTree>
  </p:cSld>
  <p:clrMapOvr>
    <a:masterClrMapping/>
  </p:clrMapOvr>
</p:sldLayout>
</file>

<file path=ppt/slideLayouts/slideLayout2085.xml><?xml version="1.0" encoding="utf-8"?>
<p:sldLayout xmlns:a="http://schemas.openxmlformats.org/drawingml/2006/main" xmlns:r="http://schemas.openxmlformats.org/officeDocument/2006/relationships" xmlns:p="http://schemas.openxmlformats.org/presentationml/2006/main" matchingName="Title and three columns">
  <p:cSld name="BLANK_1_1_1_2 2">
    <p:spTree>
      <p:nvGrpSpPr>
        <p:cNvPr id="1" name="Shape 20508"/>
        <p:cNvGrpSpPr/>
        <p:nvPr/>
      </p:nvGrpSpPr>
      <p:grpSpPr>
        <a:xfrm>
          <a:off x="0" y="0"/>
          <a:ext cx="0" cy="0"/>
          <a:chOff x="0" y="0"/>
          <a:chExt cx="0" cy="0"/>
        </a:xfrm>
      </p:grpSpPr>
      <p:pic>
        <p:nvPicPr>
          <p:cNvPr id="20509" name="Google Shape;20509;p1152"/>
          <p:cNvPicPr preferRelativeResize="0"/>
          <p:nvPr/>
        </p:nvPicPr>
        <p:blipFill rotWithShape="1">
          <a:blip r:embed="rId2">
            <a:alphaModFix/>
          </a:blip>
          <a:srcRect/>
          <a:stretch/>
        </p:blipFill>
        <p:spPr>
          <a:xfrm>
            <a:off x="-7" y="1"/>
            <a:ext cx="12192004" cy="6858001"/>
          </a:xfrm>
          <a:prstGeom prst="rect">
            <a:avLst/>
          </a:prstGeom>
          <a:noFill/>
          <a:ln>
            <a:noFill/>
          </a:ln>
        </p:spPr>
      </p:pic>
      <p:sp>
        <p:nvSpPr>
          <p:cNvPr id="20510" name="Google Shape;20510;p1152"/>
          <p:cNvSpPr/>
          <p:nvPr/>
        </p:nvSpPr>
        <p:spPr>
          <a:xfrm>
            <a:off x="-7" y="1"/>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511" name="Google Shape;20511;p1152"/>
          <p:cNvSpPr txBox="1">
            <a:spLocks noGrp="1"/>
          </p:cNvSpPr>
          <p:nvPr>
            <p:ph type="title"/>
          </p:nvPr>
        </p:nvSpPr>
        <p:spPr>
          <a:xfrm>
            <a:off x="960000" y="720000"/>
            <a:ext cx="10272000" cy="752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3600"/>
              <a:buNone/>
              <a:defRPr/>
            </a:lvl1pPr>
            <a:lvl2pPr lvl="1" algn="l">
              <a:lnSpc>
                <a:spcPct val="100000"/>
              </a:lnSpc>
              <a:spcBef>
                <a:spcPts val="0"/>
              </a:spcBef>
              <a:spcAft>
                <a:spcPts val="0"/>
              </a:spcAft>
              <a:buSzPts val="3600"/>
              <a:buNone/>
              <a:defRPr/>
            </a:lvl2pPr>
            <a:lvl3pPr lvl="2" algn="l">
              <a:lnSpc>
                <a:spcPct val="100000"/>
              </a:lnSpc>
              <a:spcBef>
                <a:spcPts val="0"/>
              </a:spcBef>
              <a:spcAft>
                <a:spcPts val="0"/>
              </a:spcAft>
              <a:buSzPts val="3600"/>
              <a:buNone/>
              <a:defRPr/>
            </a:lvl3pPr>
            <a:lvl4pPr lvl="3" algn="l">
              <a:lnSpc>
                <a:spcPct val="100000"/>
              </a:lnSpc>
              <a:spcBef>
                <a:spcPts val="0"/>
              </a:spcBef>
              <a:spcAft>
                <a:spcPts val="0"/>
              </a:spcAft>
              <a:buSzPts val="3600"/>
              <a:buNone/>
              <a:defRPr/>
            </a:lvl4pPr>
            <a:lvl5pPr lvl="4" algn="l">
              <a:lnSpc>
                <a:spcPct val="100000"/>
              </a:lnSpc>
              <a:spcBef>
                <a:spcPts val="0"/>
              </a:spcBef>
              <a:spcAft>
                <a:spcPts val="0"/>
              </a:spcAft>
              <a:buSzPts val="3600"/>
              <a:buNone/>
              <a:defRPr/>
            </a:lvl5pPr>
            <a:lvl6pPr lvl="5" algn="l">
              <a:lnSpc>
                <a:spcPct val="100000"/>
              </a:lnSpc>
              <a:spcBef>
                <a:spcPts val="0"/>
              </a:spcBef>
              <a:spcAft>
                <a:spcPts val="0"/>
              </a:spcAft>
              <a:buSzPts val="3600"/>
              <a:buNone/>
              <a:defRPr/>
            </a:lvl6pPr>
            <a:lvl7pPr lvl="6" algn="l">
              <a:lnSpc>
                <a:spcPct val="100000"/>
              </a:lnSpc>
              <a:spcBef>
                <a:spcPts val="0"/>
              </a:spcBef>
              <a:spcAft>
                <a:spcPts val="0"/>
              </a:spcAft>
              <a:buSzPts val="3600"/>
              <a:buNone/>
              <a:defRPr/>
            </a:lvl7pPr>
            <a:lvl8pPr lvl="7" algn="l">
              <a:lnSpc>
                <a:spcPct val="100000"/>
              </a:lnSpc>
              <a:spcBef>
                <a:spcPts val="0"/>
              </a:spcBef>
              <a:spcAft>
                <a:spcPts val="0"/>
              </a:spcAft>
              <a:buSzPts val="3600"/>
              <a:buNone/>
              <a:defRPr/>
            </a:lvl8pPr>
            <a:lvl9pPr lvl="8" algn="l">
              <a:lnSpc>
                <a:spcPct val="100000"/>
              </a:lnSpc>
              <a:spcBef>
                <a:spcPts val="0"/>
              </a:spcBef>
              <a:spcAft>
                <a:spcPts val="0"/>
              </a:spcAft>
              <a:buSzPts val="3600"/>
              <a:buNone/>
              <a:defRPr/>
            </a:lvl9pPr>
          </a:lstStyle>
          <a:p>
            <a:endParaRPr/>
          </a:p>
        </p:txBody>
      </p:sp>
      <p:sp>
        <p:nvSpPr>
          <p:cNvPr id="20512" name="Google Shape;20512;p1152"/>
          <p:cNvSpPr txBox="1">
            <a:spLocks noGrp="1"/>
          </p:cNvSpPr>
          <p:nvPr>
            <p:ph type="title" idx="2"/>
          </p:nvPr>
        </p:nvSpPr>
        <p:spPr>
          <a:xfrm>
            <a:off x="2813984" y="2285039"/>
            <a:ext cx="3115200" cy="8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400"/>
              <a:buNone/>
              <a:defRPr sz="3200"/>
            </a:lvl1pPr>
            <a:lvl2pPr lvl="1" algn="ctr">
              <a:lnSpc>
                <a:spcPct val="100000"/>
              </a:lnSpc>
              <a:spcBef>
                <a:spcPts val="0"/>
              </a:spcBef>
              <a:spcAft>
                <a:spcPts val="0"/>
              </a:spcAft>
              <a:buSzPts val="2400"/>
              <a:buNone/>
              <a:defRPr sz="3200"/>
            </a:lvl2pPr>
            <a:lvl3pPr lvl="2" algn="ctr">
              <a:lnSpc>
                <a:spcPct val="100000"/>
              </a:lnSpc>
              <a:spcBef>
                <a:spcPts val="0"/>
              </a:spcBef>
              <a:spcAft>
                <a:spcPts val="0"/>
              </a:spcAft>
              <a:buSzPts val="2400"/>
              <a:buNone/>
              <a:defRPr sz="3200"/>
            </a:lvl3pPr>
            <a:lvl4pPr lvl="3" algn="ctr">
              <a:lnSpc>
                <a:spcPct val="100000"/>
              </a:lnSpc>
              <a:spcBef>
                <a:spcPts val="0"/>
              </a:spcBef>
              <a:spcAft>
                <a:spcPts val="0"/>
              </a:spcAft>
              <a:buSzPts val="2400"/>
              <a:buNone/>
              <a:defRPr sz="3200"/>
            </a:lvl4pPr>
            <a:lvl5pPr lvl="4" algn="ctr">
              <a:lnSpc>
                <a:spcPct val="100000"/>
              </a:lnSpc>
              <a:spcBef>
                <a:spcPts val="0"/>
              </a:spcBef>
              <a:spcAft>
                <a:spcPts val="0"/>
              </a:spcAft>
              <a:buSzPts val="2400"/>
              <a:buNone/>
              <a:defRPr sz="3200"/>
            </a:lvl5pPr>
            <a:lvl6pPr lvl="5" algn="ctr">
              <a:lnSpc>
                <a:spcPct val="100000"/>
              </a:lnSpc>
              <a:spcBef>
                <a:spcPts val="0"/>
              </a:spcBef>
              <a:spcAft>
                <a:spcPts val="0"/>
              </a:spcAft>
              <a:buSzPts val="2400"/>
              <a:buNone/>
              <a:defRPr sz="3200"/>
            </a:lvl6pPr>
            <a:lvl7pPr lvl="6" algn="ctr">
              <a:lnSpc>
                <a:spcPct val="100000"/>
              </a:lnSpc>
              <a:spcBef>
                <a:spcPts val="0"/>
              </a:spcBef>
              <a:spcAft>
                <a:spcPts val="0"/>
              </a:spcAft>
              <a:buSzPts val="2400"/>
              <a:buNone/>
              <a:defRPr sz="3200"/>
            </a:lvl7pPr>
            <a:lvl8pPr lvl="7" algn="ctr">
              <a:lnSpc>
                <a:spcPct val="100000"/>
              </a:lnSpc>
              <a:spcBef>
                <a:spcPts val="0"/>
              </a:spcBef>
              <a:spcAft>
                <a:spcPts val="0"/>
              </a:spcAft>
              <a:buSzPts val="2400"/>
              <a:buNone/>
              <a:defRPr sz="3200"/>
            </a:lvl8pPr>
            <a:lvl9pPr lvl="8" algn="ctr">
              <a:lnSpc>
                <a:spcPct val="100000"/>
              </a:lnSpc>
              <a:spcBef>
                <a:spcPts val="0"/>
              </a:spcBef>
              <a:spcAft>
                <a:spcPts val="0"/>
              </a:spcAft>
              <a:buSzPts val="2400"/>
              <a:buNone/>
              <a:defRPr sz="3200"/>
            </a:lvl9pPr>
          </a:lstStyle>
          <a:p>
            <a:endParaRPr/>
          </a:p>
        </p:txBody>
      </p:sp>
      <p:sp>
        <p:nvSpPr>
          <p:cNvPr id="20513" name="Google Shape;20513;p1152"/>
          <p:cNvSpPr txBox="1">
            <a:spLocks noGrp="1"/>
          </p:cNvSpPr>
          <p:nvPr>
            <p:ph type="subTitle" idx="1"/>
          </p:nvPr>
        </p:nvSpPr>
        <p:spPr>
          <a:xfrm>
            <a:off x="5929184" y="2285033"/>
            <a:ext cx="4550400" cy="8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sz="1867"/>
            </a:lvl1pPr>
            <a:lvl2pPr lvl="1" algn="ctr">
              <a:lnSpc>
                <a:spcPct val="100000"/>
              </a:lnSpc>
              <a:spcBef>
                <a:spcPts val="2133"/>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
        <p:nvSpPr>
          <p:cNvPr id="20514" name="Google Shape;20514;p1152"/>
          <p:cNvSpPr txBox="1">
            <a:spLocks noGrp="1"/>
          </p:cNvSpPr>
          <p:nvPr>
            <p:ph type="title" idx="3"/>
          </p:nvPr>
        </p:nvSpPr>
        <p:spPr>
          <a:xfrm>
            <a:off x="2813984" y="3534300"/>
            <a:ext cx="3115200" cy="8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400"/>
              <a:buNone/>
              <a:defRPr sz="3200"/>
            </a:lvl1pPr>
            <a:lvl2pPr lvl="1" algn="ctr">
              <a:lnSpc>
                <a:spcPct val="100000"/>
              </a:lnSpc>
              <a:spcBef>
                <a:spcPts val="0"/>
              </a:spcBef>
              <a:spcAft>
                <a:spcPts val="0"/>
              </a:spcAft>
              <a:buSzPts val="2400"/>
              <a:buNone/>
              <a:defRPr sz="3200"/>
            </a:lvl2pPr>
            <a:lvl3pPr lvl="2" algn="ctr">
              <a:lnSpc>
                <a:spcPct val="100000"/>
              </a:lnSpc>
              <a:spcBef>
                <a:spcPts val="0"/>
              </a:spcBef>
              <a:spcAft>
                <a:spcPts val="0"/>
              </a:spcAft>
              <a:buSzPts val="2400"/>
              <a:buNone/>
              <a:defRPr sz="3200"/>
            </a:lvl3pPr>
            <a:lvl4pPr lvl="3" algn="ctr">
              <a:lnSpc>
                <a:spcPct val="100000"/>
              </a:lnSpc>
              <a:spcBef>
                <a:spcPts val="0"/>
              </a:spcBef>
              <a:spcAft>
                <a:spcPts val="0"/>
              </a:spcAft>
              <a:buSzPts val="2400"/>
              <a:buNone/>
              <a:defRPr sz="3200"/>
            </a:lvl4pPr>
            <a:lvl5pPr lvl="4" algn="ctr">
              <a:lnSpc>
                <a:spcPct val="100000"/>
              </a:lnSpc>
              <a:spcBef>
                <a:spcPts val="0"/>
              </a:spcBef>
              <a:spcAft>
                <a:spcPts val="0"/>
              </a:spcAft>
              <a:buSzPts val="2400"/>
              <a:buNone/>
              <a:defRPr sz="3200"/>
            </a:lvl5pPr>
            <a:lvl6pPr lvl="5" algn="ctr">
              <a:lnSpc>
                <a:spcPct val="100000"/>
              </a:lnSpc>
              <a:spcBef>
                <a:spcPts val="0"/>
              </a:spcBef>
              <a:spcAft>
                <a:spcPts val="0"/>
              </a:spcAft>
              <a:buSzPts val="2400"/>
              <a:buNone/>
              <a:defRPr sz="3200"/>
            </a:lvl6pPr>
            <a:lvl7pPr lvl="6" algn="ctr">
              <a:lnSpc>
                <a:spcPct val="100000"/>
              </a:lnSpc>
              <a:spcBef>
                <a:spcPts val="0"/>
              </a:spcBef>
              <a:spcAft>
                <a:spcPts val="0"/>
              </a:spcAft>
              <a:buSzPts val="2400"/>
              <a:buNone/>
              <a:defRPr sz="3200"/>
            </a:lvl7pPr>
            <a:lvl8pPr lvl="7" algn="ctr">
              <a:lnSpc>
                <a:spcPct val="100000"/>
              </a:lnSpc>
              <a:spcBef>
                <a:spcPts val="0"/>
              </a:spcBef>
              <a:spcAft>
                <a:spcPts val="0"/>
              </a:spcAft>
              <a:buSzPts val="2400"/>
              <a:buNone/>
              <a:defRPr sz="3200"/>
            </a:lvl8pPr>
            <a:lvl9pPr lvl="8" algn="ctr">
              <a:lnSpc>
                <a:spcPct val="100000"/>
              </a:lnSpc>
              <a:spcBef>
                <a:spcPts val="0"/>
              </a:spcBef>
              <a:spcAft>
                <a:spcPts val="0"/>
              </a:spcAft>
              <a:buSzPts val="2400"/>
              <a:buNone/>
              <a:defRPr sz="3200"/>
            </a:lvl9pPr>
          </a:lstStyle>
          <a:p>
            <a:endParaRPr/>
          </a:p>
        </p:txBody>
      </p:sp>
      <p:sp>
        <p:nvSpPr>
          <p:cNvPr id="20515" name="Google Shape;20515;p1152"/>
          <p:cNvSpPr txBox="1">
            <a:spLocks noGrp="1"/>
          </p:cNvSpPr>
          <p:nvPr>
            <p:ph type="subTitle" idx="4"/>
          </p:nvPr>
        </p:nvSpPr>
        <p:spPr>
          <a:xfrm>
            <a:off x="5929184" y="3534300"/>
            <a:ext cx="4550400" cy="8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sz="1867"/>
            </a:lvl1pPr>
            <a:lvl2pPr lvl="1" algn="ctr">
              <a:lnSpc>
                <a:spcPct val="100000"/>
              </a:lnSpc>
              <a:spcBef>
                <a:spcPts val="2133"/>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
        <p:nvSpPr>
          <p:cNvPr id="20516" name="Google Shape;20516;p1152"/>
          <p:cNvSpPr txBox="1">
            <a:spLocks noGrp="1"/>
          </p:cNvSpPr>
          <p:nvPr>
            <p:ph type="title" idx="5"/>
          </p:nvPr>
        </p:nvSpPr>
        <p:spPr>
          <a:xfrm>
            <a:off x="2813984" y="4783584"/>
            <a:ext cx="3115200" cy="8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400"/>
              <a:buNone/>
              <a:defRPr sz="3200"/>
            </a:lvl1pPr>
            <a:lvl2pPr lvl="1" algn="ctr">
              <a:lnSpc>
                <a:spcPct val="100000"/>
              </a:lnSpc>
              <a:spcBef>
                <a:spcPts val="0"/>
              </a:spcBef>
              <a:spcAft>
                <a:spcPts val="0"/>
              </a:spcAft>
              <a:buSzPts val="2400"/>
              <a:buNone/>
              <a:defRPr sz="3200"/>
            </a:lvl2pPr>
            <a:lvl3pPr lvl="2" algn="ctr">
              <a:lnSpc>
                <a:spcPct val="100000"/>
              </a:lnSpc>
              <a:spcBef>
                <a:spcPts val="0"/>
              </a:spcBef>
              <a:spcAft>
                <a:spcPts val="0"/>
              </a:spcAft>
              <a:buSzPts val="2400"/>
              <a:buNone/>
              <a:defRPr sz="3200"/>
            </a:lvl3pPr>
            <a:lvl4pPr lvl="3" algn="ctr">
              <a:lnSpc>
                <a:spcPct val="100000"/>
              </a:lnSpc>
              <a:spcBef>
                <a:spcPts val="0"/>
              </a:spcBef>
              <a:spcAft>
                <a:spcPts val="0"/>
              </a:spcAft>
              <a:buSzPts val="2400"/>
              <a:buNone/>
              <a:defRPr sz="3200"/>
            </a:lvl4pPr>
            <a:lvl5pPr lvl="4" algn="ctr">
              <a:lnSpc>
                <a:spcPct val="100000"/>
              </a:lnSpc>
              <a:spcBef>
                <a:spcPts val="0"/>
              </a:spcBef>
              <a:spcAft>
                <a:spcPts val="0"/>
              </a:spcAft>
              <a:buSzPts val="2400"/>
              <a:buNone/>
              <a:defRPr sz="3200"/>
            </a:lvl5pPr>
            <a:lvl6pPr lvl="5" algn="ctr">
              <a:lnSpc>
                <a:spcPct val="100000"/>
              </a:lnSpc>
              <a:spcBef>
                <a:spcPts val="0"/>
              </a:spcBef>
              <a:spcAft>
                <a:spcPts val="0"/>
              </a:spcAft>
              <a:buSzPts val="2400"/>
              <a:buNone/>
              <a:defRPr sz="3200"/>
            </a:lvl6pPr>
            <a:lvl7pPr lvl="6" algn="ctr">
              <a:lnSpc>
                <a:spcPct val="100000"/>
              </a:lnSpc>
              <a:spcBef>
                <a:spcPts val="0"/>
              </a:spcBef>
              <a:spcAft>
                <a:spcPts val="0"/>
              </a:spcAft>
              <a:buSzPts val="2400"/>
              <a:buNone/>
              <a:defRPr sz="3200"/>
            </a:lvl7pPr>
            <a:lvl8pPr lvl="7" algn="ctr">
              <a:lnSpc>
                <a:spcPct val="100000"/>
              </a:lnSpc>
              <a:spcBef>
                <a:spcPts val="0"/>
              </a:spcBef>
              <a:spcAft>
                <a:spcPts val="0"/>
              </a:spcAft>
              <a:buSzPts val="2400"/>
              <a:buNone/>
              <a:defRPr sz="3200"/>
            </a:lvl8pPr>
            <a:lvl9pPr lvl="8" algn="ctr">
              <a:lnSpc>
                <a:spcPct val="100000"/>
              </a:lnSpc>
              <a:spcBef>
                <a:spcPts val="0"/>
              </a:spcBef>
              <a:spcAft>
                <a:spcPts val="0"/>
              </a:spcAft>
              <a:buSzPts val="2400"/>
              <a:buNone/>
              <a:defRPr sz="3200"/>
            </a:lvl9pPr>
          </a:lstStyle>
          <a:p>
            <a:endParaRPr/>
          </a:p>
        </p:txBody>
      </p:sp>
      <p:sp>
        <p:nvSpPr>
          <p:cNvPr id="20517" name="Google Shape;20517;p1152"/>
          <p:cNvSpPr txBox="1">
            <a:spLocks noGrp="1"/>
          </p:cNvSpPr>
          <p:nvPr>
            <p:ph type="subTitle" idx="6"/>
          </p:nvPr>
        </p:nvSpPr>
        <p:spPr>
          <a:xfrm>
            <a:off x="5929184" y="4783584"/>
            <a:ext cx="4550400" cy="8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sz="1867"/>
            </a:lvl1pPr>
            <a:lvl2pPr lvl="1" algn="ctr">
              <a:lnSpc>
                <a:spcPct val="100000"/>
              </a:lnSpc>
              <a:spcBef>
                <a:spcPts val="2133"/>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grpSp>
        <p:nvGrpSpPr>
          <p:cNvPr id="20518" name="Google Shape;20518;p1152"/>
          <p:cNvGrpSpPr/>
          <p:nvPr/>
        </p:nvGrpSpPr>
        <p:grpSpPr>
          <a:xfrm>
            <a:off x="445063" y="3461628"/>
            <a:ext cx="796709" cy="1088577"/>
            <a:chOff x="7314698" y="540006"/>
            <a:chExt cx="520952" cy="711737"/>
          </a:xfrm>
        </p:grpSpPr>
        <p:grpSp>
          <p:nvGrpSpPr>
            <p:cNvPr id="20519" name="Google Shape;20519;p1152"/>
            <p:cNvGrpSpPr/>
            <p:nvPr/>
          </p:nvGrpSpPr>
          <p:grpSpPr>
            <a:xfrm>
              <a:off x="7314698" y="540006"/>
              <a:ext cx="520952" cy="711737"/>
              <a:chOff x="7314463" y="437474"/>
              <a:chExt cx="595987" cy="814251"/>
            </a:xfrm>
          </p:grpSpPr>
          <p:sp>
            <p:nvSpPr>
              <p:cNvPr id="20520" name="Google Shape;20520;p1152"/>
              <p:cNvSpPr/>
              <p:nvPr/>
            </p:nvSpPr>
            <p:spPr>
              <a:xfrm>
                <a:off x="7600575" y="932075"/>
                <a:ext cx="309875" cy="319650"/>
              </a:xfrm>
              <a:custGeom>
                <a:avLst/>
                <a:gdLst/>
                <a:ahLst/>
                <a:cxnLst/>
                <a:rect l="l" t="t" r="r" b="b"/>
                <a:pathLst>
                  <a:path w="12395" h="12786" extrusionOk="0">
                    <a:moveTo>
                      <a:pt x="0" y="12786"/>
                    </a:moveTo>
                    <a:lnTo>
                      <a:pt x="12395" y="0"/>
                    </a:lnTo>
                    <a:lnTo>
                      <a:pt x="5173" y="1952"/>
                    </a:lnTo>
                    <a:close/>
                  </a:path>
                </a:pathLst>
              </a:custGeom>
              <a:gradFill>
                <a:gsLst>
                  <a:gs pos="0">
                    <a:srgbClr val="59595B">
                      <a:alpha val="0"/>
                    </a:srgbClr>
                  </a:gs>
                  <a:gs pos="100000">
                    <a:srgbClr val="737373"/>
                  </a:gs>
                </a:gsLst>
                <a:lin ang="8100019" scaled="0"/>
              </a:gradFill>
              <a:ln>
                <a:noFill/>
              </a:ln>
            </p:spPr>
          </p:sp>
          <p:sp>
            <p:nvSpPr>
              <p:cNvPr id="20521" name="Google Shape;20521;p1152"/>
              <p:cNvSpPr/>
              <p:nvPr/>
            </p:nvSpPr>
            <p:spPr>
              <a:xfrm flipH="1">
                <a:off x="7314463" y="437474"/>
                <a:ext cx="552062" cy="812396"/>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gradFill>
                <a:gsLst>
                  <a:gs pos="0">
                    <a:srgbClr val="FF2F2F"/>
                  </a:gs>
                  <a:gs pos="100000">
                    <a:srgbClr val="A50707"/>
                  </a:gs>
                </a:gsLst>
                <a:path path="circle">
                  <a:fillToRect l="50000" t="50000" r="50000" b="50000"/>
                </a:path>
                <a:tileRect/>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20522" name="Google Shape;20522;p1152"/>
            <p:cNvSpPr/>
            <p:nvPr/>
          </p:nvSpPr>
          <p:spPr>
            <a:xfrm flipH="1">
              <a:off x="7314700" y="540819"/>
              <a:ext cx="482555" cy="710112"/>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FFFFFF">
                <a:alpha val="2862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2086.xml><?xml version="1.0" encoding="utf-8"?>
<p:sldLayout xmlns:a="http://schemas.openxmlformats.org/drawingml/2006/main" xmlns:r="http://schemas.openxmlformats.org/officeDocument/2006/relationships" xmlns:p="http://schemas.openxmlformats.org/presentationml/2006/main" matchingName="Title and six columns">
  <p:cSld name="BLANK_1_1_1_1_1 2">
    <p:spTree>
      <p:nvGrpSpPr>
        <p:cNvPr id="1" name="Shape 20523"/>
        <p:cNvGrpSpPr/>
        <p:nvPr/>
      </p:nvGrpSpPr>
      <p:grpSpPr>
        <a:xfrm>
          <a:off x="0" y="0"/>
          <a:ext cx="0" cy="0"/>
          <a:chOff x="0" y="0"/>
          <a:chExt cx="0" cy="0"/>
        </a:xfrm>
      </p:grpSpPr>
      <p:pic>
        <p:nvPicPr>
          <p:cNvPr id="20524" name="Google Shape;20524;p1153"/>
          <p:cNvPicPr preferRelativeResize="0"/>
          <p:nvPr/>
        </p:nvPicPr>
        <p:blipFill rotWithShape="1">
          <a:blip r:embed="rId2">
            <a:alphaModFix/>
          </a:blip>
          <a:srcRect/>
          <a:stretch/>
        </p:blipFill>
        <p:spPr>
          <a:xfrm rot="10800000" flipH="1">
            <a:off x="1" y="0"/>
            <a:ext cx="12192004" cy="6857995"/>
          </a:xfrm>
          <a:prstGeom prst="rect">
            <a:avLst/>
          </a:prstGeom>
          <a:noFill/>
          <a:ln>
            <a:noFill/>
          </a:ln>
        </p:spPr>
      </p:pic>
      <p:sp>
        <p:nvSpPr>
          <p:cNvPr id="20525" name="Google Shape;20525;p1153"/>
          <p:cNvSpPr/>
          <p:nvPr/>
        </p:nvSpPr>
        <p:spPr>
          <a:xfrm>
            <a:off x="-67" y="0"/>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526" name="Google Shape;20526;p1153"/>
          <p:cNvSpPr txBox="1">
            <a:spLocks noGrp="1"/>
          </p:cNvSpPr>
          <p:nvPr>
            <p:ph type="title"/>
          </p:nvPr>
        </p:nvSpPr>
        <p:spPr>
          <a:xfrm>
            <a:off x="960000" y="720000"/>
            <a:ext cx="10272000" cy="752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3600"/>
              <a:buNone/>
              <a:defRPr/>
            </a:lvl2pPr>
            <a:lvl3pPr lvl="2" algn="l">
              <a:lnSpc>
                <a:spcPct val="100000"/>
              </a:lnSpc>
              <a:spcBef>
                <a:spcPts val="0"/>
              </a:spcBef>
              <a:spcAft>
                <a:spcPts val="0"/>
              </a:spcAft>
              <a:buSzPts val="3600"/>
              <a:buNone/>
              <a:defRPr/>
            </a:lvl3pPr>
            <a:lvl4pPr lvl="3" algn="l">
              <a:lnSpc>
                <a:spcPct val="100000"/>
              </a:lnSpc>
              <a:spcBef>
                <a:spcPts val="0"/>
              </a:spcBef>
              <a:spcAft>
                <a:spcPts val="0"/>
              </a:spcAft>
              <a:buSzPts val="3600"/>
              <a:buNone/>
              <a:defRPr/>
            </a:lvl4pPr>
            <a:lvl5pPr lvl="4" algn="l">
              <a:lnSpc>
                <a:spcPct val="100000"/>
              </a:lnSpc>
              <a:spcBef>
                <a:spcPts val="0"/>
              </a:spcBef>
              <a:spcAft>
                <a:spcPts val="0"/>
              </a:spcAft>
              <a:buSzPts val="3600"/>
              <a:buNone/>
              <a:defRPr/>
            </a:lvl5pPr>
            <a:lvl6pPr lvl="5" algn="l">
              <a:lnSpc>
                <a:spcPct val="100000"/>
              </a:lnSpc>
              <a:spcBef>
                <a:spcPts val="0"/>
              </a:spcBef>
              <a:spcAft>
                <a:spcPts val="0"/>
              </a:spcAft>
              <a:buSzPts val="3600"/>
              <a:buNone/>
              <a:defRPr/>
            </a:lvl6pPr>
            <a:lvl7pPr lvl="6" algn="l">
              <a:lnSpc>
                <a:spcPct val="100000"/>
              </a:lnSpc>
              <a:spcBef>
                <a:spcPts val="0"/>
              </a:spcBef>
              <a:spcAft>
                <a:spcPts val="0"/>
              </a:spcAft>
              <a:buSzPts val="3600"/>
              <a:buNone/>
              <a:defRPr/>
            </a:lvl7pPr>
            <a:lvl8pPr lvl="7" algn="l">
              <a:lnSpc>
                <a:spcPct val="100000"/>
              </a:lnSpc>
              <a:spcBef>
                <a:spcPts val="0"/>
              </a:spcBef>
              <a:spcAft>
                <a:spcPts val="0"/>
              </a:spcAft>
              <a:buSzPts val="3600"/>
              <a:buNone/>
              <a:defRPr/>
            </a:lvl8pPr>
            <a:lvl9pPr lvl="8" algn="l">
              <a:lnSpc>
                <a:spcPct val="100000"/>
              </a:lnSpc>
              <a:spcBef>
                <a:spcPts val="0"/>
              </a:spcBef>
              <a:spcAft>
                <a:spcPts val="0"/>
              </a:spcAft>
              <a:buSzPts val="3600"/>
              <a:buNone/>
              <a:defRPr/>
            </a:lvl9pPr>
          </a:lstStyle>
          <a:p>
            <a:endParaRPr/>
          </a:p>
        </p:txBody>
      </p:sp>
      <p:sp>
        <p:nvSpPr>
          <p:cNvPr id="20527" name="Google Shape;20527;p1153"/>
          <p:cNvSpPr txBox="1">
            <a:spLocks noGrp="1"/>
          </p:cNvSpPr>
          <p:nvPr>
            <p:ph type="title" idx="2"/>
          </p:nvPr>
        </p:nvSpPr>
        <p:spPr>
          <a:xfrm>
            <a:off x="960000" y="2087600"/>
            <a:ext cx="3074000" cy="7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400"/>
              <a:buNone/>
              <a:defRPr sz="3200"/>
            </a:lvl1pPr>
            <a:lvl2pPr lvl="1" algn="ctr">
              <a:lnSpc>
                <a:spcPct val="100000"/>
              </a:lnSpc>
              <a:spcBef>
                <a:spcPts val="0"/>
              </a:spcBef>
              <a:spcAft>
                <a:spcPts val="0"/>
              </a:spcAft>
              <a:buSzPts val="2400"/>
              <a:buNone/>
              <a:defRPr sz="3200"/>
            </a:lvl2pPr>
            <a:lvl3pPr lvl="2" algn="ctr">
              <a:lnSpc>
                <a:spcPct val="100000"/>
              </a:lnSpc>
              <a:spcBef>
                <a:spcPts val="0"/>
              </a:spcBef>
              <a:spcAft>
                <a:spcPts val="0"/>
              </a:spcAft>
              <a:buSzPts val="2400"/>
              <a:buNone/>
              <a:defRPr sz="3200"/>
            </a:lvl3pPr>
            <a:lvl4pPr lvl="3" algn="ctr">
              <a:lnSpc>
                <a:spcPct val="100000"/>
              </a:lnSpc>
              <a:spcBef>
                <a:spcPts val="0"/>
              </a:spcBef>
              <a:spcAft>
                <a:spcPts val="0"/>
              </a:spcAft>
              <a:buSzPts val="2400"/>
              <a:buNone/>
              <a:defRPr sz="3200"/>
            </a:lvl4pPr>
            <a:lvl5pPr lvl="4" algn="ctr">
              <a:lnSpc>
                <a:spcPct val="100000"/>
              </a:lnSpc>
              <a:spcBef>
                <a:spcPts val="0"/>
              </a:spcBef>
              <a:spcAft>
                <a:spcPts val="0"/>
              </a:spcAft>
              <a:buSzPts val="2400"/>
              <a:buNone/>
              <a:defRPr sz="3200"/>
            </a:lvl5pPr>
            <a:lvl6pPr lvl="5" algn="ctr">
              <a:lnSpc>
                <a:spcPct val="100000"/>
              </a:lnSpc>
              <a:spcBef>
                <a:spcPts val="0"/>
              </a:spcBef>
              <a:spcAft>
                <a:spcPts val="0"/>
              </a:spcAft>
              <a:buSzPts val="2400"/>
              <a:buNone/>
              <a:defRPr sz="3200"/>
            </a:lvl6pPr>
            <a:lvl7pPr lvl="6" algn="ctr">
              <a:lnSpc>
                <a:spcPct val="100000"/>
              </a:lnSpc>
              <a:spcBef>
                <a:spcPts val="0"/>
              </a:spcBef>
              <a:spcAft>
                <a:spcPts val="0"/>
              </a:spcAft>
              <a:buSzPts val="2400"/>
              <a:buNone/>
              <a:defRPr sz="3200"/>
            </a:lvl7pPr>
            <a:lvl8pPr lvl="7" algn="ctr">
              <a:lnSpc>
                <a:spcPct val="100000"/>
              </a:lnSpc>
              <a:spcBef>
                <a:spcPts val="0"/>
              </a:spcBef>
              <a:spcAft>
                <a:spcPts val="0"/>
              </a:spcAft>
              <a:buSzPts val="2400"/>
              <a:buNone/>
              <a:defRPr sz="3200"/>
            </a:lvl8pPr>
            <a:lvl9pPr lvl="8" algn="ctr">
              <a:lnSpc>
                <a:spcPct val="100000"/>
              </a:lnSpc>
              <a:spcBef>
                <a:spcPts val="0"/>
              </a:spcBef>
              <a:spcAft>
                <a:spcPts val="0"/>
              </a:spcAft>
              <a:buSzPts val="2400"/>
              <a:buNone/>
              <a:defRPr sz="3200"/>
            </a:lvl9pPr>
          </a:lstStyle>
          <a:p>
            <a:endParaRPr/>
          </a:p>
        </p:txBody>
      </p:sp>
      <p:sp>
        <p:nvSpPr>
          <p:cNvPr id="20528" name="Google Shape;20528;p1153"/>
          <p:cNvSpPr txBox="1">
            <a:spLocks noGrp="1"/>
          </p:cNvSpPr>
          <p:nvPr>
            <p:ph type="subTitle" idx="1"/>
          </p:nvPr>
        </p:nvSpPr>
        <p:spPr>
          <a:xfrm>
            <a:off x="960000" y="2791200"/>
            <a:ext cx="3074000" cy="8292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867"/>
            </a:lvl1pPr>
            <a:lvl2pPr lvl="1" algn="ctr">
              <a:lnSpc>
                <a:spcPct val="100000"/>
              </a:lnSpc>
              <a:spcBef>
                <a:spcPts val="2133"/>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
        <p:nvSpPr>
          <p:cNvPr id="20529" name="Google Shape;20529;p1153"/>
          <p:cNvSpPr txBox="1">
            <a:spLocks noGrp="1"/>
          </p:cNvSpPr>
          <p:nvPr>
            <p:ph type="title" idx="3"/>
          </p:nvPr>
        </p:nvSpPr>
        <p:spPr>
          <a:xfrm>
            <a:off x="4559025" y="2087600"/>
            <a:ext cx="3074000" cy="7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400"/>
              <a:buNone/>
              <a:defRPr sz="3200"/>
            </a:lvl1pPr>
            <a:lvl2pPr lvl="1" algn="ctr">
              <a:lnSpc>
                <a:spcPct val="100000"/>
              </a:lnSpc>
              <a:spcBef>
                <a:spcPts val="0"/>
              </a:spcBef>
              <a:spcAft>
                <a:spcPts val="0"/>
              </a:spcAft>
              <a:buSzPts val="2400"/>
              <a:buNone/>
              <a:defRPr sz="3200"/>
            </a:lvl2pPr>
            <a:lvl3pPr lvl="2" algn="ctr">
              <a:lnSpc>
                <a:spcPct val="100000"/>
              </a:lnSpc>
              <a:spcBef>
                <a:spcPts val="0"/>
              </a:spcBef>
              <a:spcAft>
                <a:spcPts val="0"/>
              </a:spcAft>
              <a:buSzPts val="2400"/>
              <a:buNone/>
              <a:defRPr sz="3200"/>
            </a:lvl3pPr>
            <a:lvl4pPr lvl="3" algn="ctr">
              <a:lnSpc>
                <a:spcPct val="100000"/>
              </a:lnSpc>
              <a:spcBef>
                <a:spcPts val="0"/>
              </a:spcBef>
              <a:spcAft>
                <a:spcPts val="0"/>
              </a:spcAft>
              <a:buSzPts val="2400"/>
              <a:buNone/>
              <a:defRPr sz="3200"/>
            </a:lvl4pPr>
            <a:lvl5pPr lvl="4" algn="ctr">
              <a:lnSpc>
                <a:spcPct val="100000"/>
              </a:lnSpc>
              <a:spcBef>
                <a:spcPts val="0"/>
              </a:spcBef>
              <a:spcAft>
                <a:spcPts val="0"/>
              </a:spcAft>
              <a:buSzPts val="2400"/>
              <a:buNone/>
              <a:defRPr sz="3200"/>
            </a:lvl5pPr>
            <a:lvl6pPr lvl="5" algn="ctr">
              <a:lnSpc>
                <a:spcPct val="100000"/>
              </a:lnSpc>
              <a:spcBef>
                <a:spcPts val="0"/>
              </a:spcBef>
              <a:spcAft>
                <a:spcPts val="0"/>
              </a:spcAft>
              <a:buSzPts val="2400"/>
              <a:buNone/>
              <a:defRPr sz="3200"/>
            </a:lvl6pPr>
            <a:lvl7pPr lvl="6" algn="ctr">
              <a:lnSpc>
                <a:spcPct val="100000"/>
              </a:lnSpc>
              <a:spcBef>
                <a:spcPts val="0"/>
              </a:spcBef>
              <a:spcAft>
                <a:spcPts val="0"/>
              </a:spcAft>
              <a:buSzPts val="2400"/>
              <a:buNone/>
              <a:defRPr sz="3200"/>
            </a:lvl7pPr>
            <a:lvl8pPr lvl="7" algn="ctr">
              <a:lnSpc>
                <a:spcPct val="100000"/>
              </a:lnSpc>
              <a:spcBef>
                <a:spcPts val="0"/>
              </a:spcBef>
              <a:spcAft>
                <a:spcPts val="0"/>
              </a:spcAft>
              <a:buSzPts val="2400"/>
              <a:buNone/>
              <a:defRPr sz="3200"/>
            </a:lvl8pPr>
            <a:lvl9pPr lvl="8" algn="ctr">
              <a:lnSpc>
                <a:spcPct val="100000"/>
              </a:lnSpc>
              <a:spcBef>
                <a:spcPts val="0"/>
              </a:spcBef>
              <a:spcAft>
                <a:spcPts val="0"/>
              </a:spcAft>
              <a:buSzPts val="2400"/>
              <a:buNone/>
              <a:defRPr sz="3200"/>
            </a:lvl9pPr>
          </a:lstStyle>
          <a:p>
            <a:endParaRPr/>
          </a:p>
        </p:txBody>
      </p:sp>
      <p:sp>
        <p:nvSpPr>
          <p:cNvPr id="20530" name="Google Shape;20530;p1153"/>
          <p:cNvSpPr txBox="1">
            <a:spLocks noGrp="1"/>
          </p:cNvSpPr>
          <p:nvPr>
            <p:ph type="subTitle" idx="4"/>
          </p:nvPr>
        </p:nvSpPr>
        <p:spPr>
          <a:xfrm>
            <a:off x="4559029" y="2791200"/>
            <a:ext cx="3074000" cy="8292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867"/>
            </a:lvl1pPr>
            <a:lvl2pPr lvl="1" algn="ctr">
              <a:lnSpc>
                <a:spcPct val="100000"/>
              </a:lnSpc>
              <a:spcBef>
                <a:spcPts val="2133"/>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
        <p:nvSpPr>
          <p:cNvPr id="20531" name="Google Shape;20531;p1153"/>
          <p:cNvSpPr txBox="1">
            <a:spLocks noGrp="1"/>
          </p:cNvSpPr>
          <p:nvPr>
            <p:ph type="title" idx="5"/>
          </p:nvPr>
        </p:nvSpPr>
        <p:spPr>
          <a:xfrm>
            <a:off x="960000" y="4390967"/>
            <a:ext cx="3074000" cy="7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400"/>
              <a:buNone/>
              <a:defRPr sz="3200"/>
            </a:lvl1pPr>
            <a:lvl2pPr lvl="1" algn="ctr">
              <a:lnSpc>
                <a:spcPct val="100000"/>
              </a:lnSpc>
              <a:spcBef>
                <a:spcPts val="0"/>
              </a:spcBef>
              <a:spcAft>
                <a:spcPts val="0"/>
              </a:spcAft>
              <a:buSzPts val="2400"/>
              <a:buNone/>
              <a:defRPr sz="3200"/>
            </a:lvl2pPr>
            <a:lvl3pPr lvl="2" algn="ctr">
              <a:lnSpc>
                <a:spcPct val="100000"/>
              </a:lnSpc>
              <a:spcBef>
                <a:spcPts val="0"/>
              </a:spcBef>
              <a:spcAft>
                <a:spcPts val="0"/>
              </a:spcAft>
              <a:buSzPts val="2400"/>
              <a:buNone/>
              <a:defRPr sz="3200"/>
            </a:lvl3pPr>
            <a:lvl4pPr lvl="3" algn="ctr">
              <a:lnSpc>
                <a:spcPct val="100000"/>
              </a:lnSpc>
              <a:spcBef>
                <a:spcPts val="0"/>
              </a:spcBef>
              <a:spcAft>
                <a:spcPts val="0"/>
              </a:spcAft>
              <a:buSzPts val="2400"/>
              <a:buNone/>
              <a:defRPr sz="3200"/>
            </a:lvl4pPr>
            <a:lvl5pPr lvl="4" algn="ctr">
              <a:lnSpc>
                <a:spcPct val="100000"/>
              </a:lnSpc>
              <a:spcBef>
                <a:spcPts val="0"/>
              </a:spcBef>
              <a:spcAft>
                <a:spcPts val="0"/>
              </a:spcAft>
              <a:buSzPts val="2400"/>
              <a:buNone/>
              <a:defRPr sz="3200"/>
            </a:lvl5pPr>
            <a:lvl6pPr lvl="5" algn="ctr">
              <a:lnSpc>
                <a:spcPct val="100000"/>
              </a:lnSpc>
              <a:spcBef>
                <a:spcPts val="0"/>
              </a:spcBef>
              <a:spcAft>
                <a:spcPts val="0"/>
              </a:spcAft>
              <a:buSzPts val="2400"/>
              <a:buNone/>
              <a:defRPr sz="3200"/>
            </a:lvl6pPr>
            <a:lvl7pPr lvl="6" algn="ctr">
              <a:lnSpc>
                <a:spcPct val="100000"/>
              </a:lnSpc>
              <a:spcBef>
                <a:spcPts val="0"/>
              </a:spcBef>
              <a:spcAft>
                <a:spcPts val="0"/>
              </a:spcAft>
              <a:buSzPts val="2400"/>
              <a:buNone/>
              <a:defRPr sz="3200"/>
            </a:lvl7pPr>
            <a:lvl8pPr lvl="7" algn="ctr">
              <a:lnSpc>
                <a:spcPct val="100000"/>
              </a:lnSpc>
              <a:spcBef>
                <a:spcPts val="0"/>
              </a:spcBef>
              <a:spcAft>
                <a:spcPts val="0"/>
              </a:spcAft>
              <a:buSzPts val="2400"/>
              <a:buNone/>
              <a:defRPr sz="3200"/>
            </a:lvl8pPr>
            <a:lvl9pPr lvl="8" algn="ctr">
              <a:lnSpc>
                <a:spcPct val="100000"/>
              </a:lnSpc>
              <a:spcBef>
                <a:spcPts val="0"/>
              </a:spcBef>
              <a:spcAft>
                <a:spcPts val="0"/>
              </a:spcAft>
              <a:buSzPts val="2400"/>
              <a:buNone/>
              <a:defRPr sz="3200"/>
            </a:lvl9pPr>
          </a:lstStyle>
          <a:p>
            <a:endParaRPr/>
          </a:p>
        </p:txBody>
      </p:sp>
      <p:sp>
        <p:nvSpPr>
          <p:cNvPr id="20532" name="Google Shape;20532;p1153"/>
          <p:cNvSpPr txBox="1">
            <a:spLocks noGrp="1"/>
          </p:cNvSpPr>
          <p:nvPr>
            <p:ph type="subTitle" idx="6"/>
          </p:nvPr>
        </p:nvSpPr>
        <p:spPr>
          <a:xfrm>
            <a:off x="960000" y="5094567"/>
            <a:ext cx="3074000" cy="8292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867"/>
            </a:lvl1pPr>
            <a:lvl2pPr lvl="1" algn="ctr">
              <a:lnSpc>
                <a:spcPct val="100000"/>
              </a:lnSpc>
              <a:spcBef>
                <a:spcPts val="2133"/>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
        <p:nvSpPr>
          <p:cNvPr id="20533" name="Google Shape;20533;p1153"/>
          <p:cNvSpPr txBox="1">
            <a:spLocks noGrp="1"/>
          </p:cNvSpPr>
          <p:nvPr>
            <p:ph type="title" idx="7"/>
          </p:nvPr>
        </p:nvSpPr>
        <p:spPr>
          <a:xfrm>
            <a:off x="4559025" y="4390967"/>
            <a:ext cx="3074000" cy="7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400"/>
              <a:buNone/>
              <a:defRPr sz="3200"/>
            </a:lvl1pPr>
            <a:lvl2pPr lvl="1" algn="ctr">
              <a:lnSpc>
                <a:spcPct val="100000"/>
              </a:lnSpc>
              <a:spcBef>
                <a:spcPts val="0"/>
              </a:spcBef>
              <a:spcAft>
                <a:spcPts val="0"/>
              </a:spcAft>
              <a:buSzPts val="2400"/>
              <a:buNone/>
              <a:defRPr sz="3200"/>
            </a:lvl2pPr>
            <a:lvl3pPr lvl="2" algn="ctr">
              <a:lnSpc>
                <a:spcPct val="100000"/>
              </a:lnSpc>
              <a:spcBef>
                <a:spcPts val="0"/>
              </a:spcBef>
              <a:spcAft>
                <a:spcPts val="0"/>
              </a:spcAft>
              <a:buSzPts val="2400"/>
              <a:buNone/>
              <a:defRPr sz="3200"/>
            </a:lvl3pPr>
            <a:lvl4pPr lvl="3" algn="ctr">
              <a:lnSpc>
                <a:spcPct val="100000"/>
              </a:lnSpc>
              <a:spcBef>
                <a:spcPts val="0"/>
              </a:spcBef>
              <a:spcAft>
                <a:spcPts val="0"/>
              </a:spcAft>
              <a:buSzPts val="2400"/>
              <a:buNone/>
              <a:defRPr sz="3200"/>
            </a:lvl4pPr>
            <a:lvl5pPr lvl="4" algn="ctr">
              <a:lnSpc>
                <a:spcPct val="100000"/>
              </a:lnSpc>
              <a:spcBef>
                <a:spcPts val="0"/>
              </a:spcBef>
              <a:spcAft>
                <a:spcPts val="0"/>
              </a:spcAft>
              <a:buSzPts val="2400"/>
              <a:buNone/>
              <a:defRPr sz="3200"/>
            </a:lvl5pPr>
            <a:lvl6pPr lvl="5" algn="ctr">
              <a:lnSpc>
                <a:spcPct val="100000"/>
              </a:lnSpc>
              <a:spcBef>
                <a:spcPts val="0"/>
              </a:spcBef>
              <a:spcAft>
                <a:spcPts val="0"/>
              </a:spcAft>
              <a:buSzPts val="2400"/>
              <a:buNone/>
              <a:defRPr sz="3200"/>
            </a:lvl6pPr>
            <a:lvl7pPr lvl="6" algn="ctr">
              <a:lnSpc>
                <a:spcPct val="100000"/>
              </a:lnSpc>
              <a:spcBef>
                <a:spcPts val="0"/>
              </a:spcBef>
              <a:spcAft>
                <a:spcPts val="0"/>
              </a:spcAft>
              <a:buSzPts val="2400"/>
              <a:buNone/>
              <a:defRPr sz="3200"/>
            </a:lvl7pPr>
            <a:lvl8pPr lvl="7" algn="ctr">
              <a:lnSpc>
                <a:spcPct val="100000"/>
              </a:lnSpc>
              <a:spcBef>
                <a:spcPts val="0"/>
              </a:spcBef>
              <a:spcAft>
                <a:spcPts val="0"/>
              </a:spcAft>
              <a:buSzPts val="2400"/>
              <a:buNone/>
              <a:defRPr sz="3200"/>
            </a:lvl8pPr>
            <a:lvl9pPr lvl="8" algn="ctr">
              <a:lnSpc>
                <a:spcPct val="100000"/>
              </a:lnSpc>
              <a:spcBef>
                <a:spcPts val="0"/>
              </a:spcBef>
              <a:spcAft>
                <a:spcPts val="0"/>
              </a:spcAft>
              <a:buSzPts val="2400"/>
              <a:buNone/>
              <a:defRPr sz="3200"/>
            </a:lvl9pPr>
          </a:lstStyle>
          <a:p>
            <a:endParaRPr/>
          </a:p>
        </p:txBody>
      </p:sp>
      <p:sp>
        <p:nvSpPr>
          <p:cNvPr id="20534" name="Google Shape;20534;p1153"/>
          <p:cNvSpPr txBox="1">
            <a:spLocks noGrp="1"/>
          </p:cNvSpPr>
          <p:nvPr>
            <p:ph type="subTitle" idx="8"/>
          </p:nvPr>
        </p:nvSpPr>
        <p:spPr>
          <a:xfrm>
            <a:off x="4559028" y="5094567"/>
            <a:ext cx="3074000" cy="8292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867"/>
            </a:lvl1pPr>
            <a:lvl2pPr lvl="1" algn="ctr">
              <a:lnSpc>
                <a:spcPct val="100000"/>
              </a:lnSpc>
              <a:spcBef>
                <a:spcPts val="2133"/>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
        <p:nvSpPr>
          <p:cNvPr id="20535" name="Google Shape;20535;p1153"/>
          <p:cNvSpPr txBox="1">
            <a:spLocks noGrp="1"/>
          </p:cNvSpPr>
          <p:nvPr>
            <p:ph type="title" idx="9"/>
          </p:nvPr>
        </p:nvSpPr>
        <p:spPr>
          <a:xfrm>
            <a:off x="8158060" y="2087600"/>
            <a:ext cx="3074000" cy="7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400"/>
              <a:buNone/>
              <a:defRPr sz="3200"/>
            </a:lvl1pPr>
            <a:lvl2pPr lvl="1" algn="ctr">
              <a:lnSpc>
                <a:spcPct val="100000"/>
              </a:lnSpc>
              <a:spcBef>
                <a:spcPts val="0"/>
              </a:spcBef>
              <a:spcAft>
                <a:spcPts val="0"/>
              </a:spcAft>
              <a:buSzPts val="2400"/>
              <a:buNone/>
              <a:defRPr sz="3200"/>
            </a:lvl2pPr>
            <a:lvl3pPr lvl="2" algn="ctr">
              <a:lnSpc>
                <a:spcPct val="100000"/>
              </a:lnSpc>
              <a:spcBef>
                <a:spcPts val="0"/>
              </a:spcBef>
              <a:spcAft>
                <a:spcPts val="0"/>
              </a:spcAft>
              <a:buSzPts val="2400"/>
              <a:buNone/>
              <a:defRPr sz="3200"/>
            </a:lvl3pPr>
            <a:lvl4pPr lvl="3" algn="ctr">
              <a:lnSpc>
                <a:spcPct val="100000"/>
              </a:lnSpc>
              <a:spcBef>
                <a:spcPts val="0"/>
              </a:spcBef>
              <a:spcAft>
                <a:spcPts val="0"/>
              </a:spcAft>
              <a:buSzPts val="2400"/>
              <a:buNone/>
              <a:defRPr sz="3200"/>
            </a:lvl4pPr>
            <a:lvl5pPr lvl="4" algn="ctr">
              <a:lnSpc>
                <a:spcPct val="100000"/>
              </a:lnSpc>
              <a:spcBef>
                <a:spcPts val="0"/>
              </a:spcBef>
              <a:spcAft>
                <a:spcPts val="0"/>
              </a:spcAft>
              <a:buSzPts val="2400"/>
              <a:buNone/>
              <a:defRPr sz="3200"/>
            </a:lvl5pPr>
            <a:lvl6pPr lvl="5" algn="ctr">
              <a:lnSpc>
                <a:spcPct val="100000"/>
              </a:lnSpc>
              <a:spcBef>
                <a:spcPts val="0"/>
              </a:spcBef>
              <a:spcAft>
                <a:spcPts val="0"/>
              </a:spcAft>
              <a:buSzPts val="2400"/>
              <a:buNone/>
              <a:defRPr sz="3200"/>
            </a:lvl6pPr>
            <a:lvl7pPr lvl="6" algn="ctr">
              <a:lnSpc>
                <a:spcPct val="100000"/>
              </a:lnSpc>
              <a:spcBef>
                <a:spcPts val="0"/>
              </a:spcBef>
              <a:spcAft>
                <a:spcPts val="0"/>
              </a:spcAft>
              <a:buSzPts val="2400"/>
              <a:buNone/>
              <a:defRPr sz="3200"/>
            </a:lvl7pPr>
            <a:lvl8pPr lvl="7" algn="ctr">
              <a:lnSpc>
                <a:spcPct val="100000"/>
              </a:lnSpc>
              <a:spcBef>
                <a:spcPts val="0"/>
              </a:spcBef>
              <a:spcAft>
                <a:spcPts val="0"/>
              </a:spcAft>
              <a:buSzPts val="2400"/>
              <a:buNone/>
              <a:defRPr sz="3200"/>
            </a:lvl8pPr>
            <a:lvl9pPr lvl="8" algn="ctr">
              <a:lnSpc>
                <a:spcPct val="100000"/>
              </a:lnSpc>
              <a:spcBef>
                <a:spcPts val="0"/>
              </a:spcBef>
              <a:spcAft>
                <a:spcPts val="0"/>
              </a:spcAft>
              <a:buSzPts val="2400"/>
              <a:buNone/>
              <a:defRPr sz="3200"/>
            </a:lvl9pPr>
          </a:lstStyle>
          <a:p>
            <a:endParaRPr/>
          </a:p>
        </p:txBody>
      </p:sp>
      <p:sp>
        <p:nvSpPr>
          <p:cNvPr id="20536" name="Google Shape;20536;p1153"/>
          <p:cNvSpPr txBox="1">
            <a:spLocks noGrp="1"/>
          </p:cNvSpPr>
          <p:nvPr>
            <p:ph type="subTitle" idx="13"/>
          </p:nvPr>
        </p:nvSpPr>
        <p:spPr>
          <a:xfrm>
            <a:off x="8158067" y="2791200"/>
            <a:ext cx="3074000" cy="8292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867"/>
            </a:lvl1pPr>
            <a:lvl2pPr lvl="1" algn="ctr">
              <a:lnSpc>
                <a:spcPct val="100000"/>
              </a:lnSpc>
              <a:spcBef>
                <a:spcPts val="2133"/>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
        <p:nvSpPr>
          <p:cNvPr id="20537" name="Google Shape;20537;p1153"/>
          <p:cNvSpPr txBox="1">
            <a:spLocks noGrp="1"/>
          </p:cNvSpPr>
          <p:nvPr>
            <p:ph type="title" idx="14"/>
          </p:nvPr>
        </p:nvSpPr>
        <p:spPr>
          <a:xfrm>
            <a:off x="8158060" y="4390967"/>
            <a:ext cx="3074000" cy="70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400"/>
              <a:buNone/>
              <a:defRPr sz="3200"/>
            </a:lvl1pPr>
            <a:lvl2pPr lvl="1" algn="ctr">
              <a:lnSpc>
                <a:spcPct val="100000"/>
              </a:lnSpc>
              <a:spcBef>
                <a:spcPts val="0"/>
              </a:spcBef>
              <a:spcAft>
                <a:spcPts val="0"/>
              </a:spcAft>
              <a:buSzPts val="2400"/>
              <a:buNone/>
              <a:defRPr sz="3200"/>
            </a:lvl2pPr>
            <a:lvl3pPr lvl="2" algn="ctr">
              <a:lnSpc>
                <a:spcPct val="100000"/>
              </a:lnSpc>
              <a:spcBef>
                <a:spcPts val="0"/>
              </a:spcBef>
              <a:spcAft>
                <a:spcPts val="0"/>
              </a:spcAft>
              <a:buSzPts val="2400"/>
              <a:buNone/>
              <a:defRPr sz="3200"/>
            </a:lvl3pPr>
            <a:lvl4pPr lvl="3" algn="ctr">
              <a:lnSpc>
                <a:spcPct val="100000"/>
              </a:lnSpc>
              <a:spcBef>
                <a:spcPts val="0"/>
              </a:spcBef>
              <a:spcAft>
                <a:spcPts val="0"/>
              </a:spcAft>
              <a:buSzPts val="2400"/>
              <a:buNone/>
              <a:defRPr sz="3200"/>
            </a:lvl4pPr>
            <a:lvl5pPr lvl="4" algn="ctr">
              <a:lnSpc>
                <a:spcPct val="100000"/>
              </a:lnSpc>
              <a:spcBef>
                <a:spcPts val="0"/>
              </a:spcBef>
              <a:spcAft>
                <a:spcPts val="0"/>
              </a:spcAft>
              <a:buSzPts val="2400"/>
              <a:buNone/>
              <a:defRPr sz="3200"/>
            </a:lvl5pPr>
            <a:lvl6pPr lvl="5" algn="ctr">
              <a:lnSpc>
                <a:spcPct val="100000"/>
              </a:lnSpc>
              <a:spcBef>
                <a:spcPts val="0"/>
              </a:spcBef>
              <a:spcAft>
                <a:spcPts val="0"/>
              </a:spcAft>
              <a:buSzPts val="2400"/>
              <a:buNone/>
              <a:defRPr sz="3200"/>
            </a:lvl6pPr>
            <a:lvl7pPr lvl="6" algn="ctr">
              <a:lnSpc>
                <a:spcPct val="100000"/>
              </a:lnSpc>
              <a:spcBef>
                <a:spcPts val="0"/>
              </a:spcBef>
              <a:spcAft>
                <a:spcPts val="0"/>
              </a:spcAft>
              <a:buSzPts val="2400"/>
              <a:buNone/>
              <a:defRPr sz="3200"/>
            </a:lvl7pPr>
            <a:lvl8pPr lvl="7" algn="ctr">
              <a:lnSpc>
                <a:spcPct val="100000"/>
              </a:lnSpc>
              <a:spcBef>
                <a:spcPts val="0"/>
              </a:spcBef>
              <a:spcAft>
                <a:spcPts val="0"/>
              </a:spcAft>
              <a:buSzPts val="2400"/>
              <a:buNone/>
              <a:defRPr sz="3200"/>
            </a:lvl8pPr>
            <a:lvl9pPr lvl="8" algn="ctr">
              <a:lnSpc>
                <a:spcPct val="100000"/>
              </a:lnSpc>
              <a:spcBef>
                <a:spcPts val="0"/>
              </a:spcBef>
              <a:spcAft>
                <a:spcPts val="0"/>
              </a:spcAft>
              <a:buSzPts val="2400"/>
              <a:buNone/>
              <a:defRPr sz="3200"/>
            </a:lvl9pPr>
          </a:lstStyle>
          <a:p>
            <a:endParaRPr/>
          </a:p>
        </p:txBody>
      </p:sp>
      <p:sp>
        <p:nvSpPr>
          <p:cNvPr id="20538" name="Google Shape;20538;p1153"/>
          <p:cNvSpPr txBox="1">
            <a:spLocks noGrp="1"/>
          </p:cNvSpPr>
          <p:nvPr>
            <p:ph type="subTitle" idx="15"/>
          </p:nvPr>
        </p:nvSpPr>
        <p:spPr>
          <a:xfrm>
            <a:off x="8158067" y="5094567"/>
            <a:ext cx="3074000" cy="8292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867"/>
            </a:lvl1pPr>
            <a:lvl2pPr lvl="1" algn="ctr">
              <a:lnSpc>
                <a:spcPct val="100000"/>
              </a:lnSpc>
              <a:spcBef>
                <a:spcPts val="0"/>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grpSp>
        <p:nvGrpSpPr>
          <p:cNvPr id="20539" name="Google Shape;20539;p1153"/>
          <p:cNvGrpSpPr/>
          <p:nvPr/>
        </p:nvGrpSpPr>
        <p:grpSpPr>
          <a:xfrm>
            <a:off x="-259640" y="3936334"/>
            <a:ext cx="847763" cy="1158233"/>
            <a:chOff x="877073" y="2011594"/>
            <a:chExt cx="520952" cy="711737"/>
          </a:xfrm>
        </p:grpSpPr>
        <p:grpSp>
          <p:nvGrpSpPr>
            <p:cNvPr id="20540" name="Google Shape;20540;p1153"/>
            <p:cNvGrpSpPr/>
            <p:nvPr/>
          </p:nvGrpSpPr>
          <p:grpSpPr>
            <a:xfrm>
              <a:off x="877073" y="2011594"/>
              <a:ext cx="520952" cy="711737"/>
              <a:chOff x="7314463" y="437474"/>
              <a:chExt cx="595987" cy="814251"/>
            </a:xfrm>
          </p:grpSpPr>
          <p:sp>
            <p:nvSpPr>
              <p:cNvPr id="20541" name="Google Shape;20541;p1153"/>
              <p:cNvSpPr/>
              <p:nvPr/>
            </p:nvSpPr>
            <p:spPr>
              <a:xfrm>
                <a:off x="7600575" y="932075"/>
                <a:ext cx="309875" cy="319650"/>
              </a:xfrm>
              <a:custGeom>
                <a:avLst/>
                <a:gdLst/>
                <a:ahLst/>
                <a:cxnLst/>
                <a:rect l="l" t="t" r="r" b="b"/>
                <a:pathLst>
                  <a:path w="12395" h="12786" extrusionOk="0">
                    <a:moveTo>
                      <a:pt x="0" y="12786"/>
                    </a:moveTo>
                    <a:lnTo>
                      <a:pt x="12395" y="0"/>
                    </a:lnTo>
                    <a:lnTo>
                      <a:pt x="5173" y="1952"/>
                    </a:lnTo>
                    <a:close/>
                  </a:path>
                </a:pathLst>
              </a:custGeom>
              <a:gradFill>
                <a:gsLst>
                  <a:gs pos="0">
                    <a:srgbClr val="59595B">
                      <a:alpha val="0"/>
                    </a:srgbClr>
                  </a:gs>
                  <a:gs pos="100000">
                    <a:srgbClr val="737373"/>
                  </a:gs>
                </a:gsLst>
                <a:lin ang="8100019" scaled="0"/>
              </a:gradFill>
              <a:ln>
                <a:noFill/>
              </a:ln>
            </p:spPr>
          </p:sp>
          <p:sp>
            <p:nvSpPr>
              <p:cNvPr id="20542" name="Google Shape;20542;p1153"/>
              <p:cNvSpPr/>
              <p:nvPr/>
            </p:nvSpPr>
            <p:spPr>
              <a:xfrm flipH="1">
                <a:off x="7314463" y="437474"/>
                <a:ext cx="552062" cy="812396"/>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gradFill>
                <a:gsLst>
                  <a:gs pos="0">
                    <a:srgbClr val="9FDE67"/>
                  </a:gs>
                  <a:gs pos="100000">
                    <a:srgbClr val="5E992A"/>
                  </a:gs>
                </a:gsLst>
                <a:path path="circle">
                  <a:fillToRect l="50000" t="50000" r="50000" b="50000"/>
                </a:path>
                <a:tileRect/>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r>
                  <a:rPr lang="en-US" sz="1867" b="0" i="0" u="none" strike="noStrike" cap="none">
                    <a:solidFill>
                      <a:schemeClr val="dk1"/>
                    </a:solidFill>
                    <a:latin typeface="Arial"/>
                    <a:ea typeface="Arial"/>
                    <a:cs typeface="Arial"/>
                    <a:sym typeface="Arial"/>
                  </a:rPr>
                  <a:t> </a:t>
                </a:r>
                <a:endParaRPr sz="1867" b="0" i="0" u="none" strike="noStrike" cap="none">
                  <a:solidFill>
                    <a:schemeClr val="dk1"/>
                  </a:solidFill>
                  <a:latin typeface="Arial"/>
                  <a:ea typeface="Arial"/>
                  <a:cs typeface="Arial"/>
                  <a:sym typeface="Arial"/>
                </a:endParaRPr>
              </a:p>
            </p:txBody>
          </p:sp>
        </p:grpSp>
        <p:sp>
          <p:nvSpPr>
            <p:cNvPr id="20543" name="Google Shape;20543;p1153"/>
            <p:cNvSpPr/>
            <p:nvPr/>
          </p:nvSpPr>
          <p:spPr>
            <a:xfrm flipH="1">
              <a:off x="877075" y="2012406"/>
              <a:ext cx="482555" cy="710112"/>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FFFFFF">
                <a:alpha val="2862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r>
                <a:rPr lang="en-US" sz="1867" b="0" i="0" u="none" strike="noStrike" cap="none">
                  <a:solidFill>
                    <a:schemeClr val="dk1"/>
                  </a:solidFill>
                  <a:latin typeface="Arial"/>
                  <a:ea typeface="Arial"/>
                  <a:cs typeface="Arial"/>
                  <a:sym typeface="Arial"/>
                </a:rPr>
                <a:t> </a:t>
              </a:r>
              <a:endParaRPr sz="1867"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2087.xml><?xml version="1.0" encoding="utf-8"?>
<p:sldLayout xmlns:a="http://schemas.openxmlformats.org/drawingml/2006/main" xmlns:r="http://schemas.openxmlformats.org/officeDocument/2006/relationships" xmlns:p="http://schemas.openxmlformats.org/presentationml/2006/main" matchingName="Numbers and text">
  <p:cSld name="BLANK_1_1_1_1_1_1 2">
    <p:spTree>
      <p:nvGrpSpPr>
        <p:cNvPr id="1" name="Shape 20544"/>
        <p:cNvGrpSpPr/>
        <p:nvPr/>
      </p:nvGrpSpPr>
      <p:grpSpPr>
        <a:xfrm>
          <a:off x="0" y="0"/>
          <a:ext cx="0" cy="0"/>
          <a:chOff x="0" y="0"/>
          <a:chExt cx="0" cy="0"/>
        </a:xfrm>
      </p:grpSpPr>
      <p:pic>
        <p:nvPicPr>
          <p:cNvPr id="20545" name="Google Shape;20545;p1154"/>
          <p:cNvPicPr preferRelativeResize="0"/>
          <p:nvPr/>
        </p:nvPicPr>
        <p:blipFill rotWithShape="1">
          <a:blip r:embed="rId2">
            <a:alphaModFix/>
          </a:blip>
          <a:srcRect/>
          <a:stretch/>
        </p:blipFill>
        <p:spPr>
          <a:xfrm flipH="1">
            <a:off x="-3" y="33"/>
            <a:ext cx="12192004" cy="6857968"/>
          </a:xfrm>
          <a:prstGeom prst="rect">
            <a:avLst/>
          </a:prstGeom>
          <a:noFill/>
          <a:ln>
            <a:noFill/>
          </a:ln>
        </p:spPr>
      </p:pic>
      <p:sp>
        <p:nvSpPr>
          <p:cNvPr id="20546" name="Google Shape;20546;p1154"/>
          <p:cNvSpPr/>
          <p:nvPr/>
        </p:nvSpPr>
        <p:spPr>
          <a:xfrm>
            <a:off x="-67" y="0"/>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547" name="Google Shape;20547;p1154"/>
          <p:cNvSpPr txBox="1">
            <a:spLocks noGrp="1"/>
          </p:cNvSpPr>
          <p:nvPr>
            <p:ph type="title"/>
          </p:nvPr>
        </p:nvSpPr>
        <p:spPr>
          <a:xfrm rot="-282">
            <a:off x="959999" y="1513600"/>
            <a:ext cx="4872400" cy="1321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6200"/>
              <a:buNone/>
              <a:defRPr sz="8266"/>
            </a:lvl1pPr>
            <a:lvl2pPr lvl="1" algn="ctr">
              <a:lnSpc>
                <a:spcPct val="100000"/>
              </a:lnSpc>
              <a:spcBef>
                <a:spcPts val="0"/>
              </a:spcBef>
              <a:spcAft>
                <a:spcPts val="0"/>
              </a:spcAft>
              <a:buSzPts val="6200"/>
              <a:buNone/>
              <a:defRPr sz="8266"/>
            </a:lvl2pPr>
            <a:lvl3pPr lvl="2" algn="ctr">
              <a:lnSpc>
                <a:spcPct val="100000"/>
              </a:lnSpc>
              <a:spcBef>
                <a:spcPts val="0"/>
              </a:spcBef>
              <a:spcAft>
                <a:spcPts val="0"/>
              </a:spcAft>
              <a:buSzPts val="6200"/>
              <a:buNone/>
              <a:defRPr sz="8266"/>
            </a:lvl3pPr>
            <a:lvl4pPr lvl="3" algn="ctr">
              <a:lnSpc>
                <a:spcPct val="100000"/>
              </a:lnSpc>
              <a:spcBef>
                <a:spcPts val="0"/>
              </a:spcBef>
              <a:spcAft>
                <a:spcPts val="0"/>
              </a:spcAft>
              <a:buSzPts val="6200"/>
              <a:buNone/>
              <a:defRPr sz="8266"/>
            </a:lvl4pPr>
            <a:lvl5pPr lvl="4" algn="ctr">
              <a:lnSpc>
                <a:spcPct val="100000"/>
              </a:lnSpc>
              <a:spcBef>
                <a:spcPts val="0"/>
              </a:spcBef>
              <a:spcAft>
                <a:spcPts val="0"/>
              </a:spcAft>
              <a:buSzPts val="6200"/>
              <a:buNone/>
              <a:defRPr sz="8266"/>
            </a:lvl5pPr>
            <a:lvl6pPr lvl="5" algn="ctr">
              <a:lnSpc>
                <a:spcPct val="100000"/>
              </a:lnSpc>
              <a:spcBef>
                <a:spcPts val="0"/>
              </a:spcBef>
              <a:spcAft>
                <a:spcPts val="0"/>
              </a:spcAft>
              <a:buSzPts val="6200"/>
              <a:buNone/>
              <a:defRPr sz="8266"/>
            </a:lvl6pPr>
            <a:lvl7pPr lvl="6" algn="ctr">
              <a:lnSpc>
                <a:spcPct val="100000"/>
              </a:lnSpc>
              <a:spcBef>
                <a:spcPts val="0"/>
              </a:spcBef>
              <a:spcAft>
                <a:spcPts val="0"/>
              </a:spcAft>
              <a:buSzPts val="6200"/>
              <a:buNone/>
              <a:defRPr sz="8266"/>
            </a:lvl7pPr>
            <a:lvl8pPr lvl="7" algn="ctr">
              <a:lnSpc>
                <a:spcPct val="100000"/>
              </a:lnSpc>
              <a:spcBef>
                <a:spcPts val="0"/>
              </a:spcBef>
              <a:spcAft>
                <a:spcPts val="0"/>
              </a:spcAft>
              <a:buSzPts val="6200"/>
              <a:buNone/>
              <a:defRPr sz="8266"/>
            </a:lvl8pPr>
            <a:lvl9pPr lvl="8" algn="ctr">
              <a:lnSpc>
                <a:spcPct val="100000"/>
              </a:lnSpc>
              <a:spcBef>
                <a:spcPts val="0"/>
              </a:spcBef>
              <a:spcAft>
                <a:spcPts val="0"/>
              </a:spcAft>
              <a:buSzPts val="6200"/>
              <a:buNone/>
              <a:defRPr sz="8266"/>
            </a:lvl9pPr>
          </a:lstStyle>
          <a:p>
            <a:endParaRPr/>
          </a:p>
        </p:txBody>
      </p:sp>
      <p:sp>
        <p:nvSpPr>
          <p:cNvPr id="20548" name="Google Shape;20548;p1154"/>
          <p:cNvSpPr txBox="1">
            <a:spLocks noGrp="1"/>
          </p:cNvSpPr>
          <p:nvPr>
            <p:ph type="subTitle" idx="1"/>
          </p:nvPr>
        </p:nvSpPr>
        <p:spPr>
          <a:xfrm>
            <a:off x="960039" y="2835392"/>
            <a:ext cx="4872400" cy="59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r">
              <a:lnSpc>
                <a:spcPct val="100000"/>
              </a:lnSpc>
              <a:spcBef>
                <a:spcPts val="0"/>
              </a:spcBef>
              <a:spcAft>
                <a:spcPts val="0"/>
              </a:spcAft>
              <a:buSzPts val="1400"/>
              <a:buNone/>
              <a:defRPr sz="1867"/>
            </a:lvl1pPr>
            <a:lvl2pPr lvl="1" algn="ctr">
              <a:lnSpc>
                <a:spcPct val="100000"/>
              </a:lnSpc>
              <a:spcBef>
                <a:spcPts val="0"/>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
        <p:nvSpPr>
          <p:cNvPr id="20549" name="Google Shape;20549;p1154"/>
          <p:cNvSpPr txBox="1">
            <a:spLocks noGrp="1"/>
          </p:cNvSpPr>
          <p:nvPr>
            <p:ph type="title" idx="2"/>
          </p:nvPr>
        </p:nvSpPr>
        <p:spPr>
          <a:xfrm>
            <a:off x="6359619" y="4222800"/>
            <a:ext cx="4872400" cy="1321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6200"/>
              <a:buNone/>
              <a:defRPr sz="8266"/>
            </a:lvl1pPr>
            <a:lvl2pPr lvl="1" algn="ctr">
              <a:lnSpc>
                <a:spcPct val="100000"/>
              </a:lnSpc>
              <a:spcBef>
                <a:spcPts val="0"/>
              </a:spcBef>
              <a:spcAft>
                <a:spcPts val="0"/>
              </a:spcAft>
              <a:buSzPts val="6200"/>
              <a:buNone/>
              <a:defRPr sz="8266"/>
            </a:lvl2pPr>
            <a:lvl3pPr lvl="2" algn="ctr">
              <a:lnSpc>
                <a:spcPct val="100000"/>
              </a:lnSpc>
              <a:spcBef>
                <a:spcPts val="0"/>
              </a:spcBef>
              <a:spcAft>
                <a:spcPts val="0"/>
              </a:spcAft>
              <a:buSzPts val="6200"/>
              <a:buNone/>
              <a:defRPr sz="8266"/>
            </a:lvl3pPr>
            <a:lvl4pPr lvl="3" algn="ctr">
              <a:lnSpc>
                <a:spcPct val="100000"/>
              </a:lnSpc>
              <a:spcBef>
                <a:spcPts val="0"/>
              </a:spcBef>
              <a:spcAft>
                <a:spcPts val="0"/>
              </a:spcAft>
              <a:buSzPts val="6200"/>
              <a:buNone/>
              <a:defRPr sz="8266"/>
            </a:lvl4pPr>
            <a:lvl5pPr lvl="4" algn="ctr">
              <a:lnSpc>
                <a:spcPct val="100000"/>
              </a:lnSpc>
              <a:spcBef>
                <a:spcPts val="0"/>
              </a:spcBef>
              <a:spcAft>
                <a:spcPts val="0"/>
              </a:spcAft>
              <a:buSzPts val="6200"/>
              <a:buNone/>
              <a:defRPr sz="8266"/>
            </a:lvl5pPr>
            <a:lvl6pPr lvl="5" algn="ctr">
              <a:lnSpc>
                <a:spcPct val="100000"/>
              </a:lnSpc>
              <a:spcBef>
                <a:spcPts val="0"/>
              </a:spcBef>
              <a:spcAft>
                <a:spcPts val="0"/>
              </a:spcAft>
              <a:buSzPts val="6200"/>
              <a:buNone/>
              <a:defRPr sz="8266"/>
            </a:lvl6pPr>
            <a:lvl7pPr lvl="6" algn="ctr">
              <a:lnSpc>
                <a:spcPct val="100000"/>
              </a:lnSpc>
              <a:spcBef>
                <a:spcPts val="0"/>
              </a:spcBef>
              <a:spcAft>
                <a:spcPts val="0"/>
              </a:spcAft>
              <a:buSzPts val="6200"/>
              <a:buNone/>
              <a:defRPr sz="8266"/>
            </a:lvl7pPr>
            <a:lvl8pPr lvl="7" algn="ctr">
              <a:lnSpc>
                <a:spcPct val="100000"/>
              </a:lnSpc>
              <a:spcBef>
                <a:spcPts val="0"/>
              </a:spcBef>
              <a:spcAft>
                <a:spcPts val="0"/>
              </a:spcAft>
              <a:buSzPts val="6200"/>
              <a:buNone/>
              <a:defRPr sz="8266"/>
            </a:lvl8pPr>
            <a:lvl9pPr lvl="8" algn="ctr">
              <a:lnSpc>
                <a:spcPct val="100000"/>
              </a:lnSpc>
              <a:spcBef>
                <a:spcPts val="0"/>
              </a:spcBef>
              <a:spcAft>
                <a:spcPts val="0"/>
              </a:spcAft>
              <a:buSzPts val="6200"/>
              <a:buNone/>
              <a:defRPr sz="8266"/>
            </a:lvl9pPr>
          </a:lstStyle>
          <a:p>
            <a:endParaRPr/>
          </a:p>
        </p:txBody>
      </p:sp>
      <p:sp>
        <p:nvSpPr>
          <p:cNvPr id="20550" name="Google Shape;20550;p1154"/>
          <p:cNvSpPr txBox="1">
            <a:spLocks noGrp="1"/>
          </p:cNvSpPr>
          <p:nvPr>
            <p:ph type="subTitle" idx="3"/>
          </p:nvPr>
        </p:nvSpPr>
        <p:spPr>
          <a:xfrm>
            <a:off x="6359599" y="5544393"/>
            <a:ext cx="4872400" cy="59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867"/>
            </a:lvl1pPr>
            <a:lvl2pPr lvl="1" algn="ctr">
              <a:lnSpc>
                <a:spcPct val="100000"/>
              </a:lnSpc>
              <a:spcBef>
                <a:spcPts val="0"/>
              </a:spcBef>
              <a:spcAft>
                <a:spcPts val="0"/>
              </a:spcAft>
              <a:buSzPts val="1400"/>
              <a:buNone/>
              <a:defRPr/>
            </a:lvl2pPr>
            <a:lvl3pPr lvl="2" algn="ctr">
              <a:lnSpc>
                <a:spcPct val="100000"/>
              </a:lnSpc>
              <a:spcBef>
                <a:spcPts val="2133"/>
              </a:spcBef>
              <a:spcAft>
                <a:spcPts val="0"/>
              </a:spcAft>
              <a:buSzPts val="1400"/>
              <a:buNone/>
              <a:defRPr/>
            </a:lvl3pPr>
            <a:lvl4pPr lvl="3" algn="ctr">
              <a:lnSpc>
                <a:spcPct val="100000"/>
              </a:lnSpc>
              <a:spcBef>
                <a:spcPts val="2133"/>
              </a:spcBef>
              <a:spcAft>
                <a:spcPts val="0"/>
              </a:spcAft>
              <a:buSzPts val="1400"/>
              <a:buNone/>
              <a:defRPr/>
            </a:lvl4pPr>
            <a:lvl5pPr lvl="4" algn="ctr">
              <a:lnSpc>
                <a:spcPct val="100000"/>
              </a:lnSpc>
              <a:spcBef>
                <a:spcPts val="2133"/>
              </a:spcBef>
              <a:spcAft>
                <a:spcPts val="0"/>
              </a:spcAft>
              <a:buSzPts val="1400"/>
              <a:buNone/>
              <a:defRPr/>
            </a:lvl5pPr>
            <a:lvl6pPr lvl="5" algn="ctr">
              <a:lnSpc>
                <a:spcPct val="100000"/>
              </a:lnSpc>
              <a:spcBef>
                <a:spcPts val="2133"/>
              </a:spcBef>
              <a:spcAft>
                <a:spcPts val="0"/>
              </a:spcAft>
              <a:buSzPts val="1400"/>
              <a:buNone/>
              <a:defRPr/>
            </a:lvl6pPr>
            <a:lvl7pPr lvl="6" algn="ctr">
              <a:lnSpc>
                <a:spcPct val="100000"/>
              </a:lnSpc>
              <a:spcBef>
                <a:spcPts val="2133"/>
              </a:spcBef>
              <a:spcAft>
                <a:spcPts val="0"/>
              </a:spcAft>
              <a:buSzPts val="1400"/>
              <a:buNone/>
              <a:defRPr/>
            </a:lvl7pPr>
            <a:lvl8pPr lvl="7" algn="ctr">
              <a:lnSpc>
                <a:spcPct val="100000"/>
              </a:lnSpc>
              <a:spcBef>
                <a:spcPts val="2133"/>
              </a:spcBef>
              <a:spcAft>
                <a:spcPts val="0"/>
              </a:spcAft>
              <a:buSzPts val="1400"/>
              <a:buNone/>
              <a:defRPr/>
            </a:lvl8pPr>
            <a:lvl9pPr lvl="8" algn="ctr">
              <a:lnSpc>
                <a:spcPct val="100000"/>
              </a:lnSpc>
              <a:spcBef>
                <a:spcPts val="2133"/>
              </a:spcBef>
              <a:spcAft>
                <a:spcPts val="2133"/>
              </a:spcAft>
              <a:buSzPts val="1400"/>
              <a:buNone/>
              <a:defRPr/>
            </a:lvl9pPr>
          </a:lstStyle>
          <a:p>
            <a:endParaRPr/>
          </a:p>
        </p:txBody>
      </p:sp>
    </p:spTree>
  </p:cSld>
  <p:clrMapOvr>
    <a:masterClrMapping/>
  </p:clrMapOvr>
</p:sldLayout>
</file>

<file path=ppt/slideLayouts/slideLayout2088.xml><?xml version="1.0" encoding="utf-8"?>
<p:sldLayout xmlns:a="http://schemas.openxmlformats.org/drawingml/2006/main" xmlns:r="http://schemas.openxmlformats.org/officeDocument/2006/relationships" xmlns:p="http://schemas.openxmlformats.org/presentationml/2006/main" matchingName="Title only 1">
  <p:cSld name="TITLE_ONLY_1 2">
    <p:spTree>
      <p:nvGrpSpPr>
        <p:cNvPr id="1" name="Shape 20551"/>
        <p:cNvGrpSpPr/>
        <p:nvPr/>
      </p:nvGrpSpPr>
      <p:grpSpPr>
        <a:xfrm>
          <a:off x="0" y="0"/>
          <a:ext cx="0" cy="0"/>
          <a:chOff x="0" y="0"/>
          <a:chExt cx="0" cy="0"/>
        </a:xfrm>
      </p:grpSpPr>
      <p:pic>
        <p:nvPicPr>
          <p:cNvPr id="20552" name="Google Shape;20552;p1155"/>
          <p:cNvPicPr preferRelativeResize="0"/>
          <p:nvPr/>
        </p:nvPicPr>
        <p:blipFill rotWithShape="1">
          <a:blip r:embed="rId2">
            <a:alphaModFix/>
          </a:blip>
          <a:srcRect/>
          <a:stretch/>
        </p:blipFill>
        <p:spPr>
          <a:xfrm rot="10800000" flipH="1">
            <a:off x="-1" y="-1"/>
            <a:ext cx="12192004" cy="6858001"/>
          </a:xfrm>
          <a:prstGeom prst="rect">
            <a:avLst/>
          </a:prstGeom>
          <a:noFill/>
          <a:ln>
            <a:noFill/>
          </a:ln>
        </p:spPr>
      </p:pic>
      <p:sp>
        <p:nvSpPr>
          <p:cNvPr id="20553" name="Google Shape;20553;p1155"/>
          <p:cNvSpPr/>
          <p:nvPr/>
        </p:nvSpPr>
        <p:spPr>
          <a:xfrm>
            <a:off x="0" y="0"/>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554" name="Google Shape;20554;p1155"/>
          <p:cNvSpPr txBox="1">
            <a:spLocks noGrp="1"/>
          </p:cNvSpPr>
          <p:nvPr>
            <p:ph type="title"/>
          </p:nvPr>
        </p:nvSpPr>
        <p:spPr>
          <a:xfrm>
            <a:off x="960000" y="720000"/>
            <a:ext cx="10272000" cy="752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3600"/>
              <a:buNone/>
              <a:defRPr/>
            </a:lvl2pPr>
            <a:lvl3pPr lvl="2" algn="l">
              <a:lnSpc>
                <a:spcPct val="100000"/>
              </a:lnSpc>
              <a:spcBef>
                <a:spcPts val="0"/>
              </a:spcBef>
              <a:spcAft>
                <a:spcPts val="0"/>
              </a:spcAft>
              <a:buSzPts val="3600"/>
              <a:buNone/>
              <a:defRPr/>
            </a:lvl3pPr>
            <a:lvl4pPr lvl="3" algn="l">
              <a:lnSpc>
                <a:spcPct val="100000"/>
              </a:lnSpc>
              <a:spcBef>
                <a:spcPts val="0"/>
              </a:spcBef>
              <a:spcAft>
                <a:spcPts val="0"/>
              </a:spcAft>
              <a:buSzPts val="3600"/>
              <a:buNone/>
              <a:defRPr/>
            </a:lvl4pPr>
            <a:lvl5pPr lvl="4" algn="l">
              <a:lnSpc>
                <a:spcPct val="100000"/>
              </a:lnSpc>
              <a:spcBef>
                <a:spcPts val="0"/>
              </a:spcBef>
              <a:spcAft>
                <a:spcPts val="0"/>
              </a:spcAft>
              <a:buSzPts val="3600"/>
              <a:buNone/>
              <a:defRPr/>
            </a:lvl5pPr>
            <a:lvl6pPr lvl="5" algn="l">
              <a:lnSpc>
                <a:spcPct val="100000"/>
              </a:lnSpc>
              <a:spcBef>
                <a:spcPts val="0"/>
              </a:spcBef>
              <a:spcAft>
                <a:spcPts val="0"/>
              </a:spcAft>
              <a:buSzPts val="3600"/>
              <a:buNone/>
              <a:defRPr/>
            </a:lvl6pPr>
            <a:lvl7pPr lvl="6" algn="l">
              <a:lnSpc>
                <a:spcPct val="100000"/>
              </a:lnSpc>
              <a:spcBef>
                <a:spcPts val="0"/>
              </a:spcBef>
              <a:spcAft>
                <a:spcPts val="0"/>
              </a:spcAft>
              <a:buSzPts val="3600"/>
              <a:buNone/>
              <a:defRPr/>
            </a:lvl7pPr>
            <a:lvl8pPr lvl="7" algn="l">
              <a:lnSpc>
                <a:spcPct val="100000"/>
              </a:lnSpc>
              <a:spcBef>
                <a:spcPts val="0"/>
              </a:spcBef>
              <a:spcAft>
                <a:spcPts val="0"/>
              </a:spcAft>
              <a:buSzPts val="3600"/>
              <a:buNone/>
              <a:defRPr/>
            </a:lvl8pPr>
            <a:lvl9pPr lvl="8" algn="l">
              <a:lnSpc>
                <a:spcPct val="100000"/>
              </a:lnSpc>
              <a:spcBef>
                <a:spcPts val="0"/>
              </a:spcBef>
              <a:spcAft>
                <a:spcPts val="0"/>
              </a:spcAft>
              <a:buSzPts val="3600"/>
              <a:buNone/>
              <a:defRPr/>
            </a:lvl9pPr>
          </a:lstStyle>
          <a:p>
            <a:endParaRPr/>
          </a:p>
        </p:txBody>
      </p:sp>
    </p:spTree>
  </p:cSld>
  <p:clrMapOvr>
    <a:masterClrMapping/>
  </p:clrMapOvr>
</p:sldLayout>
</file>

<file path=ppt/slideLayouts/slideLayout2089.xml><?xml version="1.0" encoding="utf-8"?>
<p:sldLayout xmlns:a="http://schemas.openxmlformats.org/drawingml/2006/main" xmlns:r="http://schemas.openxmlformats.org/officeDocument/2006/relationships" xmlns:p="http://schemas.openxmlformats.org/presentationml/2006/main" matchingName="Title only 2">
  <p:cSld name="TITLE_ONLY_2 2">
    <p:spTree>
      <p:nvGrpSpPr>
        <p:cNvPr id="1" name="Shape 20555"/>
        <p:cNvGrpSpPr/>
        <p:nvPr/>
      </p:nvGrpSpPr>
      <p:grpSpPr>
        <a:xfrm>
          <a:off x="0" y="0"/>
          <a:ext cx="0" cy="0"/>
          <a:chOff x="0" y="0"/>
          <a:chExt cx="0" cy="0"/>
        </a:xfrm>
      </p:grpSpPr>
      <p:pic>
        <p:nvPicPr>
          <p:cNvPr id="20556" name="Google Shape;20556;p1156"/>
          <p:cNvPicPr preferRelativeResize="0"/>
          <p:nvPr/>
        </p:nvPicPr>
        <p:blipFill rotWithShape="1">
          <a:blip r:embed="rId2">
            <a:alphaModFix/>
          </a:blip>
          <a:srcRect/>
          <a:stretch/>
        </p:blipFill>
        <p:spPr>
          <a:xfrm flipH="1">
            <a:off x="-1" y="-1"/>
            <a:ext cx="12192004" cy="6858001"/>
          </a:xfrm>
          <a:prstGeom prst="rect">
            <a:avLst/>
          </a:prstGeom>
          <a:noFill/>
          <a:ln>
            <a:noFill/>
          </a:ln>
        </p:spPr>
      </p:pic>
      <p:sp>
        <p:nvSpPr>
          <p:cNvPr id="20557" name="Google Shape;20557;p1156"/>
          <p:cNvSpPr/>
          <p:nvPr/>
        </p:nvSpPr>
        <p:spPr>
          <a:xfrm>
            <a:off x="0" y="0"/>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558" name="Google Shape;20558;p1156"/>
          <p:cNvSpPr txBox="1">
            <a:spLocks noGrp="1"/>
          </p:cNvSpPr>
          <p:nvPr>
            <p:ph type="title"/>
          </p:nvPr>
        </p:nvSpPr>
        <p:spPr>
          <a:xfrm>
            <a:off x="960000" y="720000"/>
            <a:ext cx="10272000" cy="752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3600"/>
              <a:buNone/>
              <a:defRPr/>
            </a:lvl2pPr>
            <a:lvl3pPr lvl="2" algn="l">
              <a:lnSpc>
                <a:spcPct val="100000"/>
              </a:lnSpc>
              <a:spcBef>
                <a:spcPts val="0"/>
              </a:spcBef>
              <a:spcAft>
                <a:spcPts val="0"/>
              </a:spcAft>
              <a:buSzPts val="3600"/>
              <a:buNone/>
              <a:defRPr/>
            </a:lvl3pPr>
            <a:lvl4pPr lvl="3" algn="l">
              <a:lnSpc>
                <a:spcPct val="100000"/>
              </a:lnSpc>
              <a:spcBef>
                <a:spcPts val="0"/>
              </a:spcBef>
              <a:spcAft>
                <a:spcPts val="0"/>
              </a:spcAft>
              <a:buSzPts val="3600"/>
              <a:buNone/>
              <a:defRPr/>
            </a:lvl4pPr>
            <a:lvl5pPr lvl="4" algn="l">
              <a:lnSpc>
                <a:spcPct val="100000"/>
              </a:lnSpc>
              <a:spcBef>
                <a:spcPts val="0"/>
              </a:spcBef>
              <a:spcAft>
                <a:spcPts val="0"/>
              </a:spcAft>
              <a:buSzPts val="3600"/>
              <a:buNone/>
              <a:defRPr/>
            </a:lvl5pPr>
            <a:lvl6pPr lvl="5" algn="l">
              <a:lnSpc>
                <a:spcPct val="100000"/>
              </a:lnSpc>
              <a:spcBef>
                <a:spcPts val="0"/>
              </a:spcBef>
              <a:spcAft>
                <a:spcPts val="0"/>
              </a:spcAft>
              <a:buSzPts val="3600"/>
              <a:buNone/>
              <a:defRPr/>
            </a:lvl6pPr>
            <a:lvl7pPr lvl="6" algn="l">
              <a:lnSpc>
                <a:spcPct val="100000"/>
              </a:lnSpc>
              <a:spcBef>
                <a:spcPts val="0"/>
              </a:spcBef>
              <a:spcAft>
                <a:spcPts val="0"/>
              </a:spcAft>
              <a:buSzPts val="3600"/>
              <a:buNone/>
              <a:defRPr/>
            </a:lvl7pPr>
            <a:lvl8pPr lvl="7" algn="l">
              <a:lnSpc>
                <a:spcPct val="100000"/>
              </a:lnSpc>
              <a:spcBef>
                <a:spcPts val="0"/>
              </a:spcBef>
              <a:spcAft>
                <a:spcPts val="0"/>
              </a:spcAft>
              <a:buSzPts val="3600"/>
              <a:buNone/>
              <a:defRPr/>
            </a:lvl8pPr>
            <a:lvl9pPr lvl="8" algn="l">
              <a:lnSpc>
                <a:spcPct val="100000"/>
              </a:lnSpc>
              <a:spcBef>
                <a:spcPts val="0"/>
              </a:spcBef>
              <a:spcAft>
                <a:spcPts val="0"/>
              </a:spcAft>
              <a:buSzPts val="3600"/>
              <a:buNone/>
              <a:defRPr/>
            </a:lvl9pPr>
          </a:lstStyle>
          <a:p>
            <a:endParaRPr/>
          </a:p>
        </p:txBody>
      </p:sp>
      <p:grpSp>
        <p:nvGrpSpPr>
          <p:cNvPr id="20559" name="Google Shape;20559;p1156"/>
          <p:cNvGrpSpPr/>
          <p:nvPr/>
        </p:nvGrpSpPr>
        <p:grpSpPr>
          <a:xfrm>
            <a:off x="11128731" y="5434693"/>
            <a:ext cx="694603" cy="948983"/>
            <a:chOff x="877073" y="2011594"/>
            <a:chExt cx="520952" cy="711737"/>
          </a:xfrm>
        </p:grpSpPr>
        <p:grpSp>
          <p:nvGrpSpPr>
            <p:cNvPr id="20560" name="Google Shape;20560;p1156"/>
            <p:cNvGrpSpPr/>
            <p:nvPr/>
          </p:nvGrpSpPr>
          <p:grpSpPr>
            <a:xfrm>
              <a:off x="877073" y="2011594"/>
              <a:ext cx="520952" cy="711737"/>
              <a:chOff x="7314463" y="437474"/>
              <a:chExt cx="595987" cy="814251"/>
            </a:xfrm>
          </p:grpSpPr>
          <p:sp>
            <p:nvSpPr>
              <p:cNvPr id="20561" name="Google Shape;20561;p1156"/>
              <p:cNvSpPr/>
              <p:nvPr/>
            </p:nvSpPr>
            <p:spPr>
              <a:xfrm>
                <a:off x="7600575" y="932075"/>
                <a:ext cx="309875" cy="319650"/>
              </a:xfrm>
              <a:custGeom>
                <a:avLst/>
                <a:gdLst/>
                <a:ahLst/>
                <a:cxnLst/>
                <a:rect l="l" t="t" r="r" b="b"/>
                <a:pathLst>
                  <a:path w="12395" h="12786" extrusionOk="0">
                    <a:moveTo>
                      <a:pt x="0" y="12786"/>
                    </a:moveTo>
                    <a:lnTo>
                      <a:pt x="12395" y="0"/>
                    </a:lnTo>
                    <a:lnTo>
                      <a:pt x="5173" y="1952"/>
                    </a:lnTo>
                    <a:close/>
                  </a:path>
                </a:pathLst>
              </a:custGeom>
              <a:gradFill>
                <a:gsLst>
                  <a:gs pos="0">
                    <a:srgbClr val="59595B">
                      <a:alpha val="0"/>
                    </a:srgbClr>
                  </a:gs>
                  <a:gs pos="100000">
                    <a:srgbClr val="737373"/>
                  </a:gs>
                </a:gsLst>
                <a:lin ang="8100019" scaled="0"/>
              </a:gradFill>
              <a:ln>
                <a:noFill/>
              </a:ln>
            </p:spPr>
          </p:sp>
          <p:sp>
            <p:nvSpPr>
              <p:cNvPr id="20562" name="Google Shape;20562;p1156"/>
              <p:cNvSpPr/>
              <p:nvPr/>
            </p:nvSpPr>
            <p:spPr>
              <a:xfrm flipH="1">
                <a:off x="7314463" y="437474"/>
                <a:ext cx="552062" cy="812396"/>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gradFill>
                <a:gsLst>
                  <a:gs pos="0">
                    <a:srgbClr val="9FDE67"/>
                  </a:gs>
                  <a:gs pos="100000">
                    <a:srgbClr val="5E992A"/>
                  </a:gs>
                </a:gsLst>
                <a:path path="circle">
                  <a:fillToRect l="50000" t="50000" r="50000" b="50000"/>
                </a:path>
                <a:tileRect/>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r>
                  <a:rPr lang="en-US" sz="1867" b="0" i="0" u="none" strike="noStrike" cap="none">
                    <a:solidFill>
                      <a:schemeClr val="dk1"/>
                    </a:solidFill>
                    <a:latin typeface="Arial"/>
                    <a:ea typeface="Arial"/>
                    <a:cs typeface="Arial"/>
                    <a:sym typeface="Arial"/>
                  </a:rPr>
                  <a:t> </a:t>
                </a:r>
                <a:endParaRPr sz="1867" b="0" i="0" u="none" strike="noStrike" cap="none">
                  <a:solidFill>
                    <a:schemeClr val="dk1"/>
                  </a:solidFill>
                  <a:latin typeface="Arial"/>
                  <a:ea typeface="Arial"/>
                  <a:cs typeface="Arial"/>
                  <a:sym typeface="Arial"/>
                </a:endParaRPr>
              </a:p>
            </p:txBody>
          </p:sp>
        </p:grpSp>
        <p:sp>
          <p:nvSpPr>
            <p:cNvPr id="20563" name="Google Shape;20563;p1156"/>
            <p:cNvSpPr/>
            <p:nvPr/>
          </p:nvSpPr>
          <p:spPr>
            <a:xfrm flipH="1">
              <a:off x="877075" y="2012406"/>
              <a:ext cx="482555" cy="710112"/>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FFFFFF">
                <a:alpha val="2862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r>
                <a:rPr lang="en-US" sz="1867" b="0" i="0" u="none" strike="noStrike" cap="none">
                  <a:solidFill>
                    <a:schemeClr val="dk1"/>
                  </a:solidFill>
                  <a:latin typeface="Arial"/>
                  <a:ea typeface="Arial"/>
                  <a:cs typeface="Arial"/>
                  <a:sym typeface="Arial"/>
                </a:rPr>
                <a:t> </a:t>
              </a:r>
              <a:endParaRPr sz="1867"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matchingName="4_Quotation">
  <p:cSld name="4_Quotation 3">
    <p:spTree>
      <p:nvGrpSpPr>
        <p:cNvPr id="1" name="Shape 2040"/>
        <p:cNvGrpSpPr/>
        <p:nvPr/>
      </p:nvGrpSpPr>
      <p:grpSpPr>
        <a:xfrm>
          <a:off x="0" y="0"/>
          <a:ext cx="0" cy="0"/>
          <a:chOff x="0" y="0"/>
          <a:chExt cx="0" cy="0"/>
        </a:xfrm>
      </p:grpSpPr>
      <p:sp>
        <p:nvSpPr>
          <p:cNvPr id="2041" name="Google Shape;2041;p30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42" name="Google Shape;2042;p30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3" name="Google Shape;2043;p30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4" name="Google Shape;2044;p30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45" name="Google Shape;2045;p3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46" name="Google Shape;2046;p3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47" name="Google Shape;2047;p304"/>
          <p:cNvGrpSpPr/>
          <p:nvPr/>
        </p:nvGrpSpPr>
        <p:grpSpPr>
          <a:xfrm>
            <a:off x="7191543" y="1"/>
            <a:ext cx="5000459" cy="1425992"/>
            <a:chOff x="7191542" y="1"/>
            <a:chExt cx="5000459" cy="1425992"/>
          </a:xfrm>
        </p:grpSpPr>
        <p:pic>
          <p:nvPicPr>
            <p:cNvPr id="2048" name="Google Shape;2048;p3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49" name="Google Shape;2049;p304"/>
            <p:cNvGrpSpPr/>
            <p:nvPr/>
          </p:nvGrpSpPr>
          <p:grpSpPr>
            <a:xfrm>
              <a:off x="7191542" y="1"/>
              <a:ext cx="5000459" cy="1425992"/>
              <a:chOff x="7186272" y="0"/>
              <a:chExt cx="5005729" cy="1427495"/>
            </a:xfrm>
          </p:grpSpPr>
          <p:sp>
            <p:nvSpPr>
              <p:cNvPr id="2050" name="Google Shape;2050;p3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51" name="Google Shape;2051;p3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052" name="Google Shape;2052;p30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90.xml><?xml version="1.0" encoding="utf-8"?>
<p:sldLayout xmlns:a="http://schemas.openxmlformats.org/drawingml/2006/main" xmlns:r="http://schemas.openxmlformats.org/officeDocument/2006/relationships" xmlns:p="http://schemas.openxmlformats.org/presentationml/2006/main" matchingName="Title only 3">
  <p:cSld name="TITLE_ONLY_3 2">
    <p:spTree>
      <p:nvGrpSpPr>
        <p:cNvPr id="1" name="Shape 20564"/>
        <p:cNvGrpSpPr/>
        <p:nvPr/>
      </p:nvGrpSpPr>
      <p:grpSpPr>
        <a:xfrm>
          <a:off x="0" y="0"/>
          <a:ext cx="0" cy="0"/>
          <a:chOff x="0" y="0"/>
          <a:chExt cx="0" cy="0"/>
        </a:xfrm>
      </p:grpSpPr>
      <p:pic>
        <p:nvPicPr>
          <p:cNvPr id="20565" name="Google Shape;20565;p1157"/>
          <p:cNvPicPr preferRelativeResize="0"/>
          <p:nvPr/>
        </p:nvPicPr>
        <p:blipFill rotWithShape="1">
          <a:blip r:embed="rId2">
            <a:alphaModFix/>
          </a:blip>
          <a:srcRect/>
          <a:stretch/>
        </p:blipFill>
        <p:spPr>
          <a:xfrm rot="10800000" flipH="1">
            <a:off x="-1" y="-1"/>
            <a:ext cx="12192004" cy="6858001"/>
          </a:xfrm>
          <a:prstGeom prst="rect">
            <a:avLst/>
          </a:prstGeom>
          <a:noFill/>
          <a:ln>
            <a:noFill/>
          </a:ln>
        </p:spPr>
      </p:pic>
      <p:sp>
        <p:nvSpPr>
          <p:cNvPr id="20566" name="Google Shape;20566;p1157"/>
          <p:cNvSpPr/>
          <p:nvPr/>
        </p:nvSpPr>
        <p:spPr>
          <a:xfrm>
            <a:off x="-1" y="-1"/>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567" name="Google Shape;20567;p1157"/>
          <p:cNvSpPr txBox="1">
            <a:spLocks noGrp="1"/>
          </p:cNvSpPr>
          <p:nvPr>
            <p:ph type="title"/>
          </p:nvPr>
        </p:nvSpPr>
        <p:spPr>
          <a:xfrm>
            <a:off x="960000" y="720000"/>
            <a:ext cx="10272000" cy="752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3600"/>
              <a:buNone/>
              <a:defRPr/>
            </a:lvl2pPr>
            <a:lvl3pPr lvl="2" algn="l">
              <a:lnSpc>
                <a:spcPct val="100000"/>
              </a:lnSpc>
              <a:spcBef>
                <a:spcPts val="0"/>
              </a:spcBef>
              <a:spcAft>
                <a:spcPts val="0"/>
              </a:spcAft>
              <a:buSzPts val="3600"/>
              <a:buNone/>
              <a:defRPr/>
            </a:lvl3pPr>
            <a:lvl4pPr lvl="3" algn="l">
              <a:lnSpc>
                <a:spcPct val="100000"/>
              </a:lnSpc>
              <a:spcBef>
                <a:spcPts val="0"/>
              </a:spcBef>
              <a:spcAft>
                <a:spcPts val="0"/>
              </a:spcAft>
              <a:buSzPts val="3600"/>
              <a:buNone/>
              <a:defRPr/>
            </a:lvl4pPr>
            <a:lvl5pPr lvl="4" algn="l">
              <a:lnSpc>
                <a:spcPct val="100000"/>
              </a:lnSpc>
              <a:spcBef>
                <a:spcPts val="0"/>
              </a:spcBef>
              <a:spcAft>
                <a:spcPts val="0"/>
              </a:spcAft>
              <a:buSzPts val="3600"/>
              <a:buNone/>
              <a:defRPr/>
            </a:lvl5pPr>
            <a:lvl6pPr lvl="5" algn="l">
              <a:lnSpc>
                <a:spcPct val="100000"/>
              </a:lnSpc>
              <a:spcBef>
                <a:spcPts val="0"/>
              </a:spcBef>
              <a:spcAft>
                <a:spcPts val="0"/>
              </a:spcAft>
              <a:buSzPts val="3600"/>
              <a:buNone/>
              <a:defRPr/>
            </a:lvl6pPr>
            <a:lvl7pPr lvl="6" algn="l">
              <a:lnSpc>
                <a:spcPct val="100000"/>
              </a:lnSpc>
              <a:spcBef>
                <a:spcPts val="0"/>
              </a:spcBef>
              <a:spcAft>
                <a:spcPts val="0"/>
              </a:spcAft>
              <a:buSzPts val="3600"/>
              <a:buNone/>
              <a:defRPr/>
            </a:lvl7pPr>
            <a:lvl8pPr lvl="7" algn="l">
              <a:lnSpc>
                <a:spcPct val="100000"/>
              </a:lnSpc>
              <a:spcBef>
                <a:spcPts val="0"/>
              </a:spcBef>
              <a:spcAft>
                <a:spcPts val="0"/>
              </a:spcAft>
              <a:buSzPts val="3600"/>
              <a:buNone/>
              <a:defRPr/>
            </a:lvl8pPr>
            <a:lvl9pPr lvl="8" algn="l">
              <a:lnSpc>
                <a:spcPct val="100000"/>
              </a:lnSpc>
              <a:spcBef>
                <a:spcPts val="0"/>
              </a:spcBef>
              <a:spcAft>
                <a:spcPts val="0"/>
              </a:spcAft>
              <a:buSzPts val="3600"/>
              <a:buNone/>
              <a:defRPr/>
            </a:lvl9pPr>
          </a:lstStyle>
          <a:p>
            <a:endParaRPr/>
          </a:p>
        </p:txBody>
      </p:sp>
    </p:spTree>
  </p:cSld>
  <p:clrMapOvr>
    <a:masterClrMapping/>
  </p:clrMapOvr>
</p:sldLayout>
</file>

<file path=ppt/slideLayouts/slideLayout2091.xml><?xml version="1.0" encoding="utf-8"?>
<p:sldLayout xmlns:a="http://schemas.openxmlformats.org/drawingml/2006/main" xmlns:r="http://schemas.openxmlformats.org/officeDocument/2006/relationships" xmlns:p="http://schemas.openxmlformats.org/presentationml/2006/main" matchingName="Title only 4">
  <p:cSld name="TITLE_ONLY_4 2">
    <p:spTree>
      <p:nvGrpSpPr>
        <p:cNvPr id="1" name="Shape 20568"/>
        <p:cNvGrpSpPr/>
        <p:nvPr/>
      </p:nvGrpSpPr>
      <p:grpSpPr>
        <a:xfrm>
          <a:off x="0" y="0"/>
          <a:ext cx="0" cy="0"/>
          <a:chOff x="0" y="0"/>
          <a:chExt cx="0" cy="0"/>
        </a:xfrm>
      </p:grpSpPr>
      <p:pic>
        <p:nvPicPr>
          <p:cNvPr id="20569" name="Google Shape;20569;p1158"/>
          <p:cNvPicPr preferRelativeResize="0"/>
          <p:nvPr/>
        </p:nvPicPr>
        <p:blipFill rotWithShape="1">
          <a:blip r:embed="rId2">
            <a:alphaModFix/>
          </a:blip>
          <a:srcRect/>
          <a:stretch/>
        </p:blipFill>
        <p:spPr>
          <a:xfrm flipH="1">
            <a:off x="-1" y="-1"/>
            <a:ext cx="12192004" cy="6858001"/>
          </a:xfrm>
          <a:prstGeom prst="rect">
            <a:avLst/>
          </a:prstGeom>
          <a:noFill/>
          <a:ln>
            <a:noFill/>
          </a:ln>
        </p:spPr>
      </p:pic>
      <p:sp>
        <p:nvSpPr>
          <p:cNvPr id="20570" name="Google Shape;20570;p1158"/>
          <p:cNvSpPr/>
          <p:nvPr/>
        </p:nvSpPr>
        <p:spPr>
          <a:xfrm>
            <a:off x="0" y="0"/>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571" name="Google Shape;20571;p1158"/>
          <p:cNvSpPr txBox="1">
            <a:spLocks noGrp="1"/>
          </p:cNvSpPr>
          <p:nvPr>
            <p:ph type="title"/>
          </p:nvPr>
        </p:nvSpPr>
        <p:spPr>
          <a:xfrm>
            <a:off x="960000" y="720000"/>
            <a:ext cx="10272000" cy="752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3600"/>
              <a:buNone/>
              <a:defRPr/>
            </a:lvl2pPr>
            <a:lvl3pPr lvl="2" algn="l">
              <a:lnSpc>
                <a:spcPct val="100000"/>
              </a:lnSpc>
              <a:spcBef>
                <a:spcPts val="0"/>
              </a:spcBef>
              <a:spcAft>
                <a:spcPts val="0"/>
              </a:spcAft>
              <a:buSzPts val="3600"/>
              <a:buNone/>
              <a:defRPr/>
            </a:lvl3pPr>
            <a:lvl4pPr lvl="3" algn="l">
              <a:lnSpc>
                <a:spcPct val="100000"/>
              </a:lnSpc>
              <a:spcBef>
                <a:spcPts val="0"/>
              </a:spcBef>
              <a:spcAft>
                <a:spcPts val="0"/>
              </a:spcAft>
              <a:buSzPts val="3600"/>
              <a:buNone/>
              <a:defRPr/>
            </a:lvl4pPr>
            <a:lvl5pPr lvl="4" algn="l">
              <a:lnSpc>
                <a:spcPct val="100000"/>
              </a:lnSpc>
              <a:spcBef>
                <a:spcPts val="0"/>
              </a:spcBef>
              <a:spcAft>
                <a:spcPts val="0"/>
              </a:spcAft>
              <a:buSzPts val="3600"/>
              <a:buNone/>
              <a:defRPr/>
            </a:lvl5pPr>
            <a:lvl6pPr lvl="5" algn="l">
              <a:lnSpc>
                <a:spcPct val="100000"/>
              </a:lnSpc>
              <a:spcBef>
                <a:spcPts val="0"/>
              </a:spcBef>
              <a:spcAft>
                <a:spcPts val="0"/>
              </a:spcAft>
              <a:buSzPts val="3600"/>
              <a:buNone/>
              <a:defRPr/>
            </a:lvl6pPr>
            <a:lvl7pPr lvl="6" algn="l">
              <a:lnSpc>
                <a:spcPct val="100000"/>
              </a:lnSpc>
              <a:spcBef>
                <a:spcPts val="0"/>
              </a:spcBef>
              <a:spcAft>
                <a:spcPts val="0"/>
              </a:spcAft>
              <a:buSzPts val="3600"/>
              <a:buNone/>
              <a:defRPr/>
            </a:lvl7pPr>
            <a:lvl8pPr lvl="7" algn="l">
              <a:lnSpc>
                <a:spcPct val="100000"/>
              </a:lnSpc>
              <a:spcBef>
                <a:spcPts val="0"/>
              </a:spcBef>
              <a:spcAft>
                <a:spcPts val="0"/>
              </a:spcAft>
              <a:buSzPts val="3600"/>
              <a:buNone/>
              <a:defRPr/>
            </a:lvl8pPr>
            <a:lvl9pPr lvl="8" algn="l">
              <a:lnSpc>
                <a:spcPct val="100000"/>
              </a:lnSpc>
              <a:spcBef>
                <a:spcPts val="0"/>
              </a:spcBef>
              <a:spcAft>
                <a:spcPts val="0"/>
              </a:spcAft>
              <a:buSzPts val="3600"/>
              <a:buNone/>
              <a:defRPr/>
            </a:lvl9pPr>
          </a:lstStyle>
          <a:p>
            <a:endParaRPr/>
          </a:p>
        </p:txBody>
      </p:sp>
    </p:spTree>
  </p:cSld>
  <p:clrMapOvr>
    <a:masterClrMapping/>
  </p:clrMapOvr>
</p:sldLayout>
</file>

<file path=ppt/slideLayouts/slideLayout2092.xml><?xml version="1.0" encoding="utf-8"?>
<p:sldLayout xmlns:a="http://schemas.openxmlformats.org/drawingml/2006/main" xmlns:r="http://schemas.openxmlformats.org/officeDocument/2006/relationships" xmlns:p="http://schemas.openxmlformats.org/presentationml/2006/main" matchingName="Title only 5">
  <p:cSld name="TITLE_ONLY_5 2">
    <p:spTree>
      <p:nvGrpSpPr>
        <p:cNvPr id="1" name="Shape 20572"/>
        <p:cNvGrpSpPr/>
        <p:nvPr/>
      </p:nvGrpSpPr>
      <p:grpSpPr>
        <a:xfrm>
          <a:off x="0" y="0"/>
          <a:ext cx="0" cy="0"/>
          <a:chOff x="0" y="0"/>
          <a:chExt cx="0" cy="0"/>
        </a:xfrm>
      </p:grpSpPr>
      <p:pic>
        <p:nvPicPr>
          <p:cNvPr id="20573" name="Google Shape;20573;p1159"/>
          <p:cNvPicPr preferRelativeResize="0"/>
          <p:nvPr/>
        </p:nvPicPr>
        <p:blipFill rotWithShape="1">
          <a:blip r:embed="rId2">
            <a:alphaModFix/>
          </a:blip>
          <a:srcRect/>
          <a:stretch/>
        </p:blipFill>
        <p:spPr>
          <a:xfrm flipH="1">
            <a:off x="-1" y="-1"/>
            <a:ext cx="12192004" cy="6858001"/>
          </a:xfrm>
          <a:prstGeom prst="rect">
            <a:avLst/>
          </a:prstGeom>
          <a:noFill/>
          <a:ln>
            <a:noFill/>
          </a:ln>
        </p:spPr>
      </p:pic>
      <p:sp>
        <p:nvSpPr>
          <p:cNvPr id="20574" name="Google Shape;20574;p1159"/>
          <p:cNvSpPr/>
          <p:nvPr/>
        </p:nvSpPr>
        <p:spPr>
          <a:xfrm>
            <a:off x="0" y="0"/>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575" name="Google Shape;20575;p1159"/>
          <p:cNvSpPr txBox="1">
            <a:spLocks noGrp="1"/>
          </p:cNvSpPr>
          <p:nvPr>
            <p:ph type="title"/>
          </p:nvPr>
        </p:nvSpPr>
        <p:spPr>
          <a:xfrm>
            <a:off x="960000" y="720000"/>
            <a:ext cx="10272000" cy="752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3600"/>
              <a:buNone/>
              <a:defRPr/>
            </a:lvl2pPr>
            <a:lvl3pPr lvl="2" algn="l">
              <a:lnSpc>
                <a:spcPct val="100000"/>
              </a:lnSpc>
              <a:spcBef>
                <a:spcPts val="0"/>
              </a:spcBef>
              <a:spcAft>
                <a:spcPts val="0"/>
              </a:spcAft>
              <a:buSzPts val="3600"/>
              <a:buNone/>
              <a:defRPr/>
            </a:lvl3pPr>
            <a:lvl4pPr lvl="3" algn="l">
              <a:lnSpc>
                <a:spcPct val="100000"/>
              </a:lnSpc>
              <a:spcBef>
                <a:spcPts val="0"/>
              </a:spcBef>
              <a:spcAft>
                <a:spcPts val="0"/>
              </a:spcAft>
              <a:buSzPts val="3600"/>
              <a:buNone/>
              <a:defRPr/>
            </a:lvl4pPr>
            <a:lvl5pPr lvl="4" algn="l">
              <a:lnSpc>
                <a:spcPct val="100000"/>
              </a:lnSpc>
              <a:spcBef>
                <a:spcPts val="0"/>
              </a:spcBef>
              <a:spcAft>
                <a:spcPts val="0"/>
              </a:spcAft>
              <a:buSzPts val="3600"/>
              <a:buNone/>
              <a:defRPr/>
            </a:lvl5pPr>
            <a:lvl6pPr lvl="5" algn="l">
              <a:lnSpc>
                <a:spcPct val="100000"/>
              </a:lnSpc>
              <a:spcBef>
                <a:spcPts val="0"/>
              </a:spcBef>
              <a:spcAft>
                <a:spcPts val="0"/>
              </a:spcAft>
              <a:buSzPts val="3600"/>
              <a:buNone/>
              <a:defRPr/>
            </a:lvl6pPr>
            <a:lvl7pPr lvl="6" algn="l">
              <a:lnSpc>
                <a:spcPct val="100000"/>
              </a:lnSpc>
              <a:spcBef>
                <a:spcPts val="0"/>
              </a:spcBef>
              <a:spcAft>
                <a:spcPts val="0"/>
              </a:spcAft>
              <a:buSzPts val="3600"/>
              <a:buNone/>
              <a:defRPr/>
            </a:lvl7pPr>
            <a:lvl8pPr lvl="7" algn="l">
              <a:lnSpc>
                <a:spcPct val="100000"/>
              </a:lnSpc>
              <a:spcBef>
                <a:spcPts val="0"/>
              </a:spcBef>
              <a:spcAft>
                <a:spcPts val="0"/>
              </a:spcAft>
              <a:buSzPts val="3600"/>
              <a:buNone/>
              <a:defRPr/>
            </a:lvl8pPr>
            <a:lvl9pPr lvl="8" algn="l">
              <a:lnSpc>
                <a:spcPct val="100000"/>
              </a:lnSpc>
              <a:spcBef>
                <a:spcPts val="0"/>
              </a:spcBef>
              <a:spcAft>
                <a:spcPts val="0"/>
              </a:spcAft>
              <a:buSzPts val="3600"/>
              <a:buNone/>
              <a:defRPr/>
            </a:lvl9pPr>
          </a:lstStyle>
          <a:p>
            <a:endParaRPr/>
          </a:p>
        </p:txBody>
      </p:sp>
      <p:grpSp>
        <p:nvGrpSpPr>
          <p:cNvPr id="20576" name="Google Shape;20576;p1159"/>
          <p:cNvGrpSpPr/>
          <p:nvPr/>
        </p:nvGrpSpPr>
        <p:grpSpPr>
          <a:xfrm>
            <a:off x="265397" y="2291142"/>
            <a:ext cx="694603" cy="948983"/>
            <a:chOff x="695998" y="3193606"/>
            <a:chExt cx="520952" cy="711737"/>
          </a:xfrm>
        </p:grpSpPr>
        <p:grpSp>
          <p:nvGrpSpPr>
            <p:cNvPr id="20577" name="Google Shape;20577;p1159"/>
            <p:cNvGrpSpPr/>
            <p:nvPr/>
          </p:nvGrpSpPr>
          <p:grpSpPr>
            <a:xfrm>
              <a:off x="695998" y="3193606"/>
              <a:ext cx="520952" cy="711737"/>
              <a:chOff x="7314463" y="437474"/>
              <a:chExt cx="595987" cy="814251"/>
            </a:xfrm>
          </p:grpSpPr>
          <p:sp>
            <p:nvSpPr>
              <p:cNvPr id="20578" name="Google Shape;20578;p1159"/>
              <p:cNvSpPr/>
              <p:nvPr/>
            </p:nvSpPr>
            <p:spPr>
              <a:xfrm>
                <a:off x="7600575" y="932075"/>
                <a:ext cx="309875" cy="319650"/>
              </a:xfrm>
              <a:custGeom>
                <a:avLst/>
                <a:gdLst/>
                <a:ahLst/>
                <a:cxnLst/>
                <a:rect l="l" t="t" r="r" b="b"/>
                <a:pathLst>
                  <a:path w="12395" h="12786" extrusionOk="0">
                    <a:moveTo>
                      <a:pt x="0" y="12786"/>
                    </a:moveTo>
                    <a:lnTo>
                      <a:pt x="12395" y="0"/>
                    </a:lnTo>
                    <a:lnTo>
                      <a:pt x="5173" y="1952"/>
                    </a:lnTo>
                    <a:close/>
                  </a:path>
                </a:pathLst>
              </a:custGeom>
              <a:gradFill>
                <a:gsLst>
                  <a:gs pos="0">
                    <a:srgbClr val="59595B">
                      <a:alpha val="0"/>
                    </a:srgbClr>
                  </a:gs>
                  <a:gs pos="100000">
                    <a:srgbClr val="737373"/>
                  </a:gs>
                </a:gsLst>
                <a:lin ang="8100019" scaled="0"/>
              </a:gradFill>
              <a:ln>
                <a:noFill/>
              </a:ln>
            </p:spPr>
          </p:sp>
          <p:sp>
            <p:nvSpPr>
              <p:cNvPr id="20579" name="Google Shape;20579;p1159"/>
              <p:cNvSpPr/>
              <p:nvPr/>
            </p:nvSpPr>
            <p:spPr>
              <a:xfrm flipH="1">
                <a:off x="7314463" y="437474"/>
                <a:ext cx="552062" cy="812396"/>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gradFill>
                <a:gsLst>
                  <a:gs pos="0">
                    <a:srgbClr val="637BE4"/>
                  </a:gs>
                  <a:gs pos="100000">
                    <a:srgbClr val="243BA0"/>
                  </a:gs>
                </a:gsLst>
                <a:path path="circle">
                  <a:fillToRect l="50000" t="50000" r="50000" b="50000"/>
                </a:path>
                <a:tileRect/>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
          <p:nvSpPr>
            <p:cNvPr id="20580" name="Google Shape;20580;p1159"/>
            <p:cNvSpPr/>
            <p:nvPr/>
          </p:nvSpPr>
          <p:spPr>
            <a:xfrm flipH="1">
              <a:off x="696000" y="3194419"/>
              <a:ext cx="482555" cy="710112"/>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FFFFFF">
                <a:alpha val="2862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2093.xml><?xml version="1.0" encoding="utf-8"?>
<p:sldLayout xmlns:a="http://schemas.openxmlformats.org/drawingml/2006/main" xmlns:r="http://schemas.openxmlformats.org/officeDocument/2006/relationships" xmlns:p="http://schemas.openxmlformats.org/presentationml/2006/main" matchingName="Title only 6">
  <p:cSld name="TITLE_ONLY_6 2">
    <p:spTree>
      <p:nvGrpSpPr>
        <p:cNvPr id="1" name="Shape 20581"/>
        <p:cNvGrpSpPr/>
        <p:nvPr/>
      </p:nvGrpSpPr>
      <p:grpSpPr>
        <a:xfrm>
          <a:off x="0" y="0"/>
          <a:ext cx="0" cy="0"/>
          <a:chOff x="0" y="0"/>
          <a:chExt cx="0" cy="0"/>
        </a:xfrm>
      </p:grpSpPr>
      <p:pic>
        <p:nvPicPr>
          <p:cNvPr id="20582" name="Google Shape;20582;p1160"/>
          <p:cNvPicPr preferRelativeResize="0"/>
          <p:nvPr/>
        </p:nvPicPr>
        <p:blipFill rotWithShape="1">
          <a:blip r:embed="rId2">
            <a:alphaModFix/>
          </a:blip>
          <a:srcRect/>
          <a:stretch/>
        </p:blipFill>
        <p:spPr>
          <a:xfrm flipH="1">
            <a:off x="-1" y="-1"/>
            <a:ext cx="12192004" cy="6858001"/>
          </a:xfrm>
          <a:prstGeom prst="rect">
            <a:avLst/>
          </a:prstGeom>
          <a:noFill/>
          <a:ln>
            <a:noFill/>
          </a:ln>
        </p:spPr>
      </p:pic>
      <p:sp>
        <p:nvSpPr>
          <p:cNvPr id="20583" name="Google Shape;20583;p1160"/>
          <p:cNvSpPr/>
          <p:nvPr/>
        </p:nvSpPr>
        <p:spPr>
          <a:xfrm>
            <a:off x="0" y="-1"/>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584" name="Google Shape;20584;p1160"/>
          <p:cNvSpPr txBox="1">
            <a:spLocks noGrp="1"/>
          </p:cNvSpPr>
          <p:nvPr>
            <p:ph type="title"/>
          </p:nvPr>
        </p:nvSpPr>
        <p:spPr>
          <a:xfrm>
            <a:off x="960000" y="720000"/>
            <a:ext cx="10272000" cy="752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3600"/>
              <a:buNone/>
              <a:defRPr/>
            </a:lvl2pPr>
            <a:lvl3pPr lvl="2" algn="l">
              <a:lnSpc>
                <a:spcPct val="100000"/>
              </a:lnSpc>
              <a:spcBef>
                <a:spcPts val="0"/>
              </a:spcBef>
              <a:spcAft>
                <a:spcPts val="0"/>
              </a:spcAft>
              <a:buSzPts val="3600"/>
              <a:buNone/>
              <a:defRPr/>
            </a:lvl3pPr>
            <a:lvl4pPr lvl="3" algn="l">
              <a:lnSpc>
                <a:spcPct val="100000"/>
              </a:lnSpc>
              <a:spcBef>
                <a:spcPts val="0"/>
              </a:spcBef>
              <a:spcAft>
                <a:spcPts val="0"/>
              </a:spcAft>
              <a:buSzPts val="3600"/>
              <a:buNone/>
              <a:defRPr/>
            </a:lvl4pPr>
            <a:lvl5pPr lvl="4" algn="l">
              <a:lnSpc>
                <a:spcPct val="100000"/>
              </a:lnSpc>
              <a:spcBef>
                <a:spcPts val="0"/>
              </a:spcBef>
              <a:spcAft>
                <a:spcPts val="0"/>
              </a:spcAft>
              <a:buSzPts val="3600"/>
              <a:buNone/>
              <a:defRPr/>
            </a:lvl5pPr>
            <a:lvl6pPr lvl="5" algn="l">
              <a:lnSpc>
                <a:spcPct val="100000"/>
              </a:lnSpc>
              <a:spcBef>
                <a:spcPts val="0"/>
              </a:spcBef>
              <a:spcAft>
                <a:spcPts val="0"/>
              </a:spcAft>
              <a:buSzPts val="3600"/>
              <a:buNone/>
              <a:defRPr/>
            </a:lvl6pPr>
            <a:lvl7pPr lvl="6" algn="l">
              <a:lnSpc>
                <a:spcPct val="100000"/>
              </a:lnSpc>
              <a:spcBef>
                <a:spcPts val="0"/>
              </a:spcBef>
              <a:spcAft>
                <a:spcPts val="0"/>
              </a:spcAft>
              <a:buSzPts val="3600"/>
              <a:buNone/>
              <a:defRPr/>
            </a:lvl7pPr>
            <a:lvl8pPr lvl="7" algn="l">
              <a:lnSpc>
                <a:spcPct val="100000"/>
              </a:lnSpc>
              <a:spcBef>
                <a:spcPts val="0"/>
              </a:spcBef>
              <a:spcAft>
                <a:spcPts val="0"/>
              </a:spcAft>
              <a:buSzPts val="3600"/>
              <a:buNone/>
              <a:defRPr/>
            </a:lvl8pPr>
            <a:lvl9pPr lvl="8" algn="l">
              <a:lnSpc>
                <a:spcPct val="100000"/>
              </a:lnSpc>
              <a:spcBef>
                <a:spcPts val="0"/>
              </a:spcBef>
              <a:spcAft>
                <a:spcPts val="0"/>
              </a:spcAft>
              <a:buSzPts val="3600"/>
              <a:buNone/>
              <a:defRPr/>
            </a:lvl9pPr>
          </a:lstStyle>
          <a:p>
            <a:endParaRPr/>
          </a:p>
        </p:txBody>
      </p:sp>
    </p:spTree>
  </p:cSld>
  <p:clrMapOvr>
    <a:masterClrMapping/>
  </p:clrMapOvr>
</p:sldLayout>
</file>

<file path=ppt/slideLayouts/slideLayout2094.xml><?xml version="1.0" encoding="utf-8"?>
<p:sldLayout xmlns:a="http://schemas.openxmlformats.org/drawingml/2006/main" xmlns:r="http://schemas.openxmlformats.org/officeDocument/2006/relationships" xmlns:p="http://schemas.openxmlformats.org/presentationml/2006/main" matchingName="Thanks">
  <p:cSld name="BLANK_1_1_1_1_1_1_2 2">
    <p:spTree>
      <p:nvGrpSpPr>
        <p:cNvPr id="1" name="Shape 20585"/>
        <p:cNvGrpSpPr/>
        <p:nvPr/>
      </p:nvGrpSpPr>
      <p:grpSpPr>
        <a:xfrm>
          <a:off x="0" y="0"/>
          <a:ext cx="0" cy="0"/>
          <a:chOff x="0" y="0"/>
          <a:chExt cx="0" cy="0"/>
        </a:xfrm>
      </p:grpSpPr>
      <p:pic>
        <p:nvPicPr>
          <p:cNvPr id="20586" name="Google Shape;20586;p1161"/>
          <p:cNvPicPr preferRelativeResize="0"/>
          <p:nvPr/>
        </p:nvPicPr>
        <p:blipFill rotWithShape="1">
          <a:blip r:embed="rId2">
            <a:alphaModFix/>
          </a:blip>
          <a:srcRect/>
          <a:stretch/>
        </p:blipFill>
        <p:spPr>
          <a:xfrm flipH="1">
            <a:off x="-15" y="1"/>
            <a:ext cx="12192004" cy="6858001"/>
          </a:xfrm>
          <a:prstGeom prst="rect">
            <a:avLst/>
          </a:prstGeom>
          <a:noFill/>
          <a:ln>
            <a:noFill/>
          </a:ln>
        </p:spPr>
      </p:pic>
      <p:sp>
        <p:nvSpPr>
          <p:cNvPr id="20587" name="Google Shape;20587;p1161"/>
          <p:cNvSpPr/>
          <p:nvPr/>
        </p:nvSpPr>
        <p:spPr>
          <a:xfrm>
            <a:off x="-15" y="0"/>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
        <p:nvSpPr>
          <p:cNvPr id="20588" name="Google Shape;20588;p1161"/>
          <p:cNvSpPr txBox="1"/>
          <p:nvPr/>
        </p:nvSpPr>
        <p:spPr>
          <a:xfrm>
            <a:off x="3700200" y="4700867"/>
            <a:ext cx="4791600" cy="933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rtl="0">
              <a:lnSpc>
                <a:spcPct val="100000"/>
              </a:lnSpc>
              <a:spcBef>
                <a:spcPts val="400"/>
              </a:spcBef>
              <a:spcAft>
                <a:spcPts val="0"/>
              </a:spcAft>
              <a:buClr>
                <a:schemeClr val="dk1"/>
              </a:buClr>
              <a:buSzPts val="1600"/>
              <a:buFont typeface="Barlow Medium"/>
              <a:buNone/>
            </a:pPr>
            <a:r>
              <a:rPr lang="en-US" sz="1600" b="0" i="0" u="none" strike="noStrike" cap="none">
                <a:solidFill>
                  <a:schemeClr val="dk1"/>
                </a:solidFill>
                <a:latin typeface="Barlow Medium"/>
                <a:ea typeface="Barlow Medium"/>
                <a:cs typeface="Barlow Medium"/>
                <a:sym typeface="Barlow Medium"/>
              </a:rPr>
              <a:t>CREDITS: This presentation template was created by </a:t>
            </a:r>
            <a:r>
              <a:rPr lang="en-US" sz="1600" b="0" i="0" u="none" strike="noStrike" cap="none">
                <a:solidFill>
                  <a:schemeClr val="dk1"/>
                </a:solidFill>
                <a:uFill>
                  <a:noFill/>
                </a:uFill>
                <a:latin typeface="Barlow Medium"/>
                <a:ea typeface="Barlow Medium"/>
                <a:cs typeface="Barlow Medium"/>
                <a:sym typeface="Barlow Medium"/>
                <a:hlinkClick r:id="rId3">
                  <a:extLst>
                    <a:ext uri="{A12FA001-AC4F-418D-AE19-62706E023703}">
                      <ahyp:hlinkClr xmlns:ahyp="http://schemas.microsoft.com/office/drawing/2018/hyperlinkcolor" val="tx"/>
                    </a:ext>
                  </a:extLst>
                </a:hlinkClick>
              </a:rPr>
              <a:t>Slidesgo</a:t>
            </a:r>
            <a:r>
              <a:rPr lang="en-US" sz="1600" b="0" i="0" u="none" strike="noStrike" cap="none">
                <a:solidFill>
                  <a:schemeClr val="dk1"/>
                </a:solidFill>
                <a:latin typeface="Barlow Medium"/>
                <a:ea typeface="Barlow Medium"/>
                <a:cs typeface="Barlow Medium"/>
                <a:sym typeface="Barlow Medium"/>
              </a:rPr>
              <a:t>, including icons by </a:t>
            </a:r>
            <a:r>
              <a:rPr lang="en-US" sz="1600" b="0" i="0" u="none" strike="noStrike" cap="none">
                <a:solidFill>
                  <a:schemeClr val="dk1"/>
                </a:solidFill>
                <a:uFill>
                  <a:noFill/>
                </a:uFill>
                <a:latin typeface="Barlow Medium"/>
                <a:ea typeface="Barlow Medium"/>
                <a:cs typeface="Barlow Medium"/>
                <a:sym typeface="Barlow Medium"/>
                <a:hlinkClick r:id="rId4">
                  <a:extLst>
                    <a:ext uri="{A12FA001-AC4F-418D-AE19-62706E023703}">
                      <ahyp:hlinkClr xmlns:ahyp="http://schemas.microsoft.com/office/drawing/2018/hyperlinkcolor" val="tx"/>
                    </a:ext>
                  </a:extLst>
                </a:hlinkClick>
              </a:rPr>
              <a:t>Flaticon</a:t>
            </a:r>
            <a:r>
              <a:rPr lang="en-US" sz="1600" b="0" i="0" u="none" strike="noStrike" cap="none">
                <a:solidFill>
                  <a:schemeClr val="dk1"/>
                </a:solidFill>
                <a:latin typeface="Barlow Medium"/>
                <a:ea typeface="Barlow Medium"/>
                <a:cs typeface="Barlow Medium"/>
                <a:sym typeface="Barlow Medium"/>
              </a:rPr>
              <a:t>, and infographics &amp; images by </a:t>
            </a:r>
            <a:r>
              <a:rPr lang="en-US" sz="1600" b="0" i="0" u="none" strike="noStrike" cap="none">
                <a:solidFill>
                  <a:schemeClr val="dk1"/>
                </a:solidFill>
                <a:uFill>
                  <a:noFill/>
                </a:uFill>
                <a:latin typeface="Barlow Medium"/>
                <a:ea typeface="Barlow Medium"/>
                <a:cs typeface="Barlow Medium"/>
                <a:sym typeface="Barlow Medium"/>
                <a:hlinkClick r:id="rId5">
                  <a:extLst>
                    <a:ext uri="{A12FA001-AC4F-418D-AE19-62706E023703}">
                      <ahyp:hlinkClr xmlns:ahyp="http://schemas.microsoft.com/office/drawing/2018/hyperlinkcolor" val="tx"/>
                    </a:ext>
                  </a:extLst>
                </a:hlinkClick>
              </a:rPr>
              <a:t>Freepik</a:t>
            </a:r>
            <a:endParaRPr sz="1600" b="0" i="0" u="none" strike="noStrike" cap="none">
              <a:solidFill>
                <a:schemeClr val="dk1"/>
              </a:solidFill>
              <a:latin typeface="Barlow Medium"/>
              <a:ea typeface="Barlow Medium"/>
              <a:cs typeface="Barlow Medium"/>
              <a:sym typeface="Barlow Medium"/>
            </a:endParaRPr>
          </a:p>
        </p:txBody>
      </p:sp>
      <p:sp>
        <p:nvSpPr>
          <p:cNvPr id="20589" name="Google Shape;20589;p1161"/>
          <p:cNvSpPr txBox="1">
            <a:spLocks noGrp="1"/>
          </p:cNvSpPr>
          <p:nvPr>
            <p:ph type="ctrTitle"/>
          </p:nvPr>
        </p:nvSpPr>
        <p:spPr>
          <a:xfrm>
            <a:off x="3700200" y="720000"/>
            <a:ext cx="4791600" cy="15020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lvl1pPr lvl="0" algn="ctr">
              <a:lnSpc>
                <a:spcPct val="100000"/>
              </a:lnSpc>
              <a:spcBef>
                <a:spcPts val="0"/>
              </a:spcBef>
              <a:spcAft>
                <a:spcPts val="0"/>
              </a:spcAft>
              <a:buSzPts val="5200"/>
              <a:buNone/>
              <a:defRPr sz="8666"/>
            </a:lvl1pPr>
            <a:lvl2pPr lvl="1" algn="ctr">
              <a:lnSpc>
                <a:spcPct val="100000"/>
              </a:lnSpc>
              <a:spcBef>
                <a:spcPts val="0"/>
              </a:spcBef>
              <a:spcAft>
                <a:spcPts val="0"/>
              </a:spcAft>
              <a:buSzPts val="5200"/>
              <a:buNone/>
              <a:defRPr sz="6933"/>
            </a:lvl2pPr>
            <a:lvl3pPr lvl="2" algn="ctr">
              <a:lnSpc>
                <a:spcPct val="100000"/>
              </a:lnSpc>
              <a:spcBef>
                <a:spcPts val="0"/>
              </a:spcBef>
              <a:spcAft>
                <a:spcPts val="0"/>
              </a:spcAft>
              <a:buSzPts val="5200"/>
              <a:buNone/>
              <a:defRPr sz="6933"/>
            </a:lvl3pPr>
            <a:lvl4pPr lvl="3" algn="ctr">
              <a:lnSpc>
                <a:spcPct val="100000"/>
              </a:lnSpc>
              <a:spcBef>
                <a:spcPts val="0"/>
              </a:spcBef>
              <a:spcAft>
                <a:spcPts val="0"/>
              </a:spcAft>
              <a:buSzPts val="5200"/>
              <a:buNone/>
              <a:defRPr sz="6933"/>
            </a:lvl4pPr>
            <a:lvl5pPr lvl="4" algn="ctr">
              <a:lnSpc>
                <a:spcPct val="100000"/>
              </a:lnSpc>
              <a:spcBef>
                <a:spcPts val="0"/>
              </a:spcBef>
              <a:spcAft>
                <a:spcPts val="0"/>
              </a:spcAft>
              <a:buSzPts val="5200"/>
              <a:buNone/>
              <a:defRPr sz="6933"/>
            </a:lvl5pPr>
            <a:lvl6pPr lvl="5" algn="ctr">
              <a:lnSpc>
                <a:spcPct val="100000"/>
              </a:lnSpc>
              <a:spcBef>
                <a:spcPts val="0"/>
              </a:spcBef>
              <a:spcAft>
                <a:spcPts val="0"/>
              </a:spcAft>
              <a:buSzPts val="5200"/>
              <a:buNone/>
              <a:defRPr sz="6933"/>
            </a:lvl6pPr>
            <a:lvl7pPr lvl="6" algn="ctr">
              <a:lnSpc>
                <a:spcPct val="100000"/>
              </a:lnSpc>
              <a:spcBef>
                <a:spcPts val="0"/>
              </a:spcBef>
              <a:spcAft>
                <a:spcPts val="0"/>
              </a:spcAft>
              <a:buSzPts val="5200"/>
              <a:buNone/>
              <a:defRPr sz="6933"/>
            </a:lvl7pPr>
            <a:lvl8pPr lvl="7" algn="ctr">
              <a:lnSpc>
                <a:spcPct val="100000"/>
              </a:lnSpc>
              <a:spcBef>
                <a:spcPts val="0"/>
              </a:spcBef>
              <a:spcAft>
                <a:spcPts val="0"/>
              </a:spcAft>
              <a:buSzPts val="5200"/>
              <a:buNone/>
              <a:defRPr sz="6933"/>
            </a:lvl8pPr>
            <a:lvl9pPr lvl="8" algn="ctr">
              <a:lnSpc>
                <a:spcPct val="100000"/>
              </a:lnSpc>
              <a:spcBef>
                <a:spcPts val="0"/>
              </a:spcBef>
              <a:spcAft>
                <a:spcPts val="0"/>
              </a:spcAft>
              <a:buSzPts val="5200"/>
              <a:buNone/>
              <a:defRPr sz="6933"/>
            </a:lvl9pPr>
          </a:lstStyle>
          <a:p>
            <a:endParaRPr/>
          </a:p>
        </p:txBody>
      </p:sp>
      <p:sp>
        <p:nvSpPr>
          <p:cNvPr id="20590" name="Google Shape;20590;p1161"/>
          <p:cNvSpPr txBox="1">
            <a:spLocks noGrp="1"/>
          </p:cNvSpPr>
          <p:nvPr>
            <p:ph type="subTitle" idx="1"/>
          </p:nvPr>
        </p:nvSpPr>
        <p:spPr>
          <a:xfrm>
            <a:off x="3700200" y="2772467"/>
            <a:ext cx="4791600" cy="1928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Clr>
                <a:schemeClr val="dk1"/>
              </a:buClr>
              <a:buSzPts val="1400"/>
              <a:buNone/>
              <a:defRPr>
                <a:solidFill>
                  <a:schemeClr val="dk1"/>
                </a:solidFill>
              </a:defRPr>
            </a:lvl1pPr>
            <a:lvl2pPr lvl="1" algn="ctr">
              <a:lnSpc>
                <a:spcPct val="100000"/>
              </a:lnSpc>
              <a:spcBef>
                <a:spcPts val="0"/>
              </a:spcBef>
              <a:spcAft>
                <a:spcPts val="0"/>
              </a:spcAft>
              <a:buClr>
                <a:schemeClr val="dk1"/>
              </a:buClr>
              <a:buSzPts val="1800"/>
              <a:buNone/>
              <a:defRPr sz="2400">
                <a:solidFill>
                  <a:schemeClr val="dk1"/>
                </a:solidFill>
              </a:defRPr>
            </a:lvl2pPr>
            <a:lvl3pPr lvl="2" algn="ctr">
              <a:lnSpc>
                <a:spcPct val="100000"/>
              </a:lnSpc>
              <a:spcBef>
                <a:spcPts val="0"/>
              </a:spcBef>
              <a:spcAft>
                <a:spcPts val="0"/>
              </a:spcAft>
              <a:buClr>
                <a:schemeClr val="dk1"/>
              </a:buClr>
              <a:buSzPts val="1800"/>
              <a:buNone/>
              <a:defRPr sz="2400">
                <a:solidFill>
                  <a:schemeClr val="dk1"/>
                </a:solidFill>
              </a:defRPr>
            </a:lvl3pPr>
            <a:lvl4pPr lvl="3" algn="ctr">
              <a:lnSpc>
                <a:spcPct val="100000"/>
              </a:lnSpc>
              <a:spcBef>
                <a:spcPts val="0"/>
              </a:spcBef>
              <a:spcAft>
                <a:spcPts val="0"/>
              </a:spcAft>
              <a:buClr>
                <a:schemeClr val="dk1"/>
              </a:buClr>
              <a:buSzPts val="1800"/>
              <a:buNone/>
              <a:defRPr sz="2400">
                <a:solidFill>
                  <a:schemeClr val="dk1"/>
                </a:solidFill>
              </a:defRPr>
            </a:lvl4pPr>
            <a:lvl5pPr lvl="4" algn="ctr">
              <a:lnSpc>
                <a:spcPct val="100000"/>
              </a:lnSpc>
              <a:spcBef>
                <a:spcPts val="0"/>
              </a:spcBef>
              <a:spcAft>
                <a:spcPts val="0"/>
              </a:spcAft>
              <a:buClr>
                <a:schemeClr val="dk1"/>
              </a:buClr>
              <a:buSzPts val="1800"/>
              <a:buNone/>
              <a:defRPr sz="2400">
                <a:solidFill>
                  <a:schemeClr val="dk1"/>
                </a:solidFill>
              </a:defRPr>
            </a:lvl5pPr>
            <a:lvl6pPr lvl="5" algn="ctr">
              <a:lnSpc>
                <a:spcPct val="100000"/>
              </a:lnSpc>
              <a:spcBef>
                <a:spcPts val="0"/>
              </a:spcBef>
              <a:spcAft>
                <a:spcPts val="0"/>
              </a:spcAft>
              <a:buClr>
                <a:schemeClr val="dk1"/>
              </a:buClr>
              <a:buSzPts val="1800"/>
              <a:buNone/>
              <a:defRPr sz="2400">
                <a:solidFill>
                  <a:schemeClr val="dk1"/>
                </a:solidFill>
              </a:defRPr>
            </a:lvl6pPr>
            <a:lvl7pPr lvl="6" algn="ctr">
              <a:lnSpc>
                <a:spcPct val="100000"/>
              </a:lnSpc>
              <a:spcBef>
                <a:spcPts val="0"/>
              </a:spcBef>
              <a:spcAft>
                <a:spcPts val="0"/>
              </a:spcAft>
              <a:buClr>
                <a:schemeClr val="dk1"/>
              </a:buClr>
              <a:buSzPts val="1800"/>
              <a:buNone/>
              <a:defRPr sz="2400">
                <a:solidFill>
                  <a:schemeClr val="dk1"/>
                </a:solidFill>
              </a:defRPr>
            </a:lvl7pPr>
            <a:lvl8pPr lvl="7" algn="ctr">
              <a:lnSpc>
                <a:spcPct val="100000"/>
              </a:lnSpc>
              <a:spcBef>
                <a:spcPts val="0"/>
              </a:spcBef>
              <a:spcAft>
                <a:spcPts val="0"/>
              </a:spcAft>
              <a:buClr>
                <a:schemeClr val="dk1"/>
              </a:buClr>
              <a:buSzPts val="1800"/>
              <a:buNone/>
              <a:defRPr sz="2400">
                <a:solidFill>
                  <a:schemeClr val="dk1"/>
                </a:solidFill>
              </a:defRPr>
            </a:lvl8pPr>
            <a:lvl9pPr lvl="8" algn="ctr">
              <a:lnSpc>
                <a:spcPct val="100000"/>
              </a:lnSpc>
              <a:spcBef>
                <a:spcPts val="0"/>
              </a:spcBef>
              <a:spcAft>
                <a:spcPts val="0"/>
              </a:spcAft>
              <a:buClr>
                <a:schemeClr val="dk1"/>
              </a:buClr>
              <a:buSzPts val="1800"/>
              <a:buNone/>
              <a:defRPr sz="2400">
                <a:solidFill>
                  <a:schemeClr val="dk1"/>
                </a:solidFill>
              </a:defRPr>
            </a:lvl9pPr>
          </a:lstStyle>
          <a:p>
            <a:endParaRPr/>
          </a:p>
        </p:txBody>
      </p:sp>
      <p:sp>
        <p:nvSpPr>
          <p:cNvPr id="20591" name="Google Shape;20591;p1161"/>
          <p:cNvSpPr txBox="1">
            <a:spLocks noGrp="1"/>
          </p:cNvSpPr>
          <p:nvPr>
            <p:ph type="subTitle" idx="2"/>
          </p:nvPr>
        </p:nvSpPr>
        <p:spPr>
          <a:xfrm rot="-861">
            <a:off x="3700235" y="5635073"/>
            <a:ext cx="4791600" cy="4976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Clr>
                <a:schemeClr val="dk1"/>
              </a:buClr>
              <a:buSzPts val="1100"/>
              <a:buNone/>
              <a:defRPr sz="1600"/>
            </a:lvl1pPr>
            <a:lvl2pPr lvl="1" algn="ctr">
              <a:lnSpc>
                <a:spcPct val="100000"/>
              </a:lnSpc>
              <a:spcBef>
                <a:spcPts val="0"/>
              </a:spcBef>
              <a:spcAft>
                <a:spcPts val="0"/>
              </a:spcAft>
              <a:buClr>
                <a:schemeClr val="dk1"/>
              </a:buClr>
              <a:buSzPts val="1100"/>
              <a:buNone/>
              <a:defRPr sz="1467">
                <a:solidFill>
                  <a:schemeClr val="dk1"/>
                </a:solidFill>
              </a:defRPr>
            </a:lvl2pPr>
            <a:lvl3pPr lvl="2" algn="ctr">
              <a:lnSpc>
                <a:spcPct val="100000"/>
              </a:lnSpc>
              <a:spcBef>
                <a:spcPts val="0"/>
              </a:spcBef>
              <a:spcAft>
                <a:spcPts val="0"/>
              </a:spcAft>
              <a:buClr>
                <a:schemeClr val="dk1"/>
              </a:buClr>
              <a:buSzPts val="1100"/>
              <a:buNone/>
              <a:defRPr sz="1467">
                <a:solidFill>
                  <a:schemeClr val="dk1"/>
                </a:solidFill>
              </a:defRPr>
            </a:lvl3pPr>
            <a:lvl4pPr lvl="3" algn="ctr">
              <a:lnSpc>
                <a:spcPct val="100000"/>
              </a:lnSpc>
              <a:spcBef>
                <a:spcPts val="0"/>
              </a:spcBef>
              <a:spcAft>
                <a:spcPts val="0"/>
              </a:spcAft>
              <a:buClr>
                <a:schemeClr val="dk1"/>
              </a:buClr>
              <a:buSzPts val="1100"/>
              <a:buNone/>
              <a:defRPr sz="1467">
                <a:solidFill>
                  <a:schemeClr val="dk1"/>
                </a:solidFill>
              </a:defRPr>
            </a:lvl4pPr>
            <a:lvl5pPr lvl="4" algn="ctr">
              <a:lnSpc>
                <a:spcPct val="100000"/>
              </a:lnSpc>
              <a:spcBef>
                <a:spcPts val="0"/>
              </a:spcBef>
              <a:spcAft>
                <a:spcPts val="0"/>
              </a:spcAft>
              <a:buClr>
                <a:schemeClr val="dk1"/>
              </a:buClr>
              <a:buSzPts val="1100"/>
              <a:buNone/>
              <a:defRPr sz="1467">
                <a:solidFill>
                  <a:schemeClr val="dk1"/>
                </a:solidFill>
              </a:defRPr>
            </a:lvl5pPr>
            <a:lvl6pPr lvl="5" algn="ctr">
              <a:lnSpc>
                <a:spcPct val="100000"/>
              </a:lnSpc>
              <a:spcBef>
                <a:spcPts val="0"/>
              </a:spcBef>
              <a:spcAft>
                <a:spcPts val="0"/>
              </a:spcAft>
              <a:buClr>
                <a:schemeClr val="dk1"/>
              </a:buClr>
              <a:buSzPts val="1100"/>
              <a:buNone/>
              <a:defRPr sz="1467">
                <a:solidFill>
                  <a:schemeClr val="dk1"/>
                </a:solidFill>
              </a:defRPr>
            </a:lvl6pPr>
            <a:lvl7pPr lvl="6" algn="ctr">
              <a:lnSpc>
                <a:spcPct val="100000"/>
              </a:lnSpc>
              <a:spcBef>
                <a:spcPts val="0"/>
              </a:spcBef>
              <a:spcAft>
                <a:spcPts val="0"/>
              </a:spcAft>
              <a:buClr>
                <a:schemeClr val="dk1"/>
              </a:buClr>
              <a:buSzPts val="1100"/>
              <a:buNone/>
              <a:defRPr sz="1467">
                <a:solidFill>
                  <a:schemeClr val="dk1"/>
                </a:solidFill>
              </a:defRPr>
            </a:lvl7pPr>
            <a:lvl8pPr lvl="7" algn="ctr">
              <a:lnSpc>
                <a:spcPct val="100000"/>
              </a:lnSpc>
              <a:spcBef>
                <a:spcPts val="0"/>
              </a:spcBef>
              <a:spcAft>
                <a:spcPts val="0"/>
              </a:spcAft>
              <a:buClr>
                <a:schemeClr val="dk1"/>
              </a:buClr>
              <a:buSzPts val="1100"/>
              <a:buNone/>
              <a:defRPr sz="1467">
                <a:solidFill>
                  <a:schemeClr val="dk1"/>
                </a:solidFill>
              </a:defRPr>
            </a:lvl8pPr>
            <a:lvl9pPr lvl="8" algn="ctr">
              <a:lnSpc>
                <a:spcPct val="100000"/>
              </a:lnSpc>
              <a:spcBef>
                <a:spcPts val="0"/>
              </a:spcBef>
              <a:spcAft>
                <a:spcPts val="0"/>
              </a:spcAft>
              <a:buClr>
                <a:schemeClr val="dk1"/>
              </a:buClr>
              <a:buSzPts val="1100"/>
              <a:buNone/>
              <a:defRPr sz="1467">
                <a:solidFill>
                  <a:schemeClr val="dk1"/>
                </a:solidFill>
              </a:defRPr>
            </a:lvl9pPr>
          </a:lstStyle>
          <a:p>
            <a:endParaRPr/>
          </a:p>
        </p:txBody>
      </p:sp>
    </p:spTree>
  </p:cSld>
  <p:clrMapOvr>
    <a:masterClrMapping/>
  </p:clrMapOvr>
</p:sldLayout>
</file>

<file path=ppt/slideLayouts/slideLayout2095.xml><?xml version="1.0" encoding="utf-8"?>
<p:sldLayout xmlns:a="http://schemas.openxmlformats.org/drawingml/2006/main" xmlns:r="http://schemas.openxmlformats.org/officeDocument/2006/relationships" xmlns:p="http://schemas.openxmlformats.org/presentationml/2006/main" matchingName="Background">
  <p:cSld name="BLANK_1_1_1_1_1_1_1 2">
    <p:spTree>
      <p:nvGrpSpPr>
        <p:cNvPr id="1" name="Shape 20592"/>
        <p:cNvGrpSpPr/>
        <p:nvPr/>
      </p:nvGrpSpPr>
      <p:grpSpPr>
        <a:xfrm>
          <a:off x="0" y="0"/>
          <a:ext cx="0" cy="0"/>
          <a:chOff x="0" y="0"/>
          <a:chExt cx="0" cy="0"/>
        </a:xfrm>
      </p:grpSpPr>
      <p:pic>
        <p:nvPicPr>
          <p:cNvPr id="20593" name="Google Shape;20593;p1162"/>
          <p:cNvPicPr preferRelativeResize="0"/>
          <p:nvPr/>
        </p:nvPicPr>
        <p:blipFill rotWithShape="1">
          <a:blip r:embed="rId2">
            <a:alphaModFix/>
          </a:blip>
          <a:srcRect/>
          <a:stretch/>
        </p:blipFill>
        <p:spPr>
          <a:xfrm>
            <a:off x="1" y="1"/>
            <a:ext cx="12192004" cy="6858001"/>
          </a:xfrm>
          <a:prstGeom prst="rect">
            <a:avLst/>
          </a:prstGeom>
          <a:noFill/>
          <a:ln>
            <a:noFill/>
          </a:ln>
        </p:spPr>
      </p:pic>
      <p:sp>
        <p:nvSpPr>
          <p:cNvPr id="20594" name="Google Shape;20594;p1162"/>
          <p:cNvSpPr/>
          <p:nvPr/>
        </p:nvSpPr>
        <p:spPr>
          <a:xfrm>
            <a:off x="-67" y="0"/>
            <a:ext cx="12192000" cy="6858000"/>
          </a:xfrm>
          <a:prstGeom prst="rect">
            <a:avLst/>
          </a:prstGeom>
          <a:gradFill>
            <a:gsLst>
              <a:gs pos="0">
                <a:srgbClr val="FFFFFF">
                  <a:alpha val="28235"/>
                </a:srgbClr>
              </a:gs>
              <a:gs pos="50000">
                <a:srgbClr val="FFFFFF">
                  <a:alpha val="85098"/>
                </a:srgbClr>
              </a:gs>
              <a:gs pos="100000">
                <a:srgbClr val="FFFFFF">
                  <a:alpha val="28235"/>
                </a:srgbClr>
              </a:gs>
            </a:gsLst>
            <a:lin ang="10800025" scaled="0"/>
          </a:gra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2096.xml><?xml version="1.0" encoding="utf-8"?>
<p:sldLayout xmlns:a="http://schemas.openxmlformats.org/drawingml/2006/main" xmlns:r="http://schemas.openxmlformats.org/officeDocument/2006/relationships" xmlns:p="http://schemas.openxmlformats.org/presentationml/2006/main" matchingName="Background 1">
  <p:cSld name="BLANK_1_1_1_1_1_1_1_1 2">
    <p:spTree>
      <p:nvGrpSpPr>
        <p:cNvPr id="1" name="Shape 20595"/>
        <p:cNvGrpSpPr/>
        <p:nvPr/>
      </p:nvGrpSpPr>
      <p:grpSpPr>
        <a:xfrm>
          <a:off x="0" y="0"/>
          <a:ext cx="0" cy="0"/>
          <a:chOff x="0" y="0"/>
          <a:chExt cx="0" cy="0"/>
        </a:xfrm>
      </p:grpSpPr>
      <p:pic>
        <p:nvPicPr>
          <p:cNvPr id="20596" name="Google Shape;20596;p1163"/>
          <p:cNvPicPr preferRelativeResize="0"/>
          <p:nvPr/>
        </p:nvPicPr>
        <p:blipFill rotWithShape="1">
          <a:blip r:embed="rId2">
            <a:alphaModFix/>
          </a:blip>
          <a:srcRect/>
          <a:stretch/>
        </p:blipFill>
        <p:spPr>
          <a:xfrm flipH="1">
            <a:off x="-1" y="-1"/>
            <a:ext cx="12192004" cy="6858001"/>
          </a:xfrm>
          <a:prstGeom prst="rect">
            <a:avLst/>
          </a:prstGeom>
          <a:noFill/>
          <a:ln>
            <a:noFill/>
          </a:ln>
        </p:spPr>
      </p:pic>
      <p:sp>
        <p:nvSpPr>
          <p:cNvPr id="20597" name="Google Shape;20597;p1163"/>
          <p:cNvSpPr/>
          <p:nvPr/>
        </p:nvSpPr>
        <p:spPr>
          <a:xfrm>
            <a:off x="0" y="-1"/>
            <a:ext cx="12192000" cy="6858000"/>
          </a:xfrm>
          <a:prstGeom prst="rect">
            <a:avLst/>
          </a:prstGeom>
          <a:solidFill>
            <a:srgbClr val="FFFFFF">
              <a:alpha val="7372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2097.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20598"/>
        <p:cNvGrpSpPr/>
        <p:nvPr/>
      </p:nvGrpSpPr>
      <p:grpSpPr>
        <a:xfrm>
          <a:off x="0" y="0"/>
          <a:ext cx="0" cy="0"/>
          <a:chOff x="0" y="0"/>
          <a:chExt cx="0" cy="0"/>
        </a:xfrm>
      </p:grpSpPr>
      <p:grpSp>
        <p:nvGrpSpPr>
          <p:cNvPr id="20599" name="Google Shape;20599;p1165"/>
          <p:cNvGrpSpPr/>
          <p:nvPr/>
        </p:nvGrpSpPr>
        <p:grpSpPr>
          <a:xfrm>
            <a:off x="7191542" y="1"/>
            <a:ext cx="5000459" cy="1425992"/>
            <a:chOff x="7191542" y="1"/>
            <a:chExt cx="5000459" cy="1425992"/>
          </a:xfrm>
        </p:grpSpPr>
        <p:pic>
          <p:nvPicPr>
            <p:cNvPr id="20600" name="Google Shape;20600;p11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601" name="Google Shape;20601;p1165"/>
            <p:cNvGrpSpPr/>
            <p:nvPr/>
          </p:nvGrpSpPr>
          <p:grpSpPr>
            <a:xfrm>
              <a:off x="7191542" y="1"/>
              <a:ext cx="5000459" cy="1425992"/>
              <a:chOff x="7186272" y="0"/>
              <a:chExt cx="5005729" cy="1427495"/>
            </a:xfrm>
          </p:grpSpPr>
          <p:sp>
            <p:nvSpPr>
              <p:cNvPr id="20602" name="Google Shape;20602;p11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5C9F22"/>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0603" name="Google Shape;20603;p11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grpSp>
      <p:sp>
        <p:nvSpPr>
          <p:cNvPr id="20604" name="Google Shape;20604;p1165"/>
          <p:cNvSpPr txBox="1">
            <a:spLocks noGrp="1"/>
          </p:cNvSpPr>
          <p:nvPr>
            <p:ph type="title"/>
          </p:nvPr>
        </p:nvSpPr>
        <p:spPr>
          <a:xfrm>
            <a:off x="960000" y="720000"/>
            <a:ext cx="10272000" cy="752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a:lvl1pPr>
            <a:lvl2pPr lvl="1" algn="l">
              <a:lnSpc>
                <a:spcPct val="100000"/>
              </a:lnSpc>
              <a:spcBef>
                <a:spcPts val="0"/>
              </a:spcBef>
              <a:spcAft>
                <a:spcPts val="0"/>
              </a:spcAft>
              <a:buSzPts val="3600"/>
              <a:buNone/>
              <a:defRPr/>
            </a:lvl2pPr>
            <a:lvl3pPr lvl="2" algn="l">
              <a:lnSpc>
                <a:spcPct val="100000"/>
              </a:lnSpc>
              <a:spcBef>
                <a:spcPts val="0"/>
              </a:spcBef>
              <a:spcAft>
                <a:spcPts val="0"/>
              </a:spcAft>
              <a:buSzPts val="3600"/>
              <a:buNone/>
              <a:defRPr/>
            </a:lvl3pPr>
            <a:lvl4pPr lvl="3" algn="l">
              <a:lnSpc>
                <a:spcPct val="100000"/>
              </a:lnSpc>
              <a:spcBef>
                <a:spcPts val="0"/>
              </a:spcBef>
              <a:spcAft>
                <a:spcPts val="0"/>
              </a:spcAft>
              <a:buSzPts val="3600"/>
              <a:buNone/>
              <a:defRPr/>
            </a:lvl4pPr>
            <a:lvl5pPr lvl="4" algn="l">
              <a:lnSpc>
                <a:spcPct val="100000"/>
              </a:lnSpc>
              <a:spcBef>
                <a:spcPts val="0"/>
              </a:spcBef>
              <a:spcAft>
                <a:spcPts val="0"/>
              </a:spcAft>
              <a:buSzPts val="3600"/>
              <a:buNone/>
              <a:defRPr/>
            </a:lvl5pPr>
            <a:lvl6pPr lvl="5" algn="l">
              <a:lnSpc>
                <a:spcPct val="100000"/>
              </a:lnSpc>
              <a:spcBef>
                <a:spcPts val="0"/>
              </a:spcBef>
              <a:spcAft>
                <a:spcPts val="0"/>
              </a:spcAft>
              <a:buSzPts val="3600"/>
              <a:buNone/>
              <a:defRPr/>
            </a:lvl6pPr>
            <a:lvl7pPr lvl="6" algn="l">
              <a:lnSpc>
                <a:spcPct val="100000"/>
              </a:lnSpc>
              <a:spcBef>
                <a:spcPts val="0"/>
              </a:spcBef>
              <a:spcAft>
                <a:spcPts val="0"/>
              </a:spcAft>
              <a:buSzPts val="3600"/>
              <a:buNone/>
              <a:defRPr/>
            </a:lvl7pPr>
            <a:lvl8pPr lvl="7" algn="l">
              <a:lnSpc>
                <a:spcPct val="100000"/>
              </a:lnSpc>
              <a:spcBef>
                <a:spcPts val="0"/>
              </a:spcBef>
              <a:spcAft>
                <a:spcPts val="0"/>
              </a:spcAft>
              <a:buSzPts val="3600"/>
              <a:buNone/>
              <a:defRPr/>
            </a:lvl8pPr>
            <a:lvl9pPr lvl="8" algn="l">
              <a:lnSpc>
                <a:spcPct val="100000"/>
              </a:lnSpc>
              <a:spcBef>
                <a:spcPts val="0"/>
              </a:spcBef>
              <a:spcAft>
                <a:spcPts val="0"/>
              </a:spcAft>
              <a:buSzPts val="3600"/>
              <a:buNone/>
              <a:defRPr/>
            </a:lvl9pPr>
          </a:lstStyle>
          <a:p>
            <a:endParaRPr/>
          </a:p>
        </p:txBody>
      </p:sp>
      <p:sp>
        <p:nvSpPr>
          <p:cNvPr id="20605" name="Google Shape;20605;p1165"/>
          <p:cNvSpPr txBox="1">
            <a:spLocks noGrp="1"/>
          </p:cNvSpPr>
          <p:nvPr>
            <p:ph type="body" idx="1"/>
          </p:nvPr>
        </p:nvSpPr>
        <p:spPr>
          <a:xfrm>
            <a:off x="960000" y="1649444"/>
            <a:ext cx="10272000" cy="4488400"/>
          </a:xfrm>
          <a:prstGeom prst="rect">
            <a:avLst/>
          </a:prstGeom>
          <a:noFill/>
          <a:ln>
            <a:noFill/>
          </a:ln>
        </p:spPr>
        <p:txBody>
          <a:bodyPr spcFirstLastPara="1" wrap="square" lIns="91425" tIns="91425" rIns="91425" bIns="91425" anchor="t" anchorCtr="0">
            <a:noAutofit/>
          </a:bodyPr>
          <a:lstStyle>
            <a:lvl1pPr marL="457200" lvl="0" indent="-317500" algn="l">
              <a:lnSpc>
                <a:spcPct val="100000"/>
              </a:lnSpc>
              <a:spcBef>
                <a:spcPts val="0"/>
              </a:spcBef>
              <a:spcAft>
                <a:spcPts val="0"/>
              </a:spcAft>
              <a:buSzPts val="1400"/>
              <a:buChar char="●"/>
              <a:defRPr/>
            </a:lvl1pPr>
            <a:lvl2pPr marL="914400" lvl="1" indent="-317500" algn="l">
              <a:lnSpc>
                <a:spcPct val="100000"/>
              </a:lnSpc>
              <a:spcBef>
                <a:spcPts val="1600"/>
              </a:spcBef>
              <a:spcAft>
                <a:spcPts val="0"/>
              </a:spcAft>
              <a:buSzPts val="1400"/>
              <a:buChar char="○"/>
              <a:defRPr/>
            </a:lvl2pPr>
            <a:lvl3pPr marL="1371600" lvl="2" indent="-317500" algn="l">
              <a:lnSpc>
                <a:spcPct val="100000"/>
              </a:lnSpc>
              <a:spcBef>
                <a:spcPts val="1600"/>
              </a:spcBef>
              <a:spcAft>
                <a:spcPts val="0"/>
              </a:spcAft>
              <a:buSzPts val="1400"/>
              <a:buChar char="■"/>
              <a:defRPr/>
            </a:lvl3pPr>
            <a:lvl4pPr marL="1828800" lvl="3" indent="-317500" algn="l">
              <a:lnSpc>
                <a:spcPct val="100000"/>
              </a:lnSpc>
              <a:spcBef>
                <a:spcPts val="1600"/>
              </a:spcBef>
              <a:spcAft>
                <a:spcPts val="0"/>
              </a:spcAft>
              <a:buSzPts val="1400"/>
              <a:buChar char="●"/>
              <a:defRPr/>
            </a:lvl4pPr>
            <a:lvl5pPr marL="2286000" lvl="4" indent="-317500" algn="l">
              <a:lnSpc>
                <a:spcPct val="100000"/>
              </a:lnSpc>
              <a:spcBef>
                <a:spcPts val="1600"/>
              </a:spcBef>
              <a:spcAft>
                <a:spcPts val="0"/>
              </a:spcAft>
              <a:buSzPts val="1400"/>
              <a:buChar char="○"/>
              <a:defRPr/>
            </a:lvl5pPr>
            <a:lvl6pPr marL="2743200" lvl="5" indent="-317500" algn="l">
              <a:lnSpc>
                <a:spcPct val="100000"/>
              </a:lnSpc>
              <a:spcBef>
                <a:spcPts val="1600"/>
              </a:spcBef>
              <a:spcAft>
                <a:spcPts val="0"/>
              </a:spcAft>
              <a:buSzPts val="1400"/>
              <a:buChar char="■"/>
              <a:defRPr/>
            </a:lvl6pPr>
            <a:lvl7pPr marL="3200400" lvl="6" indent="-317500" algn="l">
              <a:lnSpc>
                <a:spcPct val="100000"/>
              </a:lnSpc>
              <a:spcBef>
                <a:spcPts val="1600"/>
              </a:spcBef>
              <a:spcAft>
                <a:spcPts val="0"/>
              </a:spcAft>
              <a:buSzPts val="1400"/>
              <a:buChar char="●"/>
              <a:defRPr/>
            </a:lvl7pPr>
            <a:lvl8pPr marL="3657600" lvl="7" indent="-317500" algn="l">
              <a:lnSpc>
                <a:spcPct val="100000"/>
              </a:lnSpc>
              <a:spcBef>
                <a:spcPts val="1600"/>
              </a:spcBef>
              <a:spcAft>
                <a:spcPts val="0"/>
              </a:spcAft>
              <a:buSzPts val="1400"/>
              <a:buChar char="○"/>
              <a:defRPr/>
            </a:lvl8pPr>
            <a:lvl9pPr marL="4114800" lvl="8" indent="-317500" algn="l">
              <a:lnSpc>
                <a:spcPct val="100000"/>
              </a:lnSpc>
              <a:spcBef>
                <a:spcPts val="1600"/>
              </a:spcBef>
              <a:spcAft>
                <a:spcPts val="1600"/>
              </a:spcAft>
              <a:buSzPts val="1400"/>
              <a:buChar char="■"/>
              <a:defRPr/>
            </a:lvl9pPr>
          </a:lstStyle>
          <a:p>
            <a:endParaRPr/>
          </a:p>
        </p:txBody>
      </p:sp>
      <p:sp>
        <p:nvSpPr>
          <p:cNvPr id="20606" name="Google Shape;20606;p11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t" anchorCtr="0">
            <a:noAutofit/>
          </a:bodyPr>
          <a:lstStyle>
            <a:lvl1pPr marL="0" marR="0" lvl="0" indent="0" algn="l" rtl="0">
              <a:lnSpc>
                <a:spcPct val="100000"/>
              </a:lnSpc>
              <a:spcBef>
                <a:spcPts val="0"/>
              </a:spcBef>
              <a:spcAft>
                <a:spcPts val="0"/>
              </a:spcAft>
              <a:buClr>
                <a:srgbClr val="000000"/>
              </a:buClr>
              <a:buSzPts val="1800"/>
              <a:buFont typeface="Arial"/>
              <a:buNone/>
              <a:defRPr sz="1800" b="0" i="0" u="none" strike="noStrike" cap="none">
                <a:solidFill>
                  <a:srgbClr val="E1EBC8"/>
                </a:solidFill>
                <a:latin typeface="Arial"/>
                <a:ea typeface="Arial"/>
                <a:cs typeface="Arial"/>
                <a:sym typeface="Arial"/>
              </a:defRPr>
            </a:lvl1pPr>
            <a:lvl2pPr marL="0" marR="0" lvl="1" indent="0" algn="l" rtl="0">
              <a:lnSpc>
                <a:spcPct val="100000"/>
              </a:lnSpc>
              <a:spcBef>
                <a:spcPts val="0"/>
              </a:spcBef>
              <a:spcAft>
                <a:spcPts val="0"/>
              </a:spcAft>
              <a:buClr>
                <a:srgbClr val="000000"/>
              </a:buClr>
              <a:buSzPts val="1800"/>
              <a:buFont typeface="Arial"/>
              <a:buNone/>
              <a:defRPr sz="1800" b="0" i="0" u="none" strike="noStrike" cap="none">
                <a:solidFill>
                  <a:srgbClr val="E1EBC8"/>
                </a:solidFill>
                <a:latin typeface="Arial"/>
                <a:ea typeface="Arial"/>
                <a:cs typeface="Arial"/>
                <a:sym typeface="Arial"/>
              </a:defRPr>
            </a:lvl2pPr>
            <a:lvl3pPr marL="0" marR="0" lvl="2" indent="0" algn="l" rtl="0">
              <a:lnSpc>
                <a:spcPct val="100000"/>
              </a:lnSpc>
              <a:spcBef>
                <a:spcPts val="0"/>
              </a:spcBef>
              <a:spcAft>
                <a:spcPts val="0"/>
              </a:spcAft>
              <a:buClr>
                <a:srgbClr val="000000"/>
              </a:buClr>
              <a:buSzPts val="1800"/>
              <a:buFont typeface="Arial"/>
              <a:buNone/>
              <a:defRPr sz="1800" b="0" i="0" u="none" strike="noStrike" cap="none">
                <a:solidFill>
                  <a:srgbClr val="E1EBC8"/>
                </a:solidFill>
                <a:latin typeface="Arial"/>
                <a:ea typeface="Arial"/>
                <a:cs typeface="Arial"/>
                <a:sym typeface="Arial"/>
              </a:defRPr>
            </a:lvl3pPr>
            <a:lvl4pPr marL="0" marR="0" lvl="3" indent="0" algn="l" rtl="0">
              <a:lnSpc>
                <a:spcPct val="100000"/>
              </a:lnSpc>
              <a:spcBef>
                <a:spcPts val="0"/>
              </a:spcBef>
              <a:spcAft>
                <a:spcPts val="0"/>
              </a:spcAft>
              <a:buClr>
                <a:srgbClr val="000000"/>
              </a:buClr>
              <a:buSzPts val="1800"/>
              <a:buFont typeface="Arial"/>
              <a:buNone/>
              <a:defRPr sz="1800" b="0" i="0" u="none" strike="noStrike" cap="none">
                <a:solidFill>
                  <a:srgbClr val="E1EBC8"/>
                </a:solidFill>
                <a:latin typeface="Arial"/>
                <a:ea typeface="Arial"/>
                <a:cs typeface="Arial"/>
                <a:sym typeface="Arial"/>
              </a:defRPr>
            </a:lvl4pPr>
            <a:lvl5pPr marL="0" marR="0" lvl="4" indent="0" algn="l" rtl="0">
              <a:lnSpc>
                <a:spcPct val="100000"/>
              </a:lnSpc>
              <a:spcBef>
                <a:spcPts val="0"/>
              </a:spcBef>
              <a:spcAft>
                <a:spcPts val="0"/>
              </a:spcAft>
              <a:buClr>
                <a:srgbClr val="000000"/>
              </a:buClr>
              <a:buSzPts val="1800"/>
              <a:buFont typeface="Arial"/>
              <a:buNone/>
              <a:defRPr sz="1800" b="0" i="0" u="none" strike="noStrike" cap="none">
                <a:solidFill>
                  <a:srgbClr val="E1EBC8"/>
                </a:solidFill>
                <a:latin typeface="Arial"/>
                <a:ea typeface="Arial"/>
                <a:cs typeface="Arial"/>
                <a:sym typeface="Arial"/>
              </a:defRPr>
            </a:lvl5pPr>
            <a:lvl6pPr marL="0" marR="0" lvl="5" indent="0" algn="l" rtl="0">
              <a:lnSpc>
                <a:spcPct val="100000"/>
              </a:lnSpc>
              <a:spcBef>
                <a:spcPts val="0"/>
              </a:spcBef>
              <a:spcAft>
                <a:spcPts val="0"/>
              </a:spcAft>
              <a:buClr>
                <a:srgbClr val="000000"/>
              </a:buClr>
              <a:buSzPts val="1800"/>
              <a:buFont typeface="Arial"/>
              <a:buNone/>
              <a:defRPr sz="1800" b="0" i="0" u="none" strike="noStrike" cap="none">
                <a:solidFill>
                  <a:srgbClr val="E1EBC8"/>
                </a:solidFill>
                <a:latin typeface="Arial"/>
                <a:ea typeface="Arial"/>
                <a:cs typeface="Arial"/>
                <a:sym typeface="Arial"/>
              </a:defRPr>
            </a:lvl6pPr>
            <a:lvl7pPr marL="0" marR="0" lvl="6" indent="0" algn="l" rtl="0">
              <a:lnSpc>
                <a:spcPct val="100000"/>
              </a:lnSpc>
              <a:spcBef>
                <a:spcPts val="0"/>
              </a:spcBef>
              <a:spcAft>
                <a:spcPts val="0"/>
              </a:spcAft>
              <a:buClr>
                <a:srgbClr val="000000"/>
              </a:buClr>
              <a:buSzPts val="1800"/>
              <a:buFont typeface="Arial"/>
              <a:buNone/>
              <a:defRPr sz="1800" b="0" i="0" u="none" strike="noStrike" cap="none">
                <a:solidFill>
                  <a:srgbClr val="E1EBC8"/>
                </a:solidFill>
                <a:latin typeface="Arial"/>
                <a:ea typeface="Arial"/>
                <a:cs typeface="Arial"/>
                <a:sym typeface="Arial"/>
              </a:defRPr>
            </a:lvl7pPr>
            <a:lvl8pPr marL="0" marR="0" lvl="7" indent="0" algn="l" rtl="0">
              <a:lnSpc>
                <a:spcPct val="100000"/>
              </a:lnSpc>
              <a:spcBef>
                <a:spcPts val="0"/>
              </a:spcBef>
              <a:spcAft>
                <a:spcPts val="0"/>
              </a:spcAft>
              <a:buClr>
                <a:srgbClr val="000000"/>
              </a:buClr>
              <a:buSzPts val="1800"/>
              <a:buFont typeface="Arial"/>
              <a:buNone/>
              <a:defRPr sz="1800" b="0" i="0" u="none" strike="noStrike" cap="none">
                <a:solidFill>
                  <a:srgbClr val="E1EBC8"/>
                </a:solidFill>
                <a:latin typeface="Arial"/>
                <a:ea typeface="Arial"/>
                <a:cs typeface="Arial"/>
                <a:sym typeface="Arial"/>
              </a:defRPr>
            </a:lvl8pPr>
            <a:lvl9pPr marL="0" marR="0" lvl="8" indent="0" algn="l" rtl="0">
              <a:lnSpc>
                <a:spcPct val="100000"/>
              </a:lnSpc>
              <a:spcBef>
                <a:spcPts val="0"/>
              </a:spcBef>
              <a:spcAft>
                <a:spcPts val="0"/>
              </a:spcAft>
              <a:buClr>
                <a:srgbClr val="000000"/>
              </a:buClr>
              <a:buSzPts val="1800"/>
              <a:buFont typeface="Arial"/>
              <a:buNone/>
              <a:defRPr sz="1800" b="0" i="0" u="none" strike="noStrike" cap="none">
                <a:solidFill>
                  <a:srgbClr val="E1EBC8"/>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cxnSp>
        <p:nvCxnSpPr>
          <p:cNvPr id="20607" name="Google Shape;20607;p1165"/>
          <p:cNvCxnSpPr/>
          <p:nvPr/>
        </p:nvCxnSpPr>
        <p:spPr>
          <a:xfrm>
            <a:off x="609600" y="6335713"/>
            <a:ext cx="10972800" cy="0"/>
          </a:xfrm>
          <a:prstGeom prst="straightConnector1">
            <a:avLst/>
          </a:prstGeom>
          <a:noFill/>
          <a:ln w="9525" cap="flat" cmpd="sng">
            <a:solidFill>
              <a:srgbClr val="E1EBC8"/>
            </a:solidFill>
            <a:prstDash val="solid"/>
            <a:round/>
            <a:headEnd type="none" w="sm" len="sm"/>
            <a:tailEnd type="none" w="sm" len="sm"/>
          </a:ln>
        </p:spPr>
      </p:cxnSp>
      <p:sp>
        <p:nvSpPr>
          <p:cNvPr id="20608" name="Google Shape;20608;p1165"/>
          <p:cNvSpPr txBox="1">
            <a:spLocks noGrp="1"/>
          </p:cNvSpPr>
          <p:nvPr>
            <p:ph type="ftr" idx="11"/>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9pPr>
          </a:lstStyle>
          <a:p>
            <a:endParaRPr/>
          </a:p>
        </p:txBody>
      </p:sp>
    </p:spTree>
  </p:cSld>
  <p:clrMapOvr>
    <a:masterClrMapping/>
  </p:clrMapOvr>
</p:sldLayout>
</file>

<file path=ppt/slideLayouts/slideLayout20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E6CAAEB5-AC39-44B4-ACDF-96F984B1A493}" type="datetime1">
              <a:rPr lang="en-US" smtClean="0"/>
              <a:t>1/27/25</a:t>
            </a:fld>
            <a:endParaRPr lang="en-US"/>
          </a:p>
        </p:txBody>
      </p:sp>
      <p:sp>
        <p:nvSpPr>
          <p:cNvPr id="5" name="Footer Placeholder 4"/>
          <p:cNvSpPr>
            <a:spLocks noGrp="1"/>
          </p:cNvSpPr>
          <p:nvPr>
            <p:ph type="ftr" sz="quarter" idx="11"/>
          </p:nvPr>
        </p:nvSpPr>
        <p:spPr/>
        <p:txBody>
          <a:bodyPr/>
          <a:lstStyle/>
          <a:p>
            <a:r>
              <a:rPr lang="en-US"/>
              <a:t>Sudden Infant Death Services of Illinois, Inc. (c) 2022</a:t>
            </a:r>
          </a:p>
        </p:txBody>
      </p:sp>
      <p:sp>
        <p:nvSpPr>
          <p:cNvPr id="6" name="Slide Number Placeholder 5"/>
          <p:cNvSpPr>
            <a:spLocks noGrp="1"/>
          </p:cNvSpPr>
          <p:nvPr>
            <p:ph type="sldNum" sz="quarter" idx="12"/>
          </p:nvPr>
        </p:nvSpPr>
        <p:spPr/>
        <p:txBody>
          <a:bodyPr/>
          <a:lstStyle/>
          <a:p>
            <a:fld id="{5626EFC5-3A98-4434-8358-E83565EDBB7A}" type="slidenum">
              <a:rPr lang="en-US" smtClean="0"/>
              <a:pPr/>
              <a:t>‹#›</a:t>
            </a:fld>
            <a:endParaRPr lang="en-US"/>
          </a:p>
        </p:txBody>
      </p:sp>
    </p:spTree>
  </p:cSld>
  <p:clrMapOvr>
    <a:masterClrMapping/>
  </p:clrMapOvr>
</p:sldLayout>
</file>

<file path=ppt/slideLayouts/slideLayout20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A609EE-D114-4A82-A1CC-0E9582BCD1EB}" type="datetime1">
              <a:rPr lang="en-US" smtClean="0"/>
              <a:t>1/27/25</a:t>
            </a:fld>
            <a:endParaRPr lang="en-US"/>
          </a:p>
        </p:txBody>
      </p:sp>
      <p:sp>
        <p:nvSpPr>
          <p:cNvPr id="5" name="Footer Placeholder 4"/>
          <p:cNvSpPr>
            <a:spLocks noGrp="1"/>
          </p:cNvSpPr>
          <p:nvPr>
            <p:ph type="ftr" sz="quarter" idx="11"/>
          </p:nvPr>
        </p:nvSpPr>
        <p:spPr/>
        <p:txBody>
          <a:bodyPr/>
          <a:lstStyle/>
          <a:p>
            <a:r>
              <a:rPr lang="en-US"/>
              <a:t>Sudden Infant Death Services of Illinois, Inc. (c) 2022</a:t>
            </a:r>
          </a:p>
        </p:txBody>
      </p:sp>
      <p:sp>
        <p:nvSpPr>
          <p:cNvPr id="6" name="Slide Number Placeholder 5"/>
          <p:cNvSpPr>
            <a:spLocks noGrp="1"/>
          </p:cNvSpPr>
          <p:nvPr>
            <p:ph type="sldNum" sz="quarter" idx="12"/>
          </p:nvPr>
        </p:nvSpPr>
        <p:spPr/>
        <p:txBody>
          <a:bodyPr/>
          <a:lstStyle/>
          <a:p>
            <a:fld id="{5626EFC5-3A98-4434-8358-E83565EDBB7A}" type="slidenum">
              <a:rPr lang="en-US" smtClean="0"/>
              <a:pPr/>
              <a:t>‹#›</a:t>
            </a:fld>
            <a:endParaRPr lang="en-US"/>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Divider">
  <p:cSld name="Divider 4">
    <p:bg>
      <p:bgPr>
        <a:solidFill>
          <a:schemeClr val="lt2"/>
        </a:solidFill>
        <a:effectLst/>
      </p:bgPr>
    </p:bg>
    <p:spTree>
      <p:nvGrpSpPr>
        <p:cNvPr id="1" name="Shape 212"/>
        <p:cNvGrpSpPr/>
        <p:nvPr/>
      </p:nvGrpSpPr>
      <p:grpSpPr>
        <a:xfrm>
          <a:off x="0" y="0"/>
          <a:ext cx="0" cy="0"/>
          <a:chOff x="0" y="0"/>
          <a:chExt cx="0" cy="0"/>
        </a:xfrm>
      </p:grpSpPr>
      <p:grpSp>
        <p:nvGrpSpPr>
          <p:cNvPr id="213" name="Google Shape;213;p116"/>
          <p:cNvGrpSpPr/>
          <p:nvPr/>
        </p:nvGrpSpPr>
        <p:grpSpPr>
          <a:xfrm>
            <a:off x="0" y="5020348"/>
            <a:ext cx="12192000" cy="1837653"/>
            <a:chOff x="0" y="5020347"/>
            <a:chExt cx="12192000" cy="1837653"/>
          </a:xfrm>
        </p:grpSpPr>
        <p:sp>
          <p:nvSpPr>
            <p:cNvPr id="214" name="Google Shape;214;p11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5" name="Google Shape;215;p11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6" name="Google Shape;216;p11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17" name="Google Shape;217;p11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18" name="Google Shape;218;p116"/>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9" name="Google Shape;219;p116"/>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matchingName="1_EVERYDAY - CONTENT ONLY">
  <p:cSld name="1_EVERYDAY - CONTENT ONLY">
    <p:spTree>
      <p:nvGrpSpPr>
        <p:cNvPr id="1" name="Shape 2053"/>
        <p:cNvGrpSpPr/>
        <p:nvPr/>
      </p:nvGrpSpPr>
      <p:grpSpPr>
        <a:xfrm>
          <a:off x="0" y="0"/>
          <a:ext cx="0" cy="0"/>
          <a:chOff x="0" y="0"/>
          <a:chExt cx="0" cy="0"/>
        </a:xfrm>
      </p:grpSpPr>
      <p:sp>
        <p:nvSpPr>
          <p:cNvPr id="2054" name="Google Shape;2054;p305"/>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55" name="Google Shape;2055;p305"/>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056" name="Google Shape;2056;p305"/>
          <p:cNvSpPr txBox="1">
            <a:spLocks noGrp="1"/>
          </p:cNvSpPr>
          <p:nvPr>
            <p:ph type="body" idx="1"/>
          </p:nvPr>
        </p:nvSpPr>
        <p:spPr>
          <a:xfrm>
            <a:off x="508540" y="1707787"/>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7" name="Google Shape;2057;p305"/>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058" name="Google Shape;2058;p305"/>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9" name="Google Shape;2059;p305"/>
          <p:cNvSpPr txBox="1">
            <a:spLocks noGrp="1"/>
          </p:cNvSpPr>
          <p:nvPr>
            <p:ph type="body" idx="2"/>
          </p:nvPr>
        </p:nvSpPr>
        <p:spPr>
          <a:xfrm>
            <a:off x="332187" y="953347"/>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60" name="Google Shape;2060;p305"/>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061" name="Google Shape;2061;p305"/>
          <p:cNvSpPr txBox="1">
            <a:spLocks noGrp="1"/>
          </p:cNvSpPr>
          <p:nvPr>
            <p:ph type="sldNum" idx="12"/>
          </p:nvPr>
        </p:nvSpPr>
        <p:spPr>
          <a:xfrm>
            <a:off x="11202595" y="6454535"/>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062" name="Google Shape;2062;p305"/>
          <p:cNvPicPr preferRelativeResize="0"/>
          <p:nvPr/>
        </p:nvPicPr>
        <p:blipFill rotWithShape="1">
          <a:blip r:embed="rId2">
            <a:alphaModFix/>
          </a:blip>
          <a:srcRect/>
          <a:stretch/>
        </p:blipFill>
        <p:spPr>
          <a:xfrm>
            <a:off x="9596463" y="6492241"/>
            <a:ext cx="1606135" cy="229239"/>
          </a:xfrm>
          <a:prstGeom prst="rect">
            <a:avLst/>
          </a:prstGeom>
          <a:noFill/>
          <a:ln>
            <a:noFill/>
          </a:ln>
        </p:spPr>
      </p:pic>
    </p:spTree>
  </p:cSld>
  <p:clrMapOvr>
    <a:masterClrMapping/>
  </p:clrMapOvr>
</p:sldLayout>
</file>

<file path=ppt/slideLayouts/slideLayout21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B0040CD6-C98A-4655-9569-132362B9E0CF}" type="datetime1">
              <a:rPr lang="en-US" smtClean="0"/>
              <a:t>1/27/25</a:t>
            </a:fld>
            <a:endParaRPr lang="en-US"/>
          </a:p>
        </p:txBody>
      </p:sp>
      <p:sp>
        <p:nvSpPr>
          <p:cNvPr id="5" name="Footer Placeholder 4"/>
          <p:cNvSpPr>
            <a:spLocks noGrp="1"/>
          </p:cNvSpPr>
          <p:nvPr>
            <p:ph type="ftr" sz="quarter" idx="11"/>
          </p:nvPr>
        </p:nvSpPr>
        <p:spPr/>
        <p:txBody>
          <a:bodyPr/>
          <a:lstStyle/>
          <a:p>
            <a:r>
              <a:rPr lang="en-US"/>
              <a:t>Sudden Infant Death Services of Illinois, Inc. (c) 2022</a:t>
            </a:r>
          </a:p>
        </p:txBody>
      </p:sp>
      <p:sp>
        <p:nvSpPr>
          <p:cNvPr id="6" name="Slide Number Placeholder 5"/>
          <p:cNvSpPr>
            <a:spLocks noGrp="1"/>
          </p:cNvSpPr>
          <p:nvPr>
            <p:ph type="sldNum" sz="quarter" idx="12"/>
          </p:nvPr>
        </p:nvSpPr>
        <p:spPr/>
        <p:txBody>
          <a:bodyPr/>
          <a:lstStyle/>
          <a:p>
            <a:fld id="{5626EFC5-3A98-4434-8358-E83565EDBB7A}" type="slidenum">
              <a:rPr lang="en-US" smtClean="0"/>
              <a:pPr/>
              <a:t>‹#›</a:t>
            </a:fld>
            <a:endParaRPr lang="en-US"/>
          </a:p>
        </p:txBody>
      </p:sp>
    </p:spTree>
  </p:cSld>
  <p:clrMapOvr>
    <a:masterClrMapping/>
  </p:clrMapOvr>
</p:sldLayout>
</file>

<file path=ppt/slideLayouts/slideLayout21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2EDFC46-A528-4CFD-A76B-5D39C9A3189C}" type="datetime1">
              <a:rPr lang="en-US" smtClean="0"/>
              <a:t>1/27/25</a:t>
            </a:fld>
            <a:endParaRPr lang="en-US"/>
          </a:p>
        </p:txBody>
      </p:sp>
      <p:sp>
        <p:nvSpPr>
          <p:cNvPr id="6" name="Footer Placeholder 5"/>
          <p:cNvSpPr>
            <a:spLocks noGrp="1"/>
          </p:cNvSpPr>
          <p:nvPr>
            <p:ph type="ftr" sz="quarter" idx="11"/>
          </p:nvPr>
        </p:nvSpPr>
        <p:spPr/>
        <p:txBody>
          <a:bodyPr/>
          <a:lstStyle/>
          <a:p>
            <a:r>
              <a:rPr lang="en-US"/>
              <a:t>Sudden Infant Death Services of Illinois, Inc. (c) 2022</a:t>
            </a:r>
          </a:p>
        </p:txBody>
      </p:sp>
      <p:sp>
        <p:nvSpPr>
          <p:cNvPr id="7" name="Slide Number Placeholder 6"/>
          <p:cNvSpPr>
            <a:spLocks noGrp="1"/>
          </p:cNvSpPr>
          <p:nvPr>
            <p:ph type="sldNum" sz="quarter" idx="12"/>
          </p:nvPr>
        </p:nvSpPr>
        <p:spPr/>
        <p:txBody>
          <a:bodyPr/>
          <a:lstStyle/>
          <a:p>
            <a:fld id="{5626EFC5-3A98-4434-8358-E83565EDBB7A}" type="slidenum">
              <a:rPr lang="en-US" smtClean="0"/>
              <a:pPr/>
              <a:t>‹#›</a:t>
            </a:fld>
            <a:endParaRPr lang="en-US"/>
          </a:p>
        </p:txBody>
      </p:sp>
    </p:spTree>
  </p:cSld>
  <p:clrMapOvr>
    <a:masterClrMapping/>
  </p:clrMapOvr>
</p:sldLayout>
</file>

<file path=ppt/slideLayouts/slideLayout21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0504BAAC-5C13-4F8D-8F78-347165021FF6}" type="datetime1">
              <a:rPr lang="en-US" smtClean="0"/>
              <a:t>1/27/25</a:t>
            </a:fld>
            <a:endParaRPr lang="en-US"/>
          </a:p>
        </p:txBody>
      </p:sp>
      <p:sp>
        <p:nvSpPr>
          <p:cNvPr id="8" name="Footer Placeholder 7"/>
          <p:cNvSpPr>
            <a:spLocks noGrp="1"/>
          </p:cNvSpPr>
          <p:nvPr>
            <p:ph type="ftr" sz="quarter" idx="11"/>
          </p:nvPr>
        </p:nvSpPr>
        <p:spPr/>
        <p:txBody>
          <a:bodyPr/>
          <a:lstStyle/>
          <a:p>
            <a:r>
              <a:rPr lang="en-US"/>
              <a:t>Sudden Infant Death Services of Illinois, Inc. (c) 2022</a:t>
            </a:r>
          </a:p>
        </p:txBody>
      </p:sp>
      <p:sp>
        <p:nvSpPr>
          <p:cNvPr id="9" name="Slide Number Placeholder 8"/>
          <p:cNvSpPr>
            <a:spLocks noGrp="1"/>
          </p:cNvSpPr>
          <p:nvPr>
            <p:ph type="sldNum" sz="quarter" idx="12"/>
          </p:nvPr>
        </p:nvSpPr>
        <p:spPr/>
        <p:txBody>
          <a:bodyPr/>
          <a:lstStyle/>
          <a:p>
            <a:fld id="{5626EFC5-3A98-4434-8358-E83565EDBB7A}" type="slidenum">
              <a:rPr lang="en-US" smtClean="0"/>
              <a:pPr/>
              <a:t>‹#›</a:t>
            </a:fld>
            <a:endParaRPr lang="en-US"/>
          </a:p>
        </p:txBody>
      </p:sp>
    </p:spTree>
  </p:cSld>
  <p:clrMapOvr>
    <a:masterClrMapping/>
  </p:clrMapOvr>
</p:sldLayout>
</file>

<file path=ppt/slideLayouts/slideLayout21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84397AAF-0E0F-4089-B158-F481BB5961F2}" type="datetime1">
              <a:rPr lang="en-US" smtClean="0"/>
              <a:t>1/27/25</a:t>
            </a:fld>
            <a:endParaRPr lang="en-US"/>
          </a:p>
        </p:txBody>
      </p:sp>
      <p:sp>
        <p:nvSpPr>
          <p:cNvPr id="4" name="Footer Placeholder 3"/>
          <p:cNvSpPr>
            <a:spLocks noGrp="1"/>
          </p:cNvSpPr>
          <p:nvPr>
            <p:ph type="ftr" sz="quarter" idx="11"/>
          </p:nvPr>
        </p:nvSpPr>
        <p:spPr/>
        <p:txBody>
          <a:bodyPr/>
          <a:lstStyle/>
          <a:p>
            <a:r>
              <a:rPr lang="en-US"/>
              <a:t>Sudden Infant Death Services of Illinois, Inc. (c) 2022</a:t>
            </a:r>
          </a:p>
        </p:txBody>
      </p:sp>
      <p:sp>
        <p:nvSpPr>
          <p:cNvPr id="5" name="Slide Number Placeholder 4"/>
          <p:cNvSpPr>
            <a:spLocks noGrp="1"/>
          </p:cNvSpPr>
          <p:nvPr>
            <p:ph type="sldNum" sz="quarter" idx="12"/>
          </p:nvPr>
        </p:nvSpPr>
        <p:spPr/>
        <p:txBody>
          <a:bodyPr/>
          <a:lstStyle/>
          <a:p>
            <a:fld id="{5626EFC5-3A98-4434-8358-E83565EDBB7A}" type="slidenum">
              <a:rPr lang="en-US" smtClean="0"/>
              <a:pPr/>
              <a:t>‹#›</a:t>
            </a:fld>
            <a:endParaRPr lang="en-US"/>
          </a:p>
        </p:txBody>
      </p:sp>
    </p:spTree>
  </p:cSld>
  <p:clrMapOvr>
    <a:masterClrMapping/>
  </p:clrMapOvr>
</p:sldLayout>
</file>

<file path=ppt/slideLayouts/slideLayout21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A5D0BE3-B006-487C-BDBC-49C0379C06B4}" type="datetime1">
              <a:rPr lang="en-US" smtClean="0"/>
              <a:t>1/27/25</a:t>
            </a:fld>
            <a:endParaRPr lang="en-US"/>
          </a:p>
        </p:txBody>
      </p:sp>
      <p:sp>
        <p:nvSpPr>
          <p:cNvPr id="3" name="Footer Placeholder 2"/>
          <p:cNvSpPr>
            <a:spLocks noGrp="1"/>
          </p:cNvSpPr>
          <p:nvPr>
            <p:ph type="ftr" sz="quarter" idx="11"/>
          </p:nvPr>
        </p:nvSpPr>
        <p:spPr/>
        <p:txBody>
          <a:bodyPr/>
          <a:lstStyle/>
          <a:p>
            <a:r>
              <a:rPr lang="en-US"/>
              <a:t>Sudden Infant Death Services of Illinois, Inc. (c) 2022</a:t>
            </a:r>
          </a:p>
        </p:txBody>
      </p:sp>
      <p:sp>
        <p:nvSpPr>
          <p:cNvPr id="4" name="Slide Number Placeholder 3"/>
          <p:cNvSpPr>
            <a:spLocks noGrp="1"/>
          </p:cNvSpPr>
          <p:nvPr>
            <p:ph type="sldNum" sz="quarter" idx="12"/>
          </p:nvPr>
        </p:nvSpPr>
        <p:spPr/>
        <p:txBody>
          <a:bodyPr/>
          <a:lstStyle/>
          <a:p>
            <a:fld id="{5626EFC5-3A98-4434-8358-E83565EDBB7A}" type="slidenum">
              <a:rPr lang="en-US" smtClean="0"/>
              <a:pPr/>
              <a:t>‹#›</a:t>
            </a:fld>
            <a:endParaRPr lang="en-US"/>
          </a:p>
        </p:txBody>
      </p:sp>
    </p:spTree>
  </p:cSld>
  <p:clrMapOvr>
    <a:masterClrMapping/>
  </p:clrMapOvr>
</p:sldLayout>
</file>

<file path=ppt/slideLayouts/slideLayout21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93736C73-D71A-4A47-8D34-8DDFA7189CB9}" type="datetime1">
              <a:rPr lang="en-US" smtClean="0"/>
              <a:t>1/27/25</a:t>
            </a:fld>
            <a:endParaRPr lang="en-US"/>
          </a:p>
        </p:txBody>
      </p:sp>
      <p:sp>
        <p:nvSpPr>
          <p:cNvPr id="6" name="Footer Placeholder 5"/>
          <p:cNvSpPr>
            <a:spLocks noGrp="1"/>
          </p:cNvSpPr>
          <p:nvPr>
            <p:ph type="ftr" sz="quarter" idx="11"/>
          </p:nvPr>
        </p:nvSpPr>
        <p:spPr/>
        <p:txBody>
          <a:bodyPr/>
          <a:lstStyle/>
          <a:p>
            <a:r>
              <a:rPr lang="en-US"/>
              <a:t>Sudden Infant Death Services of Illinois, Inc. (c) 2022</a:t>
            </a:r>
          </a:p>
        </p:txBody>
      </p:sp>
      <p:sp>
        <p:nvSpPr>
          <p:cNvPr id="7" name="Slide Number Placeholder 6"/>
          <p:cNvSpPr>
            <a:spLocks noGrp="1"/>
          </p:cNvSpPr>
          <p:nvPr>
            <p:ph type="sldNum" sz="quarter" idx="12"/>
          </p:nvPr>
        </p:nvSpPr>
        <p:spPr/>
        <p:txBody>
          <a:bodyPr/>
          <a:lstStyle/>
          <a:p>
            <a:fld id="{5626EFC5-3A98-4434-8358-E83565EDBB7A}" type="slidenum">
              <a:rPr lang="en-US" smtClean="0"/>
              <a:pPr/>
              <a:t>‹#›</a:t>
            </a:fld>
            <a:endParaRPr lang="en-US"/>
          </a:p>
        </p:txBody>
      </p:sp>
    </p:spTree>
  </p:cSld>
  <p:clrMapOvr>
    <a:masterClrMapping/>
  </p:clrMapOvr>
</p:sldLayout>
</file>

<file path=ppt/slideLayouts/slideLayout21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862C92E-A769-4847-BC5F-49821C3AA604}" type="datetime1">
              <a:rPr lang="en-US" smtClean="0"/>
              <a:t>1/27/25</a:t>
            </a:fld>
            <a:endParaRPr lang="en-US"/>
          </a:p>
        </p:txBody>
      </p:sp>
      <p:sp>
        <p:nvSpPr>
          <p:cNvPr id="6" name="Footer Placeholder 5"/>
          <p:cNvSpPr>
            <a:spLocks noGrp="1"/>
          </p:cNvSpPr>
          <p:nvPr>
            <p:ph type="ftr" sz="quarter" idx="11"/>
          </p:nvPr>
        </p:nvSpPr>
        <p:spPr/>
        <p:txBody>
          <a:bodyPr/>
          <a:lstStyle/>
          <a:p>
            <a:r>
              <a:rPr lang="en-US"/>
              <a:t>Sudden Infant Death Services of Illinois, Inc. (c) 2022</a:t>
            </a:r>
          </a:p>
        </p:txBody>
      </p:sp>
      <p:sp>
        <p:nvSpPr>
          <p:cNvPr id="7" name="Slide Number Placeholder 6"/>
          <p:cNvSpPr>
            <a:spLocks noGrp="1"/>
          </p:cNvSpPr>
          <p:nvPr>
            <p:ph type="sldNum" sz="quarter" idx="12"/>
          </p:nvPr>
        </p:nvSpPr>
        <p:spPr/>
        <p:txBody>
          <a:bodyPr/>
          <a:lstStyle/>
          <a:p>
            <a:fld id="{5626EFC5-3A98-4434-8358-E83565EDBB7A}" type="slidenum">
              <a:rPr lang="en-US" smtClean="0"/>
              <a:pPr/>
              <a:t>‹#›</a:t>
            </a:fld>
            <a:endParaRPr lang="en-US"/>
          </a:p>
        </p:txBody>
      </p:sp>
    </p:spTree>
  </p:cSld>
  <p:clrMapOvr>
    <a:masterClrMapping/>
  </p:clrMapOvr>
</p:sldLayout>
</file>

<file path=ppt/slideLayouts/slideLayout21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7C4A32A7-F759-49AB-8EBF-1D20BEA7379A}" type="datetime1">
              <a:rPr lang="en-US" smtClean="0"/>
              <a:t>1/27/25</a:t>
            </a:fld>
            <a:endParaRPr lang="en-US"/>
          </a:p>
        </p:txBody>
      </p:sp>
      <p:sp>
        <p:nvSpPr>
          <p:cNvPr id="5" name="Footer Placeholder 4"/>
          <p:cNvSpPr>
            <a:spLocks noGrp="1"/>
          </p:cNvSpPr>
          <p:nvPr>
            <p:ph type="ftr" sz="quarter" idx="11"/>
          </p:nvPr>
        </p:nvSpPr>
        <p:spPr/>
        <p:txBody>
          <a:bodyPr/>
          <a:lstStyle/>
          <a:p>
            <a:r>
              <a:rPr lang="en-US"/>
              <a:t>Sudden Infant Death Services of Illinois, Inc. (c) 2022</a:t>
            </a:r>
          </a:p>
        </p:txBody>
      </p:sp>
      <p:sp>
        <p:nvSpPr>
          <p:cNvPr id="6" name="Slide Number Placeholder 5"/>
          <p:cNvSpPr>
            <a:spLocks noGrp="1"/>
          </p:cNvSpPr>
          <p:nvPr>
            <p:ph type="sldNum" sz="quarter" idx="12"/>
          </p:nvPr>
        </p:nvSpPr>
        <p:spPr/>
        <p:txBody>
          <a:bodyPr/>
          <a:lstStyle/>
          <a:p>
            <a:fld id="{5626EFC5-3A98-4434-8358-E83565EDBB7A}" type="slidenum">
              <a:rPr lang="en-US" smtClean="0"/>
              <a:pPr/>
              <a:t>‹#›</a:t>
            </a:fld>
            <a:endParaRPr lang="en-US"/>
          </a:p>
        </p:txBody>
      </p:sp>
    </p:spTree>
  </p:cSld>
  <p:clrMapOvr>
    <a:masterClrMapping/>
  </p:clrMapOvr>
</p:sldLayout>
</file>

<file path=ppt/slideLayouts/slideLayout21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245F3D7-7CA4-46FA-B1C7-B37C586F9B4F}" type="datetime1">
              <a:rPr lang="en-US" smtClean="0"/>
              <a:t>1/27/25</a:t>
            </a:fld>
            <a:endParaRPr lang="en-US"/>
          </a:p>
        </p:txBody>
      </p:sp>
      <p:sp>
        <p:nvSpPr>
          <p:cNvPr id="5" name="Footer Placeholder 4"/>
          <p:cNvSpPr>
            <a:spLocks noGrp="1"/>
          </p:cNvSpPr>
          <p:nvPr>
            <p:ph type="ftr" sz="quarter" idx="11"/>
          </p:nvPr>
        </p:nvSpPr>
        <p:spPr/>
        <p:txBody>
          <a:bodyPr/>
          <a:lstStyle/>
          <a:p>
            <a:r>
              <a:rPr lang="en-US"/>
              <a:t>Sudden Infant Death Services of Illinois, Inc. (c) 2022</a:t>
            </a:r>
          </a:p>
        </p:txBody>
      </p:sp>
      <p:sp>
        <p:nvSpPr>
          <p:cNvPr id="6" name="Slide Number Placeholder 5"/>
          <p:cNvSpPr>
            <a:spLocks noGrp="1"/>
          </p:cNvSpPr>
          <p:nvPr>
            <p:ph type="sldNum" sz="quarter" idx="12"/>
          </p:nvPr>
        </p:nvSpPr>
        <p:spPr/>
        <p:txBody>
          <a:bodyPr/>
          <a:lstStyle/>
          <a:p>
            <a:fld id="{5626EFC5-3A98-4434-8358-E83565EDBB7A}" type="slidenum">
              <a:rPr lang="en-US" smtClean="0"/>
              <a:pPr/>
              <a:t>‹#›</a:t>
            </a:fld>
            <a:endParaRPr lang="en-US"/>
          </a:p>
        </p:txBody>
      </p:sp>
    </p:spTree>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matchingName="1_EVERYDAY - CONTENT ONLY">
  <p:cSld name="1_EVERYDAY - CONTENT ONLY 2">
    <p:spTree>
      <p:nvGrpSpPr>
        <p:cNvPr id="1" name="Shape 2063"/>
        <p:cNvGrpSpPr/>
        <p:nvPr/>
      </p:nvGrpSpPr>
      <p:grpSpPr>
        <a:xfrm>
          <a:off x="0" y="0"/>
          <a:ext cx="0" cy="0"/>
          <a:chOff x="0" y="0"/>
          <a:chExt cx="0" cy="0"/>
        </a:xfrm>
      </p:grpSpPr>
      <p:sp>
        <p:nvSpPr>
          <p:cNvPr id="2064" name="Google Shape;2064;p306"/>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65" name="Google Shape;2065;p306"/>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066" name="Google Shape;2066;p306"/>
          <p:cNvSpPr txBox="1">
            <a:spLocks noGrp="1"/>
          </p:cNvSpPr>
          <p:nvPr>
            <p:ph type="body" idx="1"/>
          </p:nvPr>
        </p:nvSpPr>
        <p:spPr>
          <a:xfrm>
            <a:off x="508540" y="1707787"/>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7" name="Google Shape;2067;p306"/>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068" name="Google Shape;2068;p306"/>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9" name="Google Shape;2069;p306"/>
          <p:cNvSpPr txBox="1">
            <a:spLocks noGrp="1"/>
          </p:cNvSpPr>
          <p:nvPr>
            <p:ph type="body" idx="2"/>
          </p:nvPr>
        </p:nvSpPr>
        <p:spPr>
          <a:xfrm>
            <a:off x="332187" y="953347"/>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70" name="Google Shape;2070;p306"/>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071" name="Google Shape;2071;p306"/>
          <p:cNvSpPr txBox="1">
            <a:spLocks noGrp="1"/>
          </p:cNvSpPr>
          <p:nvPr>
            <p:ph type="sldNum" idx="12"/>
          </p:nvPr>
        </p:nvSpPr>
        <p:spPr>
          <a:xfrm>
            <a:off x="11202595" y="6454535"/>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072" name="Google Shape;2072;p306"/>
          <p:cNvPicPr preferRelativeResize="0"/>
          <p:nvPr/>
        </p:nvPicPr>
        <p:blipFill rotWithShape="1">
          <a:blip r:embed="rId2">
            <a:alphaModFix/>
          </a:blip>
          <a:srcRect/>
          <a:stretch/>
        </p:blipFill>
        <p:spPr>
          <a:xfrm>
            <a:off x="9596463" y="6492241"/>
            <a:ext cx="1606135" cy="229239"/>
          </a:xfrm>
          <a:prstGeom prst="rect">
            <a:avLst/>
          </a:prstGeom>
          <a:noFill/>
          <a:ln>
            <a:noFill/>
          </a:ln>
        </p:spPr>
      </p:pic>
    </p:spTree>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matchingName="4_Cover">
  <p:cSld name="4_Cover">
    <p:spTree>
      <p:nvGrpSpPr>
        <p:cNvPr id="1" name="Shape 2073"/>
        <p:cNvGrpSpPr/>
        <p:nvPr/>
      </p:nvGrpSpPr>
      <p:grpSpPr>
        <a:xfrm>
          <a:off x="0" y="0"/>
          <a:ext cx="0" cy="0"/>
          <a:chOff x="0" y="0"/>
          <a:chExt cx="0" cy="0"/>
        </a:xfrm>
      </p:grpSpPr>
      <p:sp>
        <p:nvSpPr>
          <p:cNvPr id="2074" name="Google Shape;2074;p307"/>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75" name="Google Shape;2075;p307"/>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76" name="Google Shape;2076;p307"/>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77" name="Google Shape;2077;p307"/>
          <p:cNvSpPr>
            <a:spLocks noGrp="1"/>
          </p:cNvSpPr>
          <p:nvPr>
            <p:ph type="pic" idx="2"/>
          </p:nvPr>
        </p:nvSpPr>
        <p:spPr>
          <a:xfrm>
            <a:off x="7118685" y="233915"/>
            <a:ext cx="5073316" cy="5943600"/>
          </a:xfrm>
          <a:prstGeom prst="rect">
            <a:avLst/>
          </a:prstGeom>
          <a:noFill/>
          <a:ln>
            <a:noFill/>
          </a:ln>
        </p:spPr>
      </p:sp>
      <p:grpSp>
        <p:nvGrpSpPr>
          <p:cNvPr id="2078" name="Google Shape;2078;p307"/>
          <p:cNvGrpSpPr/>
          <p:nvPr/>
        </p:nvGrpSpPr>
        <p:grpSpPr>
          <a:xfrm>
            <a:off x="0" y="5020350"/>
            <a:ext cx="12192000" cy="1837653"/>
            <a:chOff x="0" y="5020348"/>
            <a:chExt cx="12192000" cy="1837653"/>
          </a:xfrm>
        </p:grpSpPr>
        <p:sp>
          <p:nvSpPr>
            <p:cNvPr id="2079" name="Google Shape;2079;p30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80" name="Google Shape;2080;p30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081" name="Google Shape;2081;p30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matchingName="4_Divider">
  <p:cSld name="4_Divider">
    <p:bg>
      <p:bgPr>
        <a:solidFill>
          <a:schemeClr val="lt2"/>
        </a:solidFill>
        <a:effectLst/>
      </p:bgPr>
    </p:bg>
    <p:spTree>
      <p:nvGrpSpPr>
        <p:cNvPr id="1" name="Shape 2082"/>
        <p:cNvGrpSpPr/>
        <p:nvPr/>
      </p:nvGrpSpPr>
      <p:grpSpPr>
        <a:xfrm>
          <a:off x="0" y="0"/>
          <a:ext cx="0" cy="0"/>
          <a:chOff x="0" y="0"/>
          <a:chExt cx="0" cy="0"/>
        </a:xfrm>
      </p:grpSpPr>
      <p:grpSp>
        <p:nvGrpSpPr>
          <p:cNvPr id="2083" name="Google Shape;2083;p308"/>
          <p:cNvGrpSpPr/>
          <p:nvPr/>
        </p:nvGrpSpPr>
        <p:grpSpPr>
          <a:xfrm>
            <a:off x="0" y="5020348"/>
            <a:ext cx="12192000" cy="1837653"/>
            <a:chOff x="0" y="5020347"/>
            <a:chExt cx="12192000" cy="1837653"/>
          </a:xfrm>
        </p:grpSpPr>
        <p:sp>
          <p:nvSpPr>
            <p:cNvPr id="2084" name="Google Shape;2084;p30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85" name="Google Shape;2085;p30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86" name="Google Shape;2086;p30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087" name="Google Shape;2087;p30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088" name="Google Shape;2088;p308"/>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89" name="Google Shape;2089;p308"/>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p:spTree>
      <p:nvGrpSpPr>
        <p:cNvPr id="1" name="Shape 2090"/>
        <p:cNvGrpSpPr/>
        <p:nvPr/>
      </p:nvGrpSpPr>
      <p:grpSpPr>
        <a:xfrm>
          <a:off x="0" y="0"/>
          <a:ext cx="0" cy="0"/>
          <a:chOff x="0" y="0"/>
          <a:chExt cx="0" cy="0"/>
        </a:xfrm>
      </p:grpSpPr>
      <p:sp>
        <p:nvSpPr>
          <p:cNvPr id="2091" name="Google Shape;2091;p309"/>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92" name="Google Shape;2092;p309"/>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093" name="Google Shape;2093;p309"/>
          <p:cNvSpPr txBox="1">
            <a:spLocks noGrp="1"/>
          </p:cNvSpPr>
          <p:nvPr>
            <p:ph type="body" idx="1"/>
          </p:nvPr>
        </p:nvSpPr>
        <p:spPr>
          <a:xfrm>
            <a:off x="508540" y="1707787"/>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4" name="Google Shape;2094;p309"/>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095" name="Google Shape;2095;p309"/>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6" name="Google Shape;2096;p309"/>
          <p:cNvSpPr txBox="1">
            <a:spLocks noGrp="1"/>
          </p:cNvSpPr>
          <p:nvPr>
            <p:ph type="body" idx="2"/>
          </p:nvPr>
        </p:nvSpPr>
        <p:spPr>
          <a:xfrm>
            <a:off x="332187" y="953347"/>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97" name="Google Shape;2097;p309"/>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098" name="Google Shape;2098;p309"/>
          <p:cNvSpPr txBox="1">
            <a:spLocks noGrp="1"/>
          </p:cNvSpPr>
          <p:nvPr>
            <p:ph type="sldNum" idx="12"/>
          </p:nvPr>
        </p:nvSpPr>
        <p:spPr>
          <a:xfrm>
            <a:off x="11202595" y="6454534"/>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099" name="Google Shape;2099;p309"/>
          <p:cNvPicPr preferRelativeResize="0"/>
          <p:nvPr/>
        </p:nvPicPr>
        <p:blipFill rotWithShape="1">
          <a:blip r:embed="rId2">
            <a:alphaModFix/>
          </a:blip>
          <a:srcRect/>
          <a:stretch/>
        </p:blipFill>
        <p:spPr>
          <a:xfrm>
            <a:off x="9596462" y="6492241"/>
            <a:ext cx="1606135" cy="229239"/>
          </a:xfrm>
          <a:prstGeom prst="rect">
            <a:avLst/>
          </a:prstGeom>
          <a:noFill/>
          <a:ln>
            <a:noFill/>
          </a:ln>
        </p:spPr>
      </p:pic>
    </p:spTree>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matchingName="Divider">
  <p:cSld name="Divider 19">
    <p:bg>
      <p:bgPr>
        <a:solidFill>
          <a:schemeClr val="lt2"/>
        </a:solidFill>
        <a:effectLst/>
      </p:bgPr>
    </p:bg>
    <p:spTree>
      <p:nvGrpSpPr>
        <p:cNvPr id="1" name="Shape 2100"/>
        <p:cNvGrpSpPr/>
        <p:nvPr/>
      </p:nvGrpSpPr>
      <p:grpSpPr>
        <a:xfrm>
          <a:off x="0" y="0"/>
          <a:ext cx="0" cy="0"/>
          <a:chOff x="0" y="0"/>
          <a:chExt cx="0" cy="0"/>
        </a:xfrm>
      </p:grpSpPr>
      <p:grpSp>
        <p:nvGrpSpPr>
          <p:cNvPr id="2101" name="Google Shape;2101;p310"/>
          <p:cNvGrpSpPr/>
          <p:nvPr/>
        </p:nvGrpSpPr>
        <p:grpSpPr>
          <a:xfrm>
            <a:off x="0" y="5020348"/>
            <a:ext cx="12192000" cy="1837653"/>
            <a:chOff x="0" y="5020347"/>
            <a:chExt cx="12192000" cy="1837653"/>
          </a:xfrm>
        </p:grpSpPr>
        <p:sp>
          <p:nvSpPr>
            <p:cNvPr id="2102" name="Google Shape;2102;p31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03" name="Google Shape;2103;p31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04" name="Google Shape;2104;p31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105" name="Google Shape;2105;p31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106" name="Google Shape;2106;p310"/>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7" name="Google Shape;2107;p310"/>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2108"/>
        <p:cNvGrpSpPr/>
        <p:nvPr/>
      </p:nvGrpSpPr>
      <p:grpSpPr>
        <a:xfrm>
          <a:off x="0" y="0"/>
          <a:ext cx="0" cy="0"/>
          <a:chOff x="0" y="0"/>
          <a:chExt cx="0" cy="0"/>
        </a:xfrm>
      </p:grpSpPr>
      <p:sp>
        <p:nvSpPr>
          <p:cNvPr id="2109" name="Google Shape;2109;p31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110" name="Google Shape;2110;p3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111" name="Google Shape;2111;p311"/>
          <p:cNvGrpSpPr/>
          <p:nvPr/>
        </p:nvGrpSpPr>
        <p:grpSpPr>
          <a:xfrm>
            <a:off x="0" y="5379427"/>
            <a:ext cx="2807368" cy="753891"/>
            <a:chOff x="0" y="5379426"/>
            <a:chExt cx="2807368" cy="753891"/>
          </a:xfrm>
        </p:grpSpPr>
        <p:sp>
          <p:nvSpPr>
            <p:cNvPr id="2112" name="Google Shape;2112;p3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13" name="Google Shape;2113;p3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114" name="Google Shape;2114;p311"/>
          <p:cNvSpPr>
            <a:spLocks noGrp="1"/>
          </p:cNvSpPr>
          <p:nvPr>
            <p:ph type="pic" idx="2"/>
          </p:nvPr>
        </p:nvSpPr>
        <p:spPr>
          <a:xfrm>
            <a:off x="2807368" y="457202"/>
            <a:ext cx="8915400" cy="5943599"/>
          </a:xfrm>
          <a:prstGeom prst="rect">
            <a:avLst/>
          </a:prstGeom>
          <a:noFill/>
          <a:ln>
            <a:noFill/>
          </a:ln>
        </p:spPr>
      </p:sp>
      <p:pic>
        <p:nvPicPr>
          <p:cNvPr id="2115" name="Google Shape;2115;p311"/>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matchingName="Cover">
  <p:cSld name="Cover 17">
    <p:spTree>
      <p:nvGrpSpPr>
        <p:cNvPr id="1" name="Shape 2116"/>
        <p:cNvGrpSpPr/>
        <p:nvPr/>
      </p:nvGrpSpPr>
      <p:grpSpPr>
        <a:xfrm>
          <a:off x="0" y="0"/>
          <a:ext cx="0" cy="0"/>
          <a:chOff x="0" y="0"/>
          <a:chExt cx="0" cy="0"/>
        </a:xfrm>
      </p:grpSpPr>
      <p:sp>
        <p:nvSpPr>
          <p:cNvPr id="2117" name="Google Shape;2117;p312"/>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18" name="Google Shape;2118;p312"/>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19" name="Google Shape;2119;p312"/>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120" name="Google Shape;2120;p312"/>
          <p:cNvSpPr>
            <a:spLocks noGrp="1"/>
          </p:cNvSpPr>
          <p:nvPr>
            <p:ph type="pic" idx="2"/>
          </p:nvPr>
        </p:nvSpPr>
        <p:spPr>
          <a:xfrm>
            <a:off x="7118685" y="233915"/>
            <a:ext cx="5073316" cy="5943600"/>
          </a:xfrm>
          <a:prstGeom prst="rect">
            <a:avLst/>
          </a:prstGeom>
          <a:noFill/>
          <a:ln>
            <a:noFill/>
          </a:ln>
        </p:spPr>
      </p:sp>
      <p:grpSp>
        <p:nvGrpSpPr>
          <p:cNvPr id="2121" name="Google Shape;2121;p312"/>
          <p:cNvGrpSpPr/>
          <p:nvPr/>
        </p:nvGrpSpPr>
        <p:grpSpPr>
          <a:xfrm>
            <a:off x="0" y="5020348"/>
            <a:ext cx="12192000" cy="1837653"/>
            <a:chOff x="0" y="5020348"/>
            <a:chExt cx="12192000" cy="1837653"/>
          </a:xfrm>
        </p:grpSpPr>
        <p:sp>
          <p:nvSpPr>
            <p:cNvPr id="2122" name="Google Shape;2122;p31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23" name="Google Shape;2123;p31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124" name="Google Shape;2124;p31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matchingName="Divider">
  <p:cSld name="Divider 20">
    <p:bg>
      <p:bgPr>
        <a:solidFill>
          <a:schemeClr val="lt2"/>
        </a:solidFill>
        <a:effectLst/>
      </p:bgPr>
    </p:bg>
    <p:spTree>
      <p:nvGrpSpPr>
        <p:cNvPr id="1" name="Shape 2125"/>
        <p:cNvGrpSpPr/>
        <p:nvPr/>
      </p:nvGrpSpPr>
      <p:grpSpPr>
        <a:xfrm>
          <a:off x="0" y="0"/>
          <a:ext cx="0" cy="0"/>
          <a:chOff x="0" y="0"/>
          <a:chExt cx="0" cy="0"/>
        </a:xfrm>
      </p:grpSpPr>
      <p:grpSp>
        <p:nvGrpSpPr>
          <p:cNvPr id="2126" name="Google Shape;2126;p313"/>
          <p:cNvGrpSpPr/>
          <p:nvPr/>
        </p:nvGrpSpPr>
        <p:grpSpPr>
          <a:xfrm>
            <a:off x="0" y="5020348"/>
            <a:ext cx="12192000" cy="1837653"/>
            <a:chOff x="0" y="5020347"/>
            <a:chExt cx="12192000" cy="1837653"/>
          </a:xfrm>
        </p:grpSpPr>
        <p:sp>
          <p:nvSpPr>
            <p:cNvPr id="2127" name="Google Shape;2127;p31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28" name="Google Shape;2128;p31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29" name="Google Shape;2129;p31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130" name="Google Shape;2130;p31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131" name="Google Shape;2131;p313"/>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32" name="Google Shape;2132;p313"/>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matchingName="Photo Slide">
  <p:cSld name="Photo Slide 11">
    <p:spTree>
      <p:nvGrpSpPr>
        <p:cNvPr id="1" name="Shape 2133"/>
        <p:cNvGrpSpPr/>
        <p:nvPr/>
      </p:nvGrpSpPr>
      <p:grpSpPr>
        <a:xfrm>
          <a:off x="0" y="0"/>
          <a:ext cx="0" cy="0"/>
          <a:chOff x="0" y="0"/>
          <a:chExt cx="0" cy="0"/>
        </a:xfrm>
      </p:grpSpPr>
      <p:sp>
        <p:nvSpPr>
          <p:cNvPr id="2134" name="Google Shape;2134;p314"/>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135" name="Google Shape;2135;p31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136" name="Google Shape;2136;p314"/>
          <p:cNvGrpSpPr/>
          <p:nvPr/>
        </p:nvGrpSpPr>
        <p:grpSpPr>
          <a:xfrm>
            <a:off x="0" y="5379427"/>
            <a:ext cx="2807368" cy="753891"/>
            <a:chOff x="0" y="5379426"/>
            <a:chExt cx="2807368" cy="753891"/>
          </a:xfrm>
        </p:grpSpPr>
        <p:sp>
          <p:nvSpPr>
            <p:cNvPr id="2137" name="Google Shape;2137;p31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38" name="Google Shape;2138;p31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139" name="Google Shape;2139;p314"/>
          <p:cNvSpPr>
            <a:spLocks noGrp="1"/>
          </p:cNvSpPr>
          <p:nvPr>
            <p:ph type="pic" idx="2"/>
          </p:nvPr>
        </p:nvSpPr>
        <p:spPr>
          <a:xfrm>
            <a:off x="2807368" y="457202"/>
            <a:ext cx="8915400" cy="5943599"/>
          </a:xfrm>
          <a:prstGeom prst="rect">
            <a:avLst/>
          </a:prstGeom>
          <a:noFill/>
          <a:ln>
            <a:noFill/>
          </a:ln>
        </p:spPr>
      </p:sp>
      <p:pic>
        <p:nvPicPr>
          <p:cNvPr id="2140" name="Google Shape;2140;p314"/>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1_Quotation">
  <p:cSld name="1_Quotation 2">
    <p:spTree>
      <p:nvGrpSpPr>
        <p:cNvPr id="1" name="Shape 220"/>
        <p:cNvGrpSpPr/>
        <p:nvPr/>
      </p:nvGrpSpPr>
      <p:grpSpPr>
        <a:xfrm>
          <a:off x="0" y="0"/>
          <a:ext cx="0" cy="0"/>
          <a:chOff x="0" y="0"/>
          <a:chExt cx="0" cy="0"/>
        </a:xfrm>
      </p:grpSpPr>
      <p:sp>
        <p:nvSpPr>
          <p:cNvPr id="221" name="Google Shape;221;p11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22" name="Google Shape;222;p11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3" name="Google Shape;223;p117"/>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4" name="Google Shape;224;p117"/>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5" name="Google Shape;225;p1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6" name="Google Shape;226;p1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27" name="Google Shape;227;p117"/>
          <p:cNvGrpSpPr/>
          <p:nvPr/>
        </p:nvGrpSpPr>
        <p:grpSpPr>
          <a:xfrm>
            <a:off x="7191544" y="1"/>
            <a:ext cx="5000459" cy="1425992"/>
            <a:chOff x="7191542" y="1"/>
            <a:chExt cx="5000459" cy="1425992"/>
          </a:xfrm>
        </p:grpSpPr>
        <p:pic>
          <p:nvPicPr>
            <p:cNvPr id="228" name="Google Shape;228;p1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9" name="Google Shape;229;p117"/>
            <p:cNvGrpSpPr/>
            <p:nvPr/>
          </p:nvGrpSpPr>
          <p:grpSpPr>
            <a:xfrm>
              <a:off x="7191542" y="1"/>
              <a:ext cx="5000459" cy="1425992"/>
              <a:chOff x="7186272" y="0"/>
              <a:chExt cx="5005729" cy="1427495"/>
            </a:xfrm>
          </p:grpSpPr>
          <p:sp>
            <p:nvSpPr>
              <p:cNvPr id="230" name="Google Shape;230;p1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31" name="Google Shape;231;p1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32" name="Google Shape;232;p117"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3">
    <p:spTree>
      <p:nvGrpSpPr>
        <p:cNvPr id="1" name="Shape 2141"/>
        <p:cNvGrpSpPr/>
        <p:nvPr/>
      </p:nvGrpSpPr>
      <p:grpSpPr>
        <a:xfrm>
          <a:off x="0" y="0"/>
          <a:ext cx="0" cy="0"/>
          <a:chOff x="0" y="0"/>
          <a:chExt cx="0" cy="0"/>
        </a:xfrm>
      </p:grpSpPr>
      <p:sp>
        <p:nvSpPr>
          <p:cNvPr id="2142" name="Google Shape;2142;p315"/>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43" name="Google Shape;2143;p315"/>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144" name="Google Shape;2144;p315"/>
          <p:cNvSpPr txBox="1">
            <a:spLocks noGrp="1"/>
          </p:cNvSpPr>
          <p:nvPr>
            <p:ph type="body" idx="1"/>
          </p:nvPr>
        </p:nvSpPr>
        <p:spPr>
          <a:xfrm>
            <a:off x="508540" y="1707787"/>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45" name="Google Shape;2145;p315"/>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146" name="Google Shape;2146;p315"/>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47" name="Google Shape;2147;p315"/>
          <p:cNvSpPr txBox="1">
            <a:spLocks noGrp="1"/>
          </p:cNvSpPr>
          <p:nvPr>
            <p:ph type="body" idx="2"/>
          </p:nvPr>
        </p:nvSpPr>
        <p:spPr>
          <a:xfrm>
            <a:off x="332187" y="953348"/>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148" name="Google Shape;2148;p315"/>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149" name="Google Shape;2149;p315"/>
          <p:cNvSpPr txBox="1">
            <a:spLocks noGrp="1"/>
          </p:cNvSpPr>
          <p:nvPr>
            <p:ph type="sldNum" idx="12"/>
          </p:nvPr>
        </p:nvSpPr>
        <p:spPr>
          <a:xfrm>
            <a:off x="11202595" y="6454535"/>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150" name="Google Shape;2150;p315"/>
          <p:cNvPicPr preferRelativeResize="0"/>
          <p:nvPr/>
        </p:nvPicPr>
        <p:blipFill rotWithShape="1">
          <a:blip r:embed="rId2">
            <a:alphaModFix/>
          </a:blip>
          <a:srcRect/>
          <a:stretch/>
        </p:blipFill>
        <p:spPr>
          <a:xfrm>
            <a:off x="9596463" y="6492242"/>
            <a:ext cx="1606135" cy="229239"/>
          </a:xfrm>
          <a:prstGeom prst="rect">
            <a:avLst/>
          </a:prstGeom>
          <a:noFill/>
          <a:ln>
            <a:noFill/>
          </a:ln>
        </p:spPr>
      </p:pic>
    </p:spTree>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matchingName="1_EVERYDAY - CONTENT ONLY">
  <p:cSld name="1_EVERYDAY - CONTENT ONLY 3">
    <p:spTree>
      <p:nvGrpSpPr>
        <p:cNvPr id="1" name="Shape 2151"/>
        <p:cNvGrpSpPr/>
        <p:nvPr/>
      </p:nvGrpSpPr>
      <p:grpSpPr>
        <a:xfrm>
          <a:off x="0" y="0"/>
          <a:ext cx="0" cy="0"/>
          <a:chOff x="0" y="0"/>
          <a:chExt cx="0" cy="0"/>
        </a:xfrm>
      </p:grpSpPr>
      <p:sp>
        <p:nvSpPr>
          <p:cNvPr id="2152" name="Google Shape;2152;p316"/>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53" name="Google Shape;2153;p316"/>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154" name="Google Shape;2154;p316"/>
          <p:cNvSpPr txBox="1">
            <a:spLocks noGrp="1"/>
          </p:cNvSpPr>
          <p:nvPr>
            <p:ph type="body" idx="1"/>
          </p:nvPr>
        </p:nvSpPr>
        <p:spPr>
          <a:xfrm>
            <a:off x="508540" y="1707787"/>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55" name="Google Shape;2155;p316"/>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156" name="Google Shape;2156;p316"/>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57" name="Google Shape;2157;p316"/>
          <p:cNvSpPr txBox="1">
            <a:spLocks noGrp="1"/>
          </p:cNvSpPr>
          <p:nvPr>
            <p:ph type="body" idx="2"/>
          </p:nvPr>
        </p:nvSpPr>
        <p:spPr>
          <a:xfrm>
            <a:off x="332187" y="953348"/>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158" name="Google Shape;2158;p316"/>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159" name="Google Shape;2159;p316"/>
          <p:cNvSpPr txBox="1">
            <a:spLocks noGrp="1"/>
          </p:cNvSpPr>
          <p:nvPr>
            <p:ph type="sldNum" idx="12"/>
          </p:nvPr>
        </p:nvSpPr>
        <p:spPr>
          <a:xfrm>
            <a:off x="11202595" y="6454537"/>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160" name="Google Shape;2160;p316"/>
          <p:cNvPicPr preferRelativeResize="0"/>
          <p:nvPr/>
        </p:nvPicPr>
        <p:blipFill rotWithShape="1">
          <a:blip r:embed="rId2">
            <a:alphaModFix/>
          </a:blip>
          <a:srcRect/>
          <a:stretch/>
        </p:blipFill>
        <p:spPr>
          <a:xfrm>
            <a:off x="9596465" y="6492242"/>
            <a:ext cx="1606135" cy="229239"/>
          </a:xfrm>
          <a:prstGeom prst="rect">
            <a:avLst/>
          </a:prstGeom>
          <a:noFill/>
          <a:ln>
            <a:noFill/>
          </a:ln>
        </p:spPr>
      </p:pic>
    </p:spTree>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matchingName="1_EVERYDAY - CONTENT ONLY">
  <p:cSld name="1_EVERYDAY - CONTENT ONLY 4">
    <p:spTree>
      <p:nvGrpSpPr>
        <p:cNvPr id="1" name="Shape 2161"/>
        <p:cNvGrpSpPr/>
        <p:nvPr/>
      </p:nvGrpSpPr>
      <p:grpSpPr>
        <a:xfrm>
          <a:off x="0" y="0"/>
          <a:ext cx="0" cy="0"/>
          <a:chOff x="0" y="0"/>
          <a:chExt cx="0" cy="0"/>
        </a:xfrm>
      </p:grpSpPr>
      <p:sp>
        <p:nvSpPr>
          <p:cNvPr id="2162" name="Google Shape;2162;p317"/>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63" name="Google Shape;2163;p317"/>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164" name="Google Shape;2164;p317"/>
          <p:cNvSpPr txBox="1">
            <a:spLocks noGrp="1"/>
          </p:cNvSpPr>
          <p:nvPr>
            <p:ph type="body" idx="1"/>
          </p:nvPr>
        </p:nvSpPr>
        <p:spPr>
          <a:xfrm>
            <a:off x="508540" y="1707787"/>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65" name="Google Shape;2165;p317"/>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166" name="Google Shape;2166;p317"/>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67" name="Google Shape;2167;p317"/>
          <p:cNvSpPr txBox="1">
            <a:spLocks noGrp="1"/>
          </p:cNvSpPr>
          <p:nvPr>
            <p:ph type="body" idx="2"/>
          </p:nvPr>
        </p:nvSpPr>
        <p:spPr>
          <a:xfrm>
            <a:off x="332187" y="953348"/>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168" name="Google Shape;2168;p317"/>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169" name="Google Shape;2169;p317"/>
          <p:cNvSpPr txBox="1">
            <a:spLocks noGrp="1"/>
          </p:cNvSpPr>
          <p:nvPr>
            <p:ph type="sldNum" idx="12"/>
          </p:nvPr>
        </p:nvSpPr>
        <p:spPr>
          <a:xfrm>
            <a:off x="11202595" y="6454537"/>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170" name="Google Shape;2170;p317"/>
          <p:cNvPicPr preferRelativeResize="0"/>
          <p:nvPr/>
        </p:nvPicPr>
        <p:blipFill rotWithShape="1">
          <a:blip r:embed="rId2">
            <a:alphaModFix/>
          </a:blip>
          <a:srcRect/>
          <a:stretch/>
        </p:blipFill>
        <p:spPr>
          <a:xfrm>
            <a:off x="9596465" y="6492242"/>
            <a:ext cx="1606135" cy="229239"/>
          </a:xfrm>
          <a:prstGeom prst="rect">
            <a:avLst/>
          </a:prstGeom>
          <a:noFill/>
          <a:ln>
            <a:noFill/>
          </a:ln>
        </p:spPr>
      </p:pic>
    </p:spTree>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matchingName="2_Cover">
  <p:cSld name="2_Cover 3">
    <p:spTree>
      <p:nvGrpSpPr>
        <p:cNvPr id="1" name="Shape 2171"/>
        <p:cNvGrpSpPr/>
        <p:nvPr/>
      </p:nvGrpSpPr>
      <p:grpSpPr>
        <a:xfrm>
          <a:off x="0" y="0"/>
          <a:ext cx="0" cy="0"/>
          <a:chOff x="0" y="0"/>
          <a:chExt cx="0" cy="0"/>
        </a:xfrm>
      </p:grpSpPr>
      <p:sp>
        <p:nvSpPr>
          <p:cNvPr id="2172" name="Google Shape;2172;p318"/>
          <p:cNvSpPr/>
          <p:nvPr/>
        </p:nvSpPr>
        <p:spPr>
          <a:xfrm>
            <a:off x="902368" y="129441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73" name="Google Shape;2173;p318"/>
          <p:cNvSpPr txBox="1">
            <a:spLocks noGrp="1"/>
          </p:cNvSpPr>
          <p:nvPr>
            <p:ph type="ctrTitle"/>
          </p:nvPr>
        </p:nvSpPr>
        <p:spPr>
          <a:xfrm>
            <a:off x="1413314"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74" name="Google Shape;2174;p318"/>
          <p:cNvSpPr txBox="1">
            <a:spLocks noGrp="1"/>
          </p:cNvSpPr>
          <p:nvPr>
            <p:ph type="subTitle" idx="1"/>
          </p:nvPr>
        </p:nvSpPr>
        <p:spPr>
          <a:xfrm>
            <a:off x="1413314" y="376686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175" name="Google Shape;2175;p318"/>
          <p:cNvSpPr>
            <a:spLocks noGrp="1"/>
          </p:cNvSpPr>
          <p:nvPr>
            <p:ph type="pic" idx="2"/>
          </p:nvPr>
        </p:nvSpPr>
        <p:spPr>
          <a:xfrm>
            <a:off x="7118686" y="233915"/>
            <a:ext cx="5073316" cy="5943600"/>
          </a:xfrm>
          <a:prstGeom prst="rect">
            <a:avLst/>
          </a:prstGeom>
          <a:noFill/>
          <a:ln>
            <a:noFill/>
          </a:ln>
        </p:spPr>
      </p:sp>
      <p:grpSp>
        <p:nvGrpSpPr>
          <p:cNvPr id="2176" name="Google Shape;2176;p318"/>
          <p:cNvGrpSpPr/>
          <p:nvPr/>
        </p:nvGrpSpPr>
        <p:grpSpPr>
          <a:xfrm>
            <a:off x="0" y="5020351"/>
            <a:ext cx="12192000" cy="1837653"/>
            <a:chOff x="0" y="5020348"/>
            <a:chExt cx="12192000" cy="1837653"/>
          </a:xfrm>
        </p:grpSpPr>
        <p:sp>
          <p:nvSpPr>
            <p:cNvPr id="2177" name="Google Shape;2177;p3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78" name="Google Shape;2178;p31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179" name="Google Shape;2179;p31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matchingName="2_Divider">
  <p:cSld name="2_Divider 3">
    <p:bg>
      <p:bgPr>
        <a:solidFill>
          <a:schemeClr val="lt2"/>
        </a:solidFill>
        <a:effectLst/>
      </p:bgPr>
    </p:bg>
    <p:spTree>
      <p:nvGrpSpPr>
        <p:cNvPr id="1" name="Shape 2180"/>
        <p:cNvGrpSpPr/>
        <p:nvPr/>
      </p:nvGrpSpPr>
      <p:grpSpPr>
        <a:xfrm>
          <a:off x="0" y="0"/>
          <a:ext cx="0" cy="0"/>
          <a:chOff x="0" y="0"/>
          <a:chExt cx="0" cy="0"/>
        </a:xfrm>
      </p:grpSpPr>
      <p:grpSp>
        <p:nvGrpSpPr>
          <p:cNvPr id="2181" name="Google Shape;2181;p319"/>
          <p:cNvGrpSpPr/>
          <p:nvPr/>
        </p:nvGrpSpPr>
        <p:grpSpPr>
          <a:xfrm>
            <a:off x="0" y="5020348"/>
            <a:ext cx="12192000" cy="1837653"/>
            <a:chOff x="0" y="5020347"/>
            <a:chExt cx="12192000" cy="1837653"/>
          </a:xfrm>
        </p:grpSpPr>
        <p:sp>
          <p:nvSpPr>
            <p:cNvPr id="2182" name="Google Shape;2182;p31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83" name="Google Shape;2183;p31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84" name="Google Shape;2184;p31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185" name="Google Shape;2185;p31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186" name="Google Shape;2186;p319"/>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87" name="Google Shape;2187;p319"/>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matchingName="1_EVERYDAY - CONTENT ONLY">
  <p:cSld name="1_EVERYDAY - CONTENT ONLY 5">
    <p:spTree>
      <p:nvGrpSpPr>
        <p:cNvPr id="1" name="Shape 2188"/>
        <p:cNvGrpSpPr/>
        <p:nvPr/>
      </p:nvGrpSpPr>
      <p:grpSpPr>
        <a:xfrm>
          <a:off x="0" y="0"/>
          <a:ext cx="0" cy="0"/>
          <a:chOff x="0" y="0"/>
          <a:chExt cx="0" cy="0"/>
        </a:xfrm>
      </p:grpSpPr>
      <p:sp>
        <p:nvSpPr>
          <p:cNvPr id="2189" name="Google Shape;2189;p320"/>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90" name="Google Shape;2190;p320"/>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191" name="Google Shape;2191;p320"/>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92" name="Google Shape;2192;p320"/>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193" name="Google Shape;2193;p320"/>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94" name="Google Shape;2194;p320"/>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195" name="Google Shape;2195;p320"/>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196" name="Google Shape;2196;p320"/>
          <p:cNvSpPr txBox="1">
            <a:spLocks noGrp="1"/>
          </p:cNvSpPr>
          <p:nvPr>
            <p:ph type="sldNum" idx="12"/>
          </p:nvPr>
        </p:nvSpPr>
        <p:spPr>
          <a:xfrm>
            <a:off x="11202595" y="6454534"/>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197" name="Google Shape;2197;p320"/>
          <p:cNvPicPr preferRelativeResize="0"/>
          <p:nvPr/>
        </p:nvPicPr>
        <p:blipFill rotWithShape="1">
          <a:blip r:embed="rId2">
            <a:alphaModFix/>
          </a:blip>
          <a:srcRect/>
          <a:stretch/>
        </p:blipFill>
        <p:spPr>
          <a:xfrm>
            <a:off x="9596462" y="6492240"/>
            <a:ext cx="1606135" cy="229238"/>
          </a:xfrm>
          <a:prstGeom prst="rect">
            <a:avLst/>
          </a:prstGeom>
          <a:noFill/>
          <a:ln>
            <a:noFill/>
          </a:ln>
        </p:spPr>
      </p:pic>
    </p:spTree>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matchingName="1_EVERYDAY - CONTENT ONLY">
  <p:cSld name="1_EVERYDAY - CONTENT ONLY 6">
    <p:spTree>
      <p:nvGrpSpPr>
        <p:cNvPr id="1" name="Shape 2198"/>
        <p:cNvGrpSpPr/>
        <p:nvPr/>
      </p:nvGrpSpPr>
      <p:grpSpPr>
        <a:xfrm>
          <a:off x="0" y="0"/>
          <a:ext cx="0" cy="0"/>
          <a:chOff x="0" y="0"/>
          <a:chExt cx="0" cy="0"/>
        </a:xfrm>
      </p:grpSpPr>
      <p:sp>
        <p:nvSpPr>
          <p:cNvPr id="2199" name="Google Shape;2199;p321"/>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200" name="Google Shape;2200;p321"/>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201" name="Google Shape;2201;p321"/>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02" name="Google Shape;2202;p321"/>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203" name="Google Shape;2203;p321"/>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04" name="Google Shape;2204;p321"/>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205" name="Google Shape;2205;p321"/>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206" name="Google Shape;2206;p321"/>
          <p:cNvSpPr txBox="1">
            <a:spLocks noGrp="1"/>
          </p:cNvSpPr>
          <p:nvPr>
            <p:ph type="sldNum" idx="12"/>
          </p:nvPr>
        </p:nvSpPr>
        <p:spPr>
          <a:xfrm>
            <a:off x="11202595" y="6454534"/>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207" name="Google Shape;2207;p321"/>
          <p:cNvPicPr preferRelativeResize="0"/>
          <p:nvPr/>
        </p:nvPicPr>
        <p:blipFill rotWithShape="1">
          <a:blip r:embed="rId2">
            <a:alphaModFix/>
          </a:blip>
          <a:srcRect/>
          <a:stretch/>
        </p:blipFill>
        <p:spPr>
          <a:xfrm>
            <a:off x="9596462" y="6492240"/>
            <a:ext cx="1606135" cy="229238"/>
          </a:xfrm>
          <a:prstGeom prst="rect">
            <a:avLst/>
          </a:prstGeom>
          <a:noFill/>
          <a:ln>
            <a:noFill/>
          </a:ln>
        </p:spPr>
      </p:pic>
    </p:spTree>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matchingName="Cover B">
  <p:cSld name="Cover B 5">
    <p:spTree>
      <p:nvGrpSpPr>
        <p:cNvPr id="1" name="Shape 2208"/>
        <p:cNvGrpSpPr/>
        <p:nvPr/>
      </p:nvGrpSpPr>
      <p:grpSpPr>
        <a:xfrm>
          <a:off x="0" y="0"/>
          <a:ext cx="0" cy="0"/>
          <a:chOff x="0" y="0"/>
          <a:chExt cx="0" cy="0"/>
        </a:xfrm>
      </p:grpSpPr>
      <p:sp>
        <p:nvSpPr>
          <p:cNvPr id="2209" name="Google Shape;2209;p322"/>
          <p:cNvSpPr txBox="1">
            <a:spLocks noGrp="1"/>
          </p:cNvSpPr>
          <p:nvPr>
            <p:ph type="ctrTitle"/>
          </p:nvPr>
        </p:nvSpPr>
        <p:spPr>
          <a:xfrm>
            <a:off x="513349"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10" name="Google Shape;2210;p322"/>
          <p:cNvSpPr txBox="1">
            <a:spLocks noGrp="1"/>
          </p:cNvSpPr>
          <p:nvPr>
            <p:ph type="subTitle" idx="1"/>
          </p:nvPr>
        </p:nvSpPr>
        <p:spPr>
          <a:xfrm>
            <a:off x="513349" y="540032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2211" name="Google Shape;2211;p322"/>
          <p:cNvGrpSpPr/>
          <p:nvPr/>
        </p:nvGrpSpPr>
        <p:grpSpPr>
          <a:xfrm flipH="1">
            <a:off x="-1" y="2"/>
            <a:ext cx="6418725" cy="1509822"/>
            <a:chOff x="7522541" y="1"/>
            <a:chExt cx="4669459" cy="1098357"/>
          </a:xfrm>
        </p:grpSpPr>
        <p:sp>
          <p:nvSpPr>
            <p:cNvPr id="2212" name="Google Shape;2212;p322"/>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13" name="Google Shape;2213;p322"/>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2214" name="Google Shape;2214;p322"/>
          <p:cNvPicPr preferRelativeResize="0"/>
          <p:nvPr/>
        </p:nvPicPr>
        <p:blipFill rotWithShape="1">
          <a:blip r:embed="rId2">
            <a:alphaModFix/>
          </a:blip>
          <a:srcRect/>
          <a:stretch/>
        </p:blipFill>
        <p:spPr>
          <a:xfrm>
            <a:off x="513348" y="136526"/>
            <a:ext cx="1945206" cy="879974"/>
          </a:xfrm>
          <a:prstGeom prst="rect">
            <a:avLst/>
          </a:prstGeom>
          <a:noFill/>
          <a:ln>
            <a:noFill/>
          </a:ln>
        </p:spPr>
      </p:pic>
    </p:spTree>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matchingName="2_Cover">
  <p:cSld name="2_Cover 4">
    <p:spTree>
      <p:nvGrpSpPr>
        <p:cNvPr id="1" name="Shape 2215"/>
        <p:cNvGrpSpPr/>
        <p:nvPr/>
      </p:nvGrpSpPr>
      <p:grpSpPr>
        <a:xfrm>
          <a:off x="0" y="0"/>
          <a:ext cx="0" cy="0"/>
          <a:chOff x="0" y="0"/>
          <a:chExt cx="0" cy="0"/>
        </a:xfrm>
      </p:grpSpPr>
      <p:sp>
        <p:nvSpPr>
          <p:cNvPr id="2216" name="Google Shape;2216;p323"/>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217" name="Google Shape;2217;p323"/>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18" name="Google Shape;2218;p323"/>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219" name="Google Shape;2219;p323"/>
          <p:cNvSpPr>
            <a:spLocks noGrp="1"/>
          </p:cNvSpPr>
          <p:nvPr>
            <p:ph type="pic" idx="2"/>
          </p:nvPr>
        </p:nvSpPr>
        <p:spPr>
          <a:xfrm>
            <a:off x="7118684" y="233915"/>
            <a:ext cx="5073316" cy="5943600"/>
          </a:xfrm>
          <a:prstGeom prst="rect">
            <a:avLst/>
          </a:prstGeom>
          <a:noFill/>
          <a:ln>
            <a:noFill/>
          </a:ln>
        </p:spPr>
      </p:sp>
      <p:grpSp>
        <p:nvGrpSpPr>
          <p:cNvPr id="2220" name="Google Shape;2220;p323"/>
          <p:cNvGrpSpPr/>
          <p:nvPr/>
        </p:nvGrpSpPr>
        <p:grpSpPr>
          <a:xfrm>
            <a:off x="0" y="5020349"/>
            <a:ext cx="12192000" cy="1837653"/>
            <a:chOff x="0" y="5020348"/>
            <a:chExt cx="12192000" cy="1837653"/>
          </a:xfrm>
        </p:grpSpPr>
        <p:sp>
          <p:nvSpPr>
            <p:cNvPr id="2221" name="Google Shape;2221;p32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222" name="Google Shape;2222;p32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223" name="Google Shape;2223;p32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matchingName="2_Divider">
  <p:cSld name="2_Divider 4">
    <p:bg>
      <p:bgPr>
        <a:solidFill>
          <a:schemeClr val="lt2"/>
        </a:solidFill>
        <a:effectLst/>
      </p:bgPr>
    </p:bg>
    <p:spTree>
      <p:nvGrpSpPr>
        <p:cNvPr id="1" name="Shape 2224"/>
        <p:cNvGrpSpPr/>
        <p:nvPr/>
      </p:nvGrpSpPr>
      <p:grpSpPr>
        <a:xfrm>
          <a:off x="0" y="0"/>
          <a:ext cx="0" cy="0"/>
          <a:chOff x="0" y="0"/>
          <a:chExt cx="0" cy="0"/>
        </a:xfrm>
      </p:grpSpPr>
      <p:grpSp>
        <p:nvGrpSpPr>
          <p:cNvPr id="2225" name="Google Shape;2225;p324"/>
          <p:cNvGrpSpPr/>
          <p:nvPr/>
        </p:nvGrpSpPr>
        <p:grpSpPr>
          <a:xfrm>
            <a:off x="0" y="5020348"/>
            <a:ext cx="12192000" cy="1837653"/>
            <a:chOff x="0" y="5020347"/>
            <a:chExt cx="12192000" cy="1837653"/>
          </a:xfrm>
        </p:grpSpPr>
        <p:sp>
          <p:nvSpPr>
            <p:cNvPr id="2226" name="Google Shape;2226;p32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227" name="Google Shape;2227;p32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228" name="Google Shape;2228;p32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229" name="Google Shape;2229;p32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230" name="Google Shape;2230;p324"/>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31" name="Google Shape;2231;p324"/>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233"/>
        <p:cNvGrpSpPr/>
        <p:nvPr/>
      </p:nvGrpSpPr>
      <p:grpSpPr>
        <a:xfrm>
          <a:off x="0" y="0"/>
          <a:ext cx="0" cy="0"/>
          <a:chOff x="0" y="0"/>
          <a:chExt cx="0" cy="0"/>
        </a:xfrm>
      </p:grpSpPr>
      <p:sp>
        <p:nvSpPr>
          <p:cNvPr id="234" name="Google Shape;234;p118"/>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35" name="Google Shape;235;p118"/>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6" name="Google Shape;236;p118"/>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37" name="Google Shape;237;p118"/>
          <p:cNvSpPr>
            <a:spLocks noGrp="1"/>
          </p:cNvSpPr>
          <p:nvPr>
            <p:ph type="pic" idx="2"/>
          </p:nvPr>
        </p:nvSpPr>
        <p:spPr>
          <a:xfrm>
            <a:off x="7118685" y="233915"/>
            <a:ext cx="5073316" cy="5943600"/>
          </a:xfrm>
          <a:prstGeom prst="rect">
            <a:avLst/>
          </a:prstGeom>
          <a:noFill/>
          <a:ln>
            <a:noFill/>
          </a:ln>
        </p:spPr>
      </p:sp>
      <p:grpSp>
        <p:nvGrpSpPr>
          <p:cNvPr id="238" name="Google Shape;238;p118"/>
          <p:cNvGrpSpPr/>
          <p:nvPr/>
        </p:nvGrpSpPr>
        <p:grpSpPr>
          <a:xfrm>
            <a:off x="0" y="5020350"/>
            <a:ext cx="12192000" cy="1837653"/>
            <a:chOff x="0" y="5020348"/>
            <a:chExt cx="12192000" cy="1837653"/>
          </a:xfrm>
        </p:grpSpPr>
        <p:sp>
          <p:nvSpPr>
            <p:cNvPr id="239" name="Google Shape;239;p1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0" name="Google Shape;240;p11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41" name="Google Shape;241;p11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matchingName="2_Photo Slide">
  <p:cSld name="2_Photo Slide 3">
    <p:spTree>
      <p:nvGrpSpPr>
        <p:cNvPr id="1" name="Shape 2232"/>
        <p:cNvGrpSpPr/>
        <p:nvPr/>
      </p:nvGrpSpPr>
      <p:grpSpPr>
        <a:xfrm>
          <a:off x="0" y="0"/>
          <a:ext cx="0" cy="0"/>
          <a:chOff x="0" y="0"/>
          <a:chExt cx="0" cy="0"/>
        </a:xfrm>
      </p:grpSpPr>
      <p:sp>
        <p:nvSpPr>
          <p:cNvPr id="2233" name="Google Shape;2233;p325"/>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234" name="Google Shape;2234;p32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235" name="Google Shape;2235;p325"/>
          <p:cNvGrpSpPr/>
          <p:nvPr/>
        </p:nvGrpSpPr>
        <p:grpSpPr>
          <a:xfrm>
            <a:off x="0" y="5379427"/>
            <a:ext cx="2807368" cy="753891"/>
            <a:chOff x="0" y="5379426"/>
            <a:chExt cx="2807368" cy="753891"/>
          </a:xfrm>
        </p:grpSpPr>
        <p:sp>
          <p:nvSpPr>
            <p:cNvPr id="2236" name="Google Shape;2236;p32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237" name="Google Shape;2237;p32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238" name="Google Shape;2238;p325"/>
          <p:cNvSpPr>
            <a:spLocks noGrp="1"/>
          </p:cNvSpPr>
          <p:nvPr>
            <p:ph type="pic" idx="2"/>
          </p:nvPr>
        </p:nvSpPr>
        <p:spPr>
          <a:xfrm>
            <a:off x="2807368" y="457202"/>
            <a:ext cx="8915400" cy="5943598"/>
          </a:xfrm>
          <a:prstGeom prst="rect">
            <a:avLst/>
          </a:prstGeom>
          <a:noFill/>
          <a:ln>
            <a:noFill/>
          </a:ln>
        </p:spPr>
      </p:sp>
      <p:pic>
        <p:nvPicPr>
          <p:cNvPr id="2239" name="Google Shape;2239;p325"/>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matchingName="3_Quotation">
  <p:cSld name="3_Quotation 4">
    <p:spTree>
      <p:nvGrpSpPr>
        <p:cNvPr id="1" name="Shape 2240"/>
        <p:cNvGrpSpPr/>
        <p:nvPr/>
      </p:nvGrpSpPr>
      <p:grpSpPr>
        <a:xfrm>
          <a:off x="0" y="0"/>
          <a:ext cx="0" cy="0"/>
          <a:chOff x="0" y="0"/>
          <a:chExt cx="0" cy="0"/>
        </a:xfrm>
      </p:grpSpPr>
      <p:sp>
        <p:nvSpPr>
          <p:cNvPr id="2241" name="Google Shape;2241;p32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242" name="Google Shape;2242;p32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43" name="Google Shape;2243;p32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44" name="Google Shape;2244;p32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45" name="Google Shape;2245;p3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46" name="Google Shape;2246;p3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247" name="Google Shape;2247;p326"/>
          <p:cNvGrpSpPr/>
          <p:nvPr/>
        </p:nvGrpSpPr>
        <p:grpSpPr>
          <a:xfrm>
            <a:off x="7191543" y="1"/>
            <a:ext cx="5000459" cy="1425992"/>
            <a:chOff x="7191542" y="1"/>
            <a:chExt cx="5000459" cy="1425992"/>
          </a:xfrm>
        </p:grpSpPr>
        <p:pic>
          <p:nvPicPr>
            <p:cNvPr id="2248" name="Google Shape;2248;p3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49" name="Google Shape;2249;p326"/>
            <p:cNvGrpSpPr/>
            <p:nvPr/>
          </p:nvGrpSpPr>
          <p:grpSpPr>
            <a:xfrm>
              <a:off x="7191542" y="1"/>
              <a:ext cx="5000459" cy="1425992"/>
              <a:chOff x="7186272" y="0"/>
              <a:chExt cx="5005729" cy="1427495"/>
            </a:xfrm>
          </p:grpSpPr>
          <p:sp>
            <p:nvSpPr>
              <p:cNvPr id="2250" name="Google Shape;2250;p3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51" name="Google Shape;2251;p3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252" name="Google Shape;2252;p32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matchingName="5_Quotation">
  <p:cSld name="5_Quotation 3">
    <p:spTree>
      <p:nvGrpSpPr>
        <p:cNvPr id="1" name="Shape 2253"/>
        <p:cNvGrpSpPr/>
        <p:nvPr/>
      </p:nvGrpSpPr>
      <p:grpSpPr>
        <a:xfrm>
          <a:off x="0" y="0"/>
          <a:ext cx="0" cy="0"/>
          <a:chOff x="0" y="0"/>
          <a:chExt cx="0" cy="0"/>
        </a:xfrm>
      </p:grpSpPr>
      <p:sp>
        <p:nvSpPr>
          <p:cNvPr id="2254" name="Google Shape;2254;p32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255" name="Google Shape;2255;p32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56" name="Google Shape;2256;p3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57" name="Google Shape;2257;p32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58" name="Google Shape;2258;p3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59" name="Google Shape;2259;p3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260" name="Google Shape;2260;p327"/>
          <p:cNvGrpSpPr/>
          <p:nvPr/>
        </p:nvGrpSpPr>
        <p:grpSpPr>
          <a:xfrm>
            <a:off x="7191543" y="1"/>
            <a:ext cx="5000459" cy="1425992"/>
            <a:chOff x="7191542" y="1"/>
            <a:chExt cx="5000459" cy="1425992"/>
          </a:xfrm>
        </p:grpSpPr>
        <p:pic>
          <p:nvPicPr>
            <p:cNvPr id="2261" name="Google Shape;2261;p3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62" name="Google Shape;2262;p327"/>
            <p:cNvGrpSpPr/>
            <p:nvPr/>
          </p:nvGrpSpPr>
          <p:grpSpPr>
            <a:xfrm>
              <a:off x="7191542" y="1"/>
              <a:ext cx="5000459" cy="1425992"/>
              <a:chOff x="7186272" y="0"/>
              <a:chExt cx="5005729" cy="1427495"/>
            </a:xfrm>
          </p:grpSpPr>
          <p:sp>
            <p:nvSpPr>
              <p:cNvPr id="2263" name="Google Shape;2263;p3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64" name="Google Shape;2264;p3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265" name="Google Shape;2265;p32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matchingName="3_Quotation">
  <p:cSld name="3_Quotation 5">
    <p:spTree>
      <p:nvGrpSpPr>
        <p:cNvPr id="1" name="Shape 2266"/>
        <p:cNvGrpSpPr/>
        <p:nvPr/>
      </p:nvGrpSpPr>
      <p:grpSpPr>
        <a:xfrm>
          <a:off x="0" y="0"/>
          <a:ext cx="0" cy="0"/>
          <a:chOff x="0" y="0"/>
          <a:chExt cx="0" cy="0"/>
        </a:xfrm>
      </p:grpSpPr>
      <p:sp>
        <p:nvSpPr>
          <p:cNvPr id="2267" name="Google Shape;2267;p32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268" name="Google Shape;2268;p32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69" name="Google Shape;2269;p32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70" name="Google Shape;2270;p32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71" name="Google Shape;2271;p3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72" name="Google Shape;2272;p3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273" name="Google Shape;2273;p328"/>
          <p:cNvGrpSpPr/>
          <p:nvPr/>
        </p:nvGrpSpPr>
        <p:grpSpPr>
          <a:xfrm>
            <a:off x="7191543" y="1"/>
            <a:ext cx="5000459" cy="1425992"/>
            <a:chOff x="7191542" y="1"/>
            <a:chExt cx="5000459" cy="1425992"/>
          </a:xfrm>
        </p:grpSpPr>
        <p:pic>
          <p:nvPicPr>
            <p:cNvPr id="2274" name="Google Shape;2274;p3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75" name="Google Shape;2275;p328"/>
            <p:cNvGrpSpPr/>
            <p:nvPr/>
          </p:nvGrpSpPr>
          <p:grpSpPr>
            <a:xfrm>
              <a:off x="7191542" y="1"/>
              <a:ext cx="5000459" cy="1425992"/>
              <a:chOff x="7186272" y="0"/>
              <a:chExt cx="5005729" cy="1427495"/>
            </a:xfrm>
          </p:grpSpPr>
          <p:sp>
            <p:nvSpPr>
              <p:cNvPr id="2276" name="Google Shape;2276;p3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77" name="Google Shape;2277;p3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278" name="Google Shape;2278;p32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matchingName="5_Quotation">
  <p:cSld name="5_Quotation 4">
    <p:spTree>
      <p:nvGrpSpPr>
        <p:cNvPr id="1" name="Shape 2279"/>
        <p:cNvGrpSpPr/>
        <p:nvPr/>
      </p:nvGrpSpPr>
      <p:grpSpPr>
        <a:xfrm>
          <a:off x="0" y="0"/>
          <a:ext cx="0" cy="0"/>
          <a:chOff x="0" y="0"/>
          <a:chExt cx="0" cy="0"/>
        </a:xfrm>
      </p:grpSpPr>
      <p:sp>
        <p:nvSpPr>
          <p:cNvPr id="2280" name="Google Shape;2280;p32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281" name="Google Shape;2281;p32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82" name="Google Shape;2282;p32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83" name="Google Shape;2283;p32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84" name="Google Shape;2284;p3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85" name="Google Shape;2285;p3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286" name="Google Shape;2286;p329"/>
          <p:cNvGrpSpPr/>
          <p:nvPr/>
        </p:nvGrpSpPr>
        <p:grpSpPr>
          <a:xfrm>
            <a:off x="7191543" y="1"/>
            <a:ext cx="5000459" cy="1425992"/>
            <a:chOff x="7191542" y="1"/>
            <a:chExt cx="5000459" cy="1425992"/>
          </a:xfrm>
        </p:grpSpPr>
        <p:pic>
          <p:nvPicPr>
            <p:cNvPr id="2287" name="Google Shape;2287;p3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88" name="Google Shape;2288;p329"/>
            <p:cNvGrpSpPr/>
            <p:nvPr/>
          </p:nvGrpSpPr>
          <p:grpSpPr>
            <a:xfrm>
              <a:off x="7191542" y="1"/>
              <a:ext cx="5000459" cy="1425992"/>
              <a:chOff x="7186272" y="0"/>
              <a:chExt cx="5005729" cy="1427495"/>
            </a:xfrm>
          </p:grpSpPr>
          <p:sp>
            <p:nvSpPr>
              <p:cNvPr id="2289" name="Google Shape;2289;p3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90" name="Google Shape;2290;p3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291" name="Google Shape;2291;p32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matchingName="43_Cover">
  <p:cSld name="43_Cover">
    <p:spTree>
      <p:nvGrpSpPr>
        <p:cNvPr id="1" name="Shape 2292"/>
        <p:cNvGrpSpPr/>
        <p:nvPr/>
      </p:nvGrpSpPr>
      <p:grpSpPr>
        <a:xfrm>
          <a:off x="0" y="0"/>
          <a:ext cx="0" cy="0"/>
          <a:chOff x="0" y="0"/>
          <a:chExt cx="0" cy="0"/>
        </a:xfrm>
      </p:grpSpPr>
      <p:sp>
        <p:nvSpPr>
          <p:cNvPr id="2293" name="Google Shape;2293;p330"/>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294" name="Google Shape;2294;p330"/>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95" name="Google Shape;2295;p330"/>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296" name="Google Shape;2296;p330"/>
          <p:cNvSpPr>
            <a:spLocks noGrp="1"/>
          </p:cNvSpPr>
          <p:nvPr>
            <p:ph type="pic" idx="2"/>
          </p:nvPr>
        </p:nvSpPr>
        <p:spPr>
          <a:xfrm>
            <a:off x="7118685" y="233915"/>
            <a:ext cx="5073316" cy="5943600"/>
          </a:xfrm>
          <a:prstGeom prst="rect">
            <a:avLst/>
          </a:prstGeom>
          <a:noFill/>
          <a:ln>
            <a:noFill/>
          </a:ln>
        </p:spPr>
      </p:sp>
      <p:grpSp>
        <p:nvGrpSpPr>
          <p:cNvPr id="2297" name="Google Shape;2297;p330"/>
          <p:cNvGrpSpPr/>
          <p:nvPr/>
        </p:nvGrpSpPr>
        <p:grpSpPr>
          <a:xfrm>
            <a:off x="0" y="5020348"/>
            <a:ext cx="12192000" cy="1837653"/>
            <a:chOff x="0" y="5020348"/>
            <a:chExt cx="12192000" cy="1837653"/>
          </a:xfrm>
        </p:grpSpPr>
        <p:sp>
          <p:nvSpPr>
            <p:cNvPr id="2298" name="Google Shape;2298;p33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299" name="Google Shape;2299;p33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300" name="Google Shape;2300;p33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matchingName="43_Divider">
  <p:cSld name="43_Divider">
    <p:bg>
      <p:bgPr>
        <a:solidFill>
          <a:schemeClr val="lt2"/>
        </a:solidFill>
        <a:effectLst/>
      </p:bgPr>
    </p:bg>
    <p:spTree>
      <p:nvGrpSpPr>
        <p:cNvPr id="1" name="Shape 2301"/>
        <p:cNvGrpSpPr/>
        <p:nvPr/>
      </p:nvGrpSpPr>
      <p:grpSpPr>
        <a:xfrm>
          <a:off x="0" y="0"/>
          <a:ext cx="0" cy="0"/>
          <a:chOff x="0" y="0"/>
          <a:chExt cx="0" cy="0"/>
        </a:xfrm>
      </p:grpSpPr>
      <p:grpSp>
        <p:nvGrpSpPr>
          <p:cNvPr id="2302" name="Google Shape;2302;p331"/>
          <p:cNvGrpSpPr/>
          <p:nvPr/>
        </p:nvGrpSpPr>
        <p:grpSpPr>
          <a:xfrm>
            <a:off x="0" y="5020348"/>
            <a:ext cx="12192000" cy="1837653"/>
            <a:chOff x="0" y="5020347"/>
            <a:chExt cx="12192000" cy="1837653"/>
          </a:xfrm>
        </p:grpSpPr>
        <p:sp>
          <p:nvSpPr>
            <p:cNvPr id="2303" name="Google Shape;2303;p33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304" name="Google Shape;2304;p33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305" name="Google Shape;2305;p33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306" name="Google Shape;2306;p33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307" name="Google Shape;2307;p331"/>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08" name="Google Shape;2308;p331"/>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matchingName="2_Title and Content">
  <p:cSld name="2_Title and Content 3">
    <p:spTree>
      <p:nvGrpSpPr>
        <p:cNvPr id="1" name="Shape 2309"/>
        <p:cNvGrpSpPr/>
        <p:nvPr/>
      </p:nvGrpSpPr>
      <p:grpSpPr>
        <a:xfrm>
          <a:off x="0" y="0"/>
          <a:ext cx="0" cy="0"/>
          <a:chOff x="0" y="0"/>
          <a:chExt cx="0" cy="0"/>
        </a:xfrm>
      </p:grpSpPr>
      <p:grpSp>
        <p:nvGrpSpPr>
          <p:cNvPr id="2310" name="Google Shape;2310;p332"/>
          <p:cNvGrpSpPr/>
          <p:nvPr/>
        </p:nvGrpSpPr>
        <p:grpSpPr>
          <a:xfrm>
            <a:off x="7191543" y="1"/>
            <a:ext cx="5000459" cy="1425992"/>
            <a:chOff x="7191542" y="1"/>
            <a:chExt cx="5000459" cy="1425992"/>
          </a:xfrm>
        </p:grpSpPr>
        <p:pic>
          <p:nvPicPr>
            <p:cNvPr id="2311" name="Google Shape;2311;p3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12" name="Google Shape;2312;p332"/>
            <p:cNvGrpSpPr/>
            <p:nvPr/>
          </p:nvGrpSpPr>
          <p:grpSpPr>
            <a:xfrm>
              <a:off x="7191542" y="1"/>
              <a:ext cx="5000459" cy="1425992"/>
              <a:chOff x="7186272" y="0"/>
              <a:chExt cx="5005729" cy="1427495"/>
            </a:xfrm>
          </p:grpSpPr>
          <p:sp>
            <p:nvSpPr>
              <p:cNvPr id="2313" name="Google Shape;2313;p3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314" name="Google Shape;2314;p3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315" name="Google Shape;2315;p3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16" name="Google Shape;2316;p33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17" name="Google Shape;2317;p33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18" name="Google Shape;2318;p3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19" name="Google Shape;2319;p3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matchingName="1_Two Content">
  <p:cSld name="1_Two Content 3">
    <p:spTree>
      <p:nvGrpSpPr>
        <p:cNvPr id="1" name="Shape 2320"/>
        <p:cNvGrpSpPr/>
        <p:nvPr/>
      </p:nvGrpSpPr>
      <p:grpSpPr>
        <a:xfrm>
          <a:off x="0" y="0"/>
          <a:ext cx="0" cy="0"/>
          <a:chOff x="0" y="0"/>
          <a:chExt cx="0" cy="0"/>
        </a:xfrm>
      </p:grpSpPr>
      <p:sp>
        <p:nvSpPr>
          <p:cNvPr id="2321" name="Google Shape;2321;p33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22" name="Google Shape;2322;p333"/>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323" name="Google Shape;2323;p333"/>
          <p:cNvGrpSpPr/>
          <p:nvPr/>
        </p:nvGrpSpPr>
        <p:grpSpPr>
          <a:xfrm>
            <a:off x="7191543" y="1"/>
            <a:ext cx="5000459" cy="1425992"/>
            <a:chOff x="7191542" y="1"/>
            <a:chExt cx="5000459" cy="1425992"/>
          </a:xfrm>
        </p:grpSpPr>
        <p:pic>
          <p:nvPicPr>
            <p:cNvPr id="2324" name="Google Shape;2324;p3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25" name="Google Shape;2325;p333"/>
            <p:cNvGrpSpPr/>
            <p:nvPr/>
          </p:nvGrpSpPr>
          <p:grpSpPr>
            <a:xfrm>
              <a:off x="7191542" y="1"/>
              <a:ext cx="5000459" cy="1425992"/>
              <a:chOff x="7186272" y="0"/>
              <a:chExt cx="5005729" cy="1427495"/>
            </a:xfrm>
          </p:grpSpPr>
          <p:sp>
            <p:nvSpPr>
              <p:cNvPr id="2326" name="Google Shape;2326;p3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327" name="Google Shape;2327;p3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328" name="Google Shape;2328;p333"/>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29" name="Google Shape;2329;p333"/>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30" name="Google Shape;2330;p3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31" name="Google Shape;2331;p3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matchingName="1_Comparison">
  <p:cSld name="1_Comparison 4">
    <p:spTree>
      <p:nvGrpSpPr>
        <p:cNvPr id="1" name="Shape 2332"/>
        <p:cNvGrpSpPr/>
        <p:nvPr/>
      </p:nvGrpSpPr>
      <p:grpSpPr>
        <a:xfrm>
          <a:off x="0" y="0"/>
          <a:ext cx="0" cy="0"/>
          <a:chOff x="0" y="0"/>
          <a:chExt cx="0" cy="0"/>
        </a:xfrm>
      </p:grpSpPr>
      <p:grpSp>
        <p:nvGrpSpPr>
          <p:cNvPr id="2333" name="Google Shape;2333;p334"/>
          <p:cNvGrpSpPr/>
          <p:nvPr/>
        </p:nvGrpSpPr>
        <p:grpSpPr>
          <a:xfrm>
            <a:off x="7191545" y="1"/>
            <a:ext cx="5000459" cy="1425992"/>
            <a:chOff x="7191542" y="1"/>
            <a:chExt cx="5000459" cy="1425992"/>
          </a:xfrm>
        </p:grpSpPr>
        <p:pic>
          <p:nvPicPr>
            <p:cNvPr id="2334" name="Google Shape;2334;p3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35" name="Google Shape;2335;p334"/>
            <p:cNvGrpSpPr/>
            <p:nvPr/>
          </p:nvGrpSpPr>
          <p:grpSpPr>
            <a:xfrm>
              <a:off x="7191542" y="1"/>
              <a:ext cx="5000459" cy="1425992"/>
              <a:chOff x="7186272" y="0"/>
              <a:chExt cx="5005729" cy="1427495"/>
            </a:xfrm>
          </p:grpSpPr>
          <p:sp>
            <p:nvSpPr>
              <p:cNvPr id="2336" name="Google Shape;2336;p3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337" name="Google Shape;2337;p3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338" name="Google Shape;2338;p334"/>
          <p:cNvSpPr txBox="1">
            <a:spLocks noGrp="1"/>
          </p:cNvSpPr>
          <p:nvPr>
            <p:ph type="title"/>
          </p:nvPr>
        </p:nvSpPr>
        <p:spPr>
          <a:xfrm>
            <a:off x="609600" y="365128"/>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39" name="Google Shape;2339;p334"/>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40" name="Google Shape;2340;p334"/>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41" name="Google Shape;2341;p33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42" name="Google Shape;2342;p33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43" name="Google Shape;2343;p334"/>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44" name="Google Shape;2344;p3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45" name="Google Shape;2345;p3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242"/>
        <p:cNvGrpSpPr/>
        <p:nvPr/>
      </p:nvGrpSpPr>
      <p:grpSpPr>
        <a:xfrm>
          <a:off x="0" y="0"/>
          <a:ext cx="0" cy="0"/>
          <a:chOff x="0" y="0"/>
          <a:chExt cx="0" cy="0"/>
        </a:xfrm>
      </p:grpSpPr>
      <p:sp>
        <p:nvSpPr>
          <p:cNvPr id="243" name="Google Shape;243;p11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4" name="Google Shape;244;p11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5" name="Google Shape;245;p119"/>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6" name="Google Shape;246;p119"/>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7" name="Google Shape;247;p1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8" name="Google Shape;248;p1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49" name="Google Shape;249;p119"/>
          <p:cNvGrpSpPr/>
          <p:nvPr/>
        </p:nvGrpSpPr>
        <p:grpSpPr>
          <a:xfrm>
            <a:off x="7191544" y="1"/>
            <a:ext cx="5000459" cy="1425992"/>
            <a:chOff x="7191542" y="1"/>
            <a:chExt cx="5000459" cy="1425992"/>
          </a:xfrm>
        </p:grpSpPr>
        <p:pic>
          <p:nvPicPr>
            <p:cNvPr id="250" name="Google Shape;250;p1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1" name="Google Shape;251;p119"/>
            <p:cNvGrpSpPr/>
            <p:nvPr/>
          </p:nvGrpSpPr>
          <p:grpSpPr>
            <a:xfrm>
              <a:off x="7191542" y="1"/>
              <a:ext cx="5000459" cy="1425992"/>
              <a:chOff x="7186272" y="0"/>
              <a:chExt cx="5005729" cy="1427495"/>
            </a:xfrm>
          </p:grpSpPr>
          <p:sp>
            <p:nvSpPr>
              <p:cNvPr id="252" name="Google Shape;252;p1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53" name="Google Shape;253;p1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54" name="Google Shape;254;p119"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matchingName="1_Comparison">
  <p:cSld name="1_Comparison 5">
    <p:spTree>
      <p:nvGrpSpPr>
        <p:cNvPr id="1" name="Shape 2346"/>
        <p:cNvGrpSpPr/>
        <p:nvPr/>
      </p:nvGrpSpPr>
      <p:grpSpPr>
        <a:xfrm>
          <a:off x="0" y="0"/>
          <a:ext cx="0" cy="0"/>
          <a:chOff x="0" y="0"/>
          <a:chExt cx="0" cy="0"/>
        </a:xfrm>
      </p:grpSpPr>
      <p:grpSp>
        <p:nvGrpSpPr>
          <p:cNvPr id="2347" name="Google Shape;2347;p335"/>
          <p:cNvGrpSpPr/>
          <p:nvPr/>
        </p:nvGrpSpPr>
        <p:grpSpPr>
          <a:xfrm>
            <a:off x="7191544" y="1"/>
            <a:ext cx="5000459" cy="1425992"/>
            <a:chOff x="7191542" y="1"/>
            <a:chExt cx="5000459" cy="1425992"/>
          </a:xfrm>
        </p:grpSpPr>
        <p:pic>
          <p:nvPicPr>
            <p:cNvPr id="2348" name="Google Shape;2348;p3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49" name="Google Shape;2349;p335"/>
            <p:cNvGrpSpPr/>
            <p:nvPr/>
          </p:nvGrpSpPr>
          <p:grpSpPr>
            <a:xfrm>
              <a:off x="7191542" y="1"/>
              <a:ext cx="5000459" cy="1425992"/>
              <a:chOff x="7186272" y="0"/>
              <a:chExt cx="5005729" cy="1427495"/>
            </a:xfrm>
          </p:grpSpPr>
          <p:sp>
            <p:nvSpPr>
              <p:cNvPr id="2350" name="Google Shape;2350;p3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351" name="Google Shape;2351;p3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352" name="Google Shape;2352;p335"/>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53" name="Google Shape;2353;p335"/>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54" name="Google Shape;2354;p335"/>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55" name="Google Shape;2355;p33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56" name="Google Shape;2356;p33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57" name="Google Shape;2357;p335"/>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58" name="Google Shape;2358;p3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59" name="Google Shape;2359;p3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matchingName="1_Comparison">
  <p:cSld name="1_Comparison 6">
    <p:spTree>
      <p:nvGrpSpPr>
        <p:cNvPr id="1" name="Shape 2360"/>
        <p:cNvGrpSpPr/>
        <p:nvPr/>
      </p:nvGrpSpPr>
      <p:grpSpPr>
        <a:xfrm>
          <a:off x="0" y="0"/>
          <a:ext cx="0" cy="0"/>
          <a:chOff x="0" y="0"/>
          <a:chExt cx="0" cy="0"/>
        </a:xfrm>
      </p:grpSpPr>
      <p:grpSp>
        <p:nvGrpSpPr>
          <p:cNvPr id="2361" name="Google Shape;2361;p336"/>
          <p:cNvGrpSpPr/>
          <p:nvPr/>
        </p:nvGrpSpPr>
        <p:grpSpPr>
          <a:xfrm>
            <a:off x="7191543" y="1"/>
            <a:ext cx="5000459" cy="1425992"/>
            <a:chOff x="7191542" y="1"/>
            <a:chExt cx="5000459" cy="1425992"/>
          </a:xfrm>
        </p:grpSpPr>
        <p:pic>
          <p:nvPicPr>
            <p:cNvPr id="2362" name="Google Shape;2362;p3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63" name="Google Shape;2363;p336"/>
            <p:cNvGrpSpPr/>
            <p:nvPr/>
          </p:nvGrpSpPr>
          <p:grpSpPr>
            <a:xfrm>
              <a:off x="7191542" y="1"/>
              <a:ext cx="5000459" cy="1425992"/>
              <a:chOff x="7186272" y="0"/>
              <a:chExt cx="5005729" cy="1427495"/>
            </a:xfrm>
          </p:grpSpPr>
          <p:sp>
            <p:nvSpPr>
              <p:cNvPr id="2364" name="Google Shape;2364;p3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365" name="Google Shape;2365;p3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366" name="Google Shape;2366;p33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67" name="Google Shape;2367;p336"/>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68" name="Google Shape;2368;p336"/>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69" name="Google Shape;2369;p33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70" name="Google Shape;2370;p33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71" name="Google Shape;2371;p33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72" name="Google Shape;2372;p3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73" name="Google Shape;2373;p3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matchingName="Title Only">
  <p:cSld name="Title Only 4">
    <p:spTree>
      <p:nvGrpSpPr>
        <p:cNvPr id="1" name="Shape 2374"/>
        <p:cNvGrpSpPr/>
        <p:nvPr/>
      </p:nvGrpSpPr>
      <p:grpSpPr>
        <a:xfrm>
          <a:off x="0" y="0"/>
          <a:ext cx="0" cy="0"/>
          <a:chOff x="0" y="0"/>
          <a:chExt cx="0" cy="0"/>
        </a:xfrm>
      </p:grpSpPr>
      <p:grpSp>
        <p:nvGrpSpPr>
          <p:cNvPr id="2375" name="Google Shape;2375;p337"/>
          <p:cNvGrpSpPr/>
          <p:nvPr/>
        </p:nvGrpSpPr>
        <p:grpSpPr>
          <a:xfrm>
            <a:off x="7191543" y="1"/>
            <a:ext cx="5000459" cy="1425992"/>
            <a:chOff x="7191542" y="1"/>
            <a:chExt cx="5000459" cy="1425992"/>
          </a:xfrm>
        </p:grpSpPr>
        <p:pic>
          <p:nvPicPr>
            <p:cNvPr id="2376" name="Google Shape;2376;p3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77" name="Google Shape;2377;p337"/>
            <p:cNvGrpSpPr/>
            <p:nvPr/>
          </p:nvGrpSpPr>
          <p:grpSpPr>
            <a:xfrm>
              <a:off x="7191542" y="1"/>
              <a:ext cx="5000459" cy="1425992"/>
              <a:chOff x="7186272" y="0"/>
              <a:chExt cx="5005729" cy="1427495"/>
            </a:xfrm>
          </p:grpSpPr>
          <p:sp>
            <p:nvSpPr>
              <p:cNvPr id="2378" name="Google Shape;2378;p3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379" name="Google Shape;2379;p3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380" name="Google Shape;2380;p3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81" name="Google Shape;2381;p33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82" name="Google Shape;2382;p3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83" name="Google Shape;2383;p3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matchingName="23_End">
  <p:cSld name="23_End">
    <p:spTree>
      <p:nvGrpSpPr>
        <p:cNvPr id="1" name="Shape 2384"/>
        <p:cNvGrpSpPr/>
        <p:nvPr/>
      </p:nvGrpSpPr>
      <p:grpSpPr>
        <a:xfrm>
          <a:off x="0" y="0"/>
          <a:ext cx="0" cy="0"/>
          <a:chOff x="0" y="0"/>
          <a:chExt cx="0" cy="0"/>
        </a:xfrm>
      </p:grpSpPr>
      <p:grpSp>
        <p:nvGrpSpPr>
          <p:cNvPr id="2385" name="Google Shape;2385;p338"/>
          <p:cNvGrpSpPr/>
          <p:nvPr/>
        </p:nvGrpSpPr>
        <p:grpSpPr>
          <a:xfrm>
            <a:off x="0" y="1"/>
            <a:ext cx="12192000" cy="2148831"/>
            <a:chOff x="0" y="0"/>
            <a:chExt cx="12192000" cy="2148830"/>
          </a:xfrm>
        </p:grpSpPr>
        <p:sp>
          <p:nvSpPr>
            <p:cNvPr id="2386" name="Google Shape;2386;p33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387" name="Google Shape;2387;p33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388" name="Google Shape;2388;p338"/>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389" name="Google Shape;2389;p338"/>
          <p:cNvSpPr txBox="1">
            <a:spLocks noGrp="1"/>
          </p:cNvSpPr>
          <p:nvPr>
            <p:ph type="body" idx="1"/>
          </p:nvPr>
        </p:nvSpPr>
        <p:spPr>
          <a:xfrm>
            <a:off x="1219202"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90" name="Google Shape;2390;p338"/>
          <p:cNvSpPr txBox="1">
            <a:spLocks noGrp="1"/>
          </p:cNvSpPr>
          <p:nvPr>
            <p:ph type="ctrTitle"/>
          </p:nvPr>
        </p:nvSpPr>
        <p:spPr>
          <a:xfrm>
            <a:off x="1219201" y="1887490"/>
            <a:ext cx="5582652" cy="10782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391" name="Google Shape;2391;p338"/>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2392" name="Google Shape;2392;p338"/>
          <p:cNvSpPr>
            <a:spLocks noGrp="1"/>
          </p:cNvSpPr>
          <p:nvPr>
            <p:ph type="pic" idx="2"/>
          </p:nvPr>
        </p:nvSpPr>
        <p:spPr>
          <a:xfrm>
            <a:off x="7118685" y="233915"/>
            <a:ext cx="5073316" cy="5943600"/>
          </a:xfrm>
          <a:prstGeom prst="rect">
            <a:avLst/>
          </a:prstGeom>
          <a:noFill/>
          <a:ln>
            <a:noFill/>
          </a:ln>
        </p:spPr>
      </p:sp>
    </p:spTree>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matchingName="25_Cover">
  <p:cSld name="25_Cover">
    <p:spTree>
      <p:nvGrpSpPr>
        <p:cNvPr id="1" name="Shape 2393"/>
        <p:cNvGrpSpPr/>
        <p:nvPr/>
      </p:nvGrpSpPr>
      <p:grpSpPr>
        <a:xfrm>
          <a:off x="0" y="0"/>
          <a:ext cx="0" cy="0"/>
          <a:chOff x="0" y="0"/>
          <a:chExt cx="0" cy="0"/>
        </a:xfrm>
      </p:grpSpPr>
      <p:sp>
        <p:nvSpPr>
          <p:cNvPr id="2394" name="Google Shape;2394;p339"/>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395" name="Google Shape;2395;p339"/>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96" name="Google Shape;2396;p339"/>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397" name="Google Shape;2397;p339"/>
          <p:cNvSpPr>
            <a:spLocks noGrp="1"/>
          </p:cNvSpPr>
          <p:nvPr>
            <p:ph type="pic" idx="2"/>
          </p:nvPr>
        </p:nvSpPr>
        <p:spPr>
          <a:xfrm>
            <a:off x="7118685" y="233915"/>
            <a:ext cx="5073316" cy="5943600"/>
          </a:xfrm>
          <a:prstGeom prst="rect">
            <a:avLst/>
          </a:prstGeom>
          <a:noFill/>
          <a:ln>
            <a:noFill/>
          </a:ln>
        </p:spPr>
      </p:sp>
      <p:grpSp>
        <p:nvGrpSpPr>
          <p:cNvPr id="2398" name="Google Shape;2398;p339"/>
          <p:cNvGrpSpPr/>
          <p:nvPr/>
        </p:nvGrpSpPr>
        <p:grpSpPr>
          <a:xfrm>
            <a:off x="0" y="5020348"/>
            <a:ext cx="12192000" cy="1837653"/>
            <a:chOff x="0" y="5020348"/>
            <a:chExt cx="12192000" cy="1837653"/>
          </a:xfrm>
        </p:grpSpPr>
        <p:sp>
          <p:nvSpPr>
            <p:cNvPr id="2399" name="Google Shape;2399;p33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00" name="Google Shape;2400;p33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401" name="Google Shape;2401;p33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matchingName="25_Divider">
  <p:cSld name="25_Divider">
    <p:bg>
      <p:bgPr>
        <a:solidFill>
          <a:schemeClr val="lt2"/>
        </a:solidFill>
        <a:effectLst/>
      </p:bgPr>
    </p:bg>
    <p:spTree>
      <p:nvGrpSpPr>
        <p:cNvPr id="1" name="Shape 2402"/>
        <p:cNvGrpSpPr/>
        <p:nvPr/>
      </p:nvGrpSpPr>
      <p:grpSpPr>
        <a:xfrm>
          <a:off x="0" y="0"/>
          <a:ext cx="0" cy="0"/>
          <a:chOff x="0" y="0"/>
          <a:chExt cx="0" cy="0"/>
        </a:xfrm>
      </p:grpSpPr>
      <p:grpSp>
        <p:nvGrpSpPr>
          <p:cNvPr id="2403" name="Google Shape;2403;p340"/>
          <p:cNvGrpSpPr/>
          <p:nvPr/>
        </p:nvGrpSpPr>
        <p:grpSpPr>
          <a:xfrm>
            <a:off x="0" y="5020348"/>
            <a:ext cx="12192000" cy="1837653"/>
            <a:chOff x="0" y="5020347"/>
            <a:chExt cx="12192000" cy="1837653"/>
          </a:xfrm>
        </p:grpSpPr>
        <p:sp>
          <p:nvSpPr>
            <p:cNvPr id="2404" name="Google Shape;2404;p34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05" name="Google Shape;2405;p34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06" name="Google Shape;2406;p34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407" name="Google Shape;2407;p34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408" name="Google Shape;2408;p340"/>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09" name="Google Shape;2409;p340"/>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matchingName="26_Photo Slide">
  <p:cSld name="26_Photo Slide">
    <p:spTree>
      <p:nvGrpSpPr>
        <p:cNvPr id="1" name="Shape 2410"/>
        <p:cNvGrpSpPr/>
        <p:nvPr/>
      </p:nvGrpSpPr>
      <p:grpSpPr>
        <a:xfrm>
          <a:off x="0" y="0"/>
          <a:ext cx="0" cy="0"/>
          <a:chOff x="0" y="0"/>
          <a:chExt cx="0" cy="0"/>
        </a:xfrm>
      </p:grpSpPr>
      <p:sp>
        <p:nvSpPr>
          <p:cNvPr id="2411" name="Google Shape;2411;p34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412" name="Google Shape;2412;p3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413" name="Google Shape;2413;p341"/>
          <p:cNvGrpSpPr/>
          <p:nvPr/>
        </p:nvGrpSpPr>
        <p:grpSpPr>
          <a:xfrm>
            <a:off x="0" y="5379427"/>
            <a:ext cx="2807368" cy="753891"/>
            <a:chOff x="0" y="5379426"/>
            <a:chExt cx="2807368" cy="753891"/>
          </a:xfrm>
        </p:grpSpPr>
        <p:sp>
          <p:nvSpPr>
            <p:cNvPr id="2414" name="Google Shape;2414;p3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15" name="Google Shape;2415;p3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416" name="Google Shape;2416;p341"/>
          <p:cNvSpPr>
            <a:spLocks noGrp="1"/>
          </p:cNvSpPr>
          <p:nvPr>
            <p:ph type="pic" idx="2"/>
          </p:nvPr>
        </p:nvSpPr>
        <p:spPr>
          <a:xfrm>
            <a:off x="2807368" y="457202"/>
            <a:ext cx="8915400" cy="5943599"/>
          </a:xfrm>
          <a:prstGeom prst="rect">
            <a:avLst/>
          </a:prstGeom>
          <a:noFill/>
          <a:ln>
            <a:noFill/>
          </a:ln>
        </p:spPr>
      </p:sp>
      <p:pic>
        <p:nvPicPr>
          <p:cNvPr id="2417" name="Google Shape;2417;p341"/>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matchingName="3_Cover">
  <p:cSld name="3_Cover">
    <p:spTree>
      <p:nvGrpSpPr>
        <p:cNvPr id="1" name="Shape 2418"/>
        <p:cNvGrpSpPr/>
        <p:nvPr/>
      </p:nvGrpSpPr>
      <p:grpSpPr>
        <a:xfrm>
          <a:off x="0" y="0"/>
          <a:ext cx="0" cy="0"/>
          <a:chOff x="0" y="0"/>
          <a:chExt cx="0" cy="0"/>
        </a:xfrm>
      </p:grpSpPr>
      <p:sp>
        <p:nvSpPr>
          <p:cNvPr id="2419" name="Google Shape;2419;p342"/>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20" name="Google Shape;2420;p342"/>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21" name="Google Shape;2421;p342"/>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422" name="Google Shape;2422;p342"/>
          <p:cNvSpPr>
            <a:spLocks noGrp="1"/>
          </p:cNvSpPr>
          <p:nvPr>
            <p:ph type="pic" idx="2"/>
          </p:nvPr>
        </p:nvSpPr>
        <p:spPr>
          <a:xfrm>
            <a:off x="7118685" y="233915"/>
            <a:ext cx="5073316" cy="5943600"/>
          </a:xfrm>
          <a:prstGeom prst="rect">
            <a:avLst/>
          </a:prstGeom>
          <a:noFill/>
          <a:ln>
            <a:noFill/>
          </a:ln>
        </p:spPr>
      </p:sp>
      <p:grpSp>
        <p:nvGrpSpPr>
          <p:cNvPr id="2423" name="Google Shape;2423;p342"/>
          <p:cNvGrpSpPr/>
          <p:nvPr/>
        </p:nvGrpSpPr>
        <p:grpSpPr>
          <a:xfrm>
            <a:off x="0" y="5020350"/>
            <a:ext cx="12192000" cy="1837653"/>
            <a:chOff x="0" y="5020348"/>
            <a:chExt cx="12192000" cy="1837653"/>
          </a:xfrm>
        </p:grpSpPr>
        <p:sp>
          <p:nvSpPr>
            <p:cNvPr id="2424" name="Google Shape;2424;p34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25" name="Google Shape;2425;p34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426" name="Google Shape;2426;p34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matchingName="3_Divider">
  <p:cSld name="3_Divider">
    <p:bg>
      <p:bgPr>
        <a:solidFill>
          <a:schemeClr val="lt2"/>
        </a:solidFill>
        <a:effectLst/>
      </p:bgPr>
    </p:bg>
    <p:spTree>
      <p:nvGrpSpPr>
        <p:cNvPr id="1" name="Shape 2427"/>
        <p:cNvGrpSpPr/>
        <p:nvPr/>
      </p:nvGrpSpPr>
      <p:grpSpPr>
        <a:xfrm>
          <a:off x="0" y="0"/>
          <a:ext cx="0" cy="0"/>
          <a:chOff x="0" y="0"/>
          <a:chExt cx="0" cy="0"/>
        </a:xfrm>
      </p:grpSpPr>
      <p:grpSp>
        <p:nvGrpSpPr>
          <p:cNvPr id="2428" name="Google Shape;2428;p343"/>
          <p:cNvGrpSpPr/>
          <p:nvPr/>
        </p:nvGrpSpPr>
        <p:grpSpPr>
          <a:xfrm>
            <a:off x="0" y="5020348"/>
            <a:ext cx="12192000" cy="1837653"/>
            <a:chOff x="0" y="5020347"/>
            <a:chExt cx="12192000" cy="1837653"/>
          </a:xfrm>
        </p:grpSpPr>
        <p:sp>
          <p:nvSpPr>
            <p:cNvPr id="2429" name="Google Shape;2429;p34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30" name="Google Shape;2430;p34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31" name="Google Shape;2431;p34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432" name="Google Shape;2432;p34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433" name="Google Shape;2433;p343"/>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34" name="Google Shape;2434;p343"/>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2435"/>
        <p:cNvGrpSpPr/>
        <p:nvPr/>
      </p:nvGrpSpPr>
      <p:grpSpPr>
        <a:xfrm>
          <a:off x="0" y="0"/>
          <a:ext cx="0" cy="0"/>
          <a:chOff x="0" y="0"/>
          <a:chExt cx="0" cy="0"/>
        </a:xfrm>
      </p:grpSpPr>
      <p:sp>
        <p:nvSpPr>
          <p:cNvPr id="2436" name="Google Shape;2436;p344"/>
          <p:cNvSpPr/>
          <p:nvPr/>
        </p:nvSpPr>
        <p:spPr>
          <a:xfrm>
            <a:off x="-21164"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2437" name="Google Shape;2437;p344"/>
          <p:cNvPicPr preferRelativeResize="0"/>
          <p:nvPr/>
        </p:nvPicPr>
        <p:blipFill rotWithShape="1">
          <a:blip r:embed="rId2">
            <a:alphaModFix/>
          </a:blip>
          <a:srcRect/>
          <a:stretch/>
        </p:blipFill>
        <p:spPr>
          <a:xfrm>
            <a:off x="7945967" y="408521"/>
            <a:ext cx="3706284" cy="1813983"/>
          </a:xfrm>
          <a:prstGeom prst="rect">
            <a:avLst/>
          </a:prstGeom>
          <a:noFill/>
          <a:ln>
            <a:noFill/>
          </a:ln>
        </p:spPr>
      </p:pic>
      <p:grpSp>
        <p:nvGrpSpPr>
          <p:cNvPr id="2438" name="Google Shape;2438;p344"/>
          <p:cNvGrpSpPr/>
          <p:nvPr/>
        </p:nvGrpSpPr>
        <p:grpSpPr>
          <a:xfrm>
            <a:off x="1" y="0"/>
            <a:ext cx="1862667" cy="6629400"/>
            <a:chOff x="-15876" y="0"/>
            <a:chExt cx="1927803" cy="6858000"/>
          </a:xfrm>
        </p:grpSpPr>
        <p:sp>
          <p:nvSpPr>
            <p:cNvPr id="2439" name="Google Shape;2439;p344"/>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2440" name="Google Shape;2440;p344"/>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2441" name="Google Shape;2441;p344"/>
          <p:cNvSpPr txBox="1">
            <a:spLocks noGrp="1"/>
          </p:cNvSpPr>
          <p:nvPr>
            <p:ph type="subTitle" idx="1"/>
          </p:nvPr>
        </p:nvSpPr>
        <p:spPr>
          <a:xfrm>
            <a:off x="3147491"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2442" name="Google Shape;2442;p344"/>
          <p:cNvSpPr txBox="1">
            <a:spLocks noGrp="1"/>
          </p:cNvSpPr>
          <p:nvPr>
            <p:ph type="ctrTitle"/>
          </p:nvPr>
        </p:nvSpPr>
        <p:spPr>
          <a:xfrm>
            <a:off x="1621873"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43" name="Google Shape;2443;p344"/>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44" name="Google Shape;2444;p344"/>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11_Title Slide_Yale Blue">
  <p:cSld name="11_Title Slide_Yale Blue">
    <p:spTree>
      <p:nvGrpSpPr>
        <p:cNvPr id="1" name="Shape 255"/>
        <p:cNvGrpSpPr/>
        <p:nvPr/>
      </p:nvGrpSpPr>
      <p:grpSpPr>
        <a:xfrm>
          <a:off x="0" y="0"/>
          <a:ext cx="0" cy="0"/>
          <a:chOff x="0" y="0"/>
          <a:chExt cx="0" cy="0"/>
        </a:xfrm>
      </p:grpSpPr>
      <p:sp>
        <p:nvSpPr>
          <p:cNvPr id="256" name="Google Shape;256;p120"/>
          <p:cNvSpPr txBox="1">
            <a:spLocks noGrp="1"/>
          </p:cNvSpPr>
          <p:nvPr>
            <p:ph type="body" idx="1"/>
          </p:nvPr>
        </p:nvSpPr>
        <p:spPr>
          <a:xfrm>
            <a:off x="2826556" y="5400858"/>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7" name="Google Shape;257;p120"/>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5"/>
              <a:buFont typeface="Verdana"/>
              <a:buNone/>
              <a:defRPr sz="5335"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8" name="Google Shape;258;p12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259" name="Google Shape;259;p1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0" name="Google Shape;260;p1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61" name="Google Shape;261;p120"/>
          <p:cNvSpPr/>
          <p:nvPr/>
        </p:nvSpPr>
        <p:spPr>
          <a:xfrm rot="10800000">
            <a:off x="2"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62" name="Google Shape;262;p120"/>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63" name="Google Shape;263;p120"/>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64" name="Google Shape;264;p120"/>
          <p:cNvPicPr preferRelativeResize="0"/>
          <p:nvPr/>
        </p:nvPicPr>
        <p:blipFill rotWithShape="1">
          <a:blip r:embed="rId2">
            <a:alphaModFix/>
          </a:blip>
          <a:srcRect/>
          <a:stretch/>
        </p:blipFill>
        <p:spPr>
          <a:xfrm>
            <a:off x="2829837" y="4178331"/>
            <a:ext cx="4395959" cy="1140163"/>
          </a:xfrm>
          <a:prstGeom prst="rect">
            <a:avLst/>
          </a:prstGeom>
          <a:noFill/>
          <a:ln>
            <a:noFill/>
          </a:ln>
        </p:spPr>
      </p:pic>
    </p:spTree>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2445"/>
        <p:cNvGrpSpPr/>
        <p:nvPr/>
      </p:nvGrpSpPr>
      <p:grpSpPr>
        <a:xfrm>
          <a:off x="0" y="0"/>
          <a:ext cx="0" cy="0"/>
          <a:chOff x="0" y="0"/>
          <a:chExt cx="0" cy="0"/>
        </a:xfrm>
      </p:grpSpPr>
      <p:sp>
        <p:nvSpPr>
          <p:cNvPr id="2446" name="Google Shape;2446;p345"/>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447" name="Google Shape;2447;p345"/>
          <p:cNvSpPr txBox="1">
            <a:spLocks noGrp="1"/>
          </p:cNvSpPr>
          <p:nvPr>
            <p:ph type="title"/>
          </p:nvPr>
        </p:nvSpPr>
        <p:spPr>
          <a:xfrm>
            <a:off x="218115"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48" name="Google Shape;2448;p345"/>
          <p:cNvSpPr txBox="1">
            <a:spLocks noGrp="1"/>
          </p:cNvSpPr>
          <p:nvPr>
            <p:ph type="body" idx="1"/>
          </p:nvPr>
        </p:nvSpPr>
        <p:spPr>
          <a:xfrm>
            <a:off x="218115" y="917198"/>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49" name="Google Shape;2449;p345"/>
          <p:cNvSpPr txBox="1">
            <a:spLocks noGrp="1"/>
          </p:cNvSpPr>
          <p:nvPr>
            <p:ph type="body" idx="2"/>
          </p:nvPr>
        </p:nvSpPr>
        <p:spPr>
          <a:xfrm>
            <a:off x="3858938" y="5969002"/>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50" name="Google Shape;2450;p3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451" name="Google Shape;2451;p345"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2" y="5969000"/>
            <a:ext cx="3704343" cy="651933"/>
          </a:xfrm>
          <a:prstGeom prst="rect">
            <a:avLst/>
          </a:prstGeom>
          <a:noFill/>
          <a:ln>
            <a:noFill/>
          </a:ln>
        </p:spPr>
      </p:pic>
    </p:spTree>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2452"/>
        <p:cNvGrpSpPr/>
        <p:nvPr/>
      </p:nvGrpSpPr>
      <p:grpSpPr>
        <a:xfrm>
          <a:off x="0" y="0"/>
          <a:ext cx="0" cy="0"/>
          <a:chOff x="0" y="0"/>
          <a:chExt cx="0" cy="0"/>
        </a:xfrm>
      </p:grpSpPr>
      <p:sp>
        <p:nvSpPr>
          <p:cNvPr id="2453" name="Google Shape;2453;p346"/>
          <p:cNvSpPr txBox="1">
            <a:spLocks noGrp="1"/>
          </p:cNvSpPr>
          <p:nvPr>
            <p:ph type="body" idx="1"/>
          </p:nvPr>
        </p:nvSpPr>
        <p:spPr>
          <a:xfrm>
            <a:off x="2826556" y="5400858"/>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54" name="Google Shape;2454;p346"/>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55" name="Google Shape;2455;p34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2456" name="Google Shape;2456;p3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57" name="Google Shape;2457;p3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458" name="Google Shape;2458;p346"/>
          <p:cNvSpPr/>
          <p:nvPr/>
        </p:nvSpPr>
        <p:spPr>
          <a:xfrm rot="10800000">
            <a:off x="2"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459" name="Google Shape;2459;p346"/>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460" name="Google Shape;2460;p346"/>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461" name="Google Shape;2461;p346"/>
          <p:cNvPicPr preferRelativeResize="0"/>
          <p:nvPr/>
        </p:nvPicPr>
        <p:blipFill rotWithShape="1">
          <a:blip r:embed="rId2">
            <a:alphaModFix/>
          </a:blip>
          <a:srcRect/>
          <a:stretch/>
        </p:blipFill>
        <p:spPr>
          <a:xfrm>
            <a:off x="2829835" y="4178329"/>
            <a:ext cx="4395959" cy="1140163"/>
          </a:xfrm>
          <a:prstGeom prst="rect">
            <a:avLst/>
          </a:prstGeom>
          <a:noFill/>
          <a:ln>
            <a:noFill/>
          </a:ln>
        </p:spPr>
      </p:pic>
    </p:spTree>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2462"/>
        <p:cNvGrpSpPr/>
        <p:nvPr/>
      </p:nvGrpSpPr>
      <p:grpSpPr>
        <a:xfrm>
          <a:off x="0" y="0"/>
          <a:ext cx="0" cy="0"/>
          <a:chOff x="0" y="0"/>
          <a:chExt cx="0" cy="0"/>
        </a:xfrm>
      </p:grpSpPr>
      <p:sp>
        <p:nvSpPr>
          <p:cNvPr id="2463" name="Google Shape;2463;p347"/>
          <p:cNvSpPr txBox="1">
            <a:spLocks noGrp="1"/>
          </p:cNvSpPr>
          <p:nvPr>
            <p:ph type="title"/>
          </p:nvPr>
        </p:nvSpPr>
        <p:spPr>
          <a:xfrm>
            <a:off x="848991" y="753069"/>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64" name="Google Shape;2464;p34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465" name="Google Shape;2465;p347"/>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466" name="Google Shape;2466;p347"/>
          <p:cNvSpPr txBox="1">
            <a:spLocks noGrp="1"/>
          </p:cNvSpPr>
          <p:nvPr>
            <p:ph type="body" idx="1"/>
          </p:nvPr>
        </p:nvSpPr>
        <p:spPr>
          <a:xfrm>
            <a:off x="848784"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467" name="Google Shape;2467;p34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p:spTree>
      <p:nvGrpSpPr>
        <p:cNvPr id="1" name="Shape 2468"/>
        <p:cNvGrpSpPr/>
        <p:nvPr/>
      </p:nvGrpSpPr>
      <p:grpSpPr>
        <a:xfrm>
          <a:off x="0" y="0"/>
          <a:ext cx="0" cy="0"/>
          <a:chOff x="0" y="0"/>
          <a:chExt cx="0" cy="0"/>
        </a:xfrm>
      </p:grpSpPr>
      <p:sp>
        <p:nvSpPr>
          <p:cNvPr id="2469" name="Google Shape;2469;p34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2470" name="Google Shape;2470;p348"/>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471" name="Google Shape;2471;p348"/>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472" name="Google Shape;2472;p348"/>
          <p:cNvSpPr txBox="1">
            <a:spLocks noGrp="1"/>
          </p:cNvSpPr>
          <p:nvPr>
            <p:ph type="title"/>
          </p:nvPr>
        </p:nvSpPr>
        <p:spPr>
          <a:xfrm>
            <a:off x="848989" y="776079"/>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73" name="Google Shape;2473;p348"/>
          <p:cNvSpPr txBox="1">
            <a:spLocks noGrp="1"/>
          </p:cNvSpPr>
          <p:nvPr>
            <p:ph type="body" idx="1"/>
          </p:nvPr>
        </p:nvSpPr>
        <p:spPr>
          <a:xfrm>
            <a:off x="848989"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2474"/>
        <p:cNvGrpSpPr/>
        <p:nvPr/>
      </p:nvGrpSpPr>
      <p:grpSpPr>
        <a:xfrm>
          <a:off x="0" y="0"/>
          <a:ext cx="0" cy="0"/>
          <a:chOff x="0" y="0"/>
          <a:chExt cx="0" cy="0"/>
        </a:xfrm>
      </p:grpSpPr>
      <p:sp>
        <p:nvSpPr>
          <p:cNvPr id="2475" name="Google Shape;2475;p34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476" name="Google Shape;2476;p349"/>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477" name="Google Shape;2477;p349"/>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78" name="Google Shape;2478;p349"/>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79" name="Google Shape;2479;p349"/>
          <p:cNvSpPr txBox="1">
            <a:spLocks noGrp="1"/>
          </p:cNvSpPr>
          <p:nvPr>
            <p:ph type="title"/>
          </p:nvPr>
        </p:nvSpPr>
        <p:spPr>
          <a:xfrm>
            <a:off x="5549397" y="1123750"/>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480" name="Google Shape;2480;p34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2">
    <p:spTree>
      <p:nvGrpSpPr>
        <p:cNvPr id="1" name="Shape 2481"/>
        <p:cNvGrpSpPr/>
        <p:nvPr/>
      </p:nvGrpSpPr>
      <p:grpSpPr>
        <a:xfrm>
          <a:off x="0" y="0"/>
          <a:ext cx="0" cy="0"/>
          <a:chOff x="0" y="0"/>
          <a:chExt cx="0" cy="0"/>
        </a:xfrm>
      </p:grpSpPr>
      <p:sp>
        <p:nvSpPr>
          <p:cNvPr id="2482" name="Google Shape;2482;p350"/>
          <p:cNvSpPr/>
          <p:nvPr/>
        </p:nvSpPr>
        <p:spPr>
          <a:xfrm>
            <a:off x="-21164"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2483" name="Google Shape;2483;p350"/>
          <p:cNvPicPr preferRelativeResize="0"/>
          <p:nvPr/>
        </p:nvPicPr>
        <p:blipFill rotWithShape="1">
          <a:blip r:embed="rId2">
            <a:alphaModFix/>
          </a:blip>
          <a:srcRect/>
          <a:stretch/>
        </p:blipFill>
        <p:spPr>
          <a:xfrm>
            <a:off x="7945967" y="408521"/>
            <a:ext cx="3706284" cy="1813983"/>
          </a:xfrm>
          <a:prstGeom prst="rect">
            <a:avLst/>
          </a:prstGeom>
          <a:noFill/>
          <a:ln>
            <a:noFill/>
          </a:ln>
        </p:spPr>
      </p:pic>
      <p:grpSp>
        <p:nvGrpSpPr>
          <p:cNvPr id="2484" name="Google Shape;2484;p350"/>
          <p:cNvGrpSpPr/>
          <p:nvPr/>
        </p:nvGrpSpPr>
        <p:grpSpPr>
          <a:xfrm>
            <a:off x="1" y="0"/>
            <a:ext cx="1862667" cy="6629400"/>
            <a:chOff x="-15876" y="0"/>
            <a:chExt cx="1927803" cy="6858000"/>
          </a:xfrm>
        </p:grpSpPr>
        <p:sp>
          <p:nvSpPr>
            <p:cNvPr id="2485" name="Google Shape;2485;p350"/>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2486" name="Google Shape;2486;p350"/>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2487" name="Google Shape;2487;p350"/>
          <p:cNvSpPr txBox="1">
            <a:spLocks noGrp="1"/>
          </p:cNvSpPr>
          <p:nvPr>
            <p:ph type="subTitle" idx="1"/>
          </p:nvPr>
        </p:nvSpPr>
        <p:spPr>
          <a:xfrm>
            <a:off x="3147491"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2488" name="Google Shape;2488;p350"/>
          <p:cNvSpPr txBox="1">
            <a:spLocks noGrp="1"/>
          </p:cNvSpPr>
          <p:nvPr>
            <p:ph type="ctrTitle"/>
          </p:nvPr>
        </p:nvSpPr>
        <p:spPr>
          <a:xfrm>
            <a:off x="1621873"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89" name="Google Shape;2489;p350"/>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90" name="Google Shape;2490;p350"/>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matchingName="Title and Content">
  <p:cSld name="2_Title and Content 4">
    <p:spTree>
      <p:nvGrpSpPr>
        <p:cNvPr id="1" name="Shape 2491"/>
        <p:cNvGrpSpPr/>
        <p:nvPr/>
      </p:nvGrpSpPr>
      <p:grpSpPr>
        <a:xfrm>
          <a:off x="0" y="0"/>
          <a:ext cx="0" cy="0"/>
          <a:chOff x="0" y="0"/>
          <a:chExt cx="0" cy="0"/>
        </a:xfrm>
      </p:grpSpPr>
      <p:grpSp>
        <p:nvGrpSpPr>
          <p:cNvPr id="2492" name="Google Shape;2492;p351"/>
          <p:cNvGrpSpPr/>
          <p:nvPr/>
        </p:nvGrpSpPr>
        <p:grpSpPr>
          <a:xfrm>
            <a:off x="7191543" y="1"/>
            <a:ext cx="5000459" cy="1425992"/>
            <a:chOff x="7191542" y="1"/>
            <a:chExt cx="5000459" cy="1425992"/>
          </a:xfrm>
        </p:grpSpPr>
        <p:pic>
          <p:nvPicPr>
            <p:cNvPr id="2493" name="Google Shape;2493;p3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94" name="Google Shape;2494;p351"/>
            <p:cNvGrpSpPr/>
            <p:nvPr/>
          </p:nvGrpSpPr>
          <p:grpSpPr>
            <a:xfrm>
              <a:off x="7191542" y="1"/>
              <a:ext cx="5000459" cy="1425992"/>
              <a:chOff x="7186272" y="0"/>
              <a:chExt cx="5005729" cy="1427495"/>
            </a:xfrm>
          </p:grpSpPr>
          <p:sp>
            <p:nvSpPr>
              <p:cNvPr id="2495" name="Google Shape;2495;p3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2496" name="Google Shape;2496;p3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grpSp>
      </p:grpSp>
      <p:sp>
        <p:nvSpPr>
          <p:cNvPr id="2497" name="Google Shape;2497;p3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98" name="Google Shape;2498;p351"/>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99" name="Google Shape;2499;p35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00" name="Google Shape;2500;p3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01" name="Google Shape;2501;p351"/>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2502"/>
        <p:cNvGrpSpPr/>
        <p:nvPr/>
      </p:nvGrpSpPr>
      <p:grpSpPr>
        <a:xfrm>
          <a:off x="0" y="0"/>
          <a:ext cx="0" cy="0"/>
          <a:chOff x="0" y="0"/>
          <a:chExt cx="0" cy="0"/>
        </a:xfrm>
      </p:grpSpPr>
      <p:sp>
        <p:nvSpPr>
          <p:cNvPr id="2503" name="Google Shape;2503;p352"/>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504" name="Google Shape;2504;p35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505" name="Google Shape;2505;p352"/>
          <p:cNvGrpSpPr/>
          <p:nvPr/>
        </p:nvGrpSpPr>
        <p:grpSpPr>
          <a:xfrm>
            <a:off x="0" y="5379427"/>
            <a:ext cx="2807368" cy="753891"/>
            <a:chOff x="0" y="5379426"/>
            <a:chExt cx="2807368" cy="753891"/>
          </a:xfrm>
        </p:grpSpPr>
        <p:sp>
          <p:nvSpPr>
            <p:cNvPr id="2506" name="Google Shape;2506;p35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Calibri"/>
                <a:buNone/>
              </a:pPr>
              <a:endParaRPr sz="1800" b="0" i="0" u="none" strike="noStrike" cap="none">
                <a:solidFill>
                  <a:schemeClr val="lt1"/>
                </a:solidFill>
                <a:latin typeface="Calibri"/>
                <a:ea typeface="Calibri"/>
                <a:cs typeface="Calibri"/>
                <a:sym typeface="Calibri"/>
              </a:endParaRPr>
            </a:p>
          </p:txBody>
        </p:sp>
        <p:sp>
          <p:nvSpPr>
            <p:cNvPr id="2507" name="Google Shape;2507;p35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Calibri"/>
                <a:buNone/>
              </a:pPr>
              <a:endParaRPr sz="1800" b="0" i="0" u="none" strike="noStrike" cap="none">
                <a:solidFill>
                  <a:schemeClr val="lt1"/>
                </a:solidFill>
                <a:latin typeface="Calibri"/>
                <a:ea typeface="Calibri"/>
                <a:cs typeface="Calibri"/>
                <a:sym typeface="Calibri"/>
              </a:endParaRPr>
            </a:p>
          </p:txBody>
        </p:sp>
      </p:grpSp>
      <p:sp>
        <p:nvSpPr>
          <p:cNvPr id="2508" name="Google Shape;2508;p352"/>
          <p:cNvSpPr>
            <a:spLocks noGrp="1"/>
          </p:cNvSpPr>
          <p:nvPr>
            <p:ph type="pic" idx="2"/>
          </p:nvPr>
        </p:nvSpPr>
        <p:spPr>
          <a:xfrm>
            <a:off x="2807368" y="457202"/>
            <a:ext cx="8915400" cy="5943599"/>
          </a:xfrm>
          <a:prstGeom prst="rect">
            <a:avLst/>
          </a:prstGeom>
          <a:noFill/>
          <a:ln>
            <a:noFill/>
          </a:ln>
        </p:spPr>
      </p:sp>
      <p:pic>
        <p:nvPicPr>
          <p:cNvPr id="2509" name="Google Shape;2509;p352"/>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p:spTree>
      <p:nvGrpSpPr>
        <p:cNvPr id="1" name="Shape 2510"/>
        <p:cNvGrpSpPr/>
        <p:nvPr/>
      </p:nvGrpSpPr>
      <p:grpSpPr>
        <a:xfrm>
          <a:off x="0" y="0"/>
          <a:ext cx="0" cy="0"/>
          <a:chOff x="0" y="0"/>
          <a:chExt cx="0" cy="0"/>
        </a:xfrm>
      </p:grpSpPr>
      <p:sp>
        <p:nvSpPr>
          <p:cNvPr id="2511" name="Google Shape;2511;p353"/>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512" name="Google Shape;2512;p353"/>
          <p:cNvSpPr txBox="1">
            <a:spLocks noGrp="1"/>
          </p:cNvSpPr>
          <p:nvPr>
            <p:ph type="title"/>
          </p:nvPr>
        </p:nvSpPr>
        <p:spPr>
          <a:xfrm>
            <a:off x="218116"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13" name="Google Shape;2513;p353"/>
          <p:cNvSpPr txBox="1">
            <a:spLocks noGrp="1"/>
          </p:cNvSpPr>
          <p:nvPr>
            <p:ph type="body" idx="1"/>
          </p:nvPr>
        </p:nvSpPr>
        <p:spPr>
          <a:xfrm>
            <a:off x="218116" y="917199"/>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14" name="Google Shape;2514;p353"/>
          <p:cNvSpPr txBox="1">
            <a:spLocks noGrp="1"/>
          </p:cNvSpPr>
          <p:nvPr>
            <p:ph type="body" idx="2"/>
          </p:nvPr>
        </p:nvSpPr>
        <p:spPr>
          <a:xfrm>
            <a:off x="3858939" y="5969004"/>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15" name="Google Shape;2515;p3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516" name="Google Shape;2516;p353"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3" y="5969000"/>
            <a:ext cx="3704343" cy="651933"/>
          </a:xfrm>
          <a:prstGeom prst="rect">
            <a:avLst/>
          </a:prstGeom>
          <a:noFill/>
          <a:ln>
            <a:noFill/>
          </a:ln>
        </p:spPr>
      </p:pic>
    </p:spTree>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3">
    <p:spTree>
      <p:nvGrpSpPr>
        <p:cNvPr id="1" name="Shape 2517"/>
        <p:cNvGrpSpPr/>
        <p:nvPr/>
      </p:nvGrpSpPr>
      <p:grpSpPr>
        <a:xfrm>
          <a:off x="0" y="0"/>
          <a:ext cx="0" cy="0"/>
          <a:chOff x="0" y="0"/>
          <a:chExt cx="0" cy="0"/>
        </a:xfrm>
      </p:grpSpPr>
      <p:sp>
        <p:nvSpPr>
          <p:cNvPr id="2518" name="Google Shape;2518;p354"/>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519" name="Google Shape;2519;p354"/>
          <p:cNvSpPr txBox="1">
            <a:spLocks noGrp="1"/>
          </p:cNvSpPr>
          <p:nvPr>
            <p:ph type="title"/>
          </p:nvPr>
        </p:nvSpPr>
        <p:spPr>
          <a:xfrm>
            <a:off x="218115"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20" name="Google Shape;2520;p354"/>
          <p:cNvSpPr txBox="1">
            <a:spLocks noGrp="1"/>
          </p:cNvSpPr>
          <p:nvPr>
            <p:ph type="body" idx="1"/>
          </p:nvPr>
        </p:nvSpPr>
        <p:spPr>
          <a:xfrm>
            <a:off x="218115" y="917198"/>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21" name="Google Shape;2521;p354"/>
          <p:cNvSpPr txBox="1">
            <a:spLocks noGrp="1"/>
          </p:cNvSpPr>
          <p:nvPr>
            <p:ph type="body" idx="2"/>
          </p:nvPr>
        </p:nvSpPr>
        <p:spPr>
          <a:xfrm>
            <a:off x="3858938" y="5969002"/>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22" name="Google Shape;2522;p3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523" name="Google Shape;2523;p354"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2" y="5969000"/>
            <a:ext cx="3704343" cy="651933"/>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4_Title and Bullets Layout">
  <p:cSld name="4_Title and Bullets Layout">
    <p:spTree>
      <p:nvGrpSpPr>
        <p:cNvPr id="1" name="Shape 265"/>
        <p:cNvGrpSpPr/>
        <p:nvPr/>
      </p:nvGrpSpPr>
      <p:grpSpPr>
        <a:xfrm>
          <a:off x="0" y="0"/>
          <a:ext cx="0" cy="0"/>
          <a:chOff x="0" y="0"/>
          <a:chExt cx="0" cy="0"/>
        </a:xfrm>
      </p:grpSpPr>
      <p:sp>
        <p:nvSpPr>
          <p:cNvPr id="266" name="Google Shape;266;p1254"/>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7" name="Google Shape;267;p1254"/>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68" name="Google Shape;268;p1254"/>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69" name="Google Shape;269;p1254"/>
          <p:cNvSpPr txBox="1">
            <a:spLocks noGrp="1"/>
          </p:cNvSpPr>
          <p:nvPr>
            <p:ph type="body" idx="1"/>
          </p:nvPr>
        </p:nvSpPr>
        <p:spPr>
          <a:xfrm>
            <a:off x="848786"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70" name="Google Shape;270;p125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4">
    <p:spTree>
      <p:nvGrpSpPr>
        <p:cNvPr id="1" name="Shape 2524"/>
        <p:cNvGrpSpPr/>
        <p:nvPr/>
      </p:nvGrpSpPr>
      <p:grpSpPr>
        <a:xfrm>
          <a:off x="0" y="0"/>
          <a:ext cx="0" cy="0"/>
          <a:chOff x="0" y="0"/>
          <a:chExt cx="0" cy="0"/>
        </a:xfrm>
      </p:grpSpPr>
      <p:sp>
        <p:nvSpPr>
          <p:cNvPr id="2525" name="Google Shape;2525;p355"/>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526" name="Google Shape;2526;p355"/>
          <p:cNvSpPr txBox="1">
            <a:spLocks noGrp="1"/>
          </p:cNvSpPr>
          <p:nvPr>
            <p:ph type="title"/>
          </p:nvPr>
        </p:nvSpPr>
        <p:spPr>
          <a:xfrm>
            <a:off x="218115"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27" name="Google Shape;2527;p355"/>
          <p:cNvSpPr txBox="1">
            <a:spLocks noGrp="1"/>
          </p:cNvSpPr>
          <p:nvPr>
            <p:ph type="body" idx="1"/>
          </p:nvPr>
        </p:nvSpPr>
        <p:spPr>
          <a:xfrm>
            <a:off x="218115" y="917198"/>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28" name="Google Shape;2528;p355"/>
          <p:cNvSpPr txBox="1">
            <a:spLocks noGrp="1"/>
          </p:cNvSpPr>
          <p:nvPr>
            <p:ph type="body" idx="2"/>
          </p:nvPr>
        </p:nvSpPr>
        <p:spPr>
          <a:xfrm>
            <a:off x="3858938" y="5969002"/>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29" name="Google Shape;2529;p3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530" name="Google Shape;2530;p355"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2" y="5969000"/>
            <a:ext cx="3704343" cy="651933"/>
          </a:xfrm>
          <a:prstGeom prst="rect">
            <a:avLst/>
          </a:prstGeom>
          <a:noFill/>
          <a:ln>
            <a:noFill/>
          </a:ln>
        </p:spPr>
      </p:pic>
    </p:spTree>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p:spTree>
      <p:nvGrpSpPr>
        <p:cNvPr id="1" name="Shape 2531"/>
        <p:cNvGrpSpPr/>
        <p:nvPr/>
      </p:nvGrpSpPr>
      <p:grpSpPr>
        <a:xfrm>
          <a:off x="0" y="0"/>
          <a:ext cx="0" cy="0"/>
          <a:chOff x="0" y="0"/>
          <a:chExt cx="0" cy="0"/>
        </a:xfrm>
      </p:grpSpPr>
      <p:sp>
        <p:nvSpPr>
          <p:cNvPr id="2532" name="Google Shape;2532;p356"/>
          <p:cNvSpPr txBox="1">
            <a:spLocks noGrp="1"/>
          </p:cNvSpPr>
          <p:nvPr>
            <p:ph type="body" idx="1"/>
          </p:nvPr>
        </p:nvSpPr>
        <p:spPr>
          <a:xfrm>
            <a:off x="2826556" y="5400858"/>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33" name="Google Shape;2533;p356"/>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34" name="Google Shape;2534;p35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2535" name="Google Shape;2535;p3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36" name="Google Shape;2536;p3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537" name="Google Shape;2537;p356"/>
          <p:cNvSpPr/>
          <p:nvPr/>
        </p:nvSpPr>
        <p:spPr>
          <a:xfrm rot="10800000">
            <a:off x="2"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538" name="Google Shape;2538;p356"/>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539" name="Google Shape;2539;p356"/>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540" name="Google Shape;2540;p356"/>
          <p:cNvPicPr preferRelativeResize="0"/>
          <p:nvPr/>
        </p:nvPicPr>
        <p:blipFill rotWithShape="1">
          <a:blip r:embed="rId2">
            <a:alphaModFix/>
          </a:blip>
          <a:srcRect/>
          <a:stretch/>
        </p:blipFill>
        <p:spPr>
          <a:xfrm>
            <a:off x="2829835" y="4178329"/>
            <a:ext cx="4395959" cy="1140163"/>
          </a:xfrm>
          <a:prstGeom prst="rect">
            <a:avLst/>
          </a:prstGeom>
          <a:noFill/>
          <a:ln>
            <a:noFill/>
          </a:ln>
        </p:spPr>
      </p:pic>
    </p:spTree>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matchingName="Photo Slide">
  <p:cSld name="1_Photo Slide 2">
    <p:spTree>
      <p:nvGrpSpPr>
        <p:cNvPr id="1" name="Shape 2541"/>
        <p:cNvGrpSpPr/>
        <p:nvPr/>
      </p:nvGrpSpPr>
      <p:grpSpPr>
        <a:xfrm>
          <a:off x="0" y="0"/>
          <a:ext cx="0" cy="0"/>
          <a:chOff x="0" y="0"/>
          <a:chExt cx="0" cy="0"/>
        </a:xfrm>
      </p:grpSpPr>
      <p:sp>
        <p:nvSpPr>
          <p:cNvPr id="2542" name="Google Shape;2542;p357"/>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543" name="Google Shape;2543;p35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544" name="Google Shape;2544;p357"/>
          <p:cNvGrpSpPr/>
          <p:nvPr/>
        </p:nvGrpSpPr>
        <p:grpSpPr>
          <a:xfrm>
            <a:off x="0" y="5379427"/>
            <a:ext cx="2807368" cy="753891"/>
            <a:chOff x="0" y="5379426"/>
            <a:chExt cx="2807368" cy="753891"/>
          </a:xfrm>
        </p:grpSpPr>
        <p:sp>
          <p:nvSpPr>
            <p:cNvPr id="2545" name="Google Shape;2545;p35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46" name="Google Shape;2546;p35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547" name="Google Shape;2547;p357"/>
          <p:cNvSpPr>
            <a:spLocks noGrp="1"/>
          </p:cNvSpPr>
          <p:nvPr>
            <p:ph type="pic" idx="2"/>
          </p:nvPr>
        </p:nvSpPr>
        <p:spPr>
          <a:xfrm>
            <a:off x="2807368" y="457202"/>
            <a:ext cx="8915400" cy="5943599"/>
          </a:xfrm>
          <a:prstGeom prst="rect">
            <a:avLst/>
          </a:prstGeom>
          <a:noFill/>
          <a:ln>
            <a:noFill/>
          </a:ln>
        </p:spPr>
      </p:sp>
      <p:pic>
        <p:nvPicPr>
          <p:cNvPr id="2548" name="Google Shape;2548;p357"/>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matchingName="5_EVERYDAY - CONTENT ONLY">
  <p:cSld name="5_EVERYDAY - CONTENT ONLY">
    <p:spTree>
      <p:nvGrpSpPr>
        <p:cNvPr id="1" name="Shape 2549"/>
        <p:cNvGrpSpPr/>
        <p:nvPr/>
      </p:nvGrpSpPr>
      <p:grpSpPr>
        <a:xfrm>
          <a:off x="0" y="0"/>
          <a:ext cx="0" cy="0"/>
          <a:chOff x="0" y="0"/>
          <a:chExt cx="0" cy="0"/>
        </a:xfrm>
      </p:grpSpPr>
      <p:sp>
        <p:nvSpPr>
          <p:cNvPr id="2550" name="Google Shape;2550;p358"/>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51" name="Google Shape;2551;p358"/>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552" name="Google Shape;2552;p358"/>
          <p:cNvSpPr txBox="1">
            <a:spLocks noGrp="1"/>
          </p:cNvSpPr>
          <p:nvPr>
            <p:ph type="body" idx="1"/>
          </p:nvPr>
        </p:nvSpPr>
        <p:spPr>
          <a:xfrm>
            <a:off x="508540" y="1707787"/>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53" name="Google Shape;2553;p358"/>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554" name="Google Shape;2554;p358"/>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55" name="Google Shape;2555;p358"/>
          <p:cNvSpPr txBox="1">
            <a:spLocks noGrp="1"/>
          </p:cNvSpPr>
          <p:nvPr>
            <p:ph type="body" idx="2"/>
          </p:nvPr>
        </p:nvSpPr>
        <p:spPr>
          <a:xfrm>
            <a:off x="332187" y="953347"/>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556" name="Google Shape;2556;p358"/>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557" name="Google Shape;2557;p358"/>
          <p:cNvSpPr txBox="1">
            <a:spLocks noGrp="1"/>
          </p:cNvSpPr>
          <p:nvPr>
            <p:ph type="sldNum" idx="12"/>
          </p:nvPr>
        </p:nvSpPr>
        <p:spPr>
          <a:xfrm>
            <a:off x="11202595" y="6454535"/>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558" name="Google Shape;2558;p358"/>
          <p:cNvPicPr preferRelativeResize="0"/>
          <p:nvPr/>
        </p:nvPicPr>
        <p:blipFill rotWithShape="1">
          <a:blip r:embed="rId2">
            <a:alphaModFix/>
          </a:blip>
          <a:srcRect/>
          <a:stretch/>
        </p:blipFill>
        <p:spPr>
          <a:xfrm>
            <a:off x="9596463" y="6492241"/>
            <a:ext cx="1606135" cy="229239"/>
          </a:xfrm>
          <a:prstGeom prst="rect">
            <a:avLst/>
          </a:prstGeom>
          <a:noFill/>
          <a:ln>
            <a:noFill/>
          </a:ln>
        </p:spPr>
      </p:pic>
    </p:spTree>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p:spTree>
      <p:nvGrpSpPr>
        <p:cNvPr id="1" name="Shape 2559"/>
        <p:cNvGrpSpPr/>
        <p:nvPr/>
      </p:nvGrpSpPr>
      <p:grpSpPr>
        <a:xfrm>
          <a:off x="0" y="0"/>
          <a:ext cx="0" cy="0"/>
          <a:chOff x="0" y="0"/>
          <a:chExt cx="0" cy="0"/>
        </a:xfrm>
      </p:grpSpPr>
      <p:sp>
        <p:nvSpPr>
          <p:cNvPr id="2560" name="Google Shape;2560;p359"/>
          <p:cNvSpPr txBox="1">
            <a:spLocks noGrp="1"/>
          </p:cNvSpPr>
          <p:nvPr>
            <p:ph type="title"/>
          </p:nvPr>
        </p:nvSpPr>
        <p:spPr>
          <a:xfrm>
            <a:off x="848991" y="753069"/>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61" name="Google Shape;2561;p35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562" name="Google Shape;2562;p359"/>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563" name="Google Shape;2563;p359"/>
          <p:cNvSpPr txBox="1">
            <a:spLocks noGrp="1"/>
          </p:cNvSpPr>
          <p:nvPr>
            <p:ph type="body" idx="1"/>
          </p:nvPr>
        </p:nvSpPr>
        <p:spPr>
          <a:xfrm>
            <a:off x="848784"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564" name="Google Shape;2564;p35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2565"/>
        <p:cNvGrpSpPr/>
        <p:nvPr/>
      </p:nvGrpSpPr>
      <p:grpSpPr>
        <a:xfrm>
          <a:off x="0" y="0"/>
          <a:ext cx="0" cy="0"/>
          <a:chOff x="0" y="0"/>
          <a:chExt cx="0" cy="0"/>
        </a:xfrm>
      </p:grpSpPr>
      <p:sp>
        <p:nvSpPr>
          <p:cNvPr id="2566" name="Google Shape;2566;p36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2567" name="Google Shape;2567;p36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568" name="Google Shape;2568;p36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569" name="Google Shape;2569;p360"/>
          <p:cNvSpPr txBox="1">
            <a:spLocks noGrp="1"/>
          </p:cNvSpPr>
          <p:nvPr>
            <p:ph type="title"/>
          </p:nvPr>
        </p:nvSpPr>
        <p:spPr>
          <a:xfrm>
            <a:off x="848989" y="776079"/>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70" name="Google Shape;2570;p360"/>
          <p:cNvSpPr txBox="1">
            <a:spLocks noGrp="1"/>
          </p:cNvSpPr>
          <p:nvPr>
            <p:ph type="body" idx="1"/>
          </p:nvPr>
        </p:nvSpPr>
        <p:spPr>
          <a:xfrm>
            <a:off x="848989"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p:spTree>
      <p:nvGrpSpPr>
        <p:cNvPr id="1" name="Shape 2571"/>
        <p:cNvGrpSpPr/>
        <p:nvPr/>
      </p:nvGrpSpPr>
      <p:grpSpPr>
        <a:xfrm>
          <a:off x="0" y="0"/>
          <a:ext cx="0" cy="0"/>
          <a:chOff x="0" y="0"/>
          <a:chExt cx="0" cy="0"/>
        </a:xfrm>
      </p:grpSpPr>
      <p:sp>
        <p:nvSpPr>
          <p:cNvPr id="2572" name="Google Shape;2572;p36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573" name="Google Shape;2573;p36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574" name="Google Shape;2574;p361"/>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75" name="Google Shape;2575;p361"/>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76" name="Google Shape;2576;p361"/>
          <p:cNvSpPr txBox="1">
            <a:spLocks noGrp="1"/>
          </p:cNvSpPr>
          <p:nvPr>
            <p:ph type="title"/>
          </p:nvPr>
        </p:nvSpPr>
        <p:spPr>
          <a:xfrm>
            <a:off x="5549397" y="1123750"/>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577" name="Google Shape;2577;p36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p:spTree>
      <p:nvGrpSpPr>
        <p:cNvPr id="1" name="Shape 2578"/>
        <p:cNvGrpSpPr/>
        <p:nvPr/>
      </p:nvGrpSpPr>
      <p:grpSpPr>
        <a:xfrm>
          <a:off x="0" y="0"/>
          <a:ext cx="0" cy="0"/>
          <a:chOff x="0" y="0"/>
          <a:chExt cx="0" cy="0"/>
        </a:xfrm>
      </p:grpSpPr>
      <p:sp>
        <p:nvSpPr>
          <p:cNvPr id="2579" name="Google Shape;2579;p362"/>
          <p:cNvSpPr txBox="1">
            <a:spLocks noGrp="1"/>
          </p:cNvSpPr>
          <p:nvPr>
            <p:ph type="title"/>
          </p:nvPr>
        </p:nvSpPr>
        <p:spPr>
          <a:xfrm>
            <a:off x="848991" y="753069"/>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80" name="Google Shape;2580;p36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581" name="Google Shape;2581;p362"/>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582" name="Google Shape;2582;p362"/>
          <p:cNvSpPr txBox="1">
            <a:spLocks noGrp="1"/>
          </p:cNvSpPr>
          <p:nvPr>
            <p:ph type="body" idx="1"/>
          </p:nvPr>
        </p:nvSpPr>
        <p:spPr>
          <a:xfrm>
            <a:off x="848784"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583" name="Google Shape;2583;p36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2584"/>
        <p:cNvGrpSpPr/>
        <p:nvPr/>
      </p:nvGrpSpPr>
      <p:grpSpPr>
        <a:xfrm>
          <a:off x="0" y="0"/>
          <a:ext cx="0" cy="0"/>
          <a:chOff x="0" y="0"/>
          <a:chExt cx="0" cy="0"/>
        </a:xfrm>
      </p:grpSpPr>
      <p:sp>
        <p:nvSpPr>
          <p:cNvPr id="2585" name="Google Shape;2585;p36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2586" name="Google Shape;2586;p36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587" name="Google Shape;2587;p363"/>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588" name="Google Shape;2588;p363"/>
          <p:cNvSpPr txBox="1">
            <a:spLocks noGrp="1"/>
          </p:cNvSpPr>
          <p:nvPr>
            <p:ph type="title"/>
          </p:nvPr>
        </p:nvSpPr>
        <p:spPr>
          <a:xfrm>
            <a:off x="848989" y="776079"/>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89" name="Google Shape;2589;p363"/>
          <p:cNvSpPr txBox="1">
            <a:spLocks noGrp="1"/>
          </p:cNvSpPr>
          <p:nvPr>
            <p:ph type="body" idx="1"/>
          </p:nvPr>
        </p:nvSpPr>
        <p:spPr>
          <a:xfrm>
            <a:off x="848989"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p:spTree>
      <p:nvGrpSpPr>
        <p:cNvPr id="1" name="Shape 2590"/>
        <p:cNvGrpSpPr/>
        <p:nvPr/>
      </p:nvGrpSpPr>
      <p:grpSpPr>
        <a:xfrm>
          <a:off x="0" y="0"/>
          <a:ext cx="0" cy="0"/>
          <a:chOff x="0" y="0"/>
          <a:chExt cx="0" cy="0"/>
        </a:xfrm>
      </p:grpSpPr>
      <p:sp>
        <p:nvSpPr>
          <p:cNvPr id="2591" name="Google Shape;2591;p36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592" name="Google Shape;2592;p364"/>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593" name="Google Shape;2593;p364"/>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4" name="Google Shape;2594;p364"/>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5" name="Google Shape;2595;p364"/>
          <p:cNvSpPr txBox="1">
            <a:spLocks noGrp="1"/>
          </p:cNvSpPr>
          <p:nvPr>
            <p:ph type="title"/>
          </p:nvPr>
        </p:nvSpPr>
        <p:spPr>
          <a:xfrm>
            <a:off x="5549397" y="1123750"/>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596" name="Google Shape;2596;p36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24_Title and Content">
  <p:cSld name="24_Title and Content">
    <p:spTree>
      <p:nvGrpSpPr>
        <p:cNvPr id="1" name="Shape 271"/>
        <p:cNvGrpSpPr/>
        <p:nvPr/>
      </p:nvGrpSpPr>
      <p:grpSpPr>
        <a:xfrm>
          <a:off x="0" y="0"/>
          <a:ext cx="0" cy="0"/>
          <a:chOff x="0" y="0"/>
          <a:chExt cx="0" cy="0"/>
        </a:xfrm>
      </p:grpSpPr>
      <p:sp>
        <p:nvSpPr>
          <p:cNvPr id="272" name="Google Shape;272;p1255"/>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273" name="Google Shape;273;p125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74" name="Google Shape;274;p1255"/>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75" name="Google Shape;275;p1255"/>
          <p:cNvSpPr txBox="1">
            <a:spLocks noGrp="1"/>
          </p:cNvSpPr>
          <p:nvPr>
            <p:ph type="title"/>
          </p:nvPr>
        </p:nvSpPr>
        <p:spPr>
          <a:xfrm>
            <a:off x="848991"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6" name="Google Shape;276;p1255"/>
          <p:cNvSpPr txBox="1">
            <a:spLocks noGrp="1"/>
          </p:cNvSpPr>
          <p:nvPr>
            <p:ph type="body" idx="1"/>
          </p:nvPr>
        </p:nvSpPr>
        <p:spPr>
          <a:xfrm>
            <a:off x="848991"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p:spTree>
      <p:nvGrpSpPr>
        <p:cNvPr id="1" name="Shape 2597"/>
        <p:cNvGrpSpPr/>
        <p:nvPr/>
      </p:nvGrpSpPr>
      <p:grpSpPr>
        <a:xfrm>
          <a:off x="0" y="0"/>
          <a:ext cx="0" cy="0"/>
          <a:chOff x="0" y="0"/>
          <a:chExt cx="0" cy="0"/>
        </a:xfrm>
      </p:grpSpPr>
      <p:sp>
        <p:nvSpPr>
          <p:cNvPr id="2598" name="Google Shape;2598;p365"/>
          <p:cNvSpPr txBox="1">
            <a:spLocks noGrp="1"/>
          </p:cNvSpPr>
          <p:nvPr>
            <p:ph type="body" idx="1"/>
          </p:nvPr>
        </p:nvSpPr>
        <p:spPr>
          <a:xfrm>
            <a:off x="2826556" y="5400860"/>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9" name="Google Shape;2599;p365"/>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00" name="Google Shape;2600;p36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2601" name="Google Shape;2601;p3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02" name="Google Shape;2602;p3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603" name="Google Shape;2603;p365"/>
          <p:cNvSpPr/>
          <p:nvPr/>
        </p:nvSpPr>
        <p:spPr>
          <a:xfrm rot="10800000">
            <a:off x="3"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604" name="Google Shape;2604;p365"/>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605" name="Google Shape;2605;p365"/>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606" name="Google Shape;2606;p365"/>
          <p:cNvPicPr preferRelativeResize="0"/>
          <p:nvPr/>
        </p:nvPicPr>
        <p:blipFill rotWithShape="1">
          <a:blip r:embed="rId2">
            <a:alphaModFix/>
          </a:blip>
          <a:srcRect/>
          <a:stretch/>
        </p:blipFill>
        <p:spPr>
          <a:xfrm>
            <a:off x="2829837" y="4178329"/>
            <a:ext cx="4395959" cy="1140163"/>
          </a:xfrm>
          <a:prstGeom prst="rect">
            <a:avLst/>
          </a:prstGeom>
          <a:noFill/>
          <a:ln>
            <a:noFill/>
          </a:ln>
        </p:spPr>
      </p:pic>
    </p:spTree>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2607"/>
        <p:cNvGrpSpPr/>
        <p:nvPr/>
      </p:nvGrpSpPr>
      <p:grpSpPr>
        <a:xfrm>
          <a:off x="0" y="0"/>
          <a:ext cx="0" cy="0"/>
          <a:chOff x="0" y="0"/>
          <a:chExt cx="0" cy="0"/>
        </a:xfrm>
      </p:grpSpPr>
      <p:sp>
        <p:nvSpPr>
          <p:cNvPr id="2608" name="Google Shape;2608;p366"/>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09" name="Google Shape;2609;p36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610" name="Google Shape;2610;p366"/>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611" name="Google Shape;2611;p366"/>
          <p:cNvSpPr txBox="1">
            <a:spLocks noGrp="1"/>
          </p:cNvSpPr>
          <p:nvPr>
            <p:ph type="body" idx="1"/>
          </p:nvPr>
        </p:nvSpPr>
        <p:spPr>
          <a:xfrm>
            <a:off x="848784"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612" name="Google Shape;2612;p36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matchingName="1_Title and Content">
  <p:cSld name="1_Title and Content 6">
    <p:spTree>
      <p:nvGrpSpPr>
        <p:cNvPr id="1" name="Shape 2613"/>
        <p:cNvGrpSpPr/>
        <p:nvPr/>
      </p:nvGrpSpPr>
      <p:grpSpPr>
        <a:xfrm>
          <a:off x="0" y="0"/>
          <a:ext cx="0" cy="0"/>
          <a:chOff x="0" y="0"/>
          <a:chExt cx="0" cy="0"/>
        </a:xfrm>
      </p:grpSpPr>
      <p:sp>
        <p:nvSpPr>
          <p:cNvPr id="2614" name="Google Shape;2614;p36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2615" name="Google Shape;2615;p367"/>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616" name="Google Shape;2616;p367"/>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617" name="Google Shape;2617;p367"/>
          <p:cNvSpPr txBox="1">
            <a:spLocks noGrp="1"/>
          </p:cNvSpPr>
          <p:nvPr>
            <p:ph type="title"/>
          </p:nvPr>
        </p:nvSpPr>
        <p:spPr>
          <a:xfrm>
            <a:off x="848989"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18" name="Google Shape;2618;p367"/>
          <p:cNvSpPr txBox="1">
            <a:spLocks noGrp="1"/>
          </p:cNvSpPr>
          <p:nvPr>
            <p:ph type="body" idx="1"/>
          </p:nvPr>
        </p:nvSpPr>
        <p:spPr>
          <a:xfrm>
            <a:off x="848989"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2619"/>
        <p:cNvGrpSpPr/>
        <p:nvPr/>
      </p:nvGrpSpPr>
      <p:grpSpPr>
        <a:xfrm>
          <a:off x="0" y="0"/>
          <a:ext cx="0" cy="0"/>
          <a:chOff x="0" y="0"/>
          <a:chExt cx="0" cy="0"/>
        </a:xfrm>
      </p:grpSpPr>
      <p:sp>
        <p:nvSpPr>
          <p:cNvPr id="2620" name="Google Shape;2620;p36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621" name="Google Shape;2621;p368"/>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622" name="Google Shape;2622;p368"/>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23" name="Google Shape;2623;p368"/>
          <p:cNvSpPr txBox="1">
            <a:spLocks noGrp="1"/>
          </p:cNvSpPr>
          <p:nvPr>
            <p:ph type="body" idx="2"/>
          </p:nvPr>
        </p:nvSpPr>
        <p:spPr>
          <a:xfrm>
            <a:off x="5549398"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24" name="Google Shape;2624;p368"/>
          <p:cNvSpPr txBox="1">
            <a:spLocks noGrp="1"/>
          </p:cNvSpPr>
          <p:nvPr>
            <p:ph type="title"/>
          </p:nvPr>
        </p:nvSpPr>
        <p:spPr>
          <a:xfrm>
            <a:off x="5549398"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625" name="Google Shape;2625;p36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5">
    <p:spTree>
      <p:nvGrpSpPr>
        <p:cNvPr id="1" name="Shape 2626"/>
        <p:cNvGrpSpPr/>
        <p:nvPr/>
      </p:nvGrpSpPr>
      <p:grpSpPr>
        <a:xfrm>
          <a:off x="0" y="0"/>
          <a:ext cx="0" cy="0"/>
          <a:chOff x="0" y="0"/>
          <a:chExt cx="0" cy="0"/>
        </a:xfrm>
      </p:grpSpPr>
      <p:sp>
        <p:nvSpPr>
          <p:cNvPr id="2627" name="Google Shape;2627;p369"/>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628" name="Google Shape;2628;p369"/>
          <p:cNvSpPr txBox="1">
            <a:spLocks noGrp="1"/>
          </p:cNvSpPr>
          <p:nvPr>
            <p:ph type="title"/>
          </p:nvPr>
        </p:nvSpPr>
        <p:spPr>
          <a:xfrm>
            <a:off x="218115"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29" name="Google Shape;2629;p369"/>
          <p:cNvSpPr txBox="1">
            <a:spLocks noGrp="1"/>
          </p:cNvSpPr>
          <p:nvPr>
            <p:ph type="body" idx="1"/>
          </p:nvPr>
        </p:nvSpPr>
        <p:spPr>
          <a:xfrm>
            <a:off x="218115" y="917198"/>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30" name="Google Shape;2630;p369"/>
          <p:cNvSpPr txBox="1">
            <a:spLocks noGrp="1"/>
          </p:cNvSpPr>
          <p:nvPr>
            <p:ph type="body" idx="2"/>
          </p:nvPr>
        </p:nvSpPr>
        <p:spPr>
          <a:xfrm>
            <a:off x="3858938" y="5969002"/>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31" name="Google Shape;2631;p3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632" name="Google Shape;2632;p369"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2" y="5969000"/>
            <a:ext cx="3704343" cy="651933"/>
          </a:xfrm>
          <a:prstGeom prst="rect">
            <a:avLst/>
          </a:prstGeom>
          <a:noFill/>
          <a:ln>
            <a:noFill/>
          </a:ln>
        </p:spPr>
      </p:pic>
    </p:spTree>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6">
    <p:spTree>
      <p:nvGrpSpPr>
        <p:cNvPr id="1" name="Shape 2633"/>
        <p:cNvGrpSpPr/>
        <p:nvPr/>
      </p:nvGrpSpPr>
      <p:grpSpPr>
        <a:xfrm>
          <a:off x="0" y="0"/>
          <a:ext cx="0" cy="0"/>
          <a:chOff x="0" y="0"/>
          <a:chExt cx="0" cy="0"/>
        </a:xfrm>
      </p:grpSpPr>
      <p:sp>
        <p:nvSpPr>
          <p:cNvPr id="2634" name="Google Shape;2634;p370"/>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635" name="Google Shape;2635;p370"/>
          <p:cNvSpPr txBox="1">
            <a:spLocks noGrp="1"/>
          </p:cNvSpPr>
          <p:nvPr>
            <p:ph type="title"/>
          </p:nvPr>
        </p:nvSpPr>
        <p:spPr>
          <a:xfrm>
            <a:off x="218116"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36" name="Google Shape;2636;p370"/>
          <p:cNvSpPr txBox="1">
            <a:spLocks noGrp="1"/>
          </p:cNvSpPr>
          <p:nvPr>
            <p:ph type="body" idx="1"/>
          </p:nvPr>
        </p:nvSpPr>
        <p:spPr>
          <a:xfrm>
            <a:off x="218116" y="917199"/>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37" name="Google Shape;2637;p370"/>
          <p:cNvSpPr txBox="1">
            <a:spLocks noGrp="1"/>
          </p:cNvSpPr>
          <p:nvPr>
            <p:ph type="body" idx="2"/>
          </p:nvPr>
        </p:nvSpPr>
        <p:spPr>
          <a:xfrm>
            <a:off x="3858939" y="5969004"/>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38" name="Google Shape;2638;p3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639" name="Google Shape;2639;p370"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3" y="5969000"/>
            <a:ext cx="3704343" cy="651933"/>
          </a:xfrm>
          <a:prstGeom prst="rect">
            <a:avLst/>
          </a:prstGeom>
          <a:noFill/>
          <a:ln>
            <a:noFill/>
          </a:ln>
        </p:spPr>
      </p:pic>
    </p:spTree>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p:spTree>
      <p:nvGrpSpPr>
        <p:cNvPr id="1" name="Shape 2640"/>
        <p:cNvGrpSpPr/>
        <p:nvPr/>
      </p:nvGrpSpPr>
      <p:grpSpPr>
        <a:xfrm>
          <a:off x="0" y="0"/>
          <a:ext cx="0" cy="0"/>
          <a:chOff x="0" y="0"/>
          <a:chExt cx="0" cy="0"/>
        </a:xfrm>
      </p:grpSpPr>
      <p:sp>
        <p:nvSpPr>
          <p:cNvPr id="2641" name="Google Shape;2641;p371"/>
          <p:cNvSpPr txBox="1">
            <a:spLocks noGrp="1"/>
          </p:cNvSpPr>
          <p:nvPr>
            <p:ph type="body" idx="1"/>
          </p:nvPr>
        </p:nvSpPr>
        <p:spPr>
          <a:xfrm>
            <a:off x="2826556" y="5400860"/>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42" name="Google Shape;2642;p371"/>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43" name="Google Shape;2643;p37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2644" name="Google Shape;2644;p3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45" name="Google Shape;2645;p3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646" name="Google Shape;2646;p371"/>
          <p:cNvSpPr/>
          <p:nvPr/>
        </p:nvSpPr>
        <p:spPr>
          <a:xfrm rot="10800000">
            <a:off x="3"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647" name="Google Shape;2647;p371"/>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648" name="Google Shape;2648;p371"/>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649" name="Google Shape;2649;p371"/>
          <p:cNvPicPr preferRelativeResize="0"/>
          <p:nvPr/>
        </p:nvPicPr>
        <p:blipFill rotWithShape="1">
          <a:blip r:embed="rId2">
            <a:alphaModFix/>
          </a:blip>
          <a:srcRect/>
          <a:stretch/>
        </p:blipFill>
        <p:spPr>
          <a:xfrm>
            <a:off x="2829837" y="4178329"/>
            <a:ext cx="4395959" cy="1140163"/>
          </a:xfrm>
          <a:prstGeom prst="rect">
            <a:avLst/>
          </a:prstGeom>
          <a:noFill/>
          <a:ln>
            <a:noFill/>
          </a:ln>
        </p:spPr>
      </p:pic>
    </p:spTree>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2650"/>
        <p:cNvGrpSpPr/>
        <p:nvPr/>
      </p:nvGrpSpPr>
      <p:grpSpPr>
        <a:xfrm>
          <a:off x="0" y="0"/>
          <a:ext cx="0" cy="0"/>
          <a:chOff x="0" y="0"/>
          <a:chExt cx="0" cy="0"/>
        </a:xfrm>
      </p:grpSpPr>
      <p:sp>
        <p:nvSpPr>
          <p:cNvPr id="2651" name="Google Shape;2651;p372"/>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52" name="Google Shape;2652;p37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653" name="Google Shape;2653;p372"/>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654" name="Google Shape;2654;p372"/>
          <p:cNvSpPr txBox="1">
            <a:spLocks noGrp="1"/>
          </p:cNvSpPr>
          <p:nvPr>
            <p:ph type="body" idx="1"/>
          </p:nvPr>
        </p:nvSpPr>
        <p:spPr>
          <a:xfrm>
            <a:off x="848784"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655" name="Google Shape;2655;p37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matchingName="1_Title and Content">
  <p:cSld name="1_Title and Content 7">
    <p:spTree>
      <p:nvGrpSpPr>
        <p:cNvPr id="1" name="Shape 2656"/>
        <p:cNvGrpSpPr/>
        <p:nvPr/>
      </p:nvGrpSpPr>
      <p:grpSpPr>
        <a:xfrm>
          <a:off x="0" y="0"/>
          <a:ext cx="0" cy="0"/>
          <a:chOff x="0" y="0"/>
          <a:chExt cx="0" cy="0"/>
        </a:xfrm>
      </p:grpSpPr>
      <p:sp>
        <p:nvSpPr>
          <p:cNvPr id="2657" name="Google Shape;2657;p37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2658" name="Google Shape;2658;p37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659" name="Google Shape;2659;p373"/>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660" name="Google Shape;2660;p373"/>
          <p:cNvSpPr txBox="1">
            <a:spLocks noGrp="1"/>
          </p:cNvSpPr>
          <p:nvPr>
            <p:ph type="title"/>
          </p:nvPr>
        </p:nvSpPr>
        <p:spPr>
          <a:xfrm>
            <a:off x="848989"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61" name="Google Shape;2661;p373"/>
          <p:cNvSpPr txBox="1">
            <a:spLocks noGrp="1"/>
          </p:cNvSpPr>
          <p:nvPr>
            <p:ph type="body" idx="1"/>
          </p:nvPr>
        </p:nvSpPr>
        <p:spPr>
          <a:xfrm>
            <a:off x="848989"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2662"/>
        <p:cNvGrpSpPr/>
        <p:nvPr/>
      </p:nvGrpSpPr>
      <p:grpSpPr>
        <a:xfrm>
          <a:off x="0" y="0"/>
          <a:ext cx="0" cy="0"/>
          <a:chOff x="0" y="0"/>
          <a:chExt cx="0" cy="0"/>
        </a:xfrm>
      </p:grpSpPr>
      <p:sp>
        <p:nvSpPr>
          <p:cNvPr id="2663" name="Google Shape;2663;p37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664" name="Google Shape;2664;p374"/>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665" name="Google Shape;2665;p374"/>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66" name="Google Shape;2666;p374"/>
          <p:cNvSpPr txBox="1">
            <a:spLocks noGrp="1"/>
          </p:cNvSpPr>
          <p:nvPr>
            <p:ph type="body" idx="2"/>
          </p:nvPr>
        </p:nvSpPr>
        <p:spPr>
          <a:xfrm>
            <a:off x="5549398"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67" name="Google Shape;2667;p374"/>
          <p:cNvSpPr txBox="1">
            <a:spLocks noGrp="1"/>
          </p:cNvSpPr>
          <p:nvPr>
            <p:ph type="title"/>
          </p:nvPr>
        </p:nvSpPr>
        <p:spPr>
          <a:xfrm>
            <a:off x="5549398"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668" name="Google Shape;2668;p37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4_Two Section | Picture and Copy Layout">
  <p:cSld name="4_Two Section | Picture and Copy Layout">
    <p:spTree>
      <p:nvGrpSpPr>
        <p:cNvPr id="1" name="Shape 277"/>
        <p:cNvGrpSpPr/>
        <p:nvPr/>
      </p:nvGrpSpPr>
      <p:grpSpPr>
        <a:xfrm>
          <a:off x="0" y="0"/>
          <a:ext cx="0" cy="0"/>
          <a:chOff x="0" y="0"/>
          <a:chExt cx="0" cy="0"/>
        </a:xfrm>
      </p:grpSpPr>
      <p:sp>
        <p:nvSpPr>
          <p:cNvPr id="278" name="Google Shape;278;p123"/>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79" name="Google Shape;279;p123"/>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80" name="Google Shape;280;p123"/>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1" name="Google Shape;281;p123"/>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2" name="Google Shape;282;p123"/>
          <p:cNvSpPr txBox="1">
            <a:spLocks noGrp="1"/>
          </p:cNvSpPr>
          <p:nvPr>
            <p:ph type="title"/>
          </p:nvPr>
        </p:nvSpPr>
        <p:spPr>
          <a:xfrm>
            <a:off x="5549397"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83" name="Google Shape;283;p12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7">
    <p:spTree>
      <p:nvGrpSpPr>
        <p:cNvPr id="1" name="Shape 2669"/>
        <p:cNvGrpSpPr/>
        <p:nvPr/>
      </p:nvGrpSpPr>
      <p:grpSpPr>
        <a:xfrm>
          <a:off x="0" y="0"/>
          <a:ext cx="0" cy="0"/>
          <a:chOff x="0" y="0"/>
          <a:chExt cx="0" cy="0"/>
        </a:xfrm>
      </p:grpSpPr>
      <p:sp>
        <p:nvSpPr>
          <p:cNvPr id="2670" name="Google Shape;2670;p375"/>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671" name="Google Shape;2671;p375"/>
          <p:cNvSpPr txBox="1">
            <a:spLocks noGrp="1"/>
          </p:cNvSpPr>
          <p:nvPr>
            <p:ph type="title"/>
          </p:nvPr>
        </p:nvSpPr>
        <p:spPr>
          <a:xfrm>
            <a:off x="218116"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72" name="Google Shape;2672;p375"/>
          <p:cNvSpPr txBox="1">
            <a:spLocks noGrp="1"/>
          </p:cNvSpPr>
          <p:nvPr>
            <p:ph type="body" idx="1"/>
          </p:nvPr>
        </p:nvSpPr>
        <p:spPr>
          <a:xfrm>
            <a:off x="218116" y="917199"/>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73" name="Google Shape;2673;p375"/>
          <p:cNvSpPr txBox="1">
            <a:spLocks noGrp="1"/>
          </p:cNvSpPr>
          <p:nvPr>
            <p:ph type="body" idx="2"/>
          </p:nvPr>
        </p:nvSpPr>
        <p:spPr>
          <a:xfrm>
            <a:off x="3858939" y="5969004"/>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74" name="Google Shape;2674;p3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675" name="Google Shape;2675;p375"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3" y="5969000"/>
            <a:ext cx="3704343" cy="651933"/>
          </a:xfrm>
          <a:prstGeom prst="rect">
            <a:avLst/>
          </a:prstGeom>
          <a:noFill/>
          <a:ln>
            <a:noFill/>
          </a:ln>
        </p:spPr>
      </p:pic>
    </p:spTree>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2676"/>
        <p:cNvGrpSpPr/>
        <p:nvPr/>
      </p:nvGrpSpPr>
      <p:grpSpPr>
        <a:xfrm>
          <a:off x="0" y="0"/>
          <a:ext cx="0" cy="0"/>
          <a:chOff x="0" y="0"/>
          <a:chExt cx="0" cy="0"/>
        </a:xfrm>
      </p:grpSpPr>
      <p:sp>
        <p:nvSpPr>
          <p:cNvPr id="2677" name="Google Shape;2677;p376"/>
          <p:cNvSpPr txBox="1">
            <a:spLocks noGrp="1"/>
          </p:cNvSpPr>
          <p:nvPr>
            <p:ph type="body" idx="1"/>
          </p:nvPr>
        </p:nvSpPr>
        <p:spPr>
          <a:xfrm>
            <a:off x="2826556" y="5400860"/>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78" name="Google Shape;2678;p376"/>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79" name="Google Shape;2679;p37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2680" name="Google Shape;2680;p3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81" name="Google Shape;2681;p3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682" name="Google Shape;2682;p376"/>
          <p:cNvSpPr/>
          <p:nvPr/>
        </p:nvSpPr>
        <p:spPr>
          <a:xfrm rot="10800000">
            <a:off x="3"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683" name="Google Shape;2683;p376"/>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684" name="Google Shape;2684;p376"/>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685" name="Google Shape;2685;p376"/>
          <p:cNvPicPr preferRelativeResize="0"/>
          <p:nvPr/>
        </p:nvPicPr>
        <p:blipFill rotWithShape="1">
          <a:blip r:embed="rId2">
            <a:alphaModFix/>
          </a:blip>
          <a:srcRect/>
          <a:stretch/>
        </p:blipFill>
        <p:spPr>
          <a:xfrm>
            <a:off x="2829837" y="4178329"/>
            <a:ext cx="4395959" cy="1140163"/>
          </a:xfrm>
          <a:prstGeom prst="rect">
            <a:avLst/>
          </a:prstGeom>
          <a:noFill/>
          <a:ln>
            <a:noFill/>
          </a:ln>
        </p:spPr>
      </p:pic>
    </p:spTree>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6">
    <p:spTree>
      <p:nvGrpSpPr>
        <p:cNvPr id="1" name="Shape 2686"/>
        <p:cNvGrpSpPr/>
        <p:nvPr/>
      </p:nvGrpSpPr>
      <p:grpSpPr>
        <a:xfrm>
          <a:off x="0" y="0"/>
          <a:ext cx="0" cy="0"/>
          <a:chOff x="0" y="0"/>
          <a:chExt cx="0" cy="0"/>
        </a:xfrm>
      </p:grpSpPr>
      <p:sp>
        <p:nvSpPr>
          <p:cNvPr id="2687" name="Google Shape;2687;p377"/>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88" name="Google Shape;2688;p37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689" name="Google Shape;2689;p377"/>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690" name="Google Shape;2690;p377"/>
          <p:cNvSpPr txBox="1">
            <a:spLocks noGrp="1"/>
          </p:cNvSpPr>
          <p:nvPr>
            <p:ph type="body" idx="1"/>
          </p:nvPr>
        </p:nvSpPr>
        <p:spPr>
          <a:xfrm>
            <a:off x="848784"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691" name="Google Shape;2691;p37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matchingName="1_Title and Content">
  <p:cSld name="1_Title and Content 8">
    <p:spTree>
      <p:nvGrpSpPr>
        <p:cNvPr id="1" name="Shape 2692"/>
        <p:cNvGrpSpPr/>
        <p:nvPr/>
      </p:nvGrpSpPr>
      <p:grpSpPr>
        <a:xfrm>
          <a:off x="0" y="0"/>
          <a:ext cx="0" cy="0"/>
          <a:chOff x="0" y="0"/>
          <a:chExt cx="0" cy="0"/>
        </a:xfrm>
      </p:grpSpPr>
      <p:sp>
        <p:nvSpPr>
          <p:cNvPr id="2693" name="Google Shape;2693;p37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2694" name="Google Shape;2694;p378"/>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695" name="Google Shape;2695;p378"/>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696" name="Google Shape;2696;p378"/>
          <p:cNvSpPr txBox="1">
            <a:spLocks noGrp="1"/>
          </p:cNvSpPr>
          <p:nvPr>
            <p:ph type="title"/>
          </p:nvPr>
        </p:nvSpPr>
        <p:spPr>
          <a:xfrm>
            <a:off x="848989"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97" name="Google Shape;2697;p378"/>
          <p:cNvSpPr txBox="1">
            <a:spLocks noGrp="1"/>
          </p:cNvSpPr>
          <p:nvPr>
            <p:ph type="body" idx="1"/>
          </p:nvPr>
        </p:nvSpPr>
        <p:spPr>
          <a:xfrm>
            <a:off x="848989"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6">
    <p:spTree>
      <p:nvGrpSpPr>
        <p:cNvPr id="1" name="Shape 2698"/>
        <p:cNvGrpSpPr/>
        <p:nvPr/>
      </p:nvGrpSpPr>
      <p:grpSpPr>
        <a:xfrm>
          <a:off x="0" y="0"/>
          <a:ext cx="0" cy="0"/>
          <a:chOff x="0" y="0"/>
          <a:chExt cx="0" cy="0"/>
        </a:xfrm>
      </p:grpSpPr>
      <p:sp>
        <p:nvSpPr>
          <p:cNvPr id="2699" name="Google Shape;2699;p37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700" name="Google Shape;2700;p379"/>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701" name="Google Shape;2701;p379"/>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02" name="Google Shape;2702;p379"/>
          <p:cNvSpPr txBox="1">
            <a:spLocks noGrp="1"/>
          </p:cNvSpPr>
          <p:nvPr>
            <p:ph type="body" idx="2"/>
          </p:nvPr>
        </p:nvSpPr>
        <p:spPr>
          <a:xfrm>
            <a:off x="5549398"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03" name="Google Shape;2703;p379"/>
          <p:cNvSpPr txBox="1">
            <a:spLocks noGrp="1"/>
          </p:cNvSpPr>
          <p:nvPr>
            <p:ph type="title"/>
          </p:nvPr>
        </p:nvSpPr>
        <p:spPr>
          <a:xfrm>
            <a:off x="5549398"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704" name="Google Shape;2704;p37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matchingName="3_Cover">
  <p:cSld name="3_Cover 2">
    <p:spTree>
      <p:nvGrpSpPr>
        <p:cNvPr id="1" name="Shape 2705"/>
        <p:cNvGrpSpPr/>
        <p:nvPr/>
      </p:nvGrpSpPr>
      <p:grpSpPr>
        <a:xfrm>
          <a:off x="0" y="0"/>
          <a:ext cx="0" cy="0"/>
          <a:chOff x="0" y="0"/>
          <a:chExt cx="0" cy="0"/>
        </a:xfrm>
      </p:grpSpPr>
      <p:sp>
        <p:nvSpPr>
          <p:cNvPr id="2706" name="Google Shape;2706;p380"/>
          <p:cNvSpPr/>
          <p:nvPr/>
        </p:nvSpPr>
        <p:spPr>
          <a:xfrm>
            <a:off x="902368" y="129441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07" name="Google Shape;2707;p380"/>
          <p:cNvSpPr txBox="1">
            <a:spLocks noGrp="1"/>
          </p:cNvSpPr>
          <p:nvPr>
            <p:ph type="ctrTitle"/>
          </p:nvPr>
        </p:nvSpPr>
        <p:spPr>
          <a:xfrm>
            <a:off x="1413314"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08" name="Google Shape;2708;p380"/>
          <p:cNvSpPr txBox="1">
            <a:spLocks noGrp="1"/>
          </p:cNvSpPr>
          <p:nvPr>
            <p:ph type="subTitle" idx="1"/>
          </p:nvPr>
        </p:nvSpPr>
        <p:spPr>
          <a:xfrm>
            <a:off x="1413314" y="376686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709" name="Google Shape;2709;p380"/>
          <p:cNvSpPr>
            <a:spLocks noGrp="1"/>
          </p:cNvSpPr>
          <p:nvPr>
            <p:ph type="pic" idx="2"/>
          </p:nvPr>
        </p:nvSpPr>
        <p:spPr>
          <a:xfrm>
            <a:off x="7118686" y="233915"/>
            <a:ext cx="5073316" cy="5943600"/>
          </a:xfrm>
          <a:prstGeom prst="rect">
            <a:avLst/>
          </a:prstGeom>
          <a:noFill/>
          <a:ln>
            <a:noFill/>
          </a:ln>
        </p:spPr>
      </p:sp>
      <p:grpSp>
        <p:nvGrpSpPr>
          <p:cNvPr id="2710" name="Google Shape;2710;p380"/>
          <p:cNvGrpSpPr/>
          <p:nvPr/>
        </p:nvGrpSpPr>
        <p:grpSpPr>
          <a:xfrm>
            <a:off x="0" y="5020351"/>
            <a:ext cx="12192000" cy="1837653"/>
            <a:chOff x="0" y="5020348"/>
            <a:chExt cx="12192000" cy="1837653"/>
          </a:xfrm>
        </p:grpSpPr>
        <p:sp>
          <p:nvSpPr>
            <p:cNvPr id="2711" name="Google Shape;2711;p38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12" name="Google Shape;2712;p38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713" name="Google Shape;2713;p38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matchingName="3_Divider">
  <p:cSld name="3_Divider 2">
    <p:bg>
      <p:bgPr>
        <a:solidFill>
          <a:schemeClr val="lt2"/>
        </a:solidFill>
        <a:effectLst/>
      </p:bgPr>
    </p:bg>
    <p:spTree>
      <p:nvGrpSpPr>
        <p:cNvPr id="1" name="Shape 2714"/>
        <p:cNvGrpSpPr/>
        <p:nvPr/>
      </p:nvGrpSpPr>
      <p:grpSpPr>
        <a:xfrm>
          <a:off x="0" y="0"/>
          <a:ext cx="0" cy="0"/>
          <a:chOff x="0" y="0"/>
          <a:chExt cx="0" cy="0"/>
        </a:xfrm>
      </p:grpSpPr>
      <p:grpSp>
        <p:nvGrpSpPr>
          <p:cNvPr id="2715" name="Google Shape;2715;p381"/>
          <p:cNvGrpSpPr/>
          <p:nvPr/>
        </p:nvGrpSpPr>
        <p:grpSpPr>
          <a:xfrm>
            <a:off x="0" y="5020348"/>
            <a:ext cx="12192000" cy="1837653"/>
            <a:chOff x="0" y="5020347"/>
            <a:chExt cx="12192000" cy="1837653"/>
          </a:xfrm>
        </p:grpSpPr>
        <p:sp>
          <p:nvSpPr>
            <p:cNvPr id="2716" name="Google Shape;2716;p38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17" name="Google Shape;2717;p38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18" name="Google Shape;2718;p38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719" name="Google Shape;2719;p38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720" name="Google Shape;2720;p381"/>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21" name="Google Shape;2721;p381"/>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matchingName="3_Cover">
  <p:cSld name="3_Cover 3">
    <p:spTree>
      <p:nvGrpSpPr>
        <p:cNvPr id="1" name="Shape 2722"/>
        <p:cNvGrpSpPr/>
        <p:nvPr/>
      </p:nvGrpSpPr>
      <p:grpSpPr>
        <a:xfrm>
          <a:off x="0" y="0"/>
          <a:ext cx="0" cy="0"/>
          <a:chOff x="0" y="0"/>
          <a:chExt cx="0" cy="0"/>
        </a:xfrm>
      </p:grpSpPr>
      <p:sp>
        <p:nvSpPr>
          <p:cNvPr id="2723" name="Google Shape;2723;p382"/>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24" name="Google Shape;2724;p382"/>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25" name="Google Shape;2725;p382"/>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726" name="Google Shape;2726;p382"/>
          <p:cNvSpPr>
            <a:spLocks noGrp="1"/>
          </p:cNvSpPr>
          <p:nvPr>
            <p:ph type="pic" idx="2"/>
          </p:nvPr>
        </p:nvSpPr>
        <p:spPr>
          <a:xfrm>
            <a:off x="7118684" y="233915"/>
            <a:ext cx="5073316" cy="5943600"/>
          </a:xfrm>
          <a:prstGeom prst="rect">
            <a:avLst/>
          </a:prstGeom>
          <a:noFill/>
          <a:ln>
            <a:noFill/>
          </a:ln>
        </p:spPr>
      </p:sp>
      <p:grpSp>
        <p:nvGrpSpPr>
          <p:cNvPr id="2727" name="Google Shape;2727;p382"/>
          <p:cNvGrpSpPr/>
          <p:nvPr/>
        </p:nvGrpSpPr>
        <p:grpSpPr>
          <a:xfrm>
            <a:off x="0" y="5020349"/>
            <a:ext cx="12192000" cy="1837653"/>
            <a:chOff x="0" y="5020348"/>
            <a:chExt cx="12192000" cy="1837653"/>
          </a:xfrm>
        </p:grpSpPr>
        <p:sp>
          <p:nvSpPr>
            <p:cNvPr id="2728" name="Google Shape;2728;p38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29" name="Google Shape;2729;p38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730" name="Google Shape;2730;p38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matchingName="3_Divider">
  <p:cSld name="3_Divider 3">
    <p:bg>
      <p:bgPr>
        <a:solidFill>
          <a:schemeClr val="lt2"/>
        </a:solidFill>
        <a:effectLst/>
      </p:bgPr>
    </p:bg>
    <p:spTree>
      <p:nvGrpSpPr>
        <p:cNvPr id="1" name="Shape 2731"/>
        <p:cNvGrpSpPr/>
        <p:nvPr/>
      </p:nvGrpSpPr>
      <p:grpSpPr>
        <a:xfrm>
          <a:off x="0" y="0"/>
          <a:ext cx="0" cy="0"/>
          <a:chOff x="0" y="0"/>
          <a:chExt cx="0" cy="0"/>
        </a:xfrm>
      </p:grpSpPr>
      <p:grpSp>
        <p:nvGrpSpPr>
          <p:cNvPr id="2732" name="Google Shape;2732;p383"/>
          <p:cNvGrpSpPr/>
          <p:nvPr/>
        </p:nvGrpSpPr>
        <p:grpSpPr>
          <a:xfrm>
            <a:off x="0" y="5020348"/>
            <a:ext cx="12192000" cy="1837653"/>
            <a:chOff x="0" y="5020347"/>
            <a:chExt cx="12192000" cy="1837653"/>
          </a:xfrm>
        </p:grpSpPr>
        <p:sp>
          <p:nvSpPr>
            <p:cNvPr id="2733" name="Google Shape;2733;p38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34" name="Google Shape;2734;p38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35" name="Google Shape;2735;p38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736" name="Google Shape;2736;p38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737" name="Google Shape;2737;p383"/>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38" name="Google Shape;2738;p383"/>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matchingName="6_Quotation">
  <p:cSld name="6_Quotation 2">
    <p:spTree>
      <p:nvGrpSpPr>
        <p:cNvPr id="1" name="Shape 2739"/>
        <p:cNvGrpSpPr/>
        <p:nvPr/>
      </p:nvGrpSpPr>
      <p:grpSpPr>
        <a:xfrm>
          <a:off x="0" y="0"/>
          <a:ext cx="0" cy="0"/>
          <a:chOff x="0" y="0"/>
          <a:chExt cx="0" cy="0"/>
        </a:xfrm>
      </p:grpSpPr>
      <p:sp>
        <p:nvSpPr>
          <p:cNvPr id="2740" name="Google Shape;2740;p38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41" name="Google Shape;2741;p38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42" name="Google Shape;2742;p38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43" name="Google Shape;2743;p38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44" name="Google Shape;2744;p3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45" name="Google Shape;2745;p3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746" name="Google Shape;2746;p384"/>
          <p:cNvGrpSpPr/>
          <p:nvPr/>
        </p:nvGrpSpPr>
        <p:grpSpPr>
          <a:xfrm>
            <a:off x="7191543" y="1"/>
            <a:ext cx="5000459" cy="1425992"/>
            <a:chOff x="7191542" y="1"/>
            <a:chExt cx="5000459" cy="1425992"/>
          </a:xfrm>
        </p:grpSpPr>
        <p:pic>
          <p:nvPicPr>
            <p:cNvPr id="2747" name="Google Shape;2747;p3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48" name="Google Shape;2748;p384"/>
            <p:cNvGrpSpPr/>
            <p:nvPr/>
          </p:nvGrpSpPr>
          <p:grpSpPr>
            <a:xfrm>
              <a:off x="7191542" y="1"/>
              <a:ext cx="5000459" cy="1425992"/>
              <a:chOff x="7186272" y="0"/>
              <a:chExt cx="5005729" cy="1427495"/>
            </a:xfrm>
          </p:grpSpPr>
          <p:sp>
            <p:nvSpPr>
              <p:cNvPr id="2749" name="Google Shape;2749;p3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50" name="Google Shape;2750;p3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751" name="Google Shape;2751;p38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Divider">
  <p:cSld name="Divider 5">
    <p:bg>
      <p:bgPr>
        <a:solidFill>
          <a:schemeClr val="lt2"/>
        </a:solidFill>
        <a:effectLst/>
      </p:bgPr>
    </p:bg>
    <p:spTree>
      <p:nvGrpSpPr>
        <p:cNvPr id="1" name="Shape 284"/>
        <p:cNvGrpSpPr/>
        <p:nvPr/>
      </p:nvGrpSpPr>
      <p:grpSpPr>
        <a:xfrm>
          <a:off x="0" y="0"/>
          <a:ext cx="0" cy="0"/>
          <a:chOff x="0" y="0"/>
          <a:chExt cx="0" cy="0"/>
        </a:xfrm>
      </p:grpSpPr>
      <p:grpSp>
        <p:nvGrpSpPr>
          <p:cNvPr id="285" name="Google Shape;285;p124"/>
          <p:cNvGrpSpPr/>
          <p:nvPr/>
        </p:nvGrpSpPr>
        <p:grpSpPr>
          <a:xfrm>
            <a:off x="0" y="5020348"/>
            <a:ext cx="12192000" cy="1837653"/>
            <a:chOff x="0" y="5020347"/>
            <a:chExt cx="12192000" cy="1837653"/>
          </a:xfrm>
        </p:grpSpPr>
        <p:sp>
          <p:nvSpPr>
            <p:cNvPr id="286" name="Google Shape;286;p12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87" name="Google Shape;287;p12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88" name="Google Shape;288;p12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89" name="Google Shape;289;p12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90" name="Google Shape;290;p124"/>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1" name="Google Shape;291;p124"/>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matchingName="6_Quotation">
  <p:cSld name="6_Quotation 3">
    <p:spTree>
      <p:nvGrpSpPr>
        <p:cNvPr id="1" name="Shape 2752"/>
        <p:cNvGrpSpPr/>
        <p:nvPr/>
      </p:nvGrpSpPr>
      <p:grpSpPr>
        <a:xfrm>
          <a:off x="0" y="0"/>
          <a:ext cx="0" cy="0"/>
          <a:chOff x="0" y="0"/>
          <a:chExt cx="0" cy="0"/>
        </a:xfrm>
      </p:grpSpPr>
      <p:sp>
        <p:nvSpPr>
          <p:cNvPr id="2753" name="Google Shape;2753;p38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54" name="Google Shape;2754;p38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55" name="Google Shape;2755;p38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56" name="Google Shape;2756;p38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57" name="Google Shape;2757;p3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58" name="Google Shape;2758;p3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759" name="Google Shape;2759;p385"/>
          <p:cNvGrpSpPr/>
          <p:nvPr/>
        </p:nvGrpSpPr>
        <p:grpSpPr>
          <a:xfrm>
            <a:off x="7191543" y="1"/>
            <a:ext cx="5000459" cy="1425992"/>
            <a:chOff x="7191542" y="1"/>
            <a:chExt cx="5000459" cy="1425992"/>
          </a:xfrm>
        </p:grpSpPr>
        <p:pic>
          <p:nvPicPr>
            <p:cNvPr id="2760" name="Google Shape;2760;p3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61" name="Google Shape;2761;p385"/>
            <p:cNvGrpSpPr/>
            <p:nvPr/>
          </p:nvGrpSpPr>
          <p:grpSpPr>
            <a:xfrm>
              <a:off x="7191542" y="1"/>
              <a:ext cx="5000459" cy="1425992"/>
              <a:chOff x="7186272" y="0"/>
              <a:chExt cx="5005729" cy="1427495"/>
            </a:xfrm>
          </p:grpSpPr>
          <p:sp>
            <p:nvSpPr>
              <p:cNvPr id="2762" name="Google Shape;2762;p3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63" name="Google Shape;2763;p3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764" name="Google Shape;2764;p38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matchingName="3_Title and Content">
  <p:cSld name="3_Title and Content">
    <p:spTree>
      <p:nvGrpSpPr>
        <p:cNvPr id="1" name="Shape 2765"/>
        <p:cNvGrpSpPr/>
        <p:nvPr/>
      </p:nvGrpSpPr>
      <p:grpSpPr>
        <a:xfrm>
          <a:off x="0" y="0"/>
          <a:ext cx="0" cy="0"/>
          <a:chOff x="0" y="0"/>
          <a:chExt cx="0" cy="0"/>
        </a:xfrm>
      </p:grpSpPr>
      <p:grpSp>
        <p:nvGrpSpPr>
          <p:cNvPr id="2766" name="Google Shape;2766;p386"/>
          <p:cNvGrpSpPr/>
          <p:nvPr/>
        </p:nvGrpSpPr>
        <p:grpSpPr>
          <a:xfrm>
            <a:off x="7191543" y="1"/>
            <a:ext cx="5000459" cy="1425992"/>
            <a:chOff x="7191542" y="1"/>
            <a:chExt cx="5000459" cy="1425992"/>
          </a:xfrm>
        </p:grpSpPr>
        <p:pic>
          <p:nvPicPr>
            <p:cNvPr id="2767" name="Google Shape;2767;p3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68" name="Google Shape;2768;p386"/>
            <p:cNvGrpSpPr/>
            <p:nvPr/>
          </p:nvGrpSpPr>
          <p:grpSpPr>
            <a:xfrm>
              <a:off x="7191542" y="1"/>
              <a:ext cx="5000459" cy="1425992"/>
              <a:chOff x="7186272" y="0"/>
              <a:chExt cx="5005729" cy="1427495"/>
            </a:xfrm>
          </p:grpSpPr>
          <p:sp>
            <p:nvSpPr>
              <p:cNvPr id="2769" name="Google Shape;2769;p3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70" name="Google Shape;2770;p3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771" name="Google Shape;2771;p38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72" name="Google Shape;2772;p38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73" name="Google Shape;2773;p38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74" name="Google Shape;2774;p3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75" name="Google Shape;2775;p3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matchingName="2_Two Content">
  <p:cSld name="2_Two Content">
    <p:spTree>
      <p:nvGrpSpPr>
        <p:cNvPr id="1" name="Shape 2776"/>
        <p:cNvGrpSpPr/>
        <p:nvPr/>
      </p:nvGrpSpPr>
      <p:grpSpPr>
        <a:xfrm>
          <a:off x="0" y="0"/>
          <a:ext cx="0" cy="0"/>
          <a:chOff x="0" y="0"/>
          <a:chExt cx="0" cy="0"/>
        </a:xfrm>
      </p:grpSpPr>
      <p:sp>
        <p:nvSpPr>
          <p:cNvPr id="2777" name="Google Shape;2777;p12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78" name="Google Shape;2778;p1257"/>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779" name="Google Shape;2779;p1257"/>
          <p:cNvGrpSpPr/>
          <p:nvPr/>
        </p:nvGrpSpPr>
        <p:grpSpPr>
          <a:xfrm>
            <a:off x="7191543" y="1"/>
            <a:ext cx="5000459" cy="1425992"/>
            <a:chOff x="7191542" y="1"/>
            <a:chExt cx="5000459" cy="1425992"/>
          </a:xfrm>
        </p:grpSpPr>
        <p:pic>
          <p:nvPicPr>
            <p:cNvPr id="2780" name="Google Shape;2780;p12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81" name="Google Shape;2781;p1257"/>
            <p:cNvGrpSpPr/>
            <p:nvPr/>
          </p:nvGrpSpPr>
          <p:grpSpPr>
            <a:xfrm>
              <a:off x="7191542" y="1"/>
              <a:ext cx="5000459" cy="1425992"/>
              <a:chOff x="7186272" y="0"/>
              <a:chExt cx="5005729" cy="1427495"/>
            </a:xfrm>
          </p:grpSpPr>
          <p:sp>
            <p:nvSpPr>
              <p:cNvPr id="2782" name="Google Shape;2782;p12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83" name="Google Shape;2783;p12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784" name="Google Shape;2784;p1257"/>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85" name="Google Shape;2785;p1257"/>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86" name="Google Shape;2786;p12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87" name="Google Shape;2787;p12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matchingName="2_Comparison">
  <p:cSld name="2_Comparison">
    <p:spTree>
      <p:nvGrpSpPr>
        <p:cNvPr id="1" name="Shape 2788"/>
        <p:cNvGrpSpPr/>
        <p:nvPr/>
      </p:nvGrpSpPr>
      <p:grpSpPr>
        <a:xfrm>
          <a:off x="0" y="0"/>
          <a:ext cx="0" cy="0"/>
          <a:chOff x="0" y="0"/>
          <a:chExt cx="0" cy="0"/>
        </a:xfrm>
      </p:grpSpPr>
      <p:grpSp>
        <p:nvGrpSpPr>
          <p:cNvPr id="2789" name="Google Shape;2789;p388"/>
          <p:cNvGrpSpPr/>
          <p:nvPr/>
        </p:nvGrpSpPr>
        <p:grpSpPr>
          <a:xfrm>
            <a:off x="7191545" y="1"/>
            <a:ext cx="5000459" cy="1425992"/>
            <a:chOff x="7191542" y="1"/>
            <a:chExt cx="5000459" cy="1425992"/>
          </a:xfrm>
        </p:grpSpPr>
        <p:pic>
          <p:nvPicPr>
            <p:cNvPr id="2790" name="Google Shape;2790;p3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91" name="Google Shape;2791;p388"/>
            <p:cNvGrpSpPr/>
            <p:nvPr/>
          </p:nvGrpSpPr>
          <p:grpSpPr>
            <a:xfrm>
              <a:off x="7191542" y="1"/>
              <a:ext cx="5000459" cy="1425992"/>
              <a:chOff x="7186272" y="0"/>
              <a:chExt cx="5005729" cy="1427495"/>
            </a:xfrm>
          </p:grpSpPr>
          <p:sp>
            <p:nvSpPr>
              <p:cNvPr id="2792" name="Google Shape;2792;p3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93" name="Google Shape;2793;p3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794" name="Google Shape;2794;p388"/>
          <p:cNvSpPr txBox="1">
            <a:spLocks noGrp="1"/>
          </p:cNvSpPr>
          <p:nvPr>
            <p:ph type="title"/>
          </p:nvPr>
        </p:nvSpPr>
        <p:spPr>
          <a:xfrm>
            <a:off x="609600" y="365128"/>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95" name="Google Shape;2795;p388"/>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796" name="Google Shape;2796;p388"/>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97" name="Google Shape;2797;p38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798" name="Google Shape;2798;p38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99" name="Google Shape;2799;p388"/>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00" name="Google Shape;2800;p3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01" name="Google Shape;2801;p3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matchingName="2_Comparison">
  <p:cSld name="2_Comparison 2">
    <p:spTree>
      <p:nvGrpSpPr>
        <p:cNvPr id="1" name="Shape 2802"/>
        <p:cNvGrpSpPr/>
        <p:nvPr/>
      </p:nvGrpSpPr>
      <p:grpSpPr>
        <a:xfrm>
          <a:off x="0" y="0"/>
          <a:ext cx="0" cy="0"/>
          <a:chOff x="0" y="0"/>
          <a:chExt cx="0" cy="0"/>
        </a:xfrm>
      </p:grpSpPr>
      <p:grpSp>
        <p:nvGrpSpPr>
          <p:cNvPr id="2803" name="Google Shape;2803;p389"/>
          <p:cNvGrpSpPr/>
          <p:nvPr/>
        </p:nvGrpSpPr>
        <p:grpSpPr>
          <a:xfrm>
            <a:off x="7191544" y="1"/>
            <a:ext cx="5000459" cy="1425992"/>
            <a:chOff x="7191542" y="1"/>
            <a:chExt cx="5000459" cy="1425992"/>
          </a:xfrm>
        </p:grpSpPr>
        <p:pic>
          <p:nvPicPr>
            <p:cNvPr id="2804" name="Google Shape;2804;p3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05" name="Google Shape;2805;p389"/>
            <p:cNvGrpSpPr/>
            <p:nvPr/>
          </p:nvGrpSpPr>
          <p:grpSpPr>
            <a:xfrm>
              <a:off x="7191542" y="1"/>
              <a:ext cx="5000459" cy="1425992"/>
              <a:chOff x="7186272" y="0"/>
              <a:chExt cx="5005729" cy="1427495"/>
            </a:xfrm>
          </p:grpSpPr>
          <p:sp>
            <p:nvSpPr>
              <p:cNvPr id="2806" name="Google Shape;2806;p3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07" name="Google Shape;2807;p3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808" name="Google Shape;2808;p389"/>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09" name="Google Shape;2809;p389"/>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810" name="Google Shape;2810;p389"/>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11" name="Google Shape;2811;p38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812" name="Google Shape;2812;p38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13" name="Google Shape;2813;p389"/>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14" name="Google Shape;2814;p3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15" name="Google Shape;2815;p3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matchingName="2_Comparison">
  <p:cSld name="2_Comparison 3">
    <p:spTree>
      <p:nvGrpSpPr>
        <p:cNvPr id="1" name="Shape 2816"/>
        <p:cNvGrpSpPr/>
        <p:nvPr/>
      </p:nvGrpSpPr>
      <p:grpSpPr>
        <a:xfrm>
          <a:off x="0" y="0"/>
          <a:ext cx="0" cy="0"/>
          <a:chOff x="0" y="0"/>
          <a:chExt cx="0" cy="0"/>
        </a:xfrm>
      </p:grpSpPr>
      <p:grpSp>
        <p:nvGrpSpPr>
          <p:cNvPr id="2817" name="Google Shape;2817;p390"/>
          <p:cNvGrpSpPr/>
          <p:nvPr/>
        </p:nvGrpSpPr>
        <p:grpSpPr>
          <a:xfrm>
            <a:off x="7191543" y="1"/>
            <a:ext cx="5000459" cy="1425992"/>
            <a:chOff x="7191542" y="1"/>
            <a:chExt cx="5000459" cy="1425992"/>
          </a:xfrm>
        </p:grpSpPr>
        <p:pic>
          <p:nvPicPr>
            <p:cNvPr id="2818" name="Google Shape;2818;p3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19" name="Google Shape;2819;p390"/>
            <p:cNvGrpSpPr/>
            <p:nvPr/>
          </p:nvGrpSpPr>
          <p:grpSpPr>
            <a:xfrm>
              <a:off x="7191542" y="1"/>
              <a:ext cx="5000459" cy="1425992"/>
              <a:chOff x="7186272" y="0"/>
              <a:chExt cx="5005729" cy="1427495"/>
            </a:xfrm>
          </p:grpSpPr>
          <p:sp>
            <p:nvSpPr>
              <p:cNvPr id="2820" name="Google Shape;2820;p3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21" name="Google Shape;2821;p3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822" name="Google Shape;2822;p390"/>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23" name="Google Shape;2823;p390"/>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824" name="Google Shape;2824;p390"/>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25" name="Google Shape;2825;p39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826" name="Google Shape;2826;p39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27" name="Google Shape;2827;p39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28" name="Google Shape;2828;p3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29" name="Google Shape;2829;p3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matchingName="1_Title Only">
  <p:cSld name="1_Title Only">
    <p:spTree>
      <p:nvGrpSpPr>
        <p:cNvPr id="1" name="Shape 2830"/>
        <p:cNvGrpSpPr/>
        <p:nvPr/>
      </p:nvGrpSpPr>
      <p:grpSpPr>
        <a:xfrm>
          <a:off x="0" y="0"/>
          <a:ext cx="0" cy="0"/>
          <a:chOff x="0" y="0"/>
          <a:chExt cx="0" cy="0"/>
        </a:xfrm>
      </p:grpSpPr>
      <p:grpSp>
        <p:nvGrpSpPr>
          <p:cNvPr id="2831" name="Google Shape;2831;p391"/>
          <p:cNvGrpSpPr/>
          <p:nvPr/>
        </p:nvGrpSpPr>
        <p:grpSpPr>
          <a:xfrm>
            <a:off x="7191543" y="1"/>
            <a:ext cx="5000459" cy="1425992"/>
            <a:chOff x="7191542" y="1"/>
            <a:chExt cx="5000459" cy="1425992"/>
          </a:xfrm>
        </p:grpSpPr>
        <p:pic>
          <p:nvPicPr>
            <p:cNvPr id="2832" name="Google Shape;2832;p3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33" name="Google Shape;2833;p391"/>
            <p:cNvGrpSpPr/>
            <p:nvPr/>
          </p:nvGrpSpPr>
          <p:grpSpPr>
            <a:xfrm>
              <a:off x="7191542" y="1"/>
              <a:ext cx="5000459" cy="1425992"/>
              <a:chOff x="7186272" y="0"/>
              <a:chExt cx="5005729" cy="1427495"/>
            </a:xfrm>
          </p:grpSpPr>
          <p:sp>
            <p:nvSpPr>
              <p:cNvPr id="2834" name="Google Shape;2834;p3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35" name="Google Shape;2835;p3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836" name="Google Shape;2836;p3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37" name="Google Shape;2837;p39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38" name="Google Shape;2838;p3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39" name="Google Shape;2839;p3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matchingName="2_End">
  <p:cSld name="2_End">
    <p:spTree>
      <p:nvGrpSpPr>
        <p:cNvPr id="1" name="Shape 2840"/>
        <p:cNvGrpSpPr/>
        <p:nvPr/>
      </p:nvGrpSpPr>
      <p:grpSpPr>
        <a:xfrm>
          <a:off x="0" y="0"/>
          <a:ext cx="0" cy="0"/>
          <a:chOff x="0" y="0"/>
          <a:chExt cx="0" cy="0"/>
        </a:xfrm>
      </p:grpSpPr>
      <p:grpSp>
        <p:nvGrpSpPr>
          <p:cNvPr id="2841" name="Google Shape;2841;p1258"/>
          <p:cNvGrpSpPr/>
          <p:nvPr/>
        </p:nvGrpSpPr>
        <p:grpSpPr>
          <a:xfrm>
            <a:off x="0" y="1"/>
            <a:ext cx="12192000" cy="2148831"/>
            <a:chOff x="0" y="0"/>
            <a:chExt cx="12192000" cy="2148830"/>
          </a:xfrm>
        </p:grpSpPr>
        <p:sp>
          <p:nvSpPr>
            <p:cNvPr id="2842" name="Google Shape;2842;p125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43" name="Google Shape;2843;p125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844" name="Google Shape;2844;p1258"/>
          <p:cNvSpPr/>
          <p:nvPr/>
        </p:nvSpPr>
        <p:spPr>
          <a:xfrm>
            <a:off x="902368" y="1517699"/>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845" name="Google Shape;2845;p1258"/>
          <p:cNvSpPr txBox="1">
            <a:spLocks noGrp="1"/>
          </p:cNvSpPr>
          <p:nvPr>
            <p:ph type="body" idx="1"/>
          </p:nvPr>
        </p:nvSpPr>
        <p:spPr>
          <a:xfrm>
            <a:off x="1219202"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46" name="Google Shape;2846;p1258"/>
          <p:cNvSpPr txBox="1">
            <a:spLocks noGrp="1"/>
          </p:cNvSpPr>
          <p:nvPr>
            <p:ph type="ctrTitle"/>
          </p:nvPr>
        </p:nvSpPr>
        <p:spPr>
          <a:xfrm>
            <a:off x="1219201" y="1887490"/>
            <a:ext cx="5582652" cy="10782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847" name="Google Shape;2847;p1258"/>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2848" name="Google Shape;2848;p1258"/>
          <p:cNvSpPr>
            <a:spLocks noGrp="1"/>
          </p:cNvSpPr>
          <p:nvPr>
            <p:ph type="pic" idx="2"/>
          </p:nvPr>
        </p:nvSpPr>
        <p:spPr>
          <a:xfrm>
            <a:off x="7118685" y="233915"/>
            <a:ext cx="5073316" cy="5943600"/>
          </a:xfrm>
          <a:prstGeom prst="rect">
            <a:avLst/>
          </a:prstGeom>
          <a:noFill/>
          <a:ln>
            <a:noFill/>
          </a:ln>
        </p:spPr>
      </p:sp>
    </p:spTree>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matchingName="1_Blank">
  <p:cSld name="1_Blank">
    <p:spTree>
      <p:nvGrpSpPr>
        <p:cNvPr id="1" name="Shape 2849"/>
        <p:cNvGrpSpPr/>
        <p:nvPr/>
      </p:nvGrpSpPr>
      <p:grpSpPr>
        <a:xfrm>
          <a:off x="0" y="0"/>
          <a:ext cx="0" cy="0"/>
          <a:chOff x="0" y="0"/>
          <a:chExt cx="0" cy="0"/>
        </a:xfrm>
      </p:grpSpPr>
      <p:sp>
        <p:nvSpPr>
          <p:cNvPr id="2850" name="Google Shape;2850;p39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51" name="Google Shape;2851;p3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52" name="Google Shape;2852;p3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853" name="Google Shape;2853;p393"/>
          <p:cNvGrpSpPr/>
          <p:nvPr/>
        </p:nvGrpSpPr>
        <p:grpSpPr>
          <a:xfrm>
            <a:off x="7191543" y="1"/>
            <a:ext cx="5000459" cy="1425992"/>
            <a:chOff x="7191542" y="1"/>
            <a:chExt cx="5000459" cy="1425992"/>
          </a:xfrm>
        </p:grpSpPr>
        <p:pic>
          <p:nvPicPr>
            <p:cNvPr id="2854" name="Google Shape;2854;p3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55" name="Google Shape;2855;p393"/>
            <p:cNvGrpSpPr/>
            <p:nvPr/>
          </p:nvGrpSpPr>
          <p:grpSpPr>
            <a:xfrm>
              <a:off x="7191542" y="1"/>
              <a:ext cx="5000459" cy="1425992"/>
              <a:chOff x="7186272" y="0"/>
              <a:chExt cx="5005729" cy="1427495"/>
            </a:xfrm>
          </p:grpSpPr>
          <p:sp>
            <p:nvSpPr>
              <p:cNvPr id="2856" name="Google Shape;2856;p3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57" name="Google Shape;2857;p3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matchingName="7_Quotation">
  <p:cSld name="7_Quotation 2">
    <p:spTree>
      <p:nvGrpSpPr>
        <p:cNvPr id="1" name="Shape 2858"/>
        <p:cNvGrpSpPr/>
        <p:nvPr/>
      </p:nvGrpSpPr>
      <p:grpSpPr>
        <a:xfrm>
          <a:off x="0" y="0"/>
          <a:ext cx="0" cy="0"/>
          <a:chOff x="0" y="0"/>
          <a:chExt cx="0" cy="0"/>
        </a:xfrm>
      </p:grpSpPr>
      <p:sp>
        <p:nvSpPr>
          <p:cNvPr id="2859" name="Google Shape;2859;p39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860" name="Google Shape;2860;p39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61" name="Google Shape;2861;p39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62" name="Google Shape;2862;p39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63" name="Google Shape;2863;p3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64" name="Google Shape;2864;p3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865" name="Google Shape;2865;p394"/>
          <p:cNvGrpSpPr/>
          <p:nvPr/>
        </p:nvGrpSpPr>
        <p:grpSpPr>
          <a:xfrm>
            <a:off x="7191543" y="1"/>
            <a:ext cx="5000459" cy="1425992"/>
            <a:chOff x="7191542" y="1"/>
            <a:chExt cx="5000459" cy="1425992"/>
          </a:xfrm>
        </p:grpSpPr>
        <p:pic>
          <p:nvPicPr>
            <p:cNvPr id="2866" name="Google Shape;2866;p3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67" name="Google Shape;2867;p394"/>
            <p:cNvGrpSpPr/>
            <p:nvPr/>
          </p:nvGrpSpPr>
          <p:grpSpPr>
            <a:xfrm>
              <a:off x="7191542" y="1"/>
              <a:ext cx="5000459" cy="1425992"/>
              <a:chOff x="7186272" y="0"/>
              <a:chExt cx="5005729" cy="1427495"/>
            </a:xfrm>
          </p:grpSpPr>
          <p:sp>
            <p:nvSpPr>
              <p:cNvPr id="2868" name="Google Shape;2868;p3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69" name="Google Shape;2869;p3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870" name="Google Shape;2870;p39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1"/>
        <p:cNvGrpSpPr/>
        <p:nvPr/>
      </p:nvGrpSpPr>
      <p:grpSpPr>
        <a:xfrm>
          <a:off x="0" y="0"/>
          <a:ext cx="0" cy="0"/>
          <a:chOff x="0" y="0"/>
          <a:chExt cx="0" cy="0"/>
        </a:xfrm>
      </p:grpSpPr>
      <p:sp>
        <p:nvSpPr>
          <p:cNvPr id="32" name="Google Shape;32;p7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3" name="Google Shape;33;p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 name="Google Shape;34;p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5" name="Google Shape;35;p71"/>
          <p:cNvGrpSpPr/>
          <p:nvPr/>
        </p:nvGrpSpPr>
        <p:grpSpPr>
          <a:xfrm>
            <a:off x="7191543" y="1"/>
            <a:ext cx="5000459" cy="1425992"/>
            <a:chOff x="7191542" y="1"/>
            <a:chExt cx="5000459" cy="1425992"/>
          </a:xfrm>
        </p:grpSpPr>
        <p:pic>
          <p:nvPicPr>
            <p:cNvPr id="36" name="Google Shape;36;p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 name="Google Shape;37;p71"/>
            <p:cNvGrpSpPr/>
            <p:nvPr/>
          </p:nvGrpSpPr>
          <p:grpSpPr>
            <a:xfrm>
              <a:off x="7191542" y="1"/>
              <a:ext cx="5000459" cy="1425992"/>
              <a:chOff x="7186272" y="0"/>
              <a:chExt cx="5005729" cy="1427495"/>
            </a:xfrm>
          </p:grpSpPr>
          <p:sp>
            <p:nvSpPr>
              <p:cNvPr id="38" name="Google Shape;38;p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9" name="Google Shape;39;p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292"/>
        <p:cNvGrpSpPr/>
        <p:nvPr/>
      </p:nvGrpSpPr>
      <p:grpSpPr>
        <a:xfrm>
          <a:off x="0" y="0"/>
          <a:ext cx="0" cy="0"/>
          <a:chOff x="0" y="0"/>
          <a:chExt cx="0" cy="0"/>
        </a:xfrm>
      </p:grpSpPr>
      <p:grpSp>
        <p:nvGrpSpPr>
          <p:cNvPr id="293" name="Google Shape;293;p125"/>
          <p:cNvGrpSpPr/>
          <p:nvPr/>
        </p:nvGrpSpPr>
        <p:grpSpPr>
          <a:xfrm>
            <a:off x="0" y="5020348"/>
            <a:ext cx="12192000" cy="1837653"/>
            <a:chOff x="0" y="5020347"/>
            <a:chExt cx="12192000" cy="1837653"/>
          </a:xfrm>
        </p:grpSpPr>
        <p:sp>
          <p:nvSpPr>
            <p:cNvPr id="294" name="Google Shape;294;p12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95" name="Google Shape;295;p12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96" name="Google Shape;296;p12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97" name="Google Shape;297;p12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98" name="Google Shape;298;p125"/>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9" name="Google Shape;299;p125"/>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matchingName="18_Quotation">
  <p:cSld name="18_Quotation">
    <p:spTree>
      <p:nvGrpSpPr>
        <p:cNvPr id="1" name="Shape 2871"/>
        <p:cNvGrpSpPr/>
        <p:nvPr/>
      </p:nvGrpSpPr>
      <p:grpSpPr>
        <a:xfrm>
          <a:off x="0" y="0"/>
          <a:ext cx="0" cy="0"/>
          <a:chOff x="0" y="0"/>
          <a:chExt cx="0" cy="0"/>
        </a:xfrm>
      </p:grpSpPr>
      <p:sp>
        <p:nvSpPr>
          <p:cNvPr id="2872" name="Google Shape;2872;p39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873" name="Google Shape;2873;p39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74" name="Google Shape;2874;p395"/>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75" name="Google Shape;2875;p395"/>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76" name="Google Shape;2876;p3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77" name="Google Shape;2877;p3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878" name="Google Shape;2878;p395"/>
          <p:cNvGrpSpPr/>
          <p:nvPr/>
        </p:nvGrpSpPr>
        <p:grpSpPr>
          <a:xfrm>
            <a:off x="7191544" y="1"/>
            <a:ext cx="5000459" cy="1425992"/>
            <a:chOff x="7191542" y="1"/>
            <a:chExt cx="5000459" cy="1425992"/>
          </a:xfrm>
        </p:grpSpPr>
        <p:pic>
          <p:nvPicPr>
            <p:cNvPr id="2879" name="Google Shape;2879;p3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80" name="Google Shape;2880;p395"/>
            <p:cNvGrpSpPr/>
            <p:nvPr/>
          </p:nvGrpSpPr>
          <p:grpSpPr>
            <a:xfrm>
              <a:off x="7191542" y="1"/>
              <a:ext cx="5000459" cy="1425992"/>
              <a:chOff x="7186272" y="0"/>
              <a:chExt cx="5005729" cy="1427495"/>
            </a:xfrm>
          </p:grpSpPr>
          <p:sp>
            <p:nvSpPr>
              <p:cNvPr id="2881" name="Google Shape;2881;p3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82" name="Google Shape;2882;p3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883" name="Google Shape;2883;p395"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2884"/>
        <p:cNvGrpSpPr/>
        <p:nvPr/>
      </p:nvGrpSpPr>
      <p:grpSpPr>
        <a:xfrm>
          <a:off x="0" y="0"/>
          <a:ext cx="0" cy="0"/>
          <a:chOff x="0" y="0"/>
          <a:chExt cx="0" cy="0"/>
        </a:xfrm>
      </p:grpSpPr>
      <p:sp>
        <p:nvSpPr>
          <p:cNvPr id="2885" name="Google Shape;2885;p125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886" name="Google Shape;2886;p125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87" name="Google Shape;2887;p1259"/>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88" name="Google Shape;2888;p125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89" name="Google Shape;2889;p12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90" name="Google Shape;2890;p12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891" name="Google Shape;2891;p1259"/>
          <p:cNvGrpSpPr/>
          <p:nvPr/>
        </p:nvGrpSpPr>
        <p:grpSpPr>
          <a:xfrm>
            <a:off x="7191543" y="1"/>
            <a:ext cx="5000459" cy="1425992"/>
            <a:chOff x="7191542" y="1"/>
            <a:chExt cx="5000459" cy="1425992"/>
          </a:xfrm>
        </p:grpSpPr>
        <p:pic>
          <p:nvPicPr>
            <p:cNvPr id="2892" name="Google Shape;2892;p12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93" name="Google Shape;2893;p1259"/>
            <p:cNvGrpSpPr/>
            <p:nvPr/>
          </p:nvGrpSpPr>
          <p:grpSpPr>
            <a:xfrm>
              <a:off x="7191542" y="1"/>
              <a:ext cx="5000459" cy="1425992"/>
              <a:chOff x="7186272" y="0"/>
              <a:chExt cx="5005729" cy="1427495"/>
            </a:xfrm>
          </p:grpSpPr>
          <p:sp>
            <p:nvSpPr>
              <p:cNvPr id="2894" name="Google Shape;2894;p12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95" name="Google Shape;2895;p12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896" name="Google Shape;2896;p1259"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2897"/>
        <p:cNvGrpSpPr/>
        <p:nvPr/>
      </p:nvGrpSpPr>
      <p:grpSpPr>
        <a:xfrm>
          <a:off x="0" y="0"/>
          <a:ext cx="0" cy="0"/>
          <a:chOff x="0" y="0"/>
          <a:chExt cx="0" cy="0"/>
        </a:xfrm>
      </p:grpSpPr>
      <p:sp>
        <p:nvSpPr>
          <p:cNvPr id="2898" name="Google Shape;2898;p39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899" name="Google Shape;2899;p39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00" name="Google Shape;2900;p397"/>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01" name="Google Shape;2901;p39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02" name="Google Shape;2902;p3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03" name="Google Shape;2903;p3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904" name="Google Shape;2904;p397"/>
          <p:cNvGrpSpPr/>
          <p:nvPr/>
        </p:nvGrpSpPr>
        <p:grpSpPr>
          <a:xfrm>
            <a:off x="7191543" y="1"/>
            <a:ext cx="5000459" cy="1425992"/>
            <a:chOff x="7191542" y="1"/>
            <a:chExt cx="5000459" cy="1425992"/>
          </a:xfrm>
        </p:grpSpPr>
        <p:pic>
          <p:nvPicPr>
            <p:cNvPr id="2905" name="Google Shape;2905;p3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06" name="Google Shape;2906;p397"/>
            <p:cNvGrpSpPr/>
            <p:nvPr/>
          </p:nvGrpSpPr>
          <p:grpSpPr>
            <a:xfrm>
              <a:off x="7191542" y="1"/>
              <a:ext cx="5000459" cy="1425992"/>
              <a:chOff x="7186272" y="0"/>
              <a:chExt cx="5005729" cy="1427495"/>
            </a:xfrm>
          </p:grpSpPr>
          <p:sp>
            <p:nvSpPr>
              <p:cNvPr id="2907" name="Google Shape;2907;p3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08" name="Google Shape;2908;p3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909" name="Google Shape;2909;p397"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2910"/>
        <p:cNvGrpSpPr/>
        <p:nvPr/>
      </p:nvGrpSpPr>
      <p:grpSpPr>
        <a:xfrm>
          <a:off x="0" y="0"/>
          <a:ext cx="0" cy="0"/>
          <a:chOff x="0" y="0"/>
          <a:chExt cx="0" cy="0"/>
        </a:xfrm>
      </p:grpSpPr>
      <p:sp>
        <p:nvSpPr>
          <p:cNvPr id="2911" name="Google Shape;2911;p39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912" name="Google Shape;2912;p39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13" name="Google Shape;2913;p398"/>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14" name="Google Shape;2914;p39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15" name="Google Shape;2915;p3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16" name="Google Shape;2916;p3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917" name="Google Shape;2917;p398"/>
          <p:cNvGrpSpPr/>
          <p:nvPr/>
        </p:nvGrpSpPr>
        <p:grpSpPr>
          <a:xfrm>
            <a:off x="7191543" y="1"/>
            <a:ext cx="5000459" cy="1425992"/>
            <a:chOff x="7191542" y="1"/>
            <a:chExt cx="5000459" cy="1425992"/>
          </a:xfrm>
        </p:grpSpPr>
        <p:pic>
          <p:nvPicPr>
            <p:cNvPr id="2918" name="Google Shape;2918;p3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19" name="Google Shape;2919;p398"/>
            <p:cNvGrpSpPr/>
            <p:nvPr/>
          </p:nvGrpSpPr>
          <p:grpSpPr>
            <a:xfrm>
              <a:off x="7191542" y="1"/>
              <a:ext cx="5000459" cy="1425992"/>
              <a:chOff x="7186272" y="0"/>
              <a:chExt cx="5005729" cy="1427495"/>
            </a:xfrm>
          </p:grpSpPr>
          <p:sp>
            <p:nvSpPr>
              <p:cNvPr id="2920" name="Google Shape;2920;p3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21" name="Google Shape;2921;p3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922" name="Google Shape;2922;p398"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2923"/>
        <p:cNvGrpSpPr/>
        <p:nvPr/>
      </p:nvGrpSpPr>
      <p:grpSpPr>
        <a:xfrm>
          <a:off x="0" y="0"/>
          <a:ext cx="0" cy="0"/>
          <a:chOff x="0" y="0"/>
          <a:chExt cx="0" cy="0"/>
        </a:xfrm>
      </p:grpSpPr>
      <p:sp>
        <p:nvSpPr>
          <p:cNvPr id="2924" name="Google Shape;2924;p39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925" name="Google Shape;2925;p39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26" name="Google Shape;2926;p399"/>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27" name="Google Shape;2927;p39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28" name="Google Shape;2928;p3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29" name="Google Shape;2929;p3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930" name="Google Shape;2930;p399"/>
          <p:cNvGrpSpPr/>
          <p:nvPr/>
        </p:nvGrpSpPr>
        <p:grpSpPr>
          <a:xfrm>
            <a:off x="7191543" y="1"/>
            <a:ext cx="5000459" cy="1425992"/>
            <a:chOff x="7191542" y="1"/>
            <a:chExt cx="5000459" cy="1425992"/>
          </a:xfrm>
        </p:grpSpPr>
        <p:pic>
          <p:nvPicPr>
            <p:cNvPr id="2931" name="Google Shape;2931;p3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32" name="Google Shape;2932;p399"/>
            <p:cNvGrpSpPr/>
            <p:nvPr/>
          </p:nvGrpSpPr>
          <p:grpSpPr>
            <a:xfrm>
              <a:off x="7191542" y="1"/>
              <a:ext cx="5000459" cy="1425992"/>
              <a:chOff x="7186272" y="0"/>
              <a:chExt cx="5005729" cy="1427495"/>
            </a:xfrm>
          </p:grpSpPr>
          <p:sp>
            <p:nvSpPr>
              <p:cNvPr id="2933" name="Google Shape;2933;p3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34" name="Google Shape;2934;p3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935" name="Google Shape;2935;p399"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2936"/>
        <p:cNvGrpSpPr/>
        <p:nvPr/>
      </p:nvGrpSpPr>
      <p:grpSpPr>
        <a:xfrm>
          <a:off x="0" y="0"/>
          <a:ext cx="0" cy="0"/>
          <a:chOff x="0" y="0"/>
          <a:chExt cx="0" cy="0"/>
        </a:xfrm>
      </p:grpSpPr>
      <p:grpSp>
        <p:nvGrpSpPr>
          <p:cNvPr id="2937" name="Google Shape;2937;p400"/>
          <p:cNvGrpSpPr/>
          <p:nvPr/>
        </p:nvGrpSpPr>
        <p:grpSpPr>
          <a:xfrm>
            <a:off x="7191543" y="1"/>
            <a:ext cx="5000459" cy="1425992"/>
            <a:chOff x="7191542" y="1"/>
            <a:chExt cx="5000459" cy="1425992"/>
          </a:xfrm>
        </p:grpSpPr>
        <p:pic>
          <p:nvPicPr>
            <p:cNvPr id="2938" name="Google Shape;2938;p4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39" name="Google Shape;2939;p400"/>
            <p:cNvGrpSpPr/>
            <p:nvPr/>
          </p:nvGrpSpPr>
          <p:grpSpPr>
            <a:xfrm>
              <a:off x="7191542" y="1"/>
              <a:ext cx="5000459" cy="1425992"/>
              <a:chOff x="7186272" y="0"/>
              <a:chExt cx="5005729" cy="1427495"/>
            </a:xfrm>
          </p:grpSpPr>
          <p:sp>
            <p:nvSpPr>
              <p:cNvPr id="2940" name="Google Shape;2940;p4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41" name="Google Shape;2941;p4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42" name="Google Shape;2942;p40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43" name="Google Shape;2943;p40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44" name="Google Shape;2944;p40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45" name="Google Shape;2945;p4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46" name="Google Shape;2946;p4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matchingName="Two Content">
  <p:cSld name="Two Content 8">
    <p:spTree>
      <p:nvGrpSpPr>
        <p:cNvPr id="1" name="Shape 2947"/>
        <p:cNvGrpSpPr/>
        <p:nvPr/>
      </p:nvGrpSpPr>
      <p:grpSpPr>
        <a:xfrm>
          <a:off x="0" y="0"/>
          <a:ext cx="0" cy="0"/>
          <a:chOff x="0" y="0"/>
          <a:chExt cx="0" cy="0"/>
        </a:xfrm>
      </p:grpSpPr>
      <p:sp>
        <p:nvSpPr>
          <p:cNvPr id="2948" name="Google Shape;2948;p4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49" name="Google Shape;2949;p401"/>
          <p:cNvSpPr txBox="1">
            <a:spLocks noGrp="1"/>
          </p:cNvSpPr>
          <p:nvPr>
            <p:ph type="body" idx="1"/>
          </p:nvPr>
        </p:nvSpPr>
        <p:spPr>
          <a:xfrm>
            <a:off x="609600" y="1825625"/>
            <a:ext cx="54102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950" name="Google Shape;2950;p401"/>
          <p:cNvGrpSpPr/>
          <p:nvPr/>
        </p:nvGrpSpPr>
        <p:grpSpPr>
          <a:xfrm>
            <a:off x="7191543" y="1"/>
            <a:ext cx="5000459" cy="1425992"/>
            <a:chOff x="7191542" y="1"/>
            <a:chExt cx="5000459" cy="1425992"/>
          </a:xfrm>
        </p:grpSpPr>
        <p:pic>
          <p:nvPicPr>
            <p:cNvPr id="2951" name="Google Shape;2951;p4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52" name="Google Shape;2952;p401"/>
            <p:cNvGrpSpPr/>
            <p:nvPr/>
          </p:nvGrpSpPr>
          <p:grpSpPr>
            <a:xfrm>
              <a:off x="7191542" y="1"/>
              <a:ext cx="5000459" cy="1425992"/>
              <a:chOff x="7186272" y="0"/>
              <a:chExt cx="5005729" cy="1427495"/>
            </a:xfrm>
          </p:grpSpPr>
          <p:sp>
            <p:nvSpPr>
              <p:cNvPr id="2953" name="Google Shape;2953;p4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54" name="Google Shape;2954;p4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55" name="Google Shape;2955;p401"/>
          <p:cNvSpPr txBox="1">
            <a:spLocks noGrp="1"/>
          </p:cNvSpPr>
          <p:nvPr>
            <p:ph type="body" idx="2"/>
          </p:nvPr>
        </p:nvSpPr>
        <p:spPr>
          <a:xfrm>
            <a:off x="6172201" y="1825625"/>
            <a:ext cx="5410199"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56" name="Google Shape;2956;p401"/>
          <p:cNvSpPr txBox="1">
            <a:spLocks noGrp="1"/>
          </p:cNvSpPr>
          <p:nvPr>
            <p:ph type="sldNum" idx="12"/>
          </p:nvPr>
        </p:nvSpPr>
        <p:spPr>
          <a:xfrm>
            <a:off x="8839199"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57" name="Google Shape;2957;p4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58" name="Google Shape;2958;p4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matchingName="21_Comparison">
  <p:cSld name="21_Comparison">
    <p:spTree>
      <p:nvGrpSpPr>
        <p:cNvPr id="1" name="Shape 2959"/>
        <p:cNvGrpSpPr/>
        <p:nvPr/>
      </p:nvGrpSpPr>
      <p:grpSpPr>
        <a:xfrm>
          <a:off x="0" y="0"/>
          <a:ext cx="0" cy="0"/>
          <a:chOff x="0" y="0"/>
          <a:chExt cx="0" cy="0"/>
        </a:xfrm>
      </p:grpSpPr>
      <p:grpSp>
        <p:nvGrpSpPr>
          <p:cNvPr id="2960" name="Google Shape;2960;p402"/>
          <p:cNvGrpSpPr/>
          <p:nvPr/>
        </p:nvGrpSpPr>
        <p:grpSpPr>
          <a:xfrm>
            <a:off x="7191544" y="1"/>
            <a:ext cx="5000459" cy="1425992"/>
            <a:chOff x="7191542" y="1"/>
            <a:chExt cx="5000459" cy="1425992"/>
          </a:xfrm>
        </p:grpSpPr>
        <p:pic>
          <p:nvPicPr>
            <p:cNvPr id="2961" name="Google Shape;2961;p4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62" name="Google Shape;2962;p402"/>
            <p:cNvGrpSpPr/>
            <p:nvPr/>
          </p:nvGrpSpPr>
          <p:grpSpPr>
            <a:xfrm>
              <a:off x="7191542" y="1"/>
              <a:ext cx="5000459" cy="1425992"/>
              <a:chOff x="7186272" y="0"/>
              <a:chExt cx="5005729" cy="1427495"/>
            </a:xfrm>
          </p:grpSpPr>
          <p:sp>
            <p:nvSpPr>
              <p:cNvPr id="2963" name="Google Shape;2963;p4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64" name="Google Shape;2964;p4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65" name="Google Shape;2965;p402"/>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66" name="Google Shape;2966;p402"/>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967" name="Google Shape;2967;p402"/>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68" name="Google Shape;2968;p40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969" name="Google Shape;2969;p40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70" name="Google Shape;2970;p402"/>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71" name="Google Shape;2971;p4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72" name="Google Shape;2972;p4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matchingName="21_Comparison">
  <p:cSld name="21_Comparison 2">
    <p:spTree>
      <p:nvGrpSpPr>
        <p:cNvPr id="1" name="Shape 2973"/>
        <p:cNvGrpSpPr/>
        <p:nvPr/>
      </p:nvGrpSpPr>
      <p:grpSpPr>
        <a:xfrm>
          <a:off x="0" y="0"/>
          <a:ext cx="0" cy="0"/>
          <a:chOff x="0" y="0"/>
          <a:chExt cx="0" cy="0"/>
        </a:xfrm>
      </p:grpSpPr>
      <p:grpSp>
        <p:nvGrpSpPr>
          <p:cNvPr id="2974" name="Google Shape;2974;p403"/>
          <p:cNvGrpSpPr/>
          <p:nvPr/>
        </p:nvGrpSpPr>
        <p:grpSpPr>
          <a:xfrm>
            <a:off x="7191545" y="1"/>
            <a:ext cx="5000459" cy="1425992"/>
            <a:chOff x="7191542" y="1"/>
            <a:chExt cx="5000459" cy="1425992"/>
          </a:xfrm>
        </p:grpSpPr>
        <p:pic>
          <p:nvPicPr>
            <p:cNvPr id="2975" name="Google Shape;2975;p4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76" name="Google Shape;2976;p403"/>
            <p:cNvGrpSpPr/>
            <p:nvPr/>
          </p:nvGrpSpPr>
          <p:grpSpPr>
            <a:xfrm>
              <a:off x="7191542" y="1"/>
              <a:ext cx="5000459" cy="1425992"/>
              <a:chOff x="7186272" y="0"/>
              <a:chExt cx="5005729" cy="1427495"/>
            </a:xfrm>
          </p:grpSpPr>
          <p:sp>
            <p:nvSpPr>
              <p:cNvPr id="2977" name="Google Shape;2977;p4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78" name="Google Shape;2978;p4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79" name="Google Shape;2979;p403"/>
          <p:cNvSpPr txBox="1">
            <a:spLocks noGrp="1"/>
          </p:cNvSpPr>
          <p:nvPr>
            <p:ph type="title"/>
          </p:nvPr>
        </p:nvSpPr>
        <p:spPr>
          <a:xfrm>
            <a:off x="609600" y="365128"/>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80" name="Google Shape;2980;p403"/>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981" name="Google Shape;2981;p403"/>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82" name="Google Shape;2982;p40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983" name="Google Shape;2983;p40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84" name="Google Shape;2984;p403"/>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85" name="Google Shape;2985;p4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86" name="Google Shape;2986;p4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matchingName="Comparison">
  <p:cSld name="Comparison 15">
    <p:spTree>
      <p:nvGrpSpPr>
        <p:cNvPr id="1" name="Shape 2987"/>
        <p:cNvGrpSpPr/>
        <p:nvPr/>
      </p:nvGrpSpPr>
      <p:grpSpPr>
        <a:xfrm>
          <a:off x="0" y="0"/>
          <a:ext cx="0" cy="0"/>
          <a:chOff x="0" y="0"/>
          <a:chExt cx="0" cy="0"/>
        </a:xfrm>
      </p:grpSpPr>
      <p:grpSp>
        <p:nvGrpSpPr>
          <p:cNvPr id="2988" name="Google Shape;2988;p404"/>
          <p:cNvGrpSpPr/>
          <p:nvPr/>
        </p:nvGrpSpPr>
        <p:grpSpPr>
          <a:xfrm>
            <a:off x="7191543" y="1"/>
            <a:ext cx="5000459" cy="1425992"/>
            <a:chOff x="7191542" y="1"/>
            <a:chExt cx="5000459" cy="1425992"/>
          </a:xfrm>
        </p:grpSpPr>
        <p:pic>
          <p:nvPicPr>
            <p:cNvPr id="2989" name="Google Shape;2989;p4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90" name="Google Shape;2990;p404"/>
            <p:cNvGrpSpPr/>
            <p:nvPr/>
          </p:nvGrpSpPr>
          <p:grpSpPr>
            <a:xfrm>
              <a:off x="7191542" y="1"/>
              <a:ext cx="5000459" cy="1425992"/>
              <a:chOff x="7186272" y="0"/>
              <a:chExt cx="5005729" cy="1427495"/>
            </a:xfrm>
          </p:grpSpPr>
          <p:sp>
            <p:nvSpPr>
              <p:cNvPr id="2991" name="Google Shape;2991;p4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92" name="Google Shape;2992;p4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93" name="Google Shape;2993;p4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94" name="Google Shape;2994;p404"/>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995" name="Google Shape;2995;p404"/>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96" name="Google Shape;2996;p40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997" name="Google Shape;2997;p40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98" name="Google Shape;2998;p40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99" name="Google Shape;2999;p4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00" name="Google Shape;3000;p4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300"/>
        <p:cNvGrpSpPr/>
        <p:nvPr/>
      </p:nvGrpSpPr>
      <p:grpSpPr>
        <a:xfrm>
          <a:off x="0" y="0"/>
          <a:ext cx="0" cy="0"/>
          <a:chOff x="0" y="0"/>
          <a:chExt cx="0" cy="0"/>
        </a:xfrm>
      </p:grpSpPr>
      <p:sp>
        <p:nvSpPr>
          <p:cNvPr id="301" name="Google Shape;301;p1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2" name="Google Shape;302;p126"/>
          <p:cNvSpPr txBox="1">
            <a:spLocks noGrp="1"/>
          </p:cNvSpPr>
          <p:nvPr>
            <p:ph type="body" idx="1"/>
          </p:nvPr>
        </p:nvSpPr>
        <p:spPr>
          <a:xfrm>
            <a:off x="609600" y="1825625"/>
            <a:ext cx="54102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03" name="Google Shape;303;p126"/>
          <p:cNvGrpSpPr/>
          <p:nvPr/>
        </p:nvGrpSpPr>
        <p:grpSpPr>
          <a:xfrm>
            <a:off x="7191544" y="1"/>
            <a:ext cx="5000459" cy="1425992"/>
            <a:chOff x="7191542" y="1"/>
            <a:chExt cx="5000459" cy="1425992"/>
          </a:xfrm>
        </p:grpSpPr>
        <p:pic>
          <p:nvPicPr>
            <p:cNvPr id="304" name="Google Shape;304;p1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5" name="Google Shape;305;p126"/>
            <p:cNvGrpSpPr/>
            <p:nvPr/>
          </p:nvGrpSpPr>
          <p:grpSpPr>
            <a:xfrm>
              <a:off x="7191542" y="1"/>
              <a:ext cx="5000459" cy="1425992"/>
              <a:chOff x="7186272" y="0"/>
              <a:chExt cx="5005729" cy="1427495"/>
            </a:xfrm>
          </p:grpSpPr>
          <p:sp>
            <p:nvSpPr>
              <p:cNvPr id="306" name="Google Shape;306;p1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07" name="Google Shape;307;p1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08" name="Google Shape;308;p126"/>
          <p:cNvSpPr txBox="1">
            <a:spLocks noGrp="1"/>
          </p:cNvSpPr>
          <p:nvPr>
            <p:ph type="body" idx="2"/>
          </p:nvPr>
        </p:nvSpPr>
        <p:spPr>
          <a:xfrm>
            <a:off x="6172202" y="1825625"/>
            <a:ext cx="5410199"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9" name="Google Shape;309;p126"/>
          <p:cNvSpPr txBox="1">
            <a:spLocks noGrp="1"/>
          </p:cNvSpPr>
          <p:nvPr>
            <p:ph type="sldNum" idx="12"/>
          </p:nvPr>
        </p:nvSpPr>
        <p:spPr>
          <a:xfrm>
            <a:off x="8839199"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0" name="Google Shape;310;p1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1" name="Google Shape;311;p1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matchingName="Title Only">
  <p:cSld name="Title Only 5">
    <p:spTree>
      <p:nvGrpSpPr>
        <p:cNvPr id="1" name="Shape 3001"/>
        <p:cNvGrpSpPr/>
        <p:nvPr/>
      </p:nvGrpSpPr>
      <p:grpSpPr>
        <a:xfrm>
          <a:off x="0" y="0"/>
          <a:ext cx="0" cy="0"/>
          <a:chOff x="0" y="0"/>
          <a:chExt cx="0" cy="0"/>
        </a:xfrm>
      </p:grpSpPr>
      <p:grpSp>
        <p:nvGrpSpPr>
          <p:cNvPr id="3002" name="Google Shape;3002;p405"/>
          <p:cNvGrpSpPr/>
          <p:nvPr/>
        </p:nvGrpSpPr>
        <p:grpSpPr>
          <a:xfrm>
            <a:off x="7191543" y="1"/>
            <a:ext cx="5000459" cy="1425992"/>
            <a:chOff x="7191542" y="1"/>
            <a:chExt cx="5000459" cy="1425992"/>
          </a:xfrm>
        </p:grpSpPr>
        <p:pic>
          <p:nvPicPr>
            <p:cNvPr id="3003" name="Google Shape;3003;p4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04" name="Google Shape;3004;p405"/>
            <p:cNvGrpSpPr/>
            <p:nvPr/>
          </p:nvGrpSpPr>
          <p:grpSpPr>
            <a:xfrm>
              <a:off x="7191542" y="1"/>
              <a:ext cx="5000459" cy="1425992"/>
              <a:chOff x="7186272" y="0"/>
              <a:chExt cx="5005729" cy="1427495"/>
            </a:xfrm>
          </p:grpSpPr>
          <p:sp>
            <p:nvSpPr>
              <p:cNvPr id="3005" name="Google Shape;3005;p4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006" name="Google Shape;3006;p4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007" name="Google Shape;3007;p4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08" name="Google Shape;3008;p40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09" name="Google Shape;3009;p4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10" name="Google Shape;3010;p4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matchingName="42_End">
  <p:cSld name="42_End">
    <p:spTree>
      <p:nvGrpSpPr>
        <p:cNvPr id="1" name="Shape 3011"/>
        <p:cNvGrpSpPr/>
        <p:nvPr/>
      </p:nvGrpSpPr>
      <p:grpSpPr>
        <a:xfrm>
          <a:off x="0" y="0"/>
          <a:ext cx="0" cy="0"/>
          <a:chOff x="0" y="0"/>
          <a:chExt cx="0" cy="0"/>
        </a:xfrm>
      </p:grpSpPr>
      <p:grpSp>
        <p:nvGrpSpPr>
          <p:cNvPr id="3012" name="Google Shape;3012;p406"/>
          <p:cNvGrpSpPr/>
          <p:nvPr/>
        </p:nvGrpSpPr>
        <p:grpSpPr>
          <a:xfrm>
            <a:off x="0" y="1"/>
            <a:ext cx="12192000" cy="2148831"/>
            <a:chOff x="0" y="0"/>
            <a:chExt cx="12192000" cy="2148830"/>
          </a:xfrm>
        </p:grpSpPr>
        <p:sp>
          <p:nvSpPr>
            <p:cNvPr id="3013" name="Google Shape;3013;p40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014" name="Google Shape;3014;p40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015" name="Google Shape;3015;p406"/>
          <p:cNvSpPr/>
          <p:nvPr/>
        </p:nvSpPr>
        <p:spPr>
          <a:xfrm>
            <a:off x="902368" y="1517699"/>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16" name="Google Shape;3016;p406"/>
          <p:cNvSpPr txBox="1">
            <a:spLocks noGrp="1"/>
          </p:cNvSpPr>
          <p:nvPr>
            <p:ph type="body" idx="1"/>
          </p:nvPr>
        </p:nvSpPr>
        <p:spPr>
          <a:xfrm>
            <a:off x="1219202"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17" name="Google Shape;3017;p406"/>
          <p:cNvSpPr txBox="1">
            <a:spLocks noGrp="1"/>
          </p:cNvSpPr>
          <p:nvPr>
            <p:ph type="ctrTitle"/>
          </p:nvPr>
        </p:nvSpPr>
        <p:spPr>
          <a:xfrm>
            <a:off x="1219201" y="1887490"/>
            <a:ext cx="5582652" cy="10782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018" name="Google Shape;3018;p406"/>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3019" name="Google Shape;3019;p406"/>
          <p:cNvSpPr>
            <a:spLocks noGrp="1"/>
          </p:cNvSpPr>
          <p:nvPr>
            <p:ph type="pic" idx="2"/>
          </p:nvPr>
        </p:nvSpPr>
        <p:spPr>
          <a:xfrm>
            <a:off x="7118685" y="233915"/>
            <a:ext cx="5073316" cy="5943600"/>
          </a:xfrm>
          <a:prstGeom prst="rect">
            <a:avLst/>
          </a:prstGeom>
          <a:noFill/>
          <a:ln>
            <a:noFill/>
          </a:ln>
        </p:spPr>
      </p:sp>
    </p:spTree>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matchingName="Blank">
  <p:cSld name="Blank 5">
    <p:spTree>
      <p:nvGrpSpPr>
        <p:cNvPr id="1" name="Shape 3020"/>
        <p:cNvGrpSpPr/>
        <p:nvPr/>
      </p:nvGrpSpPr>
      <p:grpSpPr>
        <a:xfrm>
          <a:off x="0" y="0"/>
          <a:ext cx="0" cy="0"/>
          <a:chOff x="0" y="0"/>
          <a:chExt cx="0" cy="0"/>
        </a:xfrm>
      </p:grpSpPr>
      <p:sp>
        <p:nvSpPr>
          <p:cNvPr id="3021" name="Google Shape;3021;p40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22" name="Google Shape;3022;p4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23" name="Google Shape;3023;p4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024" name="Google Shape;3024;p407"/>
          <p:cNvGrpSpPr/>
          <p:nvPr/>
        </p:nvGrpSpPr>
        <p:grpSpPr>
          <a:xfrm>
            <a:off x="7191543" y="1"/>
            <a:ext cx="5000459" cy="1425992"/>
            <a:chOff x="7191542" y="1"/>
            <a:chExt cx="5000459" cy="1425992"/>
          </a:xfrm>
        </p:grpSpPr>
        <p:pic>
          <p:nvPicPr>
            <p:cNvPr id="3025" name="Google Shape;3025;p4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26" name="Google Shape;3026;p407"/>
            <p:cNvGrpSpPr/>
            <p:nvPr/>
          </p:nvGrpSpPr>
          <p:grpSpPr>
            <a:xfrm>
              <a:off x="7191542" y="1"/>
              <a:ext cx="5000459" cy="1425992"/>
              <a:chOff x="7186272" y="0"/>
              <a:chExt cx="5005729" cy="1427495"/>
            </a:xfrm>
          </p:grpSpPr>
          <p:sp>
            <p:nvSpPr>
              <p:cNvPr id="3027" name="Google Shape;3027;p4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028" name="Google Shape;3028;p4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matchingName="4_Breaker-4">
  <p:cSld name="4_Breaker-4">
    <p:spTree>
      <p:nvGrpSpPr>
        <p:cNvPr id="1" name="Shape 3029"/>
        <p:cNvGrpSpPr/>
        <p:nvPr/>
      </p:nvGrpSpPr>
      <p:grpSpPr>
        <a:xfrm>
          <a:off x="0" y="0"/>
          <a:ext cx="0" cy="0"/>
          <a:chOff x="0" y="0"/>
          <a:chExt cx="0" cy="0"/>
        </a:xfrm>
      </p:grpSpPr>
      <p:pic>
        <p:nvPicPr>
          <p:cNvPr id="3030" name="Google Shape;3030;p408"/>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3031" name="Google Shape;3031;p408"/>
          <p:cNvPicPr preferRelativeResize="0"/>
          <p:nvPr/>
        </p:nvPicPr>
        <p:blipFill rotWithShape="1">
          <a:blip r:embed="rId3">
            <a:alphaModFix/>
          </a:blip>
          <a:srcRect/>
          <a:stretch/>
        </p:blipFill>
        <p:spPr>
          <a:xfrm>
            <a:off x="10425152" y="5894637"/>
            <a:ext cx="1312781" cy="562271"/>
          </a:xfrm>
          <a:prstGeom prst="rect">
            <a:avLst/>
          </a:prstGeom>
          <a:noFill/>
          <a:ln>
            <a:noFill/>
          </a:ln>
        </p:spPr>
      </p:pic>
      <p:sp>
        <p:nvSpPr>
          <p:cNvPr id="3032" name="Google Shape;3032;p408"/>
          <p:cNvSpPr txBox="1">
            <a:spLocks noGrp="1"/>
          </p:cNvSpPr>
          <p:nvPr>
            <p:ph type="body" idx="1"/>
          </p:nvPr>
        </p:nvSpPr>
        <p:spPr>
          <a:xfrm>
            <a:off x="7459665" y="3429000"/>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33" name="Google Shape;3033;p408"/>
          <p:cNvSpPr txBox="1">
            <a:spLocks noGrp="1"/>
          </p:cNvSpPr>
          <p:nvPr>
            <p:ph type="body" idx="2"/>
          </p:nvPr>
        </p:nvSpPr>
        <p:spPr>
          <a:xfrm>
            <a:off x="7459661" y="4775654"/>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matchingName="5_Breaker-4">
  <p:cSld name="5_Breaker-4">
    <p:spTree>
      <p:nvGrpSpPr>
        <p:cNvPr id="1" name="Shape 3034"/>
        <p:cNvGrpSpPr/>
        <p:nvPr/>
      </p:nvGrpSpPr>
      <p:grpSpPr>
        <a:xfrm>
          <a:off x="0" y="0"/>
          <a:ext cx="0" cy="0"/>
          <a:chOff x="0" y="0"/>
          <a:chExt cx="0" cy="0"/>
        </a:xfrm>
      </p:grpSpPr>
      <p:pic>
        <p:nvPicPr>
          <p:cNvPr id="3035" name="Google Shape;3035;p409"/>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3036" name="Google Shape;3036;p409"/>
          <p:cNvPicPr preferRelativeResize="0"/>
          <p:nvPr/>
        </p:nvPicPr>
        <p:blipFill rotWithShape="1">
          <a:blip r:embed="rId3">
            <a:alphaModFix/>
          </a:blip>
          <a:srcRect/>
          <a:stretch/>
        </p:blipFill>
        <p:spPr>
          <a:xfrm>
            <a:off x="10425152" y="5894637"/>
            <a:ext cx="1312781" cy="562271"/>
          </a:xfrm>
          <a:prstGeom prst="rect">
            <a:avLst/>
          </a:prstGeom>
          <a:noFill/>
          <a:ln>
            <a:noFill/>
          </a:ln>
        </p:spPr>
      </p:pic>
      <p:sp>
        <p:nvSpPr>
          <p:cNvPr id="3037" name="Google Shape;3037;p409"/>
          <p:cNvSpPr txBox="1">
            <a:spLocks noGrp="1"/>
          </p:cNvSpPr>
          <p:nvPr>
            <p:ph type="body" idx="1"/>
          </p:nvPr>
        </p:nvSpPr>
        <p:spPr>
          <a:xfrm>
            <a:off x="7459665" y="3429000"/>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38" name="Google Shape;3038;p409"/>
          <p:cNvSpPr txBox="1">
            <a:spLocks noGrp="1"/>
          </p:cNvSpPr>
          <p:nvPr>
            <p:ph type="body" idx="2"/>
          </p:nvPr>
        </p:nvSpPr>
        <p:spPr>
          <a:xfrm>
            <a:off x="7459661" y="4775654"/>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matchingName="73_Title and Content">
  <p:cSld name="73_Title and Content">
    <p:spTree>
      <p:nvGrpSpPr>
        <p:cNvPr id="1" name="Shape 3039"/>
        <p:cNvGrpSpPr/>
        <p:nvPr/>
      </p:nvGrpSpPr>
      <p:grpSpPr>
        <a:xfrm>
          <a:off x="0" y="0"/>
          <a:ext cx="0" cy="0"/>
          <a:chOff x="0" y="0"/>
          <a:chExt cx="0" cy="0"/>
        </a:xfrm>
      </p:grpSpPr>
      <p:pic>
        <p:nvPicPr>
          <p:cNvPr id="3040" name="Google Shape;3040;p410"/>
          <p:cNvPicPr preferRelativeResize="0"/>
          <p:nvPr/>
        </p:nvPicPr>
        <p:blipFill rotWithShape="1">
          <a:blip r:embed="rId2">
            <a:alphaModFix/>
          </a:blip>
          <a:srcRect/>
          <a:stretch/>
        </p:blipFill>
        <p:spPr>
          <a:xfrm>
            <a:off x="2119" y="763"/>
            <a:ext cx="12189292" cy="6856476"/>
          </a:xfrm>
          <a:prstGeom prst="rect">
            <a:avLst/>
          </a:prstGeom>
          <a:noFill/>
          <a:ln>
            <a:noFill/>
          </a:ln>
        </p:spPr>
      </p:pic>
      <p:sp>
        <p:nvSpPr>
          <p:cNvPr id="3041" name="Google Shape;3041;p4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42" name="Google Shape;3042;p4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3043" name="Google Shape;3043;p410"/>
          <p:cNvSpPr txBox="1">
            <a:spLocks noGrp="1"/>
          </p:cNvSpPr>
          <p:nvPr>
            <p:ph type="body" idx="1"/>
          </p:nvPr>
        </p:nvSpPr>
        <p:spPr>
          <a:xfrm>
            <a:off x="838200" y="1825630"/>
            <a:ext cx="10515600" cy="4016375"/>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lvl1pPr>
            <a:lvl2pPr marL="914400" lvl="1" indent="-355600" algn="l">
              <a:lnSpc>
                <a:spcPct val="100000"/>
              </a:lnSpc>
              <a:spcBef>
                <a:spcPts val="1000"/>
              </a:spcBef>
              <a:spcAft>
                <a:spcPts val="0"/>
              </a:spcAft>
              <a:buSzPts val="20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matchingName="Title and Content">
  <p:cSld name="2_Title and Content 5">
    <p:spTree>
      <p:nvGrpSpPr>
        <p:cNvPr id="1" name="Shape 3044"/>
        <p:cNvGrpSpPr/>
        <p:nvPr/>
      </p:nvGrpSpPr>
      <p:grpSpPr>
        <a:xfrm>
          <a:off x="0" y="0"/>
          <a:ext cx="0" cy="0"/>
          <a:chOff x="0" y="0"/>
          <a:chExt cx="0" cy="0"/>
        </a:xfrm>
      </p:grpSpPr>
      <p:grpSp>
        <p:nvGrpSpPr>
          <p:cNvPr id="3045" name="Google Shape;3045;p411"/>
          <p:cNvGrpSpPr/>
          <p:nvPr/>
        </p:nvGrpSpPr>
        <p:grpSpPr>
          <a:xfrm>
            <a:off x="7191544" y="1"/>
            <a:ext cx="5000459" cy="1425992"/>
            <a:chOff x="7191542" y="1"/>
            <a:chExt cx="5000459" cy="1425992"/>
          </a:xfrm>
        </p:grpSpPr>
        <p:pic>
          <p:nvPicPr>
            <p:cNvPr id="3046" name="Google Shape;3046;p4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47" name="Google Shape;3047;p411"/>
            <p:cNvGrpSpPr/>
            <p:nvPr/>
          </p:nvGrpSpPr>
          <p:grpSpPr>
            <a:xfrm>
              <a:off x="7191542" y="1"/>
              <a:ext cx="5000459" cy="1425992"/>
              <a:chOff x="7186272" y="0"/>
              <a:chExt cx="5005729" cy="1427495"/>
            </a:xfrm>
          </p:grpSpPr>
          <p:sp>
            <p:nvSpPr>
              <p:cNvPr id="3048" name="Google Shape;3048;p4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3049" name="Google Shape;3049;p4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grpSp>
      </p:grpSp>
      <p:sp>
        <p:nvSpPr>
          <p:cNvPr id="3050" name="Google Shape;3050;p4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51" name="Google Shape;3051;p411"/>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52" name="Google Shape;3052;p411"/>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53" name="Google Shape;3053;p4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54" name="Google Shape;3054;p411"/>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matchingName="Photo Slide">
  <p:cSld name="1_Photo Slide 3">
    <p:spTree>
      <p:nvGrpSpPr>
        <p:cNvPr id="1" name="Shape 3055"/>
        <p:cNvGrpSpPr/>
        <p:nvPr/>
      </p:nvGrpSpPr>
      <p:grpSpPr>
        <a:xfrm>
          <a:off x="0" y="0"/>
          <a:ext cx="0" cy="0"/>
          <a:chOff x="0" y="0"/>
          <a:chExt cx="0" cy="0"/>
        </a:xfrm>
      </p:grpSpPr>
      <p:sp>
        <p:nvSpPr>
          <p:cNvPr id="3056" name="Google Shape;3056;p412"/>
          <p:cNvSpPr txBox="1">
            <a:spLocks noGrp="1"/>
          </p:cNvSpPr>
          <p:nvPr>
            <p:ph type="body" idx="1"/>
          </p:nvPr>
        </p:nvSpPr>
        <p:spPr>
          <a:xfrm>
            <a:off x="457202" y="1146259"/>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057" name="Google Shape;3057;p41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058" name="Google Shape;3058;p412"/>
          <p:cNvGrpSpPr/>
          <p:nvPr/>
        </p:nvGrpSpPr>
        <p:grpSpPr>
          <a:xfrm>
            <a:off x="0" y="5379428"/>
            <a:ext cx="2807368" cy="753891"/>
            <a:chOff x="0" y="5379426"/>
            <a:chExt cx="2807368" cy="753891"/>
          </a:xfrm>
        </p:grpSpPr>
        <p:sp>
          <p:nvSpPr>
            <p:cNvPr id="3059" name="Google Shape;3059;p41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Calibri"/>
                <a:buNone/>
              </a:pPr>
              <a:endParaRPr sz="1800" b="0" i="0" u="none" strike="noStrike" cap="none">
                <a:solidFill>
                  <a:schemeClr val="lt1"/>
                </a:solidFill>
                <a:latin typeface="Calibri"/>
                <a:ea typeface="Calibri"/>
                <a:cs typeface="Calibri"/>
                <a:sym typeface="Calibri"/>
              </a:endParaRPr>
            </a:p>
          </p:txBody>
        </p:sp>
        <p:sp>
          <p:nvSpPr>
            <p:cNvPr id="3060" name="Google Shape;3060;p41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Calibri"/>
                <a:buNone/>
              </a:pPr>
              <a:endParaRPr sz="1800" b="0" i="0" u="none" strike="noStrike" cap="none">
                <a:solidFill>
                  <a:schemeClr val="lt1"/>
                </a:solidFill>
                <a:latin typeface="Calibri"/>
                <a:ea typeface="Calibri"/>
                <a:cs typeface="Calibri"/>
                <a:sym typeface="Calibri"/>
              </a:endParaRPr>
            </a:p>
          </p:txBody>
        </p:sp>
      </p:grpSp>
      <p:sp>
        <p:nvSpPr>
          <p:cNvPr id="3061" name="Google Shape;3061;p412"/>
          <p:cNvSpPr>
            <a:spLocks noGrp="1"/>
          </p:cNvSpPr>
          <p:nvPr>
            <p:ph type="pic" idx="2"/>
          </p:nvPr>
        </p:nvSpPr>
        <p:spPr>
          <a:xfrm>
            <a:off x="2807368" y="457203"/>
            <a:ext cx="8915400" cy="5943599"/>
          </a:xfrm>
          <a:prstGeom prst="rect">
            <a:avLst/>
          </a:prstGeom>
          <a:noFill/>
          <a:ln>
            <a:noFill/>
          </a:ln>
        </p:spPr>
      </p:sp>
      <p:pic>
        <p:nvPicPr>
          <p:cNvPr id="3062" name="Google Shape;3062;p412"/>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matchingName="2_Title Slide">
  <p:cSld name="2_Title Slide">
    <p:spTree>
      <p:nvGrpSpPr>
        <p:cNvPr id="1" name="Shape 3063"/>
        <p:cNvGrpSpPr/>
        <p:nvPr/>
      </p:nvGrpSpPr>
      <p:grpSpPr>
        <a:xfrm>
          <a:off x="0" y="0"/>
          <a:ext cx="0" cy="0"/>
          <a:chOff x="0" y="0"/>
          <a:chExt cx="0" cy="0"/>
        </a:xfrm>
      </p:grpSpPr>
      <p:pic>
        <p:nvPicPr>
          <p:cNvPr id="3064" name="Google Shape;3064;p413"/>
          <p:cNvPicPr preferRelativeResize="0"/>
          <p:nvPr/>
        </p:nvPicPr>
        <p:blipFill rotWithShape="1">
          <a:blip r:embed="rId2">
            <a:alphaModFix/>
          </a:blip>
          <a:srcRect/>
          <a:stretch/>
        </p:blipFill>
        <p:spPr>
          <a:xfrm>
            <a:off x="1524" y="859"/>
            <a:ext cx="12188952" cy="6856285"/>
          </a:xfrm>
          <a:prstGeom prst="rect">
            <a:avLst/>
          </a:prstGeom>
          <a:noFill/>
          <a:ln>
            <a:noFill/>
          </a:ln>
        </p:spPr>
      </p:pic>
      <p:pic>
        <p:nvPicPr>
          <p:cNvPr id="3065" name="Google Shape;3065;p413"/>
          <p:cNvPicPr preferRelativeResize="0"/>
          <p:nvPr/>
        </p:nvPicPr>
        <p:blipFill rotWithShape="1">
          <a:blip r:embed="rId3">
            <a:alphaModFix/>
          </a:blip>
          <a:srcRect/>
          <a:stretch/>
        </p:blipFill>
        <p:spPr>
          <a:xfrm>
            <a:off x="10802517" y="5915006"/>
            <a:ext cx="938787" cy="493777"/>
          </a:xfrm>
          <a:prstGeom prst="rect">
            <a:avLst/>
          </a:prstGeom>
          <a:noFill/>
          <a:ln>
            <a:noFill/>
          </a:ln>
        </p:spPr>
      </p:pic>
      <p:sp>
        <p:nvSpPr>
          <p:cNvPr id="3066" name="Google Shape;3066;p413"/>
          <p:cNvSpPr txBox="1">
            <a:spLocks noGrp="1"/>
          </p:cNvSpPr>
          <p:nvPr>
            <p:ph type="body" idx="1"/>
          </p:nvPr>
        </p:nvSpPr>
        <p:spPr>
          <a:xfrm>
            <a:off x="7459664" y="3429001"/>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67" name="Google Shape;3067;p413"/>
          <p:cNvSpPr txBox="1">
            <a:spLocks noGrp="1"/>
          </p:cNvSpPr>
          <p:nvPr>
            <p:ph type="body" idx="2"/>
          </p:nvPr>
        </p:nvSpPr>
        <p:spPr>
          <a:xfrm>
            <a:off x="7459661" y="4775655"/>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matchingName="Image Left">
  <p:cSld name="Image Left 2">
    <p:spTree>
      <p:nvGrpSpPr>
        <p:cNvPr id="1" name="Shape 3068"/>
        <p:cNvGrpSpPr/>
        <p:nvPr/>
      </p:nvGrpSpPr>
      <p:grpSpPr>
        <a:xfrm>
          <a:off x="0" y="0"/>
          <a:ext cx="0" cy="0"/>
          <a:chOff x="0" y="0"/>
          <a:chExt cx="0" cy="0"/>
        </a:xfrm>
      </p:grpSpPr>
      <p:pic>
        <p:nvPicPr>
          <p:cNvPr id="3069" name="Google Shape;3069;p1260"/>
          <p:cNvPicPr preferRelativeResize="0"/>
          <p:nvPr/>
        </p:nvPicPr>
        <p:blipFill rotWithShape="1">
          <a:blip r:embed="rId2">
            <a:alphaModFix/>
          </a:blip>
          <a:srcRect/>
          <a:stretch/>
        </p:blipFill>
        <p:spPr>
          <a:xfrm>
            <a:off x="1524" y="859"/>
            <a:ext cx="12188952" cy="6856284"/>
          </a:xfrm>
          <a:prstGeom prst="rect">
            <a:avLst/>
          </a:prstGeom>
          <a:noFill/>
          <a:ln>
            <a:noFill/>
          </a:ln>
        </p:spPr>
      </p:pic>
      <p:sp>
        <p:nvSpPr>
          <p:cNvPr id="3070" name="Google Shape;3070;p1260"/>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71" name="Google Shape;3071;p12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3072" name="Google Shape;3072;p1260"/>
          <p:cNvSpPr txBox="1">
            <a:spLocks noGrp="1"/>
          </p:cNvSpPr>
          <p:nvPr>
            <p:ph type="body" idx="1"/>
          </p:nvPr>
        </p:nvSpPr>
        <p:spPr>
          <a:xfrm>
            <a:off x="6905173" y="1825631"/>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312"/>
        <p:cNvGrpSpPr/>
        <p:nvPr/>
      </p:nvGrpSpPr>
      <p:grpSpPr>
        <a:xfrm>
          <a:off x="0" y="0"/>
          <a:ext cx="0" cy="0"/>
          <a:chOff x="0" y="0"/>
          <a:chExt cx="0" cy="0"/>
        </a:xfrm>
      </p:grpSpPr>
      <p:sp>
        <p:nvSpPr>
          <p:cNvPr id="313" name="Google Shape;313;p127"/>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14" name="Google Shape;314;p12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15" name="Google Shape;315;p127"/>
          <p:cNvGrpSpPr/>
          <p:nvPr/>
        </p:nvGrpSpPr>
        <p:grpSpPr>
          <a:xfrm>
            <a:off x="0" y="5379428"/>
            <a:ext cx="2807368" cy="753891"/>
            <a:chOff x="0" y="5379426"/>
            <a:chExt cx="2807368" cy="753891"/>
          </a:xfrm>
        </p:grpSpPr>
        <p:sp>
          <p:nvSpPr>
            <p:cNvPr id="316" name="Google Shape;316;p12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7" name="Google Shape;317;p12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18" name="Google Shape;318;p127"/>
          <p:cNvSpPr>
            <a:spLocks noGrp="1"/>
          </p:cNvSpPr>
          <p:nvPr>
            <p:ph type="pic" idx="2"/>
          </p:nvPr>
        </p:nvSpPr>
        <p:spPr>
          <a:xfrm>
            <a:off x="2807368" y="457202"/>
            <a:ext cx="8915400" cy="5943599"/>
          </a:xfrm>
          <a:prstGeom prst="rect">
            <a:avLst/>
          </a:prstGeom>
          <a:noFill/>
          <a:ln>
            <a:noFill/>
          </a:ln>
        </p:spPr>
      </p:sp>
      <p:pic>
        <p:nvPicPr>
          <p:cNvPr id="319" name="Google Shape;319;p127"/>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matchingName="Breaker-4">
  <p:cSld name="Breaker-4 7">
    <p:spTree>
      <p:nvGrpSpPr>
        <p:cNvPr id="1" name="Shape 3073"/>
        <p:cNvGrpSpPr/>
        <p:nvPr/>
      </p:nvGrpSpPr>
      <p:grpSpPr>
        <a:xfrm>
          <a:off x="0" y="0"/>
          <a:ext cx="0" cy="0"/>
          <a:chOff x="0" y="0"/>
          <a:chExt cx="0" cy="0"/>
        </a:xfrm>
      </p:grpSpPr>
      <p:pic>
        <p:nvPicPr>
          <p:cNvPr id="3074" name="Google Shape;3074;p1261"/>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3075" name="Google Shape;3075;p1261"/>
          <p:cNvPicPr preferRelativeResize="0"/>
          <p:nvPr/>
        </p:nvPicPr>
        <p:blipFill rotWithShape="1">
          <a:blip r:embed="rId3">
            <a:alphaModFix/>
          </a:blip>
          <a:srcRect/>
          <a:stretch/>
        </p:blipFill>
        <p:spPr>
          <a:xfrm>
            <a:off x="10425152" y="5894638"/>
            <a:ext cx="1312781" cy="562271"/>
          </a:xfrm>
          <a:prstGeom prst="rect">
            <a:avLst/>
          </a:prstGeom>
          <a:noFill/>
          <a:ln>
            <a:noFill/>
          </a:ln>
        </p:spPr>
      </p:pic>
      <p:sp>
        <p:nvSpPr>
          <p:cNvPr id="3076" name="Google Shape;3076;p1261"/>
          <p:cNvSpPr txBox="1">
            <a:spLocks noGrp="1"/>
          </p:cNvSpPr>
          <p:nvPr>
            <p:ph type="body" idx="1"/>
          </p:nvPr>
        </p:nvSpPr>
        <p:spPr>
          <a:xfrm>
            <a:off x="7459665" y="3429001"/>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77" name="Google Shape;3077;p1261"/>
          <p:cNvSpPr txBox="1">
            <a:spLocks noGrp="1"/>
          </p:cNvSpPr>
          <p:nvPr>
            <p:ph type="body" idx="2"/>
          </p:nvPr>
        </p:nvSpPr>
        <p:spPr>
          <a:xfrm>
            <a:off x="7459661" y="4775655"/>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matchingName="Breaker-4">
  <p:cSld name="Breaker-4 8">
    <p:spTree>
      <p:nvGrpSpPr>
        <p:cNvPr id="1" name="Shape 3078"/>
        <p:cNvGrpSpPr/>
        <p:nvPr/>
      </p:nvGrpSpPr>
      <p:grpSpPr>
        <a:xfrm>
          <a:off x="0" y="0"/>
          <a:ext cx="0" cy="0"/>
          <a:chOff x="0" y="0"/>
          <a:chExt cx="0" cy="0"/>
        </a:xfrm>
      </p:grpSpPr>
      <p:pic>
        <p:nvPicPr>
          <p:cNvPr id="3079" name="Google Shape;3079;p1262"/>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3080" name="Google Shape;3080;p1262"/>
          <p:cNvPicPr preferRelativeResize="0"/>
          <p:nvPr/>
        </p:nvPicPr>
        <p:blipFill rotWithShape="1">
          <a:blip r:embed="rId3">
            <a:alphaModFix/>
          </a:blip>
          <a:srcRect/>
          <a:stretch/>
        </p:blipFill>
        <p:spPr>
          <a:xfrm>
            <a:off x="10425152" y="5894638"/>
            <a:ext cx="1312781" cy="562271"/>
          </a:xfrm>
          <a:prstGeom prst="rect">
            <a:avLst/>
          </a:prstGeom>
          <a:noFill/>
          <a:ln>
            <a:noFill/>
          </a:ln>
        </p:spPr>
      </p:pic>
      <p:sp>
        <p:nvSpPr>
          <p:cNvPr id="3081" name="Google Shape;3081;p1262"/>
          <p:cNvSpPr txBox="1">
            <a:spLocks noGrp="1"/>
          </p:cNvSpPr>
          <p:nvPr>
            <p:ph type="body" idx="1"/>
          </p:nvPr>
        </p:nvSpPr>
        <p:spPr>
          <a:xfrm>
            <a:off x="7459665" y="3429001"/>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82" name="Google Shape;3082;p1262"/>
          <p:cNvSpPr txBox="1">
            <a:spLocks noGrp="1"/>
          </p:cNvSpPr>
          <p:nvPr>
            <p:ph type="body" idx="2"/>
          </p:nvPr>
        </p:nvSpPr>
        <p:spPr>
          <a:xfrm>
            <a:off x="7459661" y="4775655"/>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matchingName="6_Title and Content">
  <p:cSld name="6_Title and Content 2">
    <p:spTree>
      <p:nvGrpSpPr>
        <p:cNvPr id="1" name="Shape 3083"/>
        <p:cNvGrpSpPr/>
        <p:nvPr/>
      </p:nvGrpSpPr>
      <p:grpSpPr>
        <a:xfrm>
          <a:off x="0" y="0"/>
          <a:ext cx="0" cy="0"/>
          <a:chOff x="0" y="0"/>
          <a:chExt cx="0" cy="0"/>
        </a:xfrm>
      </p:grpSpPr>
      <p:pic>
        <p:nvPicPr>
          <p:cNvPr id="3084" name="Google Shape;3084;p417"/>
          <p:cNvPicPr preferRelativeResize="0"/>
          <p:nvPr/>
        </p:nvPicPr>
        <p:blipFill rotWithShape="1">
          <a:blip r:embed="rId2">
            <a:alphaModFix/>
          </a:blip>
          <a:srcRect t="12181" r="12170"/>
          <a:stretch/>
        </p:blipFill>
        <p:spPr>
          <a:xfrm>
            <a:off x="1526" y="0"/>
            <a:ext cx="12190476" cy="6858000"/>
          </a:xfrm>
          <a:prstGeom prst="rect">
            <a:avLst/>
          </a:prstGeom>
          <a:noFill/>
          <a:ln>
            <a:noFill/>
          </a:ln>
        </p:spPr>
      </p:pic>
      <p:sp>
        <p:nvSpPr>
          <p:cNvPr id="3085" name="Google Shape;3085;p41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86" name="Google Shape;3086;p4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3087" name="Google Shape;3087;p417"/>
          <p:cNvSpPr txBox="1">
            <a:spLocks noGrp="1"/>
          </p:cNvSpPr>
          <p:nvPr>
            <p:ph type="body" idx="1"/>
          </p:nvPr>
        </p:nvSpPr>
        <p:spPr>
          <a:xfrm>
            <a:off x="838200" y="1825627"/>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matchingName="6_Title and Content">
  <p:cSld name="6_Title and Content 3">
    <p:spTree>
      <p:nvGrpSpPr>
        <p:cNvPr id="1" name="Shape 3088"/>
        <p:cNvGrpSpPr/>
        <p:nvPr/>
      </p:nvGrpSpPr>
      <p:grpSpPr>
        <a:xfrm>
          <a:off x="0" y="0"/>
          <a:ext cx="0" cy="0"/>
          <a:chOff x="0" y="0"/>
          <a:chExt cx="0" cy="0"/>
        </a:xfrm>
      </p:grpSpPr>
      <p:pic>
        <p:nvPicPr>
          <p:cNvPr id="3089" name="Google Shape;3089;p418"/>
          <p:cNvPicPr preferRelativeResize="0"/>
          <p:nvPr/>
        </p:nvPicPr>
        <p:blipFill rotWithShape="1">
          <a:blip r:embed="rId2">
            <a:alphaModFix/>
          </a:blip>
          <a:srcRect/>
          <a:stretch/>
        </p:blipFill>
        <p:spPr>
          <a:xfrm>
            <a:off x="1526" y="0"/>
            <a:ext cx="12190476" cy="6858000"/>
          </a:xfrm>
          <a:prstGeom prst="rect">
            <a:avLst/>
          </a:prstGeom>
          <a:noFill/>
          <a:ln>
            <a:noFill/>
          </a:ln>
        </p:spPr>
      </p:pic>
      <p:sp>
        <p:nvSpPr>
          <p:cNvPr id="3090" name="Google Shape;3090;p4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91" name="Google Shape;3091;p4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3092" name="Google Shape;3092;p418"/>
          <p:cNvSpPr txBox="1">
            <a:spLocks noGrp="1"/>
          </p:cNvSpPr>
          <p:nvPr>
            <p:ph type="body" idx="1"/>
          </p:nvPr>
        </p:nvSpPr>
        <p:spPr>
          <a:xfrm>
            <a:off x="838200" y="1825627"/>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matchingName="Blue Graphic Right">
  <p:cSld name="Blue Graphic Right 2">
    <p:spTree>
      <p:nvGrpSpPr>
        <p:cNvPr id="1" name="Shape 3093"/>
        <p:cNvGrpSpPr/>
        <p:nvPr/>
      </p:nvGrpSpPr>
      <p:grpSpPr>
        <a:xfrm>
          <a:off x="0" y="0"/>
          <a:ext cx="0" cy="0"/>
          <a:chOff x="0" y="0"/>
          <a:chExt cx="0" cy="0"/>
        </a:xfrm>
      </p:grpSpPr>
      <p:pic>
        <p:nvPicPr>
          <p:cNvPr id="3094" name="Google Shape;3094;p419"/>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3095" name="Google Shape;3095;p419"/>
          <p:cNvSpPr txBox="1">
            <a:spLocks noGrp="1"/>
          </p:cNvSpPr>
          <p:nvPr>
            <p:ph type="title"/>
          </p:nvPr>
        </p:nvSpPr>
        <p:spPr>
          <a:xfrm>
            <a:off x="838201" y="365125"/>
            <a:ext cx="6085115"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96" name="Google Shape;3096;p419"/>
          <p:cNvSpPr txBox="1">
            <a:spLocks noGrp="1"/>
          </p:cNvSpPr>
          <p:nvPr>
            <p:ph type="body" idx="1"/>
          </p:nvPr>
        </p:nvSpPr>
        <p:spPr>
          <a:xfrm>
            <a:off x="838201" y="1825627"/>
            <a:ext cx="6085115"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97" name="Google Shape;3097;p419"/>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matchingName="3-Closing Slide">
  <p:cSld name="3-Closing Slide 2">
    <p:spTree>
      <p:nvGrpSpPr>
        <p:cNvPr id="1" name="Shape 3098"/>
        <p:cNvGrpSpPr/>
        <p:nvPr/>
      </p:nvGrpSpPr>
      <p:grpSpPr>
        <a:xfrm>
          <a:off x="0" y="0"/>
          <a:ext cx="0" cy="0"/>
          <a:chOff x="0" y="0"/>
          <a:chExt cx="0" cy="0"/>
        </a:xfrm>
      </p:grpSpPr>
      <p:pic>
        <p:nvPicPr>
          <p:cNvPr id="3099" name="Google Shape;3099;p420"/>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3100" name="Google Shape;3100;p420"/>
          <p:cNvPicPr preferRelativeResize="0"/>
          <p:nvPr/>
        </p:nvPicPr>
        <p:blipFill rotWithShape="1">
          <a:blip r:embed="rId3">
            <a:alphaModFix/>
          </a:blip>
          <a:srcRect/>
          <a:stretch/>
        </p:blipFill>
        <p:spPr>
          <a:xfrm>
            <a:off x="5185224" y="2949958"/>
            <a:ext cx="1821552" cy="958089"/>
          </a:xfrm>
          <a:prstGeom prst="rect">
            <a:avLst/>
          </a:prstGeom>
          <a:noFill/>
          <a:ln>
            <a:noFill/>
          </a:ln>
        </p:spPr>
      </p:pic>
    </p:spTree>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matchingName="2_Title Slide">
  <p:cSld name="2_Title Slide 2">
    <p:spTree>
      <p:nvGrpSpPr>
        <p:cNvPr id="1" name="Shape 3101"/>
        <p:cNvGrpSpPr/>
        <p:nvPr/>
      </p:nvGrpSpPr>
      <p:grpSpPr>
        <a:xfrm>
          <a:off x="0" y="0"/>
          <a:ext cx="0" cy="0"/>
          <a:chOff x="0" y="0"/>
          <a:chExt cx="0" cy="0"/>
        </a:xfrm>
      </p:grpSpPr>
      <p:pic>
        <p:nvPicPr>
          <p:cNvPr id="3102" name="Google Shape;3102;p421"/>
          <p:cNvPicPr preferRelativeResize="0"/>
          <p:nvPr/>
        </p:nvPicPr>
        <p:blipFill rotWithShape="1">
          <a:blip r:embed="rId2">
            <a:alphaModFix/>
          </a:blip>
          <a:srcRect/>
          <a:stretch/>
        </p:blipFill>
        <p:spPr>
          <a:xfrm>
            <a:off x="1524" y="858"/>
            <a:ext cx="12188952" cy="6856285"/>
          </a:xfrm>
          <a:prstGeom prst="rect">
            <a:avLst/>
          </a:prstGeom>
          <a:noFill/>
          <a:ln>
            <a:noFill/>
          </a:ln>
        </p:spPr>
      </p:pic>
      <p:pic>
        <p:nvPicPr>
          <p:cNvPr id="3103" name="Google Shape;3103;p421"/>
          <p:cNvPicPr preferRelativeResize="0"/>
          <p:nvPr/>
        </p:nvPicPr>
        <p:blipFill rotWithShape="1">
          <a:blip r:embed="rId3">
            <a:alphaModFix/>
          </a:blip>
          <a:srcRect/>
          <a:stretch/>
        </p:blipFill>
        <p:spPr>
          <a:xfrm>
            <a:off x="10802516" y="5915005"/>
            <a:ext cx="938787" cy="493777"/>
          </a:xfrm>
          <a:prstGeom prst="rect">
            <a:avLst/>
          </a:prstGeom>
          <a:noFill/>
          <a:ln>
            <a:noFill/>
          </a:ln>
        </p:spPr>
      </p:pic>
      <p:sp>
        <p:nvSpPr>
          <p:cNvPr id="3104" name="Google Shape;3104;p421"/>
          <p:cNvSpPr txBox="1">
            <a:spLocks noGrp="1"/>
          </p:cNvSpPr>
          <p:nvPr>
            <p:ph type="body" idx="1"/>
          </p:nvPr>
        </p:nvSpPr>
        <p:spPr>
          <a:xfrm>
            <a:off x="7459663" y="3429000"/>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05" name="Google Shape;3105;p421"/>
          <p:cNvSpPr txBox="1">
            <a:spLocks noGrp="1"/>
          </p:cNvSpPr>
          <p:nvPr>
            <p:ph type="body" idx="2"/>
          </p:nvPr>
        </p:nvSpPr>
        <p:spPr>
          <a:xfrm>
            <a:off x="7459661" y="4775654"/>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matchingName="Image Left">
  <p:cSld name="Image Left 3">
    <p:spTree>
      <p:nvGrpSpPr>
        <p:cNvPr id="1" name="Shape 3106"/>
        <p:cNvGrpSpPr/>
        <p:nvPr/>
      </p:nvGrpSpPr>
      <p:grpSpPr>
        <a:xfrm>
          <a:off x="0" y="0"/>
          <a:ext cx="0" cy="0"/>
          <a:chOff x="0" y="0"/>
          <a:chExt cx="0" cy="0"/>
        </a:xfrm>
      </p:grpSpPr>
      <p:pic>
        <p:nvPicPr>
          <p:cNvPr id="3107" name="Google Shape;3107;p422"/>
          <p:cNvPicPr preferRelativeResize="0"/>
          <p:nvPr/>
        </p:nvPicPr>
        <p:blipFill rotWithShape="1">
          <a:blip r:embed="rId2">
            <a:alphaModFix/>
          </a:blip>
          <a:srcRect/>
          <a:stretch/>
        </p:blipFill>
        <p:spPr>
          <a:xfrm>
            <a:off x="1524" y="859"/>
            <a:ext cx="12188952" cy="6856284"/>
          </a:xfrm>
          <a:prstGeom prst="rect">
            <a:avLst/>
          </a:prstGeom>
          <a:noFill/>
          <a:ln>
            <a:noFill/>
          </a:ln>
        </p:spPr>
      </p:pic>
      <p:sp>
        <p:nvSpPr>
          <p:cNvPr id="3108" name="Google Shape;3108;p422"/>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09" name="Google Shape;3109;p4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3110" name="Google Shape;3110;p422"/>
          <p:cNvSpPr txBox="1">
            <a:spLocks noGrp="1"/>
          </p:cNvSpPr>
          <p:nvPr>
            <p:ph type="body" idx="1"/>
          </p:nvPr>
        </p:nvSpPr>
        <p:spPr>
          <a:xfrm>
            <a:off x="6905173" y="1825630"/>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matchingName="Breaker-4">
  <p:cSld name="Breaker-4 9">
    <p:spTree>
      <p:nvGrpSpPr>
        <p:cNvPr id="1" name="Shape 3111"/>
        <p:cNvGrpSpPr/>
        <p:nvPr/>
      </p:nvGrpSpPr>
      <p:grpSpPr>
        <a:xfrm>
          <a:off x="0" y="0"/>
          <a:ext cx="0" cy="0"/>
          <a:chOff x="0" y="0"/>
          <a:chExt cx="0" cy="0"/>
        </a:xfrm>
      </p:grpSpPr>
      <p:pic>
        <p:nvPicPr>
          <p:cNvPr id="3112" name="Google Shape;3112;p1263"/>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3113" name="Google Shape;3113;p1263"/>
          <p:cNvPicPr preferRelativeResize="0"/>
          <p:nvPr/>
        </p:nvPicPr>
        <p:blipFill rotWithShape="1">
          <a:blip r:embed="rId3">
            <a:alphaModFix/>
          </a:blip>
          <a:srcRect/>
          <a:stretch/>
        </p:blipFill>
        <p:spPr>
          <a:xfrm>
            <a:off x="10425152" y="5894637"/>
            <a:ext cx="1312781" cy="562271"/>
          </a:xfrm>
          <a:prstGeom prst="rect">
            <a:avLst/>
          </a:prstGeom>
          <a:noFill/>
          <a:ln>
            <a:noFill/>
          </a:ln>
        </p:spPr>
      </p:pic>
      <p:sp>
        <p:nvSpPr>
          <p:cNvPr id="3114" name="Google Shape;3114;p1263"/>
          <p:cNvSpPr txBox="1">
            <a:spLocks noGrp="1"/>
          </p:cNvSpPr>
          <p:nvPr>
            <p:ph type="body" idx="1"/>
          </p:nvPr>
        </p:nvSpPr>
        <p:spPr>
          <a:xfrm>
            <a:off x="7459665" y="3429000"/>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15" name="Google Shape;3115;p1263"/>
          <p:cNvSpPr txBox="1">
            <a:spLocks noGrp="1"/>
          </p:cNvSpPr>
          <p:nvPr>
            <p:ph type="body" idx="2"/>
          </p:nvPr>
        </p:nvSpPr>
        <p:spPr>
          <a:xfrm>
            <a:off x="7459661" y="4775654"/>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matchingName="21_Title Slide">
  <p:cSld name="21_Title Slide">
    <p:spTree>
      <p:nvGrpSpPr>
        <p:cNvPr id="1" name="Shape 3116"/>
        <p:cNvGrpSpPr/>
        <p:nvPr/>
      </p:nvGrpSpPr>
      <p:grpSpPr>
        <a:xfrm>
          <a:off x="0" y="0"/>
          <a:ext cx="0" cy="0"/>
          <a:chOff x="0" y="0"/>
          <a:chExt cx="0" cy="0"/>
        </a:xfrm>
      </p:grpSpPr>
      <p:pic>
        <p:nvPicPr>
          <p:cNvPr id="3117" name="Google Shape;3117;p424"/>
          <p:cNvPicPr preferRelativeResize="0"/>
          <p:nvPr/>
        </p:nvPicPr>
        <p:blipFill rotWithShape="1">
          <a:blip r:embed="rId2">
            <a:alphaModFix/>
          </a:blip>
          <a:srcRect/>
          <a:stretch/>
        </p:blipFill>
        <p:spPr>
          <a:xfrm>
            <a:off x="1524" y="858"/>
            <a:ext cx="12188952" cy="6856285"/>
          </a:xfrm>
          <a:prstGeom prst="rect">
            <a:avLst/>
          </a:prstGeom>
          <a:noFill/>
          <a:ln>
            <a:noFill/>
          </a:ln>
        </p:spPr>
      </p:pic>
      <p:pic>
        <p:nvPicPr>
          <p:cNvPr id="3118" name="Google Shape;3118;p424"/>
          <p:cNvPicPr preferRelativeResize="0"/>
          <p:nvPr/>
        </p:nvPicPr>
        <p:blipFill rotWithShape="1">
          <a:blip r:embed="rId3">
            <a:alphaModFix/>
          </a:blip>
          <a:srcRect/>
          <a:stretch/>
        </p:blipFill>
        <p:spPr>
          <a:xfrm>
            <a:off x="10802516" y="5915005"/>
            <a:ext cx="938787" cy="493777"/>
          </a:xfrm>
          <a:prstGeom prst="rect">
            <a:avLst/>
          </a:prstGeom>
          <a:noFill/>
          <a:ln>
            <a:noFill/>
          </a:ln>
        </p:spPr>
      </p:pic>
      <p:sp>
        <p:nvSpPr>
          <p:cNvPr id="3119" name="Google Shape;3119;p424"/>
          <p:cNvSpPr txBox="1">
            <a:spLocks noGrp="1"/>
          </p:cNvSpPr>
          <p:nvPr>
            <p:ph type="body" idx="1"/>
          </p:nvPr>
        </p:nvSpPr>
        <p:spPr>
          <a:xfrm>
            <a:off x="7459663" y="3429000"/>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20" name="Google Shape;3120;p424"/>
          <p:cNvSpPr txBox="1">
            <a:spLocks noGrp="1"/>
          </p:cNvSpPr>
          <p:nvPr>
            <p:ph type="body" idx="2"/>
          </p:nvPr>
        </p:nvSpPr>
        <p:spPr>
          <a:xfrm>
            <a:off x="7459661" y="4775654"/>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320"/>
        <p:cNvGrpSpPr/>
        <p:nvPr/>
      </p:nvGrpSpPr>
      <p:grpSpPr>
        <a:xfrm>
          <a:off x="0" y="0"/>
          <a:ext cx="0" cy="0"/>
          <a:chOff x="0" y="0"/>
          <a:chExt cx="0" cy="0"/>
        </a:xfrm>
      </p:grpSpPr>
      <p:grpSp>
        <p:nvGrpSpPr>
          <p:cNvPr id="321" name="Google Shape;321;p128"/>
          <p:cNvGrpSpPr/>
          <p:nvPr/>
        </p:nvGrpSpPr>
        <p:grpSpPr>
          <a:xfrm>
            <a:off x="0" y="1"/>
            <a:ext cx="12192000" cy="2148831"/>
            <a:chOff x="0" y="0"/>
            <a:chExt cx="12192000" cy="2148830"/>
          </a:xfrm>
        </p:grpSpPr>
        <p:sp>
          <p:nvSpPr>
            <p:cNvPr id="322" name="Google Shape;322;p12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23" name="Google Shape;323;p12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24" name="Google Shape;324;p128"/>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5" name="Google Shape;325;p128"/>
          <p:cNvSpPr txBox="1">
            <a:spLocks noGrp="1"/>
          </p:cNvSpPr>
          <p:nvPr>
            <p:ph type="body" idx="1"/>
          </p:nvPr>
        </p:nvSpPr>
        <p:spPr>
          <a:xfrm>
            <a:off x="1219202"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6" name="Google Shape;326;p128"/>
          <p:cNvSpPr txBox="1">
            <a:spLocks noGrp="1"/>
          </p:cNvSpPr>
          <p:nvPr>
            <p:ph type="ctrTitle"/>
          </p:nvPr>
        </p:nvSpPr>
        <p:spPr>
          <a:xfrm>
            <a:off x="1219201" y="1887490"/>
            <a:ext cx="5582652" cy="10782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27" name="Google Shape;327;p128"/>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328" name="Google Shape;328;p128"/>
          <p:cNvSpPr>
            <a:spLocks noGrp="1"/>
          </p:cNvSpPr>
          <p:nvPr>
            <p:ph type="pic" idx="2"/>
          </p:nvPr>
        </p:nvSpPr>
        <p:spPr>
          <a:xfrm>
            <a:off x="7118685" y="233915"/>
            <a:ext cx="5073316" cy="5943600"/>
          </a:xfrm>
          <a:prstGeom prst="rect">
            <a:avLst/>
          </a:prstGeom>
          <a:noFill/>
          <a:ln>
            <a:noFill/>
          </a:ln>
        </p:spPr>
      </p:sp>
    </p:spTree>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matchingName="17_Breaker-4">
  <p:cSld name="17_Breaker-4">
    <p:spTree>
      <p:nvGrpSpPr>
        <p:cNvPr id="1" name="Shape 3121"/>
        <p:cNvGrpSpPr/>
        <p:nvPr/>
      </p:nvGrpSpPr>
      <p:grpSpPr>
        <a:xfrm>
          <a:off x="0" y="0"/>
          <a:ext cx="0" cy="0"/>
          <a:chOff x="0" y="0"/>
          <a:chExt cx="0" cy="0"/>
        </a:xfrm>
      </p:grpSpPr>
      <p:pic>
        <p:nvPicPr>
          <p:cNvPr id="3122" name="Google Shape;3122;p425"/>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3123" name="Google Shape;3123;p425"/>
          <p:cNvPicPr preferRelativeResize="0"/>
          <p:nvPr/>
        </p:nvPicPr>
        <p:blipFill rotWithShape="1">
          <a:blip r:embed="rId3">
            <a:alphaModFix/>
          </a:blip>
          <a:srcRect/>
          <a:stretch/>
        </p:blipFill>
        <p:spPr>
          <a:xfrm>
            <a:off x="10425152" y="5894637"/>
            <a:ext cx="1312781" cy="562271"/>
          </a:xfrm>
          <a:prstGeom prst="rect">
            <a:avLst/>
          </a:prstGeom>
          <a:noFill/>
          <a:ln>
            <a:noFill/>
          </a:ln>
        </p:spPr>
      </p:pic>
      <p:sp>
        <p:nvSpPr>
          <p:cNvPr id="3124" name="Google Shape;3124;p425"/>
          <p:cNvSpPr txBox="1">
            <a:spLocks noGrp="1"/>
          </p:cNvSpPr>
          <p:nvPr>
            <p:ph type="body" idx="1"/>
          </p:nvPr>
        </p:nvSpPr>
        <p:spPr>
          <a:xfrm>
            <a:off x="7459665" y="3429000"/>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25" name="Google Shape;3125;p425"/>
          <p:cNvSpPr txBox="1">
            <a:spLocks noGrp="1"/>
          </p:cNvSpPr>
          <p:nvPr>
            <p:ph type="body" idx="2"/>
          </p:nvPr>
        </p:nvSpPr>
        <p:spPr>
          <a:xfrm>
            <a:off x="7459661" y="4775654"/>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matchingName="6_Breaker-4">
  <p:cSld name="6_Breaker-4">
    <p:spTree>
      <p:nvGrpSpPr>
        <p:cNvPr id="1" name="Shape 3126"/>
        <p:cNvGrpSpPr/>
        <p:nvPr/>
      </p:nvGrpSpPr>
      <p:grpSpPr>
        <a:xfrm>
          <a:off x="0" y="0"/>
          <a:ext cx="0" cy="0"/>
          <a:chOff x="0" y="0"/>
          <a:chExt cx="0" cy="0"/>
        </a:xfrm>
      </p:grpSpPr>
      <p:pic>
        <p:nvPicPr>
          <p:cNvPr id="3127" name="Google Shape;3127;p426"/>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3128" name="Google Shape;3128;p426"/>
          <p:cNvPicPr preferRelativeResize="0"/>
          <p:nvPr/>
        </p:nvPicPr>
        <p:blipFill rotWithShape="1">
          <a:blip r:embed="rId3">
            <a:alphaModFix/>
          </a:blip>
          <a:srcRect/>
          <a:stretch/>
        </p:blipFill>
        <p:spPr>
          <a:xfrm>
            <a:off x="10425152" y="5894637"/>
            <a:ext cx="1312781" cy="562271"/>
          </a:xfrm>
          <a:prstGeom prst="rect">
            <a:avLst/>
          </a:prstGeom>
          <a:noFill/>
          <a:ln>
            <a:noFill/>
          </a:ln>
        </p:spPr>
      </p:pic>
      <p:sp>
        <p:nvSpPr>
          <p:cNvPr id="3129" name="Google Shape;3129;p426"/>
          <p:cNvSpPr txBox="1">
            <a:spLocks noGrp="1"/>
          </p:cNvSpPr>
          <p:nvPr>
            <p:ph type="body" idx="1"/>
          </p:nvPr>
        </p:nvSpPr>
        <p:spPr>
          <a:xfrm>
            <a:off x="7459665" y="3429000"/>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30" name="Google Shape;3130;p426"/>
          <p:cNvSpPr txBox="1">
            <a:spLocks noGrp="1"/>
          </p:cNvSpPr>
          <p:nvPr>
            <p:ph type="body" idx="2"/>
          </p:nvPr>
        </p:nvSpPr>
        <p:spPr>
          <a:xfrm>
            <a:off x="7459661" y="4775654"/>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matchingName="Breaker-4">
  <p:cSld name="Breaker-4 10">
    <p:spTree>
      <p:nvGrpSpPr>
        <p:cNvPr id="1" name="Shape 3131"/>
        <p:cNvGrpSpPr/>
        <p:nvPr/>
      </p:nvGrpSpPr>
      <p:grpSpPr>
        <a:xfrm>
          <a:off x="0" y="0"/>
          <a:ext cx="0" cy="0"/>
          <a:chOff x="0" y="0"/>
          <a:chExt cx="0" cy="0"/>
        </a:xfrm>
      </p:grpSpPr>
      <p:pic>
        <p:nvPicPr>
          <p:cNvPr id="3132" name="Google Shape;3132;p427"/>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3133" name="Google Shape;3133;p427"/>
          <p:cNvPicPr preferRelativeResize="0"/>
          <p:nvPr/>
        </p:nvPicPr>
        <p:blipFill rotWithShape="1">
          <a:blip r:embed="rId3">
            <a:alphaModFix/>
          </a:blip>
          <a:srcRect/>
          <a:stretch/>
        </p:blipFill>
        <p:spPr>
          <a:xfrm>
            <a:off x="10425152" y="5894638"/>
            <a:ext cx="1312781" cy="562271"/>
          </a:xfrm>
          <a:prstGeom prst="rect">
            <a:avLst/>
          </a:prstGeom>
          <a:noFill/>
          <a:ln>
            <a:noFill/>
          </a:ln>
        </p:spPr>
      </p:pic>
      <p:sp>
        <p:nvSpPr>
          <p:cNvPr id="3134" name="Google Shape;3134;p427"/>
          <p:cNvSpPr txBox="1">
            <a:spLocks noGrp="1"/>
          </p:cNvSpPr>
          <p:nvPr>
            <p:ph type="body" idx="1"/>
          </p:nvPr>
        </p:nvSpPr>
        <p:spPr>
          <a:xfrm>
            <a:off x="7459665" y="3429001"/>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35" name="Google Shape;3135;p427"/>
          <p:cNvSpPr txBox="1">
            <a:spLocks noGrp="1"/>
          </p:cNvSpPr>
          <p:nvPr>
            <p:ph type="body" idx="2"/>
          </p:nvPr>
        </p:nvSpPr>
        <p:spPr>
          <a:xfrm>
            <a:off x="7459661" y="4775655"/>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matchingName="6_Title and Content">
  <p:cSld name="6_Title and Content 4">
    <p:spTree>
      <p:nvGrpSpPr>
        <p:cNvPr id="1" name="Shape 3136"/>
        <p:cNvGrpSpPr/>
        <p:nvPr/>
      </p:nvGrpSpPr>
      <p:grpSpPr>
        <a:xfrm>
          <a:off x="0" y="0"/>
          <a:ext cx="0" cy="0"/>
          <a:chOff x="0" y="0"/>
          <a:chExt cx="0" cy="0"/>
        </a:xfrm>
      </p:grpSpPr>
      <p:pic>
        <p:nvPicPr>
          <p:cNvPr id="3137" name="Google Shape;3137;p428"/>
          <p:cNvPicPr preferRelativeResize="0"/>
          <p:nvPr/>
        </p:nvPicPr>
        <p:blipFill rotWithShape="1">
          <a:blip r:embed="rId2">
            <a:alphaModFix/>
          </a:blip>
          <a:srcRect/>
          <a:stretch/>
        </p:blipFill>
        <p:spPr>
          <a:xfrm>
            <a:off x="1526" y="0"/>
            <a:ext cx="12190476" cy="6858000"/>
          </a:xfrm>
          <a:prstGeom prst="rect">
            <a:avLst/>
          </a:prstGeom>
          <a:noFill/>
          <a:ln>
            <a:noFill/>
          </a:ln>
        </p:spPr>
      </p:pic>
      <p:sp>
        <p:nvSpPr>
          <p:cNvPr id="3138" name="Google Shape;3138;p4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39" name="Google Shape;3139;p4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3140" name="Google Shape;3140;p428"/>
          <p:cNvSpPr txBox="1">
            <a:spLocks noGrp="1"/>
          </p:cNvSpPr>
          <p:nvPr>
            <p:ph type="body" idx="1"/>
          </p:nvPr>
        </p:nvSpPr>
        <p:spPr>
          <a:xfrm>
            <a:off x="838200" y="1825627"/>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matchingName="Blue Graphic Right">
  <p:cSld name="Blue Graphic Right 3">
    <p:spTree>
      <p:nvGrpSpPr>
        <p:cNvPr id="1" name="Shape 3141"/>
        <p:cNvGrpSpPr/>
        <p:nvPr/>
      </p:nvGrpSpPr>
      <p:grpSpPr>
        <a:xfrm>
          <a:off x="0" y="0"/>
          <a:ext cx="0" cy="0"/>
          <a:chOff x="0" y="0"/>
          <a:chExt cx="0" cy="0"/>
        </a:xfrm>
      </p:grpSpPr>
      <p:pic>
        <p:nvPicPr>
          <p:cNvPr id="3142" name="Google Shape;3142;p429"/>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3143" name="Google Shape;3143;p429"/>
          <p:cNvSpPr txBox="1">
            <a:spLocks noGrp="1"/>
          </p:cNvSpPr>
          <p:nvPr>
            <p:ph type="title"/>
          </p:nvPr>
        </p:nvSpPr>
        <p:spPr>
          <a:xfrm>
            <a:off x="838201" y="365125"/>
            <a:ext cx="6085115"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44" name="Google Shape;3144;p429"/>
          <p:cNvSpPr txBox="1">
            <a:spLocks noGrp="1"/>
          </p:cNvSpPr>
          <p:nvPr>
            <p:ph type="body" idx="1"/>
          </p:nvPr>
        </p:nvSpPr>
        <p:spPr>
          <a:xfrm>
            <a:off x="838201" y="1825627"/>
            <a:ext cx="6085115"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45" name="Google Shape;3145;p429"/>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matchingName="3-Closing Slide">
  <p:cSld name="3-Closing Slide 3">
    <p:spTree>
      <p:nvGrpSpPr>
        <p:cNvPr id="1" name="Shape 3146"/>
        <p:cNvGrpSpPr/>
        <p:nvPr/>
      </p:nvGrpSpPr>
      <p:grpSpPr>
        <a:xfrm>
          <a:off x="0" y="0"/>
          <a:ext cx="0" cy="0"/>
          <a:chOff x="0" y="0"/>
          <a:chExt cx="0" cy="0"/>
        </a:xfrm>
      </p:grpSpPr>
      <p:pic>
        <p:nvPicPr>
          <p:cNvPr id="3147" name="Google Shape;3147;p430"/>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3148" name="Google Shape;3148;p430"/>
          <p:cNvPicPr preferRelativeResize="0"/>
          <p:nvPr/>
        </p:nvPicPr>
        <p:blipFill rotWithShape="1">
          <a:blip r:embed="rId3">
            <a:alphaModFix/>
          </a:blip>
          <a:srcRect/>
          <a:stretch/>
        </p:blipFill>
        <p:spPr>
          <a:xfrm>
            <a:off x="5185224" y="2949958"/>
            <a:ext cx="1821552" cy="958089"/>
          </a:xfrm>
          <a:prstGeom prst="rect">
            <a:avLst/>
          </a:prstGeom>
          <a:noFill/>
          <a:ln>
            <a:noFill/>
          </a:ln>
        </p:spPr>
      </p:pic>
    </p:spTree>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matchingName="2_Title Slide">
  <p:cSld name="2_Title Slide 3">
    <p:spTree>
      <p:nvGrpSpPr>
        <p:cNvPr id="1" name="Shape 3149"/>
        <p:cNvGrpSpPr/>
        <p:nvPr/>
      </p:nvGrpSpPr>
      <p:grpSpPr>
        <a:xfrm>
          <a:off x="0" y="0"/>
          <a:ext cx="0" cy="0"/>
          <a:chOff x="0" y="0"/>
          <a:chExt cx="0" cy="0"/>
        </a:xfrm>
      </p:grpSpPr>
      <p:pic>
        <p:nvPicPr>
          <p:cNvPr id="3150" name="Google Shape;3150;p431"/>
          <p:cNvPicPr preferRelativeResize="0"/>
          <p:nvPr/>
        </p:nvPicPr>
        <p:blipFill rotWithShape="1">
          <a:blip r:embed="rId2">
            <a:alphaModFix/>
          </a:blip>
          <a:srcRect/>
          <a:stretch/>
        </p:blipFill>
        <p:spPr>
          <a:xfrm>
            <a:off x="1524" y="859"/>
            <a:ext cx="12188952" cy="6856285"/>
          </a:xfrm>
          <a:prstGeom prst="rect">
            <a:avLst/>
          </a:prstGeom>
          <a:noFill/>
          <a:ln>
            <a:noFill/>
          </a:ln>
        </p:spPr>
      </p:pic>
      <p:pic>
        <p:nvPicPr>
          <p:cNvPr id="3151" name="Google Shape;3151;p431"/>
          <p:cNvPicPr preferRelativeResize="0"/>
          <p:nvPr/>
        </p:nvPicPr>
        <p:blipFill rotWithShape="1">
          <a:blip r:embed="rId3">
            <a:alphaModFix/>
          </a:blip>
          <a:srcRect/>
          <a:stretch/>
        </p:blipFill>
        <p:spPr>
          <a:xfrm>
            <a:off x="10802517" y="5915006"/>
            <a:ext cx="938787" cy="493777"/>
          </a:xfrm>
          <a:prstGeom prst="rect">
            <a:avLst/>
          </a:prstGeom>
          <a:noFill/>
          <a:ln>
            <a:noFill/>
          </a:ln>
        </p:spPr>
      </p:pic>
      <p:sp>
        <p:nvSpPr>
          <p:cNvPr id="3152" name="Google Shape;3152;p431"/>
          <p:cNvSpPr txBox="1">
            <a:spLocks noGrp="1"/>
          </p:cNvSpPr>
          <p:nvPr>
            <p:ph type="body" idx="1"/>
          </p:nvPr>
        </p:nvSpPr>
        <p:spPr>
          <a:xfrm>
            <a:off x="7459664" y="3429001"/>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53" name="Google Shape;3153;p431"/>
          <p:cNvSpPr txBox="1">
            <a:spLocks noGrp="1"/>
          </p:cNvSpPr>
          <p:nvPr>
            <p:ph type="body" idx="2"/>
          </p:nvPr>
        </p:nvSpPr>
        <p:spPr>
          <a:xfrm>
            <a:off x="7459661" y="4775655"/>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4">
    <p:spTree>
      <p:nvGrpSpPr>
        <p:cNvPr id="1" name="Shape 3154"/>
        <p:cNvGrpSpPr/>
        <p:nvPr/>
      </p:nvGrpSpPr>
      <p:grpSpPr>
        <a:xfrm>
          <a:off x="0" y="0"/>
          <a:ext cx="0" cy="0"/>
          <a:chOff x="0" y="0"/>
          <a:chExt cx="0" cy="0"/>
        </a:xfrm>
      </p:grpSpPr>
      <p:sp>
        <p:nvSpPr>
          <p:cNvPr id="3155" name="Google Shape;3155;p432"/>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56" name="Google Shape;3156;p432"/>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3157" name="Google Shape;3157;p432"/>
          <p:cNvSpPr txBox="1">
            <a:spLocks noGrp="1"/>
          </p:cNvSpPr>
          <p:nvPr>
            <p:ph type="body" idx="1"/>
          </p:nvPr>
        </p:nvSpPr>
        <p:spPr>
          <a:xfrm>
            <a:off x="508540" y="1707787"/>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58" name="Google Shape;3158;p432"/>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3159" name="Google Shape;3159;p432"/>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60" name="Google Shape;3160;p432"/>
          <p:cNvSpPr txBox="1">
            <a:spLocks noGrp="1"/>
          </p:cNvSpPr>
          <p:nvPr>
            <p:ph type="body" idx="2"/>
          </p:nvPr>
        </p:nvSpPr>
        <p:spPr>
          <a:xfrm>
            <a:off x="332187" y="953348"/>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161" name="Google Shape;3161;p432"/>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3162" name="Google Shape;3162;p432"/>
          <p:cNvSpPr txBox="1">
            <a:spLocks noGrp="1"/>
          </p:cNvSpPr>
          <p:nvPr>
            <p:ph type="sldNum" idx="12"/>
          </p:nvPr>
        </p:nvSpPr>
        <p:spPr>
          <a:xfrm>
            <a:off x="11202595" y="6454535"/>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3163" name="Google Shape;3163;p432"/>
          <p:cNvPicPr preferRelativeResize="0"/>
          <p:nvPr/>
        </p:nvPicPr>
        <p:blipFill rotWithShape="1">
          <a:blip r:embed="rId2">
            <a:alphaModFix/>
          </a:blip>
          <a:srcRect/>
          <a:stretch/>
        </p:blipFill>
        <p:spPr>
          <a:xfrm>
            <a:off x="9596463" y="6492242"/>
            <a:ext cx="1606135" cy="229239"/>
          </a:xfrm>
          <a:prstGeom prst="rect">
            <a:avLst/>
          </a:prstGeom>
          <a:noFill/>
          <a:ln>
            <a:noFill/>
          </a:ln>
        </p:spPr>
      </p:pic>
    </p:spTree>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5">
    <p:spTree>
      <p:nvGrpSpPr>
        <p:cNvPr id="1" name="Shape 3164"/>
        <p:cNvGrpSpPr/>
        <p:nvPr/>
      </p:nvGrpSpPr>
      <p:grpSpPr>
        <a:xfrm>
          <a:off x="0" y="0"/>
          <a:ext cx="0" cy="0"/>
          <a:chOff x="0" y="0"/>
          <a:chExt cx="0" cy="0"/>
        </a:xfrm>
      </p:grpSpPr>
      <p:sp>
        <p:nvSpPr>
          <p:cNvPr id="3165" name="Google Shape;3165;p433"/>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66" name="Google Shape;3166;p433"/>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3167" name="Google Shape;3167;p433"/>
          <p:cNvSpPr txBox="1">
            <a:spLocks noGrp="1"/>
          </p:cNvSpPr>
          <p:nvPr>
            <p:ph type="body" idx="1"/>
          </p:nvPr>
        </p:nvSpPr>
        <p:spPr>
          <a:xfrm>
            <a:off x="508540" y="1707787"/>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68" name="Google Shape;3168;p433"/>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3169" name="Google Shape;3169;p433"/>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70" name="Google Shape;3170;p433"/>
          <p:cNvSpPr txBox="1">
            <a:spLocks noGrp="1"/>
          </p:cNvSpPr>
          <p:nvPr>
            <p:ph type="body" idx="2"/>
          </p:nvPr>
        </p:nvSpPr>
        <p:spPr>
          <a:xfrm>
            <a:off x="332187" y="953348"/>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171" name="Google Shape;3171;p433"/>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3172" name="Google Shape;3172;p433"/>
          <p:cNvSpPr txBox="1">
            <a:spLocks noGrp="1"/>
          </p:cNvSpPr>
          <p:nvPr>
            <p:ph type="sldNum" idx="12"/>
          </p:nvPr>
        </p:nvSpPr>
        <p:spPr>
          <a:xfrm>
            <a:off x="11202595" y="6454535"/>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3173" name="Google Shape;3173;p433"/>
          <p:cNvPicPr preferRelativeResize="0"/>
          <p:nvPr/>
        </p:nvPicPr>
        <p:blipFill rotWithShape="1">
          <a:blip r:embed="rId2">
            <a:alphaModFix/>
          </a:blip>
          <a:srcRect/>
          <a:stretch/>
        </p:blipFill>
        <p:spPr>
          <a:xfrm>
            <a:off x="9596463" y="6492242"/>
            <a:ext cx="1606135" cy="229239"/>
          </a:xfrm>
          <a:prstGeom prst="rect">
            <a:avLst/>
          </a:prstGeom>
          <a:noFill/>
          <a:ln>
            <a:noFill/>
          </a:ln>
        </p:spPr>
      </p:pic>
    </p:spTree>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174"/>
        <p:cNvGrpSpPr/>
        <p:nvPr/>
      </p:nvGrpSpPr>
      <p:grpSpPr>
        <a:xfrm>
          <a:off x="0" y="0"/>
          <a:ext cx="0" cy="0"/>
          <a:chOff x="0" y="0"/>
          <a:chExt cx="0" cy="0"/>
        </a:xfrm>
      </p:grpSpPr>
      <p:pic>
        <p:nvPicPr>
          <p:cNvPr id="3175" name="Google Shape;3175;p434"/>
          <p:cNvPicPr preferRelativeResize="0"/>
          <p:nvPr/>
        </p:nvPicPr>
        <p:blipFill rotWithShape="1">
          <a:blip r:embed="rId2">
            <a:alphaModFix amt="48000"/>
          </a:blip>
          <a:srcRect/>
          <a:stretch/>
        </p:blipFill>
        <p:spPr>
          <a:xfrm>
            <a:off x="0" y="0"/>
            <a:ext cx="12192000" cy="6858000"/>
          </a:xfrm>
          <a:prstGeom prst="rect">
            <a:avLst/>
          </a:prstGeom>
          <a:noFill/>
          <a:ln>
            <a:noFill/>
          </a:ln>
        </p:spPr>
      </p:pic>
      <p:pic>
        <p:nvPicPr>
          <p:cNvPr id="3176" name="Google Shape;3176;p434"/>
          <p:cNvPicPr preferRelativeResize="0"/>
          <p:nvPr/>
        </p:nvPicPr>
        <p:blipFill rotWithShape="1">
          <a:blip r:embed="rId3">
            <a:alphaModFix/>
          </a:blip>
          <a:srcRect/>
          <a:stretch/>
        </p:blipFill>
        <p:spPr>
          <a:xfrm rot="8274968" flipH="1">
            <a:off x="-3041918" y="-1666733"/>
            <a:ext cx="6541100" cy="4158796"/>
          </a:xfrm>
          <a:prstGeom prst="rect">
            <a:avLst/>
          </a:prstGeom>
          <a:noFill/>
          <a:ln>
            <a:noFill/>
          </a:ln>
        </p:spPr>
      </p:pic>
      <p:grpSp>
        <p:nvGrpSpPr>
          <p:cNvPr id="3177" name="Google Shape;3177;p434"/>
          <p:cNvGrpSpPr/>
          <p:nvPr/>
        </p:nvGrpSpPr>
        <p:grpSpPr>
          <a:xfrm>
            <a:off x="368833" y="327135"/>
            <a:ext cx="11620267" cy="6395284"/>
            <a:chOff x="276625" y="245350"/>
            <a:chExt cx="8715200" cy="4796463"/>
          </a:xfrm>
        </p:grpSpPr>
        <p:grpSp>
          <p:nvGrpSpPr>
            <p:cNvPr id="3178" name="Google Shape;3178;p434"/>
            <p:cNvGrpSpPr/>
            <p:nvPr/>
          </p:nvGrpSpPr>
          <p:grpSpPr>
            <a:xfrm>
              <a:off x="276625" y="4598563"/>
              <a:ext cx="215150" cy="127925"/>
              <a:chOff x="2704925" y="411725"/>
              <a:chExt cx="215150" cy="127925"/>
            </a:xfrm>
          </p:grpSpPr>
          <p:sp>
            <p:nvSpPr>
              <p:cNvPr id="3179" name="Google Shape;3179;p434"/>
              <p:cNvSpPr/>
              <p:nvPr/>
            </p:nvSpPr>
            <p:spPr>
              <a:xfrm>
                <a:off x="2775575" y="501850"/>
                <a:ext cx="819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sp>
            <p:nvSpPr>
              <p:cNvPr id="3180" name="Google Shape;3180;p434"/>
              <p:cNvSpPr/>
              <p:nvPr/>
            </p:nvSpPr>
            <p:spPr>
              <a:xfrm>
                <a:off x="2704925" y="4117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sp>
            <p:nvSpPr>
              <p:cNvPr id="3181" name="Google Shape;3181;p434"/>
              <p:cNvSpPr/>
              <p:nvPr/>
            </p:nvSpPr>
            <p:spPr>
              <a:xfrm>
                <a:off x="2860075" y="440500"/>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grpSp>
        <p:grpSp>
          <p:nvGrpSpPr>
            <p:cNvPr id="3182" name="Google Shape;3182;p434"/>
            <p:cNvGrpSpPr/>
            <p:nvPr/>
          </p:nvGrpSpPr>
          <p:grpSpPr>
            <a:xfrm>
              <a:off x="7131075" y="245350"/>
              <a:ext cx="215150" cy="127925"/>
              <a:chOff x="2704925" y="411725"/>
              <a:chExt cx="215150" cy="127925"/>
            </a:xfrm>
          </p:grpSpPr>
          <p:sp>
            <p:nvSpPr>
              <p:cNvPr id="3183" name="Google Shape;3183;p434"/>
              <p:cNvSpPr/>
              <p:nvPr/>
            </p:nvSpPr>
            <p:spPr>
              <a:xfrm>
                <a:off x="2775575" y="501850"/>
                <a:ext cx="819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sp>
            <p:nvSpPr>
              <p:cNvPr id="3184" name="Google Shape;3184;p434"/>
              <p:cNvSpPr/>
              <p:nvPr/>
            </p:nvSpPr>
            <p:spPr>
              <a:xfrm>
                <a:off x="2704925" y="4117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sp>
            <p:nvSpPr>
              <p:cNvPr id="3185" name="Google Shape;3185;p434"/>
              <p:cNvSpPr/>
              <p:nvPr/>
            </p:nvSpPr>
            <p:spPr>
              <a:xfrm>
                <a:off x="2860075" y="440500"/>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grpSp>
        <p:grpSp>
          <p:nvGrpSpPr>
            <p:cNvPr id="3186" name="Google Shape;3186;p434"/>
            <p:cNvGrpSpPr/>
            <p:nvPr/>
          </p:nvGrpSpPr>
          <p:grpSpPr>
            <a:xfrm>
              <a:off x="4784050" y="4783138"/>
              <a:ext cx="313075" cy="258675"/>
              <a:chOff x="8623100" y="2827300"/>
              <a:chExt cx="313075" cy="258675"/>
            </a:xfrm>
          </p:grpSpPr>
          <p:sp>
            <p:nvSpPr>
              <p:cNvPr id="3187" name="Google Shape;3187;p434"/>
              <p:cNvSpPr/>
              <p:nvPr/>
            </p:nvSpPr>
            <p:spPr>
              <a:xfrm>
                <a:off x="8791675" y="3048175"/>
                <a:ext cx="819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sp>
            <p:nvSpPr>
              <p:cNvPr id="3188" name="Google Shape;3188;p434"/>
              <p:cNvSpPr/>
              <p:nvPr/>
            </p:nvSpPr>
            <p:spPr>
              <a:xfrm>
                <a:off x="8721025" y="2958050"/>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sp>
            <p:nvSpPr>
              <p:cNvPr id="3189" name="Google Shape;3189;p434"/>
              <p:cNvSpPr/>
              <p:nvPr/>
            </p:nvSpPr>
            <p:spPr>
              <a:xfrm>
                <a:off x="8876175" y="29868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sp>
            <p:nvSpPr>
              <p:cNvPr id="3190" name="Google Shape;3190;p434"/>
              <p:cNvSpPr/>
              <p:nvPr/>
            </p:nvSpPr>
            <p:spPr>
              <a:xfrm>
                <a:off x="8722650" y="2827300"/>
                <a:ext cx="819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sp>
            <p:nvSpPr>
              <p:cNvPr id="3191" name="Google Shape;3191;p434"/>
              <p:cNvSpPr/>
              <p:nvPr/>
            </p:nvSpPr>
            <p:spPr>
              <a:xfrm>
                <a:off x="8623100" y="30144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grpSp>
        <p:grpSp>
          <p:nvGrpSpPr>
            <p:cNvPr id="3192" name="Google Shape;3192;p434"/>
            <p:cNvGrpSpPr/>
            <p:nvPr/>
          </p:nvGrpSpPr>
          <p:grpSpPr>
            <a:xfrm>
              <a:off x="8652425" y="3037225"/>
              <a:ext cx="339400" cy="241250"/>
              <a:chOff x="6339775" y="4248825"/>
              <a:chExt cx="339400" cy="241250"/>
            </a:xfrm>
          </p:grpSpPr>
          <p:sp>
            <p:nvSpPr>
              <p:cNvPr id="3193" name="Google Shape;3193;p434"/>
              <p:cNvSpPr/>
              <p:nvPr/>
            </p:nvSpPr>
            <p:spPr>
              <a:xfrm>
                <a:off x="6410425" y="4452275"/>
                <a:ext cx="819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sp>
            <p:nvSpPr>
              <p:cNvPr id="3194" name="Google Shape;3194;p434"/>
              <p:cNvSpPr/>
              <p:nvPr/>
            </p:nvSpPr>
            <p:spPr>
              <a:xfrm>
                <a:off x="6339775" y="4362150"/>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sp>
            <p:nvSpPr>
              <p:cNvPr id="3195" name="Google Shape;3195;p434"/>
              <p:cNvSpPr/>
              <p:nvPr/>
            </p:nvSpPr>
            <p:spPr>
              <a:xfrm>
                <a:off x="6494925" y="43909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sp>
            <p:nvSpPr>
              <p:cNvPr id="3196" name="Google Shape;3196;p434"/>
              <p:cNvSpPr/>
              <p:nvPr/>
            </p:nvSpPr>
            <p:spPr>
              <a:xfrm>
                <a:off x="6582975" y="4286625"/>
                <a:ext cx="819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sp>
            <p:nvSpPr>
              <p:cNvPr id="3197" name="Google Shape;3197;p434"/>
              <p:cNvSpPr/>
              <p:nvPr/>
            </p:nvSpPr>
            <p:spPr>
              <a:xfrm>
                <a:off x="6619175" y="44323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sp>
            <p:nvSpPr>
              <p:cNvPr id="3198" name="Google Shape;3198;p434"/>
              <p:cNvSpPr/>
              <p:nvPr/>
            </p:nvSpPr>
            <p:spPr>
              <a:xfrm>
                <a:off x="6427675" y="4248825"/>
                <a:ext cx="819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grpSp>
      </p:grpSp>
      <p:grpSp>
        <p:nvGrpSpPr>
          <p:cNvPr id="3199" name="Google Shape;3199;p434"/>
          <p:cNvGrpSpPr/>
          <p:nvPr/>
        </p:nvGrpSpPr>
        <p:grpSpPr>
          <a:xfrm>
            <a:off x="4049567" y="-94060"/>
            <a:ext cx="901399" cy="890799"/>
            <a:chOff x="149650" y="1139903"/>
            <a:chExt cx="676049" cy="668099"/>
          </a:xfrm>
        </p:grpSpPr>
        <p:sp>
          <p:nvSpPr>
            <p:cNvPr id="3200" name="Google Shape;3200;p434"/>
            <p:cNvSpPr/>
            <p:nvPr/>
          </p:nvSpPr>
          <p:spPr>
            <a:xfrm rot="-887204">
              <a:off x="264777" y="1281516"/>
              <a:ext cx="379873" cy="384866"/>
            </a:xfrm>
            <a:custGeom>
              <a:avLst/>
              <a:gdLst/>
              <a:ahLst/>
              <a:cxnLst/>
              <a:rect l="l" t="t" r="r" b="b"/>
              <a:pathLst>
                <a:path w="5783" h="5859" extrusionOk="0">
                  <a:moveTo>
                    <a:pt x="5764" y="3981"/>
                  </a:moveTo>
                  <a:lnTo>
                    <a:pt x="5764" y="3981"/>
                  </a:lnTo>
                  <a:cubicBezTo>
                    <a:pt x="5633" y="3531"/>
                    <a:pt x="5333" y="3123"/>
                    <a:pt x="4892" y="2873"/>
                  </a:cubicBezTo>
                  <a:cubicBezTo>
                    <a:pt x="4756" y="2795"/>
                    <a:pt x="4615" y="2737"/>
                    <a:pt x="4475" y="2693"/>
                  </a:cubicBezTo>
                  <a:cubicBezTo>
                    <a:pt x="4605" y="2625"/>
                    <a:pt x="4727" y="2538"/>
                    <a:pt x="4843" y="2431"/>
                  </a:cubicBezTo>
                  <a:cubicBezTo>
                    <a:pt x="5221" y="2092"/>
                    <a:pt x="5430" y="1631"/>
                    <a:pt x="5464" y="1161"/>
                  </a:cubicBezTo>
                  <a:cubicBezTo>
                    <a:pt x="5483" y="880"/>
                    <a:pt x="5260" y="633"/>
                    <a:pt x="4974" y="623"/>
                  </a:cubicBezTo>
                  <a:cubicBezTo>
                    <a:pt x="4503" y="608"/>
                    <a:pt x="4024" y="769"/>
                    <a:pt x="3646" y="1108"/>
                  </a:cubicBezTo>
                  <a:cubicBezTo>
                    <a:pt x="3534" y="1214"/>
                    <a:pt x="3432" y="1326"/>
                    <a:pt x="3350" y="1452"/>
                  </a:cubicBezTo>
                  <a:cubicBezTo>
                    <a:pt x="3321" y="1307"/>
                    <a:pt x="3277" y="1161"/>
                    <a:pt x="3214" y="1016"/>
                  </a:cubicBezTo>
                  <a:cubicBezTo>
                    <a:pt x="3006" y="555"/>
                    <a:pt x="2632" y="216"/>
                    <a:pt x="2196" y="37"/>
                  </a:cubicBezTo>
                  <a:cubicBezTo>
                    <a:pt x="1934" y="-70"/>
                    <a:pt x="1628" y="66"/>
                    <a:pt x="1532" y="332"/>
                  </a:cubicBezTo>
                  <a:cubicBezTo>
                    <a:pt x="1371" y="778"/>
                    <a:pt x="1377" y="1282"/>
                    <a:pt x="1585" y="1748"/>
                  </a:cubicBezTo>
                  <a:cubicBezTo>
                    <a:pt x="1648" y="1888"/>
                    <a:pt x="1726" y="2019"/>
                    <a:pt x="1818" y="2135"/>
                  </a:cubicBezTo>
                  <a:cubicBezTo>
                    <a:pt x="1672" y="2116"/>
                    <a:pt x="1517" y="2111"/>
                    <a:pt x="1362" y="2131"/>
                  </a:cubicBezTo>
                  <a:cubicBezTo>
                    <a:pt x="858" y="2184"/>
                    <a:pt x="422" y="2431"/>
                    <a:pt x="116" y="2795"/>
                  </a:cubicBezTo>
                  <a:cubicBezTo>
                    <a:pt x="4" y="2930"/>
                    <a:pt x="-25" y="3104"/>
                    <a:pt x="19" y="3259"/>
                  </a:cubicBezTo>
                  <a:cubicBezTo>
                    <a:pt x="33" y="3313"/>
                    <a:pt x="58" y="3356"/>
                    <a:pt x="87" y="3405"/>
                  </a:cubicBezTo>
                  <a:cubicBezTo>
                    <a:pt x="116" y="3444"/>
                    <a:pt x="150" y="3482"/>
                    <a:pt x="193" y="3516"/>
                  </a:cubicBezTo>
                  <a:cubicBezTo>
                    <a:pt x="567" y="3807"/>
                    <a:pt x="1047" y="3957"/>
                    <a:pt x="1556" y="3904"/>
                  </a:cubicBezTo>
                  <a:cubicBezTo>
                    <a:pt x="1706" y="3889"/>
                    <a:pt x="1856" y="3851"/>
                    <a:pt x="1997" y="3802"/>
                  </a:cubicBezTo>
                  <a:cubicBezTo>
                    <a:pt x="1929" y="3938"/>
                    <a:pt x="1881" y="4079"/>
                    <a:pt x="1851" y="4234"/>
                  </a:cubicBezTo>
                  <a:cubicBezTo>
                    <a:pt x="1745" y="4728"/>
                    <a:pt x="1847" y="5223"/>
                    <a:pt x="2099" y="5625"/>
                  </a:cubicBezTo>
                  <a:cubicBezTo>
                    <a:pt x="2249" y="5863"/>
                    <a:pt x="2574" y="5931"/>
                    <a:pt x="2812" y="5775"/>
                  </a:cubicBezTo>
                  <a:cubicBezTo>
                    <a:pt x="3199" y="5508"/>
                    <a:pt x="3490" y="5097"/>
                    <a:pt x="3597" y="4602"/>
                  </a:cubicBezTo>
                  <a:cubicBezTo>
                    <a:pt x="3631" y="4447"/>
                    <a:pt x="3641" y="4297"/>
                    <a:pt x="3636" y="4146"/>
                  </a:cubicBezTo>
                  <a:cubicBezTo>
                    <a:pt x="3742" y="4253"/>
                    <a:pt x="3869" y="4340"/>
                    <a:pt x="3999" y="4418"/>
                  </a:cubicBezTo>
                  <a:cubicBezTo>
                    <a:pt x="4441" y="4675"/>
                    <a:pt x="4945" y="4728"/>
                    <a:pt x="5400" y="4617"/>
                  </a:cubicBezTo>
                  <a:cubicBezTo>
                    <a:pt x="5677" y="4544"/>
                    <a:pt x="5842" y="4258"/>
                    <a:pt x="5764" y="3981"/>
                  </a:cubicBezTo>
                  <a:close/>
                </a:path>
              </a:pathLst>
            </a:custGeom>
            <a:solidFill>
              <a:srgbClr val="CFA17B">
                <a:alpha val="36078"/>
              </a:srgbClr>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Clr>
                  <a:schemeClr val="dk1"/>
                </a:buClr>
                <a:buSzPts val="2400"/>
                <a:buFont typeface="Calibri"/>
                <a:buNone/>
              </a:pPr>
              <a:endParaRPr sz="2400" b="0" i="0" u="none" strike="noStrike" cap="none">
                <a:solidFill>
                  <a:srgbClr val="000000"/>
                </a:solidFill>
                <a:latin typeface="Arial"/>
                <a:ea typeface="Arial"/>
                <a:cs typeface="Arial"/>
                <a:sym typeface="Arial"/>
              </a:endParaRPr>
            </a:p>
          </p:txBody>
        </p:sp>
        <p:pic>
          <p:nvPicPr>
            <p:cNvPr id="3201" name="Google Shape;3201;p434"/>
            <p:cNvPicPr preferRelativeResize="0"/>
            <p:nvPr/>
          </p:nvPicPr>
          <p:blipFill rotWithShape="1">
            <a:blip r:embed="rId4">
              <a:alphaModFix/>
            </a:blip>
            <a:srcRect/>
            <a:stretch/>
          </p:blipFill>
          <p:spPr>
            <a:xfrm rot="3521815">
              <a:off x="249041" y="1223448"/>
              <a:ext cx="477268" cy="501009"/>
            </a:xfrm>
            <a:prstGeom prst="rect">
              <a:avLst/>
            </a:prstGeom>
            <a:noFill/>
            <a:ln>
              <a:noFill/>
            </a:ln>
          </p:spPr>
        </p:pic>
      </p:grpSp>
      <p:grpSp>
        <p:nvGrpSpPr>
          <p:cNvPr id="3202" name="Google Shape;3202;p434"/>
          <p:cNvGrpSpPr/>
          <p:nvPr/>
        </p:nvGrpSpPr>
        <p:grpSpPr>
          <a:xfrm>
            <a:off x="10538672" y="-648100"/>
            <a:ext cx="1450429" cy="1998903"/>
            <a:chOff x="7904004" y="-486077"/>
            <a:chExt cx="1087822" cy="1499177"/>
          </a:xfrm>
        </p:grpSpPr>
        <p:sp>
          <p:nvSpPr>
            <p:cNvPr id="3203" name="Google Shape;3203;p434"/>
            <p:cNvSpPr/>
            <p:nvPr/>
          </p:nvSpPr>
          <p:spPr>
            <a:xfrm rot="-5400000">
              <a:off x="7721092" y="-264460"/>
              <a:ext cx="1409172" cy="1043348"/>
            </a:xfrm>
            <a:custGeom>
              <a:avLst/>
              <a:gdLst/>
              <a:ahLst/>
              <a:cxnLst/>
              <a:rect l="l" t="t" r="r" b="b"/>
              <a:pathLst>
                <a:path w="5077" h="3759" extrusionOk="0">
                  <a:moveTo>
                    <a:pt x="4805" y="0"/>
                  </a:moveTo>
                  <a:lnTo>
                    <a:pt x="4805" y="0"/>
                  </a:lnTo>
                  <a:cubicBezTo>
                    <a:pt x="4334" y="241"/>
                    <a:pt x="4334" y="241"/>
                    <a:pt x="4334" y="241"/>
                  </a:cubicBezTo>
                  <a:lnTo>
                    <a:pt x="4334" y="241"/>
                  </a:lnTo>
                  <a:cubicBezTo>
                    <a:pt x="471" y="2199"/>
                    <a:pt x="471" y="2199"/>
                    <a:pt x="471" y="2199"/>
                  </a:cubicBezTo>
                  <a:lnTo>
                    <a:pt x="471" y="2199"/>
                  </a:lnTo>
                  <a:cubicBezTo>
                    <a:pt x="0" y="2434"/>
                    <a:pt x="0" y="2434"/>
                    <a:pt x="0" y="2434"/>
                  </a:cubicBezTo>
                  <a:cubicBezTo>
                    <a:pt x="256" y="2936"/>
                    <a:pt x="629" y="3299"/>
                    <a:pt x="1070" y="3514"/>
                  </a:cubicBezTo>
                  <a:cubicBezTo>
                    <a:pt x="1402" y="3678"/>
                    <a:pt x="1776" y="3759"/>
                    <a:pt x="2154" y="3759"/>
                  </a:cubicBezTo>
                  <a:cubicBezTo>
                    <a:pt x="2605" y="3759"/>
                    <a:pt x="3075" y="3642"/>
                    <a:pt x="3521" y="3417"/>
                  </a:cubicBezTo>
                  <a:cubicBezTo>
                    <a:pt x="4846" y="2747"/>
                    <a:pt x="5480" y="1325"/>
                    <a:pt x="4805" y="0"/>
                  </a:cubicBezTo>
                  <a:close/>
                </a:path>
              </a:pathLst>
            </a:custGeom>
            <a:solidFill>
              <a:srgbClr val="CFA17B">
                <a:alpha val="36078"/>
              </a:srgbClr>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Clr>
                  <a:schemeClr val="dk1"/>
                </a:buClr>
                <a:buSzPts val="2400"/>
                <a:buFont typeface="Calibri"/>
                <a:buNone/>
              </a:pPr>
              <a:endParaRPr sz="2400" b="1" i="0" u="none" strike="noStrike" cap="none">
                <a:solidFill>
                  <a:srgbClr val="000000"/>
                </a:solidFill>
                <a:latin typeface="Calibri"/>
                <a:ea typeface="Calibri"/>
                <a:cs typeface="Calibri"/>
                <a:sym typeface="Calibri"/>
              </a:endParaRPr>
            </a:p>
          </p:txBody>
        </p:sp>
        <p:pic>
          <p:nvPicPr>
            <p:cNvPr id="3204" name="Google Shape;3204;p434"/>
            <p:cNvPicPr preferRelativeResize="0"/>
            <p:nvPr/>
          </p:nvPicPr>
          <p:blipFill rotWithShape="1">
            <a:blip r:embed="rId5">
              <a:alphaModFix/>
            </a:blip>
            <a:srcRect/>
            <a:stretch/>
          </p:blipFill>
          <p:spPr>
            <a:xfrm rot="-5400000">
              <a:off x="7705600" y="-273126"/>
              <a:ext cx="1499177" cy="1073275"/>
            </a:xfrm>
            <a:prstGeom prst="rect">
              <a:avLst/>
            </a:prstGeom>
            <a:noFill/>
            <a:ln>
              <a:noFill/>
            </a:ln>
          </p:spPr>
        </p:pic>
      </p:grpSp>
      <p:grpSp>
        <p:nvGrpSpPr>
          <p:cNvPr id="3205" name="Google Shape;3205;p434"/>
          <p:cNvGrpSpPr/>
          <p:nvPr/>
        </p:nvGrpSpPr>
        <p:grpSpPr>
          <a:xfrm rot="1941255">
            <a:off x="10978763" y="4947679"/>
            <a:ext cx="2593890" cy="2588959"/>
            <a:chOff x="8318302" y="1011963"/>
            <a:chExt cx="1708672" cy="1705425"/>
          </a:xfrm>
        </p:grpSpPr>
        <p:sp>
          <p:nvSpPr>
            <p:cNvPr id="3206" name="Google Shape;3206;p434"/>
            <p:cNvSpPr/>
            <p:nvPr/>
          </p:nvSpPr>
          <p:spPr>
            <a:xfrm>
              <a:off x="8617366" y="1337350"/>
              <a:ext cx="1059475" cy="1058821"/>
            </a:xfrm>
            <a:custGeom>
              <a:avLst/>
              <a:gdLst/>
              <a:ahLst/>
              <a:cxnLst/>
              <a:rect l="l" t="t" r="r" b="b"/>
              <a:pathLst>
                <a:path w="4954" h="4951" extrusionOk="0">
                  <a:moveTo>
                    <a:pt x="1437" y="1995"/>
                  </a:moveTo>
                  <a:lnTo>
                    <a:pt x="1437" y="1995"/>
                  </a:lnTo>
                  <a:cubicBezTo>
                    <a:pt x="1493" y="1872"/>
                    <a:pt x="1575" y="1754"/>
                    <a:pt x="1682" y="1652"/>
                  </a:cubicBezTo>
                  <a:lnTo>
                    <a:pt x="1682" y="1652"/>
                  </a:lnTo>
                  <a:cubicBezTo>
                    <a:pt x="1688" y="1647"/>
                    <a:pt x="1693" y="1637"/>
                    <a:pt x="1703" y="1632"/>
                  </a:cubicBezTo>
                  <a:cubicBezTo>
                    <a:pt x="1703" y="1627"/>
                    <a:pt x="1703" y="1627"/>
                    <a:pt x="1703" y="1627"/>
                  </a:cubicBezTo>
                  <a:cubicBezTo>
                    <a:pt x="1713" y="1621"/>
                    <a:pt x="1718" y="1616"/>
                    <a:pt x="1724" y="1611"/>
                  </a:cubicBezTo>
                  <a:cubicBezTo>
                    <a:pt x="1729" y="1606"/>
                    <a:pt x="1729" y="1606"/>
                    <a:pt x="1729" y="1606"/>
                  </a:cubicBezTo>
                  <a:lnTo>
                    <a:pt x="1729" y="1606"/>
                  </a:lnTo>
                  <a:cubicBezTo>
                    <a:pt x="1739" y="1601"/>
                    <a:pt x="1744" y="1596"/>
                    <a:pt x="1749" y="1591"/>
                  </a:cubicBezTo>
                  <a:cubicBezTo>
                    <a:pt x="1754" y="1585"/>
                    <a:pt x="1754" y="1585"/>
                    <a:pt x="1754" y="1585"/>
                  </a:cubicBezTo>
                  <a:cubicBezTo>
                    <a:pt x="1764" y="1581"/>
                    <a:pt x="1769" y="1575"/>
                    <a:pt x="1775" y="1570"/>
                  </a:cubicBezTo>
                  <a:lnTo>
                    <a:pt x="1775" y="1570"/>
                  </a:lnTo>
                  <a:cubicBezTo>
                    <a:pt x="1892" y="1478"/>
                    <a:pt x="2020" y="1417"/>
                    <a:pt x="2154" y="1376"/>
                  </a:cubicBezTo>
                  <a:lnTo>
                    <a:pt x="2154" y="1376"/>
                  </a:lnTo>
                  <a:cubicBezTo>
                    <a:pt x="2158" y="1376"/>
                    <a:pt x="2169" y="1371"/>
                    <a:pt x="2174" y="1371"/>
                  </a:cubicBezTo>
                  <a:cubicBezTo>
                    <a:pt x="2179" y="1371"/>
                    <a:pt x="2179" y="1371"/>
                    <a:pt x="2179" y="1371"/>
                  </a:cubicBezTo>
                  <a:cubicBezTo>
                    <a:pt x="2276" y="1345"/>
                    <a:pt x="2379" y="1330"/>
                    <a:pt x="2476" y="1330"/>
                  </a:cubicBezTo>
                  <a:cubicBezTo>
                    <a:pt x="2681" y="1330"/>
                    <a:pt x="2885" y="1386"/>
                    <a:pt x="3064" y="1494"/>
                  </a:cubicBezTo>
                  <a:lnTo>
                    <a:pt x="3064" y="1494"/>
                  </a:lnTo>
                  <a:cubicBezTo>
                    <a:pt x="3151" y="1545"/>
                    <a:pt x="3238" y="1611"/>
                    <a:pt x="3310" y="1688"/>
                  </a:cubicBezTo>
                  <a:cubicBezTo>
                    <a:pt x="3315" y="1693"/>
                    <a:pt x="3315" y="1693"/>
                    <a:pt x="3315" y="1693"/>
                  </a:cubicBezTo>
                  <a:cubicBezTo>
                    <a:pt x="3325" y="1703"/>
                    <a:pt x="3335" y="1714"/>
                    <a:pt x="3346" y="1724"/>
                  </a:cubicBezTo>
                  <a:lnTo>
                    <a:pt x="3346" y="1724"/>
                  </a:lnTo>
                  <a:cubicBezTo>
                    <a:pt x="3346" y="1729"/>
                    <a:pt x="3346" y="1729"/>
                    <a:pt x="3346" y="1729"/>
                  </a:cubicBezTo>
                  <a:cubicBezTo>
                    <a:pt x="3351" y="1734"/>
                    <a:pt x="3356" y="1744"/>
                    <a:pt x="3366" y="1750"/>
                  </a:cubicBezTo>
                  <a:cubicBezTo>
                    <a:pt x="3366" y="1754"/>
                    <a:pt x="3366" y="1754"/>
                    <a:pt x="3371" y="1759"/>
                  </a:cubicBezTo>
                  <a:cubicBezTo>
                    <a:pt x="3376" y="1765"/>
                    <a:pt x="3382" y="1770"/>
                    <a:pt x="3386" y="1780"/>
                  </a:cubicBezTo>
                  <a:cubicBezTo>
                    <a:pt x="3392" y="1785"/>
                    <a:pt x="3392" y="1785"/>
                    <a:pt x="3392" y="1785"/>
                  </a:cubicBezTo>
                  <a:cubicBezTo>
                    <a:pt x="3397" y="1790"/>
                    <a:pt x="3402" y="1801"/>
                    <a:pt x="3407" y="1806"/>
                  </a:cubicBezTo>
                  <a:lnTo>
                    <a:pt x="3407" y="1806"/>
                  </a:lnTo>
                  <a:cubicBezTo>
                    <a:pt x="3494" y="1928"/>
                    <a:pt x="3555" y="2061"/>
                    <a:pt x="3586" y="2199"/>
                  </a:cubicBezTo>
                  <a:cubicBezTo>
                    <a:pt x="3591" y="2199"/>
                    <a:pt x="3591" y="2199"/>
                    <a:pt x="3591" y="2199"/>
                  </a:cubicBezTo>
                  <a:cubicBezTo>
                    <a:pt x="3653" y="2450"/>
                    <a:pt x="3627" y="2716"/>
                    <a:pt x="3520" y="2951"/>
                  </a:cubicBezTo>
                  <a:cubicBezTo>
                    <a:pt x="3515" y="2961"/>
                    <a:pt x="3509" y="2971"/>
                    <a:pt x="3504" y="2981"/>
                  </a:cubicBezTo>
                  <a:lnTo>
                    <a:pt x="3504" y="2981"/>
                  </a:lnTo>
                  <a:cubicBezTo>
                    <a:pt x="3499" y="2992"/>
                    <a:pt x="3494" y="3007"/>
                    <a:pt x="3484" y="3017"/>
                  </a:cubicBezTo>
                  <a:lnTo>
                    <a:pt x="3484" y="3017"/>
                  </a:lnTo>
                  <a:cubicBezTo>
                    <a:pt x="3427" y="3125"/>
                    <a:pt x="3356" y="3222"/>
                    <a:pt x="3264" y="3303"/>
                  </a:cubicBezTo>
                  <a:lnTo>
                    <a:pt x="3264" y="3303"/>
                  </a:lnTo>
                  <a:cubicBezTo>
                    <a:pt x="3259" y="3314"/>
                    <a:pt x="3253" y="3319"/>
                    <a:pt x="3248" y="3324"/>
                  </a:cubicBezTo>
                  <a:cubicBezTo>
                    <a:pt x="3238" y="3329"/>
                    <a:pt x="3233" y="3334"/>
                    <a:pt x="3228" y="3339"/>
                  </a:cubicBezTo>
                  <a:lnTo>
                    <a:pt x="3228" y="3339"/>
                  </a:lnTo>
                  <a:cubicBezTo>
                    <a:pt x="3223" y="3345"/>
                    <a:pt x="3223" y="3345"/>
                    <a:pt x="3223" y="3345"/>
                  </a:cubicBezTo>
                  <a:cubicBezTo>
                    <a:pt x="3218" y="3350"/>
                    <a:pt x="3213" y="3355"/>
                    <a:pt x="3208" y="3360"/>
                  </a:cubicBezTo>
                  <a:cubicBezTo>
                    <a:pt x="3197" y="3365"/>
                    <a:pt x="3192" y="3370"/>
                    <a:pt x="3187" y="3375"/>
                  </a:cubicBezTo>
                  <a:lnTo>
                    <a:pt x="3187" y="3375"/>
                  </a:lnTo>
                  <a:cubicBezTo>
                    <a:pt x="3084" y="3452"/>
                    <a:pt x="2982" y="3508"/>
                    <a:pt x="2870" y="3549"/>
                  </a:cubicBezTo>
                  <a:lnTo>
                    <a:pt x="2870" y="3549"/>
                  </a:lnTo>
                  <a:cubicBezTo>
                    <a:pt x="2793" y="3580"/>
                    <a:pt x="2716" y="3595"/>
                    <a:pt x="2639" y="3610"/>
                  </a:cubicBezTo>
                  <a:cubicBezTo>
                    <a:pt x="2588" y="3616"/>
                    <a:pt x="2532" y="3621"/>
                    <a:pt x="2476" y="3621"/>
                  </a:cubicBezTo>
                  <a:cubicBezTo>
                    <a:pt x="2327" y="3621"/>
                    <a:pt x="2184" y="3590"/>
                    <a:pt x="2046" y="3534"/>
                  </a:cubicBezTo>
                  <a:lnTo>
                    <a:pt x="2046" y="3534"/>
                  </a:lnTo>
                  <a:cubicBezTo>
                    <a:pt x="1913" y="3483"/>
                    <a:pt x="1790" y="3401"/>
                    <a:pt x="1682" y="3299"/>
                  </a:cubicBezTo>
                  <a:lnTo>
                    <a:pt x="1682" y="3299"/>
                  </a:lnTo>
                  <a:cubicBezTo>
                    <a:pt x="1673" y="3293"/>
                    <a:pt x="1667" y="3283"/>
                    <a:pt x="1662" y="3278"/>
                  </a:cubicBezTo>
                  <a:cubicBezTo>
                    <a:pt x="1657" y="3273"/>
                    <a:pt x="1657" y="3273"/>
                    <a:pt x="1657" y="3273"/>
                  </a:cubicBezTo>
                  <a:cubicBezTo>
                    <a:pt x="1647" y="3268"/>
                    <a:pt x="1642" y="3258"/>
                    <a:pt x="1637" y="3252"/>
                  </a:cubicBezTo>
                  <a:lnTo>
                    <a:pt x="1631" y="3247"/>
                  </a:lnTo>
                  <a:cubicBezTo>
                    <a:pt x="1626" y="3242"/>
                    <a:pt x="1616" y="3232"/>
                    <a:pt x="1611" y="3222"/>
                  </a:cubicBezTo>
                  <a:lnTo>
                    <a:pt x="1611" y="3222"/>
                  </a:lnTo>
                  <a:cubicBezTo>
                    <a:pt x="1606" y="3217"/>
                    <a:pt x="1601" y="3212"/>
                    <a:pt x="1591" y="3201"/>
                  </a:cubicBezTo>
                  <a:cubicBezTo>
                    <a:pt x="1591" y="3201"/>
                    <a:pt x="1591" y="3196"/>
                    <a:pt x="1585" y="3196"/>
                  </a:cubicBezTo>
                  <a:cubicBezTo>
                    <a:pt x="1585" y="3191"/>
                    <a:pt x="1580" y="3186"/>
                    <a:pt x="1575" y="3186"/>
                  </a:cubicBezTo>
                  <a:cubicBezTo>
                    <a:pt x="1575" y="3181"/>
                    <a:pt x="1570" y="3176"/>
                    <a:pt x="1565" y="3170"/>
                  </a:cubicBezTo>
                  <a:cubicBezTo>
                    <a:pt x="1565" y="3165"/>
                    <a:pt x="1565" y="3165"/>
                    <a:pt x="1565" y="3165"/>
                  </a:cubicBezTo>
                  <a:cubicBezTo>
                    <a:pt x="1504" y="3089"/>
                    <a:pt x="1457" y="3002"/>
                    <a:pt x="1422" y="2916"/>
                  </a:cubicBezTo>
                  <a:cubicBezTo>
                    <a:pt x="1417" y="2916"/>
                    <a:pt x="1417" y="2916"/>
                    <a:pt x="1417" y="2916"/>
                  </a:cubicBezTo>
                  <a:cubicBezTo>
                    <a:pt x="1360" y="2773"/>
                    <a:pt x="1330" y="2624"/>
                    <a:pt x="1330" y="2476"/>
                  </a:cubicBezTo>
                  <a:cubicBezTo>
                    <a:pt x="1330" y="2373"/>
                    <a:pt x="1345" y="2271"/>
                    <a:pt x="1371" y="2174"/>
                  </a:cubicBezTo>
                  <a:cubicBezTo>
                    <a:pt x="1375" y="2169"/>
                    <a:pt x="1375" y="2159"/>
                    <a:pt x="1381" y="2148"/>
                  </a:cubicBezTo>
                  <a:cubicBezTo>
                    <a:pt x="1391" y="2112"/>
                    <a:pt x="1401" y="2077"/>
                    <a:pt x="1417" y="2046"/>
                  </a:cubicBezTo>
                  <a:cubicBezTo>
                    <a:pt x="1422" y="2026"/>
                    <a:pt x="1427" y="2010"/>
                    <a:pt x="1437" y="1995"/>
                  </a:cubicBezTo>
                  <a:moveTo>
                    <a:pt x="2476" y="0"/>
                  </a:moveTo>
                  <a:lnTo>
                    <a:pt x="2476" y="0"/>
                  </a:lnTo>
                  <a:cubicBezTo>
                    <a:pt x="1985" y="0"/>
                    <a:pt x="1488" y="143"/>
                    <a:pt x="1064" y="440"/>
                  </a:cubicBezTo>
                  <a:cubicBezTo>
                    <a:pt x="1064" y="445"/>
                    <a:pt x="1064" y="445"/>
                    <a:pt x="1064" y="445"/>
                  </a:cubicBezTo>
                  <a:cubicBezTo>
                    <a:pt x="1048" y="455"/>
                    <a:pt x="1033" y="465"/>
                    <a:pt x="1012" y="476"/>
                  </a:cubicBezTo>
                  <a:cubicBezTo>
                    <a:pt x="1007" y="480"/>
                    <a:pt x="1007" y="480"/>
                    <a:pt x="1007" y="480"/>
                  </a:cubicBezTo>
                  <a:cubicBezTo>
                    <a:pt x="997" y="491"/>
                    <a:pt x="981" y="501"/>
                    <a:pt x="966" y="511"/>
                  </a:cubicBezTo>
                  <a:cubicBezTo>
                    <a:pt x="961" y="516"/>
                    <a:pt x="961" y="516"/>
                    <a:pt x="956" y="522"/>
                  </a:cubicBezTo>
                  <a:cubicBezTo>
                    <a:pt x="946" y="532"/>
                    <a:pt x="930" y="542"/>
                    <a:pt x="915" y="552"/>
                  </a:cubicBezTo>
                  <a:cubicBezTo>
                    <a:pt x="915" y="552"/>
                    <a:pt x="910" y="558"/>
                    <a:pt x="905" y="558"/>
                  </a:cubicBezTo>
                  <a:cubicBezTo>
                    <a:pt x="890" y="573"/>
                    <a:pt x="874" y="588"/>
                    <a:pt x="859" y="603"/>
                  </a:cubicBezTo>
                  <a:cubicBezTo>
                    <a:pt x="839" y="614"/>
                    <a:pt x="823" y="629"/>
                    <a:pt x="808" y="644"/>
                  </a:cubicBezTo>
                  <a:cubicBezTo>
                    <a:pt x="808" y="649"/>
                    <a:pt x="803" y="649"/>
                    <a:pt x="797" y="654"/>
                  </a:cubicBezTo>
                  <a:cubicBezTo>
                    <a:pt x="787" y="665"/>
                    <a:pt x="772" y="675"/>
                    <a:pt x="761" y="690"/>
                  </a:cubicBezTo>
                  <a:cubicBezTo>
                    <a:pt x="757" y="690"/>
                    <a:pt x="757" y="696"/>
                    <a:pt x="752" y="696"/>
                  </a:cubicBezTo>
                  <a:cubicBezTo>
                    <a:pt x="741" y="711"/>
                    <a:pt x="726" y="721"/>
                    <a:pt x="716" y="736"/>
                  </a:cubicBezTo>
                  <a:cubicBezTo>
                    <a:pt x="710" y="742"/>
                    <a:pt x="710" y="742"/>
                    <a:pt x="710" y="742"/>
                  </a:cubicBezTo>
                  <a:cubicBezTo>
                    <a:pt x="695" y="752"/>
                    <a:pt x="685" y="767"/>
                    <a:pt x="670" y="782"/>
                  </a:cubicBezTo>
                  <a:lnTo>
                    <a:pt x="670" y="782"/>
                  </a:lnTo>
                  <a:cubicBezTo>
                    <a:pt x="-108" y="1611"/>
                    <a:pt x="-221" y="2870"/>
                    <a:pt x="393" y="3815"/>
                  </a:cubicBezTo>
                  <a:cubicBezTo>
                    <a:pt x="398" y="3820"/>
                    <a:pt x="398" y="3820"/>
                    <a:pt x="403" y="3826"/>
                  </a:cubicBezTo>
                  <a:cubicBezTo>
                    <a:pt x="409" y="3836"/>
                    <a:pt x="419" y="3851"/>
                    <a:pt x="424" y="3861"/>
                  </a:cubicBezTo>
                  <a:cubicBezTo>
                    <a:pt x="429" y="3866"/>
                    <a:pt x="434" y="3872"/>
                    <a:pt x="434" y="3877"/>
                  </a:cubicBezTo>
                  <a:cubicBezTo>
                    <a:pt x="445" y="3887"/>
                    <a:pt x="449" y="3897"/>
                    <a:pt x="454" y="3907"/>
                  </a:cubicBezTo>
                  <a:cubicBezTo>
                    <a:pt x="460" y="3912"/>
                    <a:pt x="465" y="3923"/>
                    <a:pt x="470" y="3928"/>
                  </a:cubicBezTo>
                  <a:cubicBezTo>
                    <a:pt x="475" y="3938"/>
                    <a:pt x="485" y="3943"/>
                    <a:pt x="490" y="3953"/>
                  </a:cubicBezTo>
                  <a:cubicBezTo>
                    <a:pt x="496" y="3964"/>
                    <a:pt x="501" y="3968"/>
                    <a:pt x="511" y="3979"/>
                  </a:cubicBezTo>
                  <a:cubicBezTo>
                    <a:pt x="516" y="3984"/>
                    <a:pt x="521" y="3995"/>
                    <a:pt x="526" y="3999"/>
                  </a:cubicBezTo>
                  <a:cubicBezTo>
                    <a:pt x="536" y="4010"/>
                    <a:pt x="541" y="4020"/>
                    <a:pt x="552" y="4030"/>
                  </a:cubicBezTo>
                  <a:cubicBezTo>
                    <a:pt x="552" y="4035"/>
                    <a:pt x="557" y="4040"/>
                    <a:pt x="562" y="4046"/>
                  </a:cubicBezTo>
                  <a:cubicBezTo>
                    <a:pt x="577" y="4061"/>
                    <a:pt x="588" y="4076"/>
                    <a:pt x="603" y="4091"/>
                  </a:cubicBezTo>
                  <a:cubicBezTo>
                    <a:pt x="618" y="4112"/>
                    <a:pt x="634" y="4127"/>
                    <a:pt x="649" y="4143"/>
                  </a:cubicBezTo>
                  <a:cubicBezTo>
                    <a:pt x="649" y="4148"/>
                    <a:pt x="654" y="4153"/>
                    <a:pt x="659" y="4158"/>
                  </a:cubicBezTo>
                  <a:cubicBezTo>
                    <a:pt x="670" y="4168"/>
                    <a:pt x="680" y="4179"/>
                    <a:pt x="695" y="4194"/>
                  </a:cubicBezTo>
                  <a:cubicBezTo>
                    <a:pt x="695" y="4199"/>
                    <a:pt x="700" y="4199"/>
                    <a:pt x="705" y="4204"/>
                  </a:cubicBezTo>
                  <a:cubicBezTo>
                    <a:pt x="716" y="4219"/>
                    <a:pt x="731" y="4230"/>
                    <a:pt x="741" y="4240"/>
                  </a:cubicBezTo>
                  <a:cubicBezTo>
                    <a:pt x="746" y="4245"/>
                    <a:pt x="746" y="4245"/>
                    <a:pt x="752" y="4250"/>
                  </a:cubicBezTo>
                  <a:cubicBezTo>
                    <a:pt x="761" y="4266"/>
                    <a:pt x="777" y="4275"/>
                    <a:pt x="787" y="4286"/>
                  </a:cubicBezTo>
                  <a:cubicBezTo>
                    <a:pt x="792" y="4291"/>
                    <a:pt x="792" y="4291"/>
                    <a:pt x="797" y="4296"/>
                  </a:cubicBezTo>
                  <a:cubicBezTo>
                    <a:pt x="813" y="4306"/>
                    <a:pt x="828" y="4322"/>
                    <a:pt x="839" y="4332"/>
                  </a:cubicBezTo>
                  <a:cubicBezTo>
                    <a:pt x="843" y="4337"/>
                    <a:pt x="843" y="4337"/>
                    <a:pt x="843" y="4337"/>
                  </a:cubicBezTo>
                  <a:cubicBezTo>
                    <a:pt x="1309" y="4741"/>
                    <a:pt x="1892" y="4951"/>
                    <a:pt x="2476" y="4951"/>
                  </a:cubicBezTo>
                  <a:cubicBezTo>
                    <a:pt x="2977" y="4951"/>
                    <a:pt x="3479" y="4802"/>
                    <a:pt x="3903" y="4495"/>
                  </a:cubicBezTo>
                  <a:cubicBezTo>
                    <a:pt x="3909" y="4495"/>
                    <a:pt x="3909" y="4495"/>
                    <a:pt x="3914" y="4491"/>
                  </a:cubicBezTo>
                  <a:cubicBezTo>
                    <a:pt x="3924" y="4480"/>
                    <a:pt x="3939" y="4470"/>
                    <a:pt x="3954" y="4465"/>
                  </a:cubicBezTo>
                  <a:cubicBezTo>
                    <a:pt x="3960" y="4460"/>
                    <a:pt x="3965" y="4455"/>
                    <a:pt x="3970" y="4450"/>
                  </a:cubicBezTo>
                  <a:cubicBezTo>
                    <a:pt x="3980" y="4444"/>
                    <a:pt x="3990" y="4434"/>
                    <a:pt x="4001" y="4424"/>
                  </a:cubicBezTo>
                  <a:cubicBezTo>
                    <a:pt x="4011" y="4419"/>
                    <a:pt x="4016" y="4414"/>
                    <a:pt x="4026" y="4404"/>
                  </a:cubicBezTo>
                  <a:cubicBezTo>
                    <a:pt x="4031" y="4398"/>
                    <a:pt x="4041" y="4393"/>
                    <a:pt x="4047" y="4388"/>
                  </a:cubicBezTo>
                  <a:cubicBezTo>
                    <a:pt x="4067" y="4373"/>
                    <a:pt x="4083" y="4363"/>
                    <a:pt x="4098" y="4347"/>
                  </a:cubicBezTo>
                  <a:cubicBezTo>
                    <a:pt x="4113" y="4332"/>
                    <a:pt x="4129" y="4322"/>
                    <a:pt x="4144" y="4306"/>
                  </a:cubicBezTo>
                  <a:cubicBezTo>
                    <a:pt x="4149" y="4301"/>
                    <a:pt x="4159" y="4291"/>
                    <a:pt x="4164" y="4286"/>
                  </a:cubicBezTo>
                  <a:cubicBezTo>
                    <a:pt x="4174" y="4281"/>
                    <a:pt x="4180" y="4271"/>
                    <a:pt x="4190" y="4266"/>
                  </a:cubicBezTo>
                  <a:cubicBezTo>
                    <a:pt x="4200" y="4255"/>
                    <a:pt x="4205" y="4245"/>
                    <a:pt x="4216" y="4235"/>
                  </a:cubicBezTo>
                  <a:cubicBezTo>
                    <a:pt x="4221" y="4230"/>
                    <a:pt x="4225" y="4230"/>
                    <a:pt x="4231" y="4224"/>
                  </a:cubicBezTo>
                  <a:cubicBezTo>
                    <a:pt x="4241" y="4209"/>
                    <a:pt x="4256" y="4199"/>
                    <a:pt x="4267" y="4189"/>
                  </a:cubicBezTo>
                  <a:cubicBezTo>
                    <a:pt x="4267" y="4184"/>
                    <a:pt x="4272" y="4184"/>
                    <a:pt x="4272" y="4179"/>
                  </a:cubicBezTo>
                  <a:cubicBezTo>
                    <a:pt x="5060" y="3355"/>
                    <a:pt x="5177" y="2087"/>
                    <a:pt x="4558" y="1136"/>
                  </a:cubicBezTo>
                  <a:cubicBezTo>
                    <a:pt x="4558" y="1130"/>
                    <a:pt x="4553" y="1125"/>
                    <a:pt x="4553" y="1125"/>
                  </a:cubicBezTo>
                  <a:cubicBezTo>
                    <a:pt x="4548" y="1115"/>
                    <a:pt x="4538" y="1105"/>
                    <a:pt x="4533" y="1094"/>
                  </a:cubicBezTo>
                  <a:cubicBezTo>
                    <a:pt x="4528" y="1084"/>
                    <a:pt x="4523" y="1074"/>
                    <a:pt x="4512" y="1069"/>
                  </a:cubicBezTo>
                  <a:cubicBezTo>
                    <a:pt x="4507" y="1058"/>
                    <a:pt x="4507" y="1054"/>
                    <a:pt x="4502" y="1049"/>
                  </a:cubicBezTo>
                  <a:cubicBezTo>
                    <a:pt x="4492" y="1033"/>
                    <a:pt x="4481" y="1023"/>
                    <a:pt x="4477" y="1013"/>
                  </a:cubicBezTo>
                  <a:cubicBezTo>
                    <a:pt x="4471" y="1007"/>
                    <a:pt x="4466" y="1003"/>
                    <a:pt x="4466" y="997"/>
                  </a:cubicBezTo>
                  <a:cubicBezTo>
                    <a:pt x="4456" y="987"/>
                    <a:pt x="4446" y="972"/>
                    <a:pt x="4436" y="956"/>
                  </a:cubicBezTo>
                  <a:cubicBezTo>
                    <a:pt x="4430" y="956"/>
                    <a:pt x="4430" y="951"/>
                    <a:pt x="4425" y="951"/>
                  </a:cubicBezTo>
                  <a:cubicBezTo>
                    <a:pt x="4415" y="936"/>
                    <a:pt x="4405" y="920"/>
                    <a:pt x="4394" y="905"/>
                  </a:cubicBezTo>
                  <a:cubicBezTo>
                    <a:pt x="4390" y="900"/>
                    <a:pt x="4390" y="900"/>
                    <a:pt x="4390" y="900"/>
                  </a:cubicBezTo>
                  <a:cubicBezTo>
                    <a:pt x="4379" y="885"/>
                    <a:pt x="4364" y="869"/>
                    <a:pt x="4348" y="854"/>
                  </a:cubicBezTo>
                  <a:cubicBezTo>
                    <a:pt x="4338" y="838"/>
                    <a:pt x="4323" y="823"/>
                    <a:pt x="4313" y="808"/>
                  </a:cubicBezTo>
                  <a:cubicBezTo>
                    <a:pt x="4308" y="803"/>
                    <a:pt x="4303" y="798"/>
                    <a:pt x="4297" y="793"/>
                  </a:cubicBezTo>
                  <a:cubicBezTo>
                    <a:pt x="4287" y="787"/>
                    <a:pt x="4277" y="777"/>
                    <a:pt x="4272" y="767"/>
                  </a:cubicBezTo>
                  <a:cubicBezTo>
                    <a:pt x="4261" y="762"/>
                    <a:pt x="4256" y="752"/>
                    <a:pt x="4252" y="747"/>
                  </a:cubicBezTo>
                  <a:cubicBezTo>
                    <a:pt x="4241" y="742"/>
                    <a:pt x="4236" y="731"/>
                    <a:pt x="4231" y="726"/>
                  </a:cubicBezTo>
                  <a:cubicBezTo>
                    <a:pt x="4221" y="716"/>
                    <a:pt x="4216" y="711"/>
                    <a:pt x="4205" y="700"/>
                  </a:cubicBezTo>
                  <a:cubicBezTo>
                    <a:pt x="4200" y="696"/>
                    <a:pt x="4195" y="690"/>
                    <a:pt x="4190" y="685"/>
                  </a:cubicBezTo>
                  <a:cubicBezTo>
                    <a:pt x="4180" y="675"/>
                    <a:pt x="4169" y="665"/>
                    <a:pt x="4159" y="660"/>
                  </a:cubicBezTo>
                  <a:cubicBezTo>
                    <a:pt x="4154" y="654"/>
                    <a:pt x="4149" y="649"/>
                    <a:pt x="4149" y="644"/>
                  </a:cubicBezTo>
                  <a:cubicBezTo>
                    <a:pt x="4134" y="634"/>
                    <a:pt x="4123" y="629"/>
                    <a:pt x="4113" y="619"/>
                  </a:cubicBezTo>
                  <a:cubicBezTo>
                    <a:pt x="4113" y="614"/>
                    <a:pt x="4108" y="614"/>
                    <a:pt x="4108" y="609"/>
                  </a:cubicBezTo>
                  <a:cubicBezTo>
                    <a:pt x="3642" y="204"/>
                    <a:pt x="3059" y="0"/>
                    <a:pt x="2476" y="0"/>
                  </a:cubicBezTo>
                  <a:close/>
                </a:path>
              </a:pathLst>
            </a:custGeom>
            <a:solidFill>
              <a:srgbClr val="CFA17B">
                <a:alpha val="36078"/>
              </a:srgbClr>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Clr>
                  <a:schemeClr val="dk1"/>
                </a:buClr>
                <a:buSzPts val="2400"/>
                <a:buFont typeface="Calibri"/>
                <a:buNone/>
              </a:pPr>
              <a:endParaRPr sz="2400" b="0" i="0" u="none" strike="noStrike" cap="none">
                <a:solidFill>
                  <a:srgbClr val="000000"/>
                </a:solidFill>
                <a:latin typeface="Arial"/>
                <a:ea typeface="Arial"/>
                <a:cs typeface="Arial"/>
                <a:sym typeface="Arial"/>
              </a:endParaRPr>
            </a:p>
          </p:txBody>
        </p:sp>
        <p:pic>
          <p:nvPicPr>
            <p:cNvPr id="3207" name="Google Shape;3207;p434"/>
            <p:cNvPicPr preferRelativeResize="0"/>
            <p:nvPr/>
          </p:nvPicPr>
          <p:blipFill rotWithShape="1">
            <a:blip r:embed="rId6">
              <a:alphaModFix/>
            </a:blip>
            <a:srcRect/>
            <a:stretch/>
          </p:blipFill>
          <p:spPr>
            <a:xfrm rot="2005365">
              <a:off x="8553711" y="1251469"/>
              <a:ext cx="1237854" cy="1226413"/>
            </a:xfrm>
            <a:prstGeom prst="rect">
              <a:avLst/>
            </a:prstGeom>
            <a:noFill/>
            <a:ln>
              <a:noFill/>
            </a:ln>
          </p:spPr>
        </p:pic>
      </p:grpSp>
      <p:grpSp>
        <p:nvGrpSpPr>
          <p:cNvPr id="3208" name="Google Shape;3208;p434"/>
          <p:cNvGrpSpPr/>
          <p:nvPr/>
        </p:nvGrpSpPr>
        <p:grpSpPr>
          <a:xfrm rot="895619">
            <a:off x="6033390" y="86467"/>
            <a:ext cx="652414" cy="652407"/>
            <a:chOff x="4734035" y="511873"/>
            <a:chExt cx="489288" cy="489283"/>
          </a:xfrm>
        </p:grpSpPr>
        <p:sp>
          <p:nvSpPr>
            <p:cNvPr id="3209" name="Google Shape;3209;p434"/>
            <p:cNvSpPr/>
            <p:nvPr/>
          </p:nvSpPr>
          <p:spPr>
            <a:xfrm rot="-2016437">
              <a:off x="4863019" y="615874"/>
              <a:ext cx="283909" cy="283692"/>
            </a:xfrm>
            <a:custGeom>
              <a:avLst/>
              <a:gdLst/>
              <a:ahLst/>
              <a:cxnLst/>
              <a:rect l="l" t="t" r="r" b="b"/>
              <a:pathLst>
                <a:path w="6037" h="6033" extrusionOk="0">
                  <a:moveTo>
                    <a:pt x="3361" y="6033"/>
                  </a:moveTo>
                  <a:lnTo>
                    <a:pt x="3361" y="6033"/>
                  </a:lnTo>
                  <a:cubicBezTo>
                    <a:pt x="3337" y="6033"/>
                    <a:pt x="3313" y="6033"/>
                    <a:pt x="3289" y="6033"/>
                  </a:cubicBezTo>
                  <a:cubicBezTo>
                    <a:pt x="3177" y="6018"/>
                    <a:pt x="3100" y="5950"/>
                    <a:pt x="3056" y="5848"/>
                  </a:cubicBezTo>
                  <a:cubicBezTo>
                    <a:pt x="2949" y="5586"/>
                    <a:pt x="2838" y="5329"/>
                    <a:pt x="2731" y="5072"/>
                  </a:cubicBezTo>
                  <a:cubicBezTo>
                    <a:pt x="2624" y="4821"/>
                    <a:pt x="2518" y="4564"/>
                    <a:pt x="2406" y="4312"/>
                  </a:cubicBezTo>
                  <a:cubicBezTo>
                    <a:pt x="2338" y="4142"/>
                    <a:pt x="2169" y="4059"/>
                    <a:pt x="1989" y="4098"/>
                  </a:cubicBezTo>
                  <a:cubicBezTo>
                    <a:pt x="1553" y="4200"/>
                    <a:pt x="1116" y="4297"/>
                    <a:pt x="680" y="4394"/>
                  </a:cubicBezTo>
                  <a:cubicBezTo>
                    <a:pt x="559" y="4423"/>
                    <a:pt x="448" y="4457"/>
                    <a:pt x="326" y="4472"/>
                  </a:cubicBezTo>
                  <a:cubicBezTo>
                    <a:pt x="215" y="4491"/>
                    <a:pt x="123" y="4447"/>
                    <a:pt x="55" y="4355"/>
                  </a:cubicBezTo>
                  <a:cubicBezTo>
                    <a:pt x="-37" y="4224"/>
                    <a:pt x="-13" y="4064"/>
                    <a:pt x="108" y="3963"/>
                  </a:cubicBezTo>
                  <a:cubicBezTo>
                    <a:pt x="253" y="3836"/>
                    <a:pt x="394" y="3710"/>
                    <a:pt x="540" y="3589"/>
                  </a:cubicBezTo>
                  <a:cubicBezTo>
                    <a:pt x="719" y="3434"/>
                    <a:pt x="898" y="3274"/>
                    <a:pt x="1078" y="3119"/>
                  </a:cubicBezTo>
                  <a:cubicBezTo>
                    <a:pt x="1141" y="3070"/>
                    <a:pt x="1199" y="3017"/>
                    <a:pt x="1257" y="2965"/>
                  </a:cubicBezTo>
                  <a:cubicBezTo>
                    <a:pt x="1359" y="2868"/>
                    <a:pt x="1417" y="2752"/>
                    <a:pt x="1431" y="2611"/>
                  </a:cubicBezTo>
                  <a:cubicBezTo>
                    <a:pt x="1451" y="2471"/>
                    <a:pt x="1407" y="2344"/>
                    <a:pt x="1335" y="2228"/>
                  </a:cubicBezTo>
                  <a:cubicBezTo>
                    <a:pt x="1088" y="1811"/>
                    <a:pt x="840" y="1394"/>
                    <a:pt x="588" y="977"/>
                  </a:cubicBezTo>
                  <a:cubicBezTo>
                    <a:pt x="496" y="812"/>
                    <a:pt x="554" y="623"/>
                    <a:pt x="719" y="551"/>
                  </a:cubicBezTo>
                  <a:cubicBezTo>
                    <a:pt x="797" y="517"/>
                    <a:pt x="879" y="517"/>
                    <a:pt x="952" y="556"/>
                  </a:cubicBezTo>
                  <a:cubicBezTo>
                    <a:pt x="1044" y="599"/>
                    <a:pt x="1126" y="657"/>
                    <a:pt x="1213" y="710"/>
                  </a:cubicBezTo>
                  <a:cubicBezTo>
                    <a:pt x="1567" y="924"/>
                    <a:pt x="1921" y="1137"/>
                    <a:pt x="2275" y="1350"/>
                  </a:cubicBezTo>
                  <a:cubicBezTo>
                    <a:pt x="2503" y="1486"/>
                    <a:pt x="2794" y="1448"/>
                    <a:pt x="2973" y="1258"/>
                  </a:cubicBezTo>
                  <a:cubicBezTo>
                    <a:pt x="3061" y="1171"/>
                    <a:pt x="3138" y="1074"/>
                    <a:pt x="3216" y="987"/>
                  </a:cubicBezTo>
                  <a:cubicBezTo>
                    <a:pt x="3323" y="866"/>
                    <a:pt x="3424" y="744"/>
                    <a:pt x="3531" y="628"/>
                  </a:cubicBezTo>
                  <a:cubicBezTo>
                    <a:pt x="3652" y="483"/>
                    <a:pt x="3778" y="342"/>
                    <a:pt x="3904" y="202"/>
                  </a:cubicBezTo>
                  <a:cubicBezTo>
                    <a:pt x="3948" y="153"/>
                    <a:pt x="3982" y="100"/>
                    <a:pt x="4035" y="61"/>
                  </a:cubicBezTo>
                  <a:cubicBezTo>
                    <a:pt x="4127" y="-12"/>
                    <a:pt x="4229" y="-16"/>
                    <a:pt x="4331" y="32"/>
                  </a:cubicBezTo>
                  <a:cubicBezTo>
                    <a:pt x="4438" y="80"/>
                    <a:pt x="4496" y="168"/>
                    <a:pt x="4496" y="284"/>
                  </a:cubicBezTo>
                  <a:cubicBezTo>
                    <a:pt x="4501" y="347"/>
                    <a:pt x="4476" y="405"/>
                    <a:pt x="4462" y="468"/>
                  </a:cubicBezTo>
                  <a:cubicBezTo>
                    <a:pt x="4374" y="851"/>
                    <a:pt x="4282" y="1234"/>
                    <a:pt x="4200" y="1617"/>
                  </a:cubicBezTo>
                  <a:cubicBezTo>
                    <a:pt x="4137" y="1893"/>
                    <a:pt x="4210" y="2141"/>
                    <a:pt x="4389" y="2354"/>
                  </a:cubicBezTo>
                  <a:cubicBezTo>
                    <a:pt x="4481" y="2461"/>
                    <a:pt x="4597" y="2529"/>
                    <a:pt x="4724" y="2587"/>
                  </a:cubicBezTo>
                  <a:cubicBezTo>
                    <a:pt x="5102" y="2747"/>
                    <a:pt x="5480" y="2907"/>
                    <a:pt x="5863" y="3070"/>
                  </a:cubicBezTo>
                  <a:cubicBezTo>
                    <a:pt x="5975" y="3119"/>
                    <a:pt x="6037" y="3211"/>
                    <a:pt x="6037" y="3337"/>
                  </a:cubicBezTo>
                  <a:cubicBezTo>
                    <a:pt x="6037" y="3351"/>
                    <a:pt x="6037" y="3361"/>
                    <a:pt x="6037" y="3376"/>
                  </a:cubicBezTo>
                  <a:cubicBezTo>
                    <a:pt x="6013" y="3526"/>
                    <a:pt x="5911" y="3613"/>
                    <a:pt x="5761" y="3628"/>
                  </a:cubicBezTo>
                  <a:cubicBezTo>
                    <a:pt x="5586" y="3642"/>
                    <a:pt x="5417" y="3657"/>
                    <a:pt x="5242" y="3672"/>
                  </a:cubicBezTo>
                  <a:cubicBezTo>
                    <a:pt x="5107" y="3686"/>
                    <a:pt x="4971" y="3696"/>
                    <a:pt x="4830" y="3706"/>
                  </a:cubicBezTo>
                  <a:cubicBezTo>
                    <a:pt x="4695" y="3720"/>
                    <a:pt x="4559" y="3730"/>
                    <a:pt x="4423" y="3744"/>
                  </a:cubicBezTo>
                  <a:cubicBezTo>
                    <a:pt x="4350" y="3749"/>
                    <a:pt x="4273" y="3754"/>
                    <a:pt x="4195" y="3774"/>
                  </a:cubicBezTo>
                  <a:cubicBezTo>
                    <a:pt x="3967" y="3841"/>
                    <a:pt x="3778" y="4059"/>
                    <a:pt x="3754" y="4302"/>
                  </a:cubicBezTo>
                  <a:cubicBezTo>
                    <a:pt x="3734" y="4433"/>
                    <a:pt x="3725" y="4573"/>
                    <a:pt x="3715" y="4709"/>
                  </a:cubicBezTo>
                  <a:cubicBezTo>
                    <a:pt x="3700" y="4835"/>
                    <a:pt x="3691" y="4961"/>
                    <a:pt x="3676" y="5087"/>
                  </a:cubicBezTo>
                  <a:cubicBezTo>
                    <a:pt x="3667" y="5218"/>
                    <a:pt x="3657" y="5344"/>
                    <a:pt x="3642" y="5470"/>
                  </a:cubicBezTo>
                  <a:cubicBezTo>
                    <a:pt x="3633" y="5577"/>
                    <a:pt x="3628" y="5688"/>
                    <a:pt x="3613" y="5795"/>
                  </a:cubicBezTo>
                  <a:cubicBezTo>
                    <a:pt x="3594" y="5926"/>
                    <a:pt x="3492" y="6018"/>
                    <a:pt x="3361" y="6033"/>
                  </a:cubicBezTo>
                  <a:close/>
                </a:path>
              </a:pathLst>
            </a:custGeom>
            <a:solidFill>
              <a:srgbClr val="CFA17B">
                <a:alpha val="36078"/>
              </a:srgbClr>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Clr>
                  <a:schemeClr val="dk1"/>
                </a:buClr>
                <a:buSzPts val="2400"/>
                <a:buFont typeface="Calibri"/>
                <a:buNone/>
              </a:pPr>
              <a:endParaRPr sz="2400" b="0" i="0" u="none" strike="noStrike" cap="none">
                <a:solidFill>
                  <a:srgbClr val="000000"/>
                </a:solidFill>
                <a:latin typeface="Arial"/>
                <a:ea typeface="Arial"/>
                <a:cs typeface="Arial"/>
                <a:sym typeface="Arial"/>
              </a:endParaRPr>
            </a:p>
          </p:txBody>
        </p:sp>
        <p:pic>
          <p:nvPicPr>
            <p:cNvPr id="3210" name="Google Shape;3210;p434"/>
            <p:cNvPicPr preferRelativeResize="0"/>
            <p:nvPr/>
          </p:nvPicPr>
          <p:blipFill rotWithShape="1">
            <a:blip r:embed="rId7">
              <a:alphaModFix/>
            </a:blip>
            <a:srcRect/>
            <a:stretch/>
          </p:blipFill>
          <p:spPr>
            <a:xfrm rot="-2016466">
              <a:off x="4802209" y="580054"/>
              <a:ext cx="352940" cy="352921"/>
            </a:xfrm>
            <a:prstGeom prst="rect">
              <a:avLst/>
            </a:prstGeom>
            <a:noFill/>
            <a:ln>
              <a:noFill/>
            </a:ln>
          </p:spPr>
        </p:pic>
      </p:grpSp>
      <p:sp>
        <p:nvSpPr>
          <p:cNvPr id="3211" name="Google Shape;3211;p434"/>
          <p:cNvSpPr txBox="1">
            <a:spLocks noGrp="1"/>
          </p:cNvSpPr>
          <p:nvPr>
            <p:ph type="title"/>
          </p:nvPr>
        </p:nvSpPr>
        <p:spPr>
          <a:xfrm>
            <a:off x="960000" y="719333"/>
            <a:ext cx="10272000" cy="763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chemeClr val="accent1"/>
              </a:buClr>
              <a:buSzPts val="3000"/>
              <a:buFont typeface="Calibri"/>
              <a:buNone/>
              <a:defRPr/>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a:endParaRPr/>
          </a:p>
        </p:txBody>
      </p:sp>
      <p:sp>
        <p:nvSpPr>
          <p:cNvPr id="3212" name="Google Shape;3212;p434"/>
          <p:cNvSpPr txBox="1">
            <a:spLocks noGrp="1"/>
          </p:cNvSpPr>
          <p:nvPr>
            <p:ph type="body" idx="1"/>
          </p:nvPr>
        </p:nvSpPr>
        <p:spPr>
          <a:xfrm>
            <a:off x="960000" y="1536633"/>
            <a:ext cx="10272000" cy="487600"/>
          </a:xfrm>
          <a:prstGeom prst="rect">
            <a:avLst/>
          </a:prstGeom>
          <a:noFill/>
          <a:ln>
            <a:noFill/>
          </a:ln>
        </p:spPr>
        <p:txBody>
          <a:bodyPr spcFirstLastPara="1" wrap="square" lIns="91425" tIns="91425" rIns="91425" bIns="91425" anchor="t" anchorCtr="0">
            <a:noAutofit/>
          </a:bodyPr>
          <a:lstStyle>
            <a:lvl1pPr marL="457200" lvl="0" indent="-317500" algn="ctr">
              <a:lnSpc>
                <a:spcPct val="100000"/>
              </a:lnSpc>
              <a:spcBef>
                <a:spcPts val="0"/>
              </a:spcBef>
              <a:spcAft>
                <a:spcPts val="0"/>
              </a:spcAft>
              <a:buSzPts val="1400"/>
              <a:buChar char="●"/>
              <a:defRPr/>
            </a:lvl1pPr>
            <a:lvl2pPr marL="914400" lvl="1" indent="-317500" algn="l">
              <a:lnSpc>
                <a:spcPct val="115000"/>
              </a:lnSpc>
              <a:spcBef>
                <a:spcPts val="0"/>
              </a:spcBef>
              <a:spcAft>
                <a:spcPts val="0"/>
              </a:spcAft>
              <a:buSzPts val="1400"/>
              <a:buFont typeface="Darker Grotesque SemiBold"/>
              <a:buChar char="○"/>
              <a:defRPr/>
            </a:lvl2pPr>
            <a:lvl3pPr marL="1371600" lvl="2" indent="-317500" algn="l">
              <a:lnSpc>
                <a:spcPct val="115000"/>
              </a:lnSpc>
              <a:spcBef>
                <a:spcPts val="0"/>
              </a:spcBef>
              <a:spcAft>
                <a:spcPts val="0"/>
              </a:spcAft>
              <a:buSzPts val="1400"/>
              <a:buFont typeface="Darker Grotesque SemiBold"/>
              <a:buChar char="■"/>
              <a:defRPr/>
            </a:lvl3pPr>
            <a:lvl4pPr marL="1828800" lvl="3" indent="-317500" algn="l">
              <a:lnSpc>
                <a:spcPct val="115000"/>
              </a:lnSpc>
              <a:spcBef>
                <a:spcPts val="0"/>
              </a:spcBef>
              <a:spcAft>
                <a:spcPts val="0"/>
              </a:spcAft>
              <a:buSzPts val="1400"/>
              <a:buFont typeface="Darker Grotesque SemiBold"/>
              <a:buChar char="●"/>
              <a:defRPr/>
            </a:lvl4pPr>
            <a:lvl5pPr marL="2286000" lvl="4" indent="-317500" algn="l">
              <a:lnSpc>
                <a:spcPct val="115000"/>
              </a:lnSpc>
              <a:spcBef>
                <a:spcPts val="0"/>
              </a:spcBef>
              <a:spcAft>
                <a:spcPts val="0"/>
              </a:spcAft>
              <a:buSzPts val="1400"/>
              <a:buFont typeface="Darker Grotesque SemiBold"/>
              <a:buChar char="○"/>
              <a:defRPr/>
            </a:lvl5pPr>
            <a:lvl6pPr marL="2743200" lvl="5" indent="-317500" algn="l">
              <a:lnSpc>
                <a:spcPct val="115000"/>
              </a:lnSpc>
              <a:spcBef>
                <a:spcPts val="0"/>
              </a:spcBef>
              <a:spcAft>
                <a:spcPts val="0"/>
              </a:spcAft>
              <a:buClr>
                <a:schemeClr val="dk1"/>
              </a:buClr>
              <a:buSzPts val="1400"/>
              <a:buFont typeface="Darker Grotesque SemiBold"/>
              <a:buChar char="■"/>
              <a:defRPr/>
            </a:lvl6pPr>
            <a:lvl7pPr marL="3200400" lvl="6" indent="-317500" algn="l">
              <a:lnSpc>
                <a:spcPct val="115000"/>
              </a:lnSpc>
              <a:spcBef>
                <a:spcPts val="0"/>
              </a:spcBef>
              <a:spcAft>
                <a:spcPts val="0"/>
              </a:spcAft>
              <a:buClr>
                <a:schemeClr val="dk1"/>
              </a:buClr>
              <a:buSzPts val="1400"/>
              <a:buFont typeface="Darker Grotesque SemiBold"/>
              <a:buChar char="●"/>
              <a:defRPr/>
            </a:lvl7pPr>
            <a:lvl8pPr marL="3657600" lvl="7" indent="-317500" algn="l">
              <a:lnSpc>
                <a:spcPct val="115000"/>
              </a:lnSpc>
              <a:spcBef>
                <a:spcPts val="0"/>
              </a:spcBef>
              <a:spcAft>
                <a:spcPts val="0"/>
              </a:spcAft>
              <a:buClr>
                <a:schemeClr val="dk1"/>
              </a:buClr>
              <a:buSzPts val="1400"/>
              <a:buFont typeface="Darker Grotesque SemiBold"/>
              <a:buChar char="○"/>
              <a:defRPr/>
            </a:lvl8pPr>
            <a:lvl9pPr marL="4114800" lvl="8" indent="-317500" algn="l">
              <a:lnSpc>
                <a:spcPct val="115000"/>
              </a:lnSpc>
              <a:spcBef>
                <a:spcPts val="0"/>
              </a:spcBef>
              <a:spcAft>
                <a:spcPts val="0"/>
              </a:spcAft>
              <a:buClr>
                <a:schemeClr val="dk1"/>
              </a:buClr>
              <a:buSzPts val="1400"/>
              <a:buFont typeface="Darker Grotesque SemiBold"/>
              <a:buChar char="■"/>
              <a:defRPr/>
            </a:lvl9pPr>
          </a:lstStyle>
          <a:p>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329"/>
        <p:cNvGrpSpPr/>
        <p:nvPr/>
      </p:nvGrpSpPr>
      <p:grpSpPr>
        <a:xfrm>
          <a:off x="0" y="0"/>
          <a:ext cx="0" cy="0"/>
          <a:chOff x="0" y="0"/>
          <a:chExt cx="0" cy="0"/>
        </a:xfrm>
      </p:grpSpPr>
      <p:grpSp>
        <p:nvGrpSpPr>
          <p:cNvPr id="330" name="Google Shape;330;p129"/>
          <p:cNvGrpSpPr/>
          <p:nvPr/>
        </p:nvGrpSpPr>
        <p:grpSpPr>
          <a:xfrm>
            <a:off x="7191544" y="1"/>
            <a:ext cx="5000459" cy="1425992"/>
            <a:chOff x="7191542" y="1"/>
            <a:chExt cx="5000459" cy="1425992"/>
          </a:xfrm>
        </p:grpSpPr>
        <p:pic>
          <p:nvPicPr>
            <p:cNvPr id="331" name="Google Shape;331;p1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2" name="Google Shape;332;p129"/>
            <p:cNvGrpSpPr/>
            <p:nvPr/>
          </p:nvGrpSpPr>
          <p:grpSpPr>
            <a:xfrm>
              <a:off x="7191542" y="1"/>
              <a:ext cx="5000459" cy="1425992"/>
              <a:chOff x="7186272" y="0"/>
              <a:chExt cx="5005729" cy="1427495"/>
            </a:xfrm>
          </p:grpSpPr>
          <p:sp>
            <p:nvSpPr>
              <p:cNvPr id="333" name="Google Shape;333;p1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4" name="Google Shape;334;p1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35" name="Google Shape;335;p129"/>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6" name="Google Shape;336;p129"/>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37" name="Google Shape;337;p129"/>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8" name="Google Shape;338;p12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39" name="Google Shape;339;p12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0" name="Google Shape;340;p129"/>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1" name="Google Shape;341;p1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2" name="Google Shape;342;p1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matchingName="Cover">
  <p:cSld name="Cover 18">
    <p:spTree>
      <p:nvGrpSpPr>
        <p:cNvPr id="1" name="Shape 3213"/>
        <p:cNvGrpSpPr/>
        <p:nvPr/>
      </p:nvGrpSpPr>
      <p:grpSpPr>
        <a:xfrm>
          <a:off x="0" y="0"/>
          <a:ext cx="0" cy="0"/>
          <a:chOff x="0" y="0"/>
          <a:chExt cx="0" cy="0"/>
        </a:xfrm>
      </p:grpSpPr>
      <p:sp>
        <p:nvSpPr>
          <p:cNvPr id="3214" name="Google Shape;3214;p435"/>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15" name="Google Shape;3215;p435"/>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16" name="Google Shape;3216;p435"/>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217" name="Google Shape;3217;p435"/>
          <p:cNvSpPr>
            <a:spLocks noGrp="1"/>
          </p:cNvSpPr>
          <p:nvPr>
            <p:ph type="pic" idx="2"/>
          </p:nvPr>
        </p:nvSpPr>
        <p:spPr>
          <a:xfrm>
            <a:off x="7118686" y="233915"/>
            <a:ext cx="5073316" cy="5943600"/>
          </a:xfrm>
          <a:prstGeom prst="rect">
            <a:avLst/>
          </a:prstGeom>
          <a:noFill/>
          <a:ln>
            <a:noFill/>
          </a:ln>
        </p:spPr>
      </p:sp>
      <p:grpSp>
        <p:nvGrpSpPr>
          <p:cNvPr id="3218" name="Google Shape;3218;p435"/>
          <p:cNvGrpSpPr/>
          <p:nvPr/>
        </p:nvGrpSpPr>
        <p:grpSpPr>
          <a:xfrm>
            <a:off x="0" y="5020348"/>
            <a:ext cx="12192000" cy="1837653"/>
            <a:chOff x="0" y="5020348"/>
            <a:chExt cx="12192000" cy="1837653"/>
          </a:xfrm>
        </p:grpSpPr>
        <p:sp>
          <p:nvSpPr>
            <p:cNvPr id="3219" name="Google Shape;3219;p43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20" name="Google Shape;3220;p43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221" name="Google Shape;3221;p43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matchingName="Divider">
  <p:cSld name="Divider 21">
    <p:bg>
      <p:bgPr>
        <a:solidFill>
          <a:schemeClr val="lt2"/>
        </a:solidFill>
        <a:effectLst/>
      </p:bgPr>
    </p:bg>
    <p:spTree>
      <p:nvGrpSpPr>
        <p:cNvPr id="1" name="Shape 3222"/>
        <p:cNvGrpSpPr/>
        <p:nvPr/>
      </p:nvGrpSpPr>
      <p:grpSpPr>
        <a:xfrm>
          <a:off x="0" y="0"/>
          <a:ext cx="0" cy="0"/>
          <a:chOff x="0" y="0"/>
          <a:chExt cx="0" cy="0"/>
        </a:xfrm>
      </p:grpSpPr>
      <p:grpSp>
        <p:nvGrpSpPr>
          <p:cNvPr id="3223" name="Google Shape;3223;p1264"/>
          <p:cNvGrpSpPr/>
          <p:nvPr/>
        </p:nvGrpSpPr>
        <p:grpSpPr>
          <a:xfrm>
            <a:off x="0" y="5020348"/>
            <a:ext cx="12192000" cy="1837653"/>
            <a:chOff x="0" y="5020347"/>
            <a:chExt cx="12192000" cy="1837653"/>
          </a:xfrm>
        </p:grpSpPr>
        <p:sp>
          <p:nvSpPr>
            <p:cNvPr id="3224" name="Google Shape;3224;p126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25" name="Google Shape;3225;p126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26" name="Google Shape;3226;p126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227" name="Google Shape;3227;p126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228" name="Google Shape;3228;p1264"/>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29" name="Google Shape;3229;p1264"/>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matchingName="Comparison">
  <p:cSld name="Comparison 16">
    <p:spTree>
      <p:nvGrpSpPr>
        <p:cNvPr id="1" name="Shape 3230"/>
        <p:cNvGrpSpPr/>
        <p:nvPr/>
      </p:nvGrpSpPr>
      <p:grpSpPr>
        <a:xfrm>
          <a:off x="0" y="0"/>
          <a:ext cx="0" cy="0"/>
          <a:chOff x="0" y="0"/>
          <a:chExt cx="0" cy="0"/>
        </a:xfrm>
      </p:grpSpPr>
      <p:grpSp>
        <p:nvGrpSpPr>
          <p:cNvPr id="3231" name="Google Shape;3231;p1265"/>
          <p:cNvGrpSpPr/>
          <p:nvPr/>
        </p:nvGrpSpPr>
        <p:grpSpPr>
          <a:xfrm>
            <a:off x="7191544" y="1"/>
            <a:ext cx="5000459" cy="1425992"/>
            <a:chOff x="7191542" y="1"/>
            <a:chExt cx="5000459" cy="1425992"/>
          </a:xfrm>
        </p:grpSpPr>
        <p:pic>
          <p:nvPicPr>
            <p:cNvPr id="3232" name="Google Shape;3232;p12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33" name="Google Shape;3233;p1265"/>
            <p:cNvGrpSpPr/>
            <p:nvPr/>
          </p:nvGrpSpPr>
          <p:grpSpPr>
            <a:xfrm>
              <a:off x="7191542" y="1"/>
              <a:ext cx="5000459" cy="1425992"/>
              <a:chOff x="7186272" y="0"/>
              <a:chExt cx="5005729" cy="1427495"/>
            </a:xfrm>
          </p:grpSpPr>
          <p:sp>
            <p:nvSpPr>
              <p:cNvPr id="3234" name="Google Shape;3234;p12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235" name="Google Shape;3235;p12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236" name="Google Shape;3236;p12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37" name="Google Shape;3237;p1265"/>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238" name="Google Shape;3238;p1265"/>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39" name="Google Shape;3239;p126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240" name="Google Shape;3240;p126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41" name="Google Shape;3241;p1265"/>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42" name="Google Shape;3242;p12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43" name="Google Shape;3243;p12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3244"/>
        <p:cNvGrpSpPr/>
        <p:nvPr/>
      </p:nvGrpSpPr>
      <p:grpSpPr>
        <a:xfrm>
          <a:off x="0" y="0"/>
          <a:ext cx="0" cy="0"/>
          <a:chOff x="0" y="0"/>
          <a:chExt cx="0" cy="0"/>
        </a:xfrm>
      </p:grpSpPr>
      <p:sp>
        <p:nvSpPr>
          <p:cNvPr id="3245" name="Google Shape;3245;p12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46" name="Google Shape;3246;p1266"/>
          <p:cNvSpPr txBox="1">
            <a:spLocks noGrp="1"/>
          </p:cNvSpPr>
          <p:nvPr>
            <p:ph type="body" idx="1"/>
          </p:nvPr>
        </p:nvSpPr>
        <p:spPr>
          <a:xfrm>
            <a:off x="609600" y="1825625"/>
            <a:ext cx="54102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247" name="Google Shape;3247;p1266"/>
          <p:cNvGrpSpPr/>
          <p:nvPr/>
        </p:nvGrpSpPr>
        <p:grpSpPr>
          <a:xfrm>
            <a:off x="7191544" y="1"/>
            <a:ext cx="5000459" cy="1425992"/>
            <a:chOff x="7191542" y="1"/>
            <a:chExt cx="5000459" cy="1425992"/>
          </a:xfrm>
        </p:grpSpPr>
        <p:pic>
          <p:nvPicPr>
            <p:cNvPr id="3248" name="Google Shape;3248;p12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49" name="Google Shape;3249;p1266"/>
            <p:cNvGrpSpPr/>
            <p:nvPr/>
          </p:nvGrpSpPr>
          <p:grpSpPr>
            <a:xfrm>
              <a:off x="7191542" y="1"/>
              <a:ext cx="5000459" cy="1425992"/>
              <a:chOff x="7186272" y="0"/>
              <a:chExt cx="5005729" cy="1427495"/>
            </a:xfrm>
          </p:grpSpPr>
          <p:sp>
            <p:nvSpPr>
              <p:cNvPr id="3250" name="Google Shape;3250;p12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3251" name="Google Shape;3251;p12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grpSp>
      </p:grpSp>
      <p:sp>
        <p:nvSpPr>
          <p:cNvPr id="3252" name="Google Shape;3252;p1266"/>
          <p:cNvSpPr txBox="1">
            <a:spLocks noGrp="1"/>
          </p:cNvSpPr>
          <p:nvPr>
            <p:ph type="body" idx="2"/>
          </p:nvPr>
        </p:nvSpPr>
        <p:spPr>
          <a:xfrm>
            <a:off x="6172202" y="1825625"/>
            <a:ext cx="5410199"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53" name="Google Shape;3253;p1266"/>
          <p:cNvSpPr txBox="1">
            <a:spLocks noGrp="1"/>
          </p:cNvSpPr>
          <p:nvPr>
            <p:ph type="sldNum" idx="12"/>
          </p:nvPr>
        </p:nvSpPr>
        <p:spPr>
          <a:xfrm>
            <a:off x="8839199"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54" name="Google Shape;3254;p12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55" name="Google Shape;3255;p1266"/>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matchingName="1_1-Line Title (Blank, Logo Top)">
  <p:cSld name="1_1-Line Title (Blank, Logo Top)">
    <p:spTree>
      <p:nvGrpSpPr>
        <p:cNvPr id="1" name="Shape 3256"/>
        <p:cNvGrpSpPr/>
        <p:nvPr/>
      </p:nvGrpSpPr>
      <p:grpSpPr>
        <a:xfrm>
          <a:off x="0" y="0"/>
          <a:ext cx="0" cy="0"/>
          <a:chOff x="0" y="0"/>
          <a:chExt cx="0" cy="0"/>
        </a:xfrm>
      </p:grpSpPr>
      <p:cxnSp>
        <p:nvCxnSpPr>
          <p:cNvPr id="3257" name="Google Shape;3257;p439"/>
          <p:cNvCxnSpPr/>
          <p:nvPr/>
        </p:nvCxnSpPr>
        <p:spPr>
          <a:xfrm>
            <a:off x="3" y="1129976"/>
            <a:ext cx="10289308" cy="0"/>
          </a:xfrm>
          <a:prstGeom prst="straightConnector1">
            <a:avLst/>
          </a:prstGeom>
          <a:noFill/>
          <a:ln w="12700" cap="flat" cmpd="sng">
            <a:solidFill>
              <a:srgbClr val="C9C9C9"/>
            </a:solidFill>
            <a:prstDash val="solid"/>
            <a:miter lim="800000"/>
            <a:headEnd type="none" w="sm" len="sm"/>
            <a:tailEnd type="oval" w="med" len="med"/>
          </a:ln>
        </p:spPr>
      </p:cxnSp>
      <p:sp>
        <p:nvSpPr>
          <p:cNvPr id="3258" name="Google Shape;3258;p439"/>
          <p:cNvSpPr txBox="1">
            <a:spLocks noGrp="1"/>
          </p:cNvSpPr>
          <p:nvPr>
            <p:ph type="body" idx="1"/>
          </p:nvPr>
        </p:nvSpPr>
        <p:spPr>
          <a:xfrm>
            <a:off x="700621" y="533972"/>
            <a:ext cx="8867787" cy="488537"/>
          </a:xfrm>
          <a:prstGeom prst="rect">
            <a:avLst/>
          </a:prstGeom>
          <a:noFill/>
          <a:ln>
            <a:noFill/>
          </a:ln>
        </p:spPr>
        <p:txBody>
          <a:bodyPr spcFirstLastPara="1" wrap="square" lIns="91425" tIns="45700" rIns="91425" bIns="45700" anchor="ctr" anchorCtr="0">
            <a:noAutofit/>
          </a:bodyPr>
          <a:lstStyle>
            <a:lvl1pPr marL="457200" lvl="0" indent="-228600" algn="l">
              <a:lnSpc>
                <a:spcPct val="100000"/>
              </a:lnSpc>
              <a:spcBef>
                <a:spcPts val="1000"/>
              </a:spcBef>
              <a:spcAft>
                <a:spcPts val="0"/>
              </a:spcAft>
              <a:buSzPts val="2400"/>
              <a:buNone/>
              <a:defRPr b="1">
                <a:solidFill>
                  <a:srgbClr val="8C2347"/>
                </a:solidFill>
              </a:defRPr>
            </a:lvl1pPr>
            <a:lvl2pPr marL="914400" lvl="1" indent="-228600" algn="l">
              <a:lnSpc>
                <a:spcPct val="100000"/>
              </a:lnSpc>
              <a:spcBef>
                <a:spcPts val="1000"/>
              </a:spcBef>
              <a:spcAft>
                <a:spcPts val="0"/>
              </a:spcAft>
              <a:buSzPts val="2000"/>
              <a:buNone/>
              <a:defRPr b="1">
                <a:solidFill>
                  <a:srgbClr val="8C2347"/>
                </a:solidFill>
              </a:defRPr>
            </a:lvl2pPr>
            <a:lvl3pPr marL="1371600" lvl="2" indent="-228600" algn="l">
              <a:lnSpc>
                <a:spcPct val="100000"/>
              </a:lnSpc>
              <a:spcBef>
                <a:spcPts val="1000"/>
              </a:spcBef>
              <a:spcAft>
                <a:spcPts val="0"/>
              </a:spcAft>
              <a:buSzPts val="1800"/>
              <a:buNone/>
              <a:defRPr b="1">
                <a:solidFill>
                  <a:srgbClr val="8C2347"/>
                </a:solidFill>
              </a:defRPr>
            </a:lvl3pPr>
            <a:lvl4pPr marL="1828800" lvl="3" indent="-228600" algn="l">
              <a:lnSpc>
                <a:spcPct val="100000"/>
              </a:lnSpc>
              <a:spcBef>
                <a:spcPts val="1000"/>
              </a:spcBef>
              <a:spcAft>
                <a:spcPts val="0"/>
              </a:spcAft>
              <a:buSzPts val="1600"/>
              <a:buNone/>
              <a:defRPr b="1">
                <a:solidFill>
                  <a:srgbClr val="8C2347"/>
                </a:solidFill>
              </a:defRPr>
            </a:lvl4pPr>
            <a:lvl5pPr marL="2286000" lvl="4" indent="-228600" algn="l">
              <a:lnSpc>
                <a:spcPct val="100000"/>
              </a:lnSpc>
              <a:spcBef>
                <a:spcPts val="1000"/>
              </a:spcBef>
              <a:spcAft>
                <a:spcPts val="0"/>
              </a:spcAft>
              <a:buSzPts val="1600"/>
              <a:buNone/>
              <a:defRPr b="1">
                <a:solidFill>
                  <a:srgbClr val="8C2347"/>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59" name="Google Shape;3259;p439"/>
          <p:cNvSpPr/>
          <p:nvPr/>
        </p:nvSpPr>
        <p:spPr>
          <a:xfrm>
            <a:off x="9815335" y="5955181"/>
            <a:ext cx="2376668" cy="902825"/>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25"/>
              <a:buFont typeface="Arial"/>
              <a:buNone/>
            </a:pPr>
            <a:endParaRPr sz="1425" b="0" i="0" u="none" strike="noStrike" cap="none">
              <a:solidFill>
                <a:schemeClr val="lt1"/>
              </a:solidFill>
              <a:latin typeface="Calibri"/>
              <a:ea typeface="Calibri"/>
              <a:cs typeface="Calibri"/>
              <a:sym typeface="Calibri"/>
            </a:endParaRPr>
          </a:p>
        </p:txBody>
      </p:sp>
      <p:sp>
        <p:nvSpPr>
          <p:cNvPr id="3260" name="Google Shape;3260;p439"/>
          <p:cNvSpPr/>
          <p:nvPr/>
        </p:nvSpPr>
        <p:spPr>
          <a:xfrm>
            <a:off x="9815335" y="77979"/>
            <a:ext cx="2376668" cy="94452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25"/>
              <a:buFont typeface="Arial"/>
              <a:buNone/>
            </a:pPr>
            <a:endParaRPr sz="1425" b="0" i="0" u="none" strike="noStrike" cap="none">
              <a:solidFill>
                <a:schemeClr val="lt1"/>
              </a:solidFill>
              <a:latin typeface="Calibri"/>
              <a:ea typeface="Calibri"/>
              <a:cs typeface="Calibri"/>
              <a:sym typeface="Calibri"/>
            </a:endParaRPr>
          </a:p>
        </p:txBody>
      </p:sp>
      <p:pic>
        <p:nvPicPr>
          <p:cNvPr id="3261" name="Google Shape;3261;p439" descr="LM_LUMC_3C_V.png"/>
          <p:cNvPicPr preferRelativeResize="0"/>
          <p:nvPr/>
        </p:nvPicPr>
        <p:blipFill rotWithShape="1">
          <a:blip r:embed="rId2">
            <a:alphaModFix/>
          </a:blip>
          <a:srcRect/>
          <a:stretch/>
        </p:blipFill>
        <p:spPr>
          <a:xfrm>
            <a:off x="9997750" y="317117"/>
            <a:ext cx="1653863" cy="574079"/>
          </a:xfrm>
          <a:prstGeom prst="rect">
            <a:avLst/>
          </a:prstGeom>
          <a:noFill/>
          <a:ln>
            <a:noFill/>
          </a:ln>
        </p:spPr>
      </p:pic>
    </p:spTree>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matchingName="1_1-Line Title (Blank, Logo Top)">
  <p:cSld name="1_1-Line Title (Blank, Logo Top) 2">
    <p:spTree>
      <p:nvGrpSpPr>
        <p:cNvPr id="1" name="Shape 3262"/>
        <p:cNvGrpSpPr/>
        <p:nvPr/>
      </p:nvGrpSpPr>
      <p:grpSpPr>
        <a:xfrm>
          <a:off x="0" y="0"/>
          <a:ext cx="0" cy="0"/>
          <a:chOff x="0" y="0"/>
          <a:chExt cx="0" cy="0"/>
        </a:xfrm>
      </p:grpSpPr>
      <p:cxnSp>
        <p:nvCxnSpPr>
          <p:cNvPr id="3263" name="Google Shape;3263;p440"/>
          <p:cNvCxnSpPr/>
          <p:nvPr/>
        </p:nvCxnSpPr>
        <p:spPr>
          <a:xfrm>
            <a:off x="3" y="1129976"/>
            <a:ext cx="10289308" cy="0"/>
          </a:xfrm>
          <a:prstGeom prst="straightConnector1">
            <a:avLst/>
          </a:prstGeom>
          <a:noFill/>
          <a:ln w="12700" cap="flat" cmpd="sng">
            <a:solidFill>
              <a:srgbClr val="C9C9C9"/>
            </a:solidFill>
            <a:prstDash val="solid"/>
            <a:miter lim="800000"/>
            <a:headEnd type="none" w="sm" len="sm"/>
            <a:tailEnd type="oval" w="med" len="med"/>
          </a:ln>
        </p:spPr>
      </p:cxnSp>
      <p:sp>
        <p:nvSpPr>
          <p:cNvPr id="3264" name="Google Shape;3264;p440"/>
          <p:cNvSpPr txBox="1">
            <a:spLocks noGrp="1"/>
          </p:cNvSpPr>
          <p:nvPr>
            <p:ph type="body" idx="1"/>
          </p:nvPr>
        </p:nvSpPr>
        <p:spPr>
          <a:xfrm>
            <a:off x="700621" y="533972"/>
            <a:ext cx="8867787" cy="488537"/>
          </a:xfrm>
          <a:prstGeom prst="rect">
            <a:avLst/>
          </a:prstGeom>
          <a:noFill/>
          <a:ln>
            <a:noFill/>
          </a:ln>
        </p:spPr>
        <p:txBody>
          <a:bodyPr spcFirstLastPara="1" wrap="square" lIns="91425" tIns="45700" rIns="91425" bIns="45700" anchor="ctr" anchorCtr="0">
            <a:noAutofit/>
          </a:bodyPr>
          <a:lstStyle>
            <a:lvl1pPr marL="457200" lvl="0" indent="-228600" algn="l">
              <a:lnSpc>
                <a:spcPct val="100000"/>
              </a:lnSpc>
              <a:spcBef>
                <a:spcPts val="1000"/>
              </a:spcBef>
              <a:spcAft>
                <a:spcPts val="0"/>
              </a:spcAft>
              <a:buSzPts val="2400"/>
              <a:buNone/>
              <a:defRPr b="1">
                <a:solidFill>
                  <a:srgbClr val="8C2347"/>
                </a:solidFill>
              </a:defRPr>
            </a:lvl1pPr>
            <a:lvl2pPr marL="914400" lvl="1" indent="-228600" algn="l">
              <a:lnSpc>
                <a:spcPct val="100000"/>
              </a:lnSpc>
              <a:spcBef>
                <a:spcPts val="1000"/>
              </a:spcBef>
              <a:spcAft>
                <a:spcPts val="0"/>
              </a:spcAft>
              <a:buSzPts val="2000"/>
              <a:buNone/>
              <a:defRPr b="1">
                <a:solidFill>
                  <a:srgbClr val="8C2347"/>
                </a:solidFill>
              </a:defRPr>
            </a:lvl2pPr>
            <a:lvl3pPr marL="1371600" lvl="2" indent="-228600" algn="l">
              <a:lnSpc>
                <a:spcPct val="100000"/>
              </a:lnSpc>
              <a:spcBef>
                <a:spcPts val="1000"/>
              </a:spcBef>
              <a:spcAft>
                <a:spcPts val="0"/>
              </a:spcAft>
              <a:buSzPts val="1800"/>
              <a:buNone/>
              <a:defRPr b="1">
                <a:solidFill>
                  <a:srgbClr val="8C2347"/>
                </a:solidFill>
              </a:defRPr>
            </a:lvl3pPr>
            <a:lvl4pPr marL="1828800" lvl="3" indent="-228600" algn="l">
              <a:lnSpc>
                <a:spcPct val="100000"/>
              </a:lnSpc>
              <a:spcBef>
                <a:spcPts val="1000"/>
              </a:spcBef>
              <a:spcAft>
                <a:spcPts val="0"/>
              </a:spcAft>
              <a:buSzPts val="1600"/>
              <a:buNone/>
              <a:defRPr b="1">
                <a:solidFill>
                  <a:srgbClr val="8C2347"/>
                </a:solidFill>
              </a:defRPr>
            </a:lvl4pPr>
            <a:lvl5pPr marL="2286000" lvl="4" indent="-228600" algn="l">
              <a:lnSpc>
                <a:spcPct val="100000"/>
              </a:lnSpc>
              <a:spcBef>
                <a:spcPts val="1000"/>
              </a:spcBef>
              <a:spcAft>
                <a:spcPts val="0"/>
              </a:spcAft>
              <a:buSzPts val="1600"/>
              <a:buNone/>
              <a:defRPr b="1">
                <a:solidFill>
                  <a:srgbClr val="8C2347"/>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65" name="Google Shape;3265;p440"/>
          <p:cNvSpPr/>
          <p:nvPr/>
        </p:nvSpPr>
        <p:spPr>
          <a:xfrm>
            <a:off x="9815335" y="5955181"/>
            <a:ext cx="2376668" cy="902825"/>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25"/>
              <a:buFont typeface="Arial"/>
              <a:buNone/>
            </a:pPr>
            <a:endParaRPr sz="1425" b="0" i="0" u="none" strike="noStrike" cap="none">
              <a:solidFill>
                <a:schemeClr val="lt1"/>
              </a:solidFill>
              <a:latin typeface="Calibri"/>
              <a:ea typeface="Calibri"/>
              <a:cs typeface="Calibri"/>
              <a:sym typeface="Calibri"/>
            </a:endParaRPr>
          </a:p>
        </p:txBody>
      </p:sp>
      <p:sp>
        <p:nvSpPr>
          <p:cNvPr id="3266" name="Google Shape;3266;p440"/>
          <p:cNvSpPr/>
          <p:nvPr/>
        </p:nvSpPr>
        <p:spPr>
          <a:xfrm>
            <a:off x="9815335" y="77979"/>
            <a:ext cx="2376668" cy="94452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25"/>
              <a:buFont typeface="Arial"/>
              <a:buNone/>
            </a:pPr>
            <a:endParaRPr sz="1425" b="0" i="0" u="none" strike="noStrike" cap="none">
              <a:solidFill>
                <a:schemeClr val="lt1"/>
              </a:solidFill>
              <a:latin typeface="Calibri"/>
              <a:ea typeface="Calibri"/>
              <a:cs typeface="Calibri"/>
              <a:sym typeface="Calibri"/>
            </a:endParaRPr>
          </a:p>
        </p:txBody>
      </p:sp>
      <p:pic>
        <p:nvPicPr>
          <p:cNvPr id="3267" name="Google Shape;3267;p440" descr="LM_LUMC_3C_V.png"/>
          <p:cNvPicPr preferRelativeResize="0"/>
          <p:nvPr/>
        </p:nvPicPr>
        <p:blipFill rotWithShape="1">
          <a:blip r:embed="rId2">
            <a:alphaModFix/>
          </a:blip>
          <a:srcRect/>
          <a:stretch/>
        </p:blipFill>
        <p:spPr>
          <a:xfrm>
            <a:off x="9997750" y="317117"/>
            <a:ext cx="1653863" cy="574079"/>
          </a:xfrm>
          <a:prstGeom prst="rect">
            <a:avLst/>
          </a:prstGeom>
          <a:noFill/>
          <a:ln>
            <a:noFill/>
          </a:ln>
        </p:spPr>
      </p:pic>
    </p:spTree>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matchingName="1_1-Line Title (Blank, Logo Top)">
  <p:cSld name="1_1-Line Title (Blank, Logo Top) 3">
    <p:spTree>
      <p:nvGrpSpPr>
        <p:cNvPr id="1" name="Shape 3268"/>
        <p:cNvGrpSpPr/>
        <p:nvPr/>
      </p:nvGrpSpPr>
      <p:grpSpPr>
        <a:xfrm>
          <a:off x="0" y="0"/>
          <a:ext cx="0" cy="0"/>
          <a:chOff x="0" y="0"/>
          <a:chExt cx="0" cy="0"/>
        </a:xfrm>
      </p:grpSpPr>
      <p:cxnSp>
        <p:nvCxnSpPr>
          <p:cNvPr id="3269" name="Google Shape;3269;p441"/>
          <p:cNvCxnSpPr/>
          <p:nvPr/>
        </p:nvCxnSpPr>
        <p:spPr>
          <a:xfrm>
            <a:off x="3" y="1129976"/>
            <a:ext cx="10289308" cy="0"/>
          </a:xfrm>
          <a:prstGeom prst="straightConnector1">
            <a:avLst/>
          </a:prstGeom>
          <a:noFill/>
          <a:ln w="12700" cap="flat" cmpd="sng">
            <a:solidFill>
              <a:srgbClr val="C9C9C9"/>
            </a:solidFill>
            <a:prstDash val="solid"/>
            <a:miter lim="800000"/>
            <a:headEnd type="none" w="sm" len="sm"/>
            <a:tailEnd type="oval" w="med" len="med"/>
          </a:ln>
        </p:spPr>
      </p:cxnSp>
      <p:sp>
        <p:nvSpPr>
          <p:cNvPr id="3270" name="Google Shape;3270;p441"/>
          <p:cNvSpPr txBox="1">
            <a:spLocks noGrp="1"/>
          </p:cNvSpPr>
          <p:nvPr>
            <p:ph type="body" idx="1"/>
          </p:nvPr>
        </p:nvSpPr>
        <p:spPr>
          <a:xfrm>
            <a:off x="700621" y="533972"/>
            <a:ext cx="8867787" cy="488537"/>
          </a:xfrm>
          <a:prstGeom prst="rect">
            <a:avLst/>
          </a:prstGeom>
          <a:noFill/>
          <a:ln>
            <a:noFill/>
          </a:ln>
        </p:spPr>
        <p:txBody>
          <a:bodyPr spcFirstLastPara="1" wrap="square" lIns="91425" tIns="45700" rIns="91425" bIns="45700" anchor="ctr" anchorCtr="0">
            <a:noAutofit/>
          </a:bodyPr>
          <a:lstStyle>
            <a:lvl1pPr marL="457200" lvl="0" indent="-228600" algn="l">
              <a:lnSpc>
                <a:spcPct val="100000"/>
              </a:lnSpc>
              <a:spcBef>
                <a:spcPts val="1000"/>
              </a:spcBef>
              <a:spcAft>
                <a:spcPts val="0"/>
              </a:spcAft>
              <a:buSzPts val="2400"/>
              <a:buNone/>
              <a:defRPr b="1">
                <a:solidFill>
                  <a:srgbClr val="8C2347"/>
                </a:solidFill>
              </a:defRPr>
            </a:lvl1pPr>
            <a:lvl2pPr marL="914400" lvl="1" indent="-228600" algn="l">
              <a:lnSpc>
                <a:spcPct val="100000"/>
              </a:lnSpc>
              <a:spcBef>
                <a:spcPts val="1000"/>
              </a:spcBef>
              <a:spcAft>
                <a:spcPts val="0"/>
              </a:spcAft>
              <a:buSzPts val="2000"/>
              <a:buNone/>
              <a:defRPr b="1">
                <a:solidFill>
                  <a:srgbClr val="8C2347"/>
                </a:solidFill>
              </a:defRPr>
            </a:lvl2pPr>
            <a:lvl3pPr marL="1371600" lvl="2" indent="-228600" algn="l">
              <a:lnSpc>
                <a:spcPct val="100000"/>
              </a:lnSpc>
              <a:spcBef>
                <a:spcPts val="1000"/>
              </a:spcBef>
              <a:spcAft>
                <a:spcPts val="0"/>
              </a:spcAft>
              <a:buSzPts val="1800"/>
              <a:buNone/>
              <a:defRPr b="1">
                <a:solidFill>
                  <a:srgbClr val="8C2347"/>
                </a:solidFill>
              </a:defRPr>
            </a:lvl3pPr>
            <a:lvl4pPr marL="1828800" lvl="3" indent="-228600" algn="l">
              <a:lnSpc>
                <a:spcPct val="100000"/>
              </a:lnSpc>
              <a:spcBef>
                <a:spcPts val="1000"/>
              </a:spcBef>
              <a:spcAft>
                <a:spcPts val="0"/>
              </a:spcAft>
              <a:buSzPts val="1600"/>
              <a:buNone/>
              <a:defRPr b="1">
                <a:solidFill>
                  <a:srgbClr val="8C2347"/>
                </a:solidFill>
              </a:defRPr>
            </a:lvl4pPr>
            <a:lvl5pPr marL="2286000" lvl="4" indent="-228600" algn="l">
              <a:lnSpc>
                <a:spcPct val="100000"/>
              </a:lnSpc>
              <a:spcBef>
                <a:spcPts val="1000"/>
              </a:spcBef>
              <a:spcAft>
                <a:spcPts val="0"/>
              </a:spcAft>
              <a:buSzPts val="1600"/>
              <a:buNone/>
              <a:defRPr b="1">
                <a:solidFill>
                  <a:srgbClr val="8C2347"/>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71" name="Google Shape;3271;p441"/>
          <p:cNvSpPr/>
          <p:nvPr/>
        </p:nvSpPr>
        <p:spPr>
          <a:xfrm>
            <a:off x="9815335" y="5955181"/>
            <a:ext cx="2376668" cy="902825"/>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25"/>
              <a:buFont typeface="Arial"/>
              <a:buNone/>
            </a:pPr>
            <a:endParaRPr sz="1425" b="0" i="0" u="none" strike="noStrike" cap="none">
              <a:solidFill>
                <a:schemeClr val="lt1"/>
              </a:solidFill>
              <a:latin typeface="Calibri"/>
              <a:ea typeface="Calibri"/>
              <a:cs typeface="Calibri"/>
              <a:sym typeface="Calibri"/>
            </a:endParaRPr>
          </a:p>
        </p:txBody>
      </p:sp>
      <p:sp>
        <p:nvSpPr>
          <p:cNvPr id="3272" name="Google Shape;3272;p441"/>
          <p:cNvSpPr/>
          <p:nvPr/>
        </p:nvSpPr>
        <p:spPr>
          <a:xfrm>
            <a:off x="9815335" y="77979"/>
            <a:ext cx="2376668" cy="94452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25"/>
              <a:buFont typeface="Arial"/>
              <a:buNone/>
            </a:pPr>
            <a:endParaRPr sz="1425" b="0" i="0" u="none" strike="noStrike" cap="none">
              <a:solidFill>
                <a:schemeClr val="lt1"/>
              </a:solidFill>
              <a:latin typeface="Calibri"/>
              <a:ea typeface="Calibri"/>
              <a:cs typeface="Calibri"/>
              <a:sym typeface="Calibri"/>
            </a:endParaRPr>
          </a:p>
        </p:txBody>
      </p:sp>
      <p:pic>
        <p:nvPicPr>
          <p:cNvPr id="3273" name="Google Shape;3273;p441" descr="LM_LUMC_3C_V.png"/>
          <p:cNvPicPr preferRelativeResize="0"/>
          <p:nvPr/>
        </p:nvPicPr>
        <p:blipFill rotWithShape="1">
          <a:blip r:embed="rId2">
            <a:alphaModFix/>
          </a:blip>
          <a:srcRect/>
          <a:stretch/>
        </p:blipFill>
        <p:spPr>
          <a:xfrm>
            <a:off x="9997750" y="317117"/>
            <a:ext cx="1653863" cy="574079"/>
          </a:xfrm>
          <a:prstGeom prst="rect">
            <a:avLst/>
          </a:prstGeom>
          <a:noFill/>
          <a:ln>
            <a:noFill/>
          </a:ln>
        </p:spPr>
      </p:pic>
    </p:spTree>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matchingName="1 Line Title (Logo UR)">
  <p:cSld name="1 Line Title (Logo UR)">
    <p:spTree>
      <p:nvGrpSpPr>
        <p:cNvPr id="1" name="Shape 3274"/>
        <p:cNvGrpSpPr/>
        <p:nvPr/>
      </p:nvGrpSpPr>
      <p:grpSpPr>
        <a:xfrm>
          <a:off x="0" y="0"/>
          <a:ext cx="0" cy="0"/>
          <a:chOff x="0" y="0"/>
          <a:chExt cx="0" cy="0"/>
        </a:xfrm>
      </p:grpSpPr>
      <p:cxnSp>
        <p:nvCxnSpPr>
          <p:cNvPr id="3275" name="Google Shape;3275;p442"/>
          <p:cNvCxnSpPr/>
          <p:nvPr/>
        </p:nvCxnSpPr>
        <p:spPr>
          <a:xfrm>
            <a:off x="3" y="1129976"/>
            <a:ext cx="10289308" cy="0"/>
          </a:xfrm>
          <a:prstGeom prst="straightConnector1">
            <a:avLst/>
          </a:prstGeom>
          <a:noFill/>
          <a:ln w="12700" cap="flat" cmpd="sng">
            <a:solidFill>
              <a:srgbClr val="C9C9C9"/>
            </a:solidFill>
            <a:prstDash val="solid"/>
            <a:miter lim="800000"/>
            <a:headEnd type="none" w="sm" len="sm"/>
            <a:tailEnd type="oval" w="med" len="med"/>
          </a:ln>
        </p:spPr>
      </p:cxnSp>
      <p:sp>
        <p:nvSpPr>
          <p:cNvPr id="3276" name="Google Shape;3276;p442"/>
          <p:cNvSpPr txBox="1">
            <a:spLocks noGrp="1"/>
          </p:cNvSpPr>
          <p:nvPr>
            <p:ph type="body" idx="1"/>
          </p:nvPr>
        </p:nvSpPr>
        <p:spPr>
          <a:xfrm>
            <a:off x="700621" y="533970"/>
            <a:ext cx="8867787" cy="488537"/>
          </a:xfrm>
          <a:prstGeom prst="rect">
            <a:avLst/>
          </a:prstGeom>
          <a:noFill/>
          <a:ln>
            <a:noFill/>
          </a:ln>
        </p:spPr>
        <p:txBody>
          <a:bodyPr spcFirstLastPara="1" wrap="square" lIns="91425" tIns="45700" rIns="91425" bIns="45700" anchor="ctr" anchorCtr="0">
            <a:noAutofit/>
          </a:bodyPr>
          <a:lstStyle>
            <a:lvl1pPr marL="457200" lvl="0" indent="-228600" algn="l">
              <a:lnSpc>
                <a:spcPct val="100000"/>
              </a:lnSpc>
              <a:spcBef>
                <a:spcPts val="1000"/>
              </a:spcBef>
              <a:spcAft>
                <a:spcPts val="0"/>
              </a:spcAft>
              <a:buSzPts val="2400"/>
              <a:buNone/>
              <a:defRPr b="1">
                <a:solidFill>
                  <a:srgbClr val="8C2347"/>
                </a:solidFill>
              </a:defRPr>
            </a:lvl1pPr>
            <a:lvl2pPr marL="914400" lvl="1" indent="-228600" algn="l">
              <a:lnSpc>
                <a:spcPct val="100000"/>
              </a:lnSpc>
              <a:spcBef>
                <a:spcPts val="1000"/>
              </a:spcBef>
              <a:spcAft>
                <a:spcPts val="0"/>
              </a:spcAft>
              <a:buSzPts val="2000"/>
              <a:buNone/>
              <a:defRPr b="1">
                <a:solidFill>
                  <a:srgbClr val="8C2347"/>
                </a:solidFill>
              </a:defRPr>
            </a:lvl2pPr>
            <a:lvl3pPr marL="1371600" lvl="2" indent="-228600" algn="l">
              <a:lnSpc>
                <a:spcPct val="100000"/>
              </a:lnSpc>
              <a:spcBef>
                <a:spcPts val="1000"/>
              </a:spcBef>
              <a:spcAft>
                <a:spcPts val="0"/>
              </a:spcAft>
              <a:buSzPts val="1800"/>
              <a:buNone/>
              <a:defRPr b="1">
                <a:solidFill>
                  <a:srgbClr val="8C2347"/>
                </a:solidFill>
              </a:defRPr>
            </a:lvl3pPr>
            <a:lvl4pPr marL="1828800" lvl="3" indent="-228600" algn="l">
              <a:lnSpc>
                <a:spcPct val="100000"/>
              </a:lnSpc>
              <a:spcBef>
                <a:spcPts val="1000"/>
              </a:spcBef>
              <a:spcAft>
                <a:spcPts val="0"/>
              </a:spcAft>
              <a:buSzPts val="1600"/>
              <a:buNone/>
              <a:defRPr b="1">
                <a:solidFill>
                  <a:srgbClr val="8C2347"/>
                </a:solidFill>
              </a:defRPr>
            </a:lvl4pPr>
            <a:lvl5pPr marL="2286000" lvl="4" indent="-228600" algn="l">
              <a:lnSpc>
                <a:spcPct val="100000"/>
              </a:lnSpc>
              <a:spcBef>
                <a:spcPts val="1000"/>
              </a:spcBef>
              <a:spcAft>
                <a:spcPts val="0"/>
              </a:spcAft>
              <a:buSzPts val="1600"/>
              <a:buNone/>
              <a:defRPr b="1">
                <a:solidFill>
                  <a:srgbClr val="8C2347"/>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77" name="Google Shape;3277;p442"/>
          <p:cNvSpPr/>
          <p:nvPr/>
        </p:nvSpPr>
        <p:spPr>
          <a:xfrm>
            <a:off x="9815335" y="5694745"/>
            <a:ext cx="2376668" cy="1163256"/>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78" name="Google Shape;3278;p442"/>
          <p:cNvSpPr txBox="1">
            <a:spLocks noGrp="1"/>
          </p:cNvSpPr>
          <p:nvPr>
            <p:ph type="body" idx="2"/>
          </p:nvPr>
        </p:nvSpPr>
        <p:spPr>
          <a:xfrm>
            <a:off x="700619" y="1359438"/>
            <a:ext cx="10768892" cy="498209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800"/>
              <a:buNone/>
              <a:defRPr sz="1800" b="0" i="0">
                <a:solidFill>
                  <a:schemeClr val="dk1"/>
                </a:solidFill>
                <a:latin typeface="Arial"/>
                <a:ea typeface="Arial"/>
                <a:cs typeface="Arial"/>
                <a:sym typeface="Arial"/>
              </a:defRPr>
            </a:lvl1pPr>
            <a:lvl2pPr marL="914400" lvl="1"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2pPr>
            <a:lvl3pPr marL="1371600" lvl="2"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3pPr>
            <a:lvl4pPr marL="1828800" lvl="3"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4pPr>
            <a:lvl5pPr marL="2286000" lvl="4"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279"/>
        <p:cNvGrpSpPr/>
        <p:nvPr/>
      </p:nvGrpSpPr>
      <p:grpSpPr>
        <a:xfrm>
          <a:off x="0" y="0"/>
          <a:ext cx="0" cy="0"/>
          <a:chOff x="0" y="0"/>
          <a:chExt cx="0" cy="0"/>
        </a:xfrm>
      </p:grpSpPr>
      <p:sp>
        <p:nvSpPr>
          <p:cNvPr id="3280" name="Google Shape;3280;p443"/>
          <p:cNvSpPr txBox="1">
            <a:spLocks noGrp="1"/>
          </p:cNvSpPr>
          <p:nvPr>
            <p:ph type="title"/>
          </p:nvPr>
        </p:nvSpPr>
        <p:spPr>
          <a:xfrm>
            <a:off x="950967" y="593367"/>
            <a:ext cx="10290000" cy="7700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Clr>
                <a:schemeClr val="accent1"/>
              </a:buClr>
              <a:buSzPts val="3100"/>
              <a:buFont typeface="Calibri"/>
              <a:buNone/>
              <a:defRPr/>
            </a:lvl1pPr>
            <a:lvl2pPr lvl="1" algn="l">
              <a:lnSpc>
                <a:spcPct val="100000"/>
              </a:lnSpc>
              <a:spcBef>
                <a:spcPts val="0"/>
              </a:spcBef>
              <a:spcAft>
                <a:spcPts val="0"/>
              </a:spcAft>
              <a:buSzPts val="3100"/>
              <a:buNone/>
              <a:defRPr/>
            </a:lvl2pPr>
            <a:lvl3pPr lvl="2" algn="l">
              <a:lnSpc>
                <a:spcPct val="100000"/>
              </a:lnSpc>
              <a:spcBef>
                <a:spcPts val="0"/>
              </a:spcBef>
              <a:spcAft>
                <a:spcPts val="0"/>
              </a:spcAft>
              <a:buSzPts val="3100"/>
              <a:buNone/>
              <a:defRPr/>
            </a:lvl3pPr>
            <a:lvl4pPr lvl="3" algn="l">
              <a:lnSpc>
                <a:spcPct val="100000"/>
              </a:lnSpc>
              <a:spcBef>
                <a:spcPts val="0"/>
              </a:spcBef>
              <a:spcAft>
                <a:spcPts val="0"/>
              </a:spcAft>
              <a:buSzPts val="3100"/>
              <a:buNone/>
              <a:defRPr/>
            </a:lvl4pPr>
            <a:lvl5pPr lvl="4" algn="l">
              <a:lnSpc>
                <a:spcPct val="100000"/>
              </a:lnSpc>
              <a:spcBef>
                <a:spcPts val="0"/>
              </a:spcBef>
              <a:spcAft>
                <a:spcPts val="0"/>
              </a:spcAft>
              <a:buSzPts val="3100"/>
              <a:buNone/>
              <a:defRPr/>
            </a:lvl5pPr>
            <a:lvl6pPr lvl="5" algn="l">
              <a:lnSpc>
                <a:spcPct val="100000"/>
              </a:lnSpc>
              <a:spcBef>
                <a:spcPts val="0"/>
              </a:spcBef>
              <a:spcAft>
                <a:spcPts val="0"/>
              </a:spcAft>
              <a:buSzPts val="3100"/>
              <a:buNone/>
              <a:defRPr/>
            </a:lvl6pPr>
            <a:lvl7pPr lvl="6" algn="l">
              <a:lnSpc>
                <a:spcPct val="100000"/>
              </a:lnSpc>
              <a:spcBef>
                <a:spcPts val="0"/>
              </a:spcBef>
              <a:spcAft>
                <a:spcPts val="0"/>
              </a:spcAft>
              <a:buSzPts val="3100"/>
              <a:buNone/>
              <a:defRPr/>
            </a:lvl7pPr>
            <a:lvl8pPr lvl="7" algn="l">
              <a:lnSpc>
                <a:spcPct val="100000"/>
              </a:lnSpc>
              <a:spcBef>
                <a:spcPts val="0"/>
              </a:spcBef>
              <a:spcAft>
                <a:spcPts val="0"/>
              </a:spcAft>
              <a:buSzPts val="3100"/>
              <a:buNone/>
              <a:defRPr/>
            </a:lvl8pPr>
            <a:lvl9pPr lvl="8" algn="l">
              <a:lnSpc>
                <a:spcPct val="100000"/>
              </a:lnSpc>
              <a:spcBef>
                <a:spcPts val="0"/>
              </a:spcBef>
              <a:spcAft>
                <a:spcPts val="0"/>
              </a:spcAft>
              <a:buSzPts val="3100"/>
              <a:buNone/>
              <a:defRPr/>
            </a:lvl9pPr>
          </a:lstStyle>
          <a:p>
            <a:endParaRPr/>
          </a:p>
        </p:txBody>
      </p:sp>
      <p:sp>
        <p:nvSpPr>
          <p:cNvPr id="3281" name="Google Shape;3281;p443"/>
          <p:cNvSpPr txBox="1">
            <a:spLocks noGrp="1"/>
          </p:cNvSpPr>
          <p:nvPr>
            <p:ph type="subTitle" idx="1"/>
          </p:nvPr>
        </p:nvSpPr>
        <p:spPr>
          <a:xfrm>
            <a:off x="1330348" y="2407295"/>
            <a:ext cx="4312800" cy="27968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90000"/>
              </a:lnSpc>
              <a:spcBef>
                <a:spcPts val="0"/>
              </a:spcBef>
              <a:spcAft>
                <a:spcPts val="0"/>
              </a:spcAft>
              <a:buClr>
                <a:schemeClr val="dk1"/>
              </a:buClr>
              <a:buSzPts val="1400"/>
              <a:buNone/>
              <a:defRPr/>
            </a:lvl6pPr>
            <a:lvl7pPr lvl="6" algn="l">
              <a:lnSpc>
                <a:spcPct val="90000"/>
              </a:lnSpc>
              <a:spcBef>
                <a:spcPts val="0"/>
              </a:spcBef>
              <a:spcAft>
                <a:spcPts val="0"/>
              </a:spcAft>
              <a:buClr>
                <a:schemeClr val="dk1"/>
              </a:buClr>
              <a:buSzPts val="1400"/>
              <a:buNone/>
              <a:defRPr/>
            </a:lvl7pPr>
            <a:lvl8pPr lvl="7" algn="l">
              <a:lnSpc>
                <a:spcPct val="90000"/>
              </a:lnSpc>
              <a:spcBef>
                <a:spcPts val="0"/>
              </a:spcBef>
              <a:spcAft>
                <a:spcPts val="0"/>
              </a:spcAft>
              <a:buClr>
                <a:schemeClr val="dk1"/>
              </a:buClr>
              <a:buSzPts val="1400"/>
              <a:buNone/>
              <a:defRPr/>
            </a:lvl8pPr>
            <a:lvl9pPr lvl="8" algn="l">
              <a:lnSpc>
                <a:spcPct val="90000"/>
              </a:lnSpc>
              <a:spcBef>
                <a:spcPts val="0"/>
              </a:spcBef>
              <a:spcAft>
                <a:spcPts val="0"/>
              </a:spcAft>
              <a:buClr>
                <a:schemeClr val="dk1"/>
              </a:buClr>
              <a:buSzPts val="1400"/>
              <a:buNone/>
              <a:defRPr/>
            </a:lvl9pPr>
          </a:lstStyle>
          <a:p>
            <a:endParaRPr/>
          </a:p>
        </p:txBody>
      </p:sp>
      <p:sp>
        <p:nvSpPr>
          <p:cNvPr id="3282" name="Google Shape;3282;p443"/>
          <p:cNvSpPr txBox="1">
            <a:spLocks noGrp="1"/>
          </p:cNvSpPr>
          <p:nvPr>
            <p:ph type="subTitle" idx="2"/>
          </p:nvPr>
        </p:nvSpPr>
        <p:spPr>
          <a:xfrm>
            <a:off x="6548852" y="2407295"/>
            <a:ext cx="4312800" cy="27968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90000"/>
              </a:lnSpc>
              <a:spcBef>
                <a:spcPts val="0"/>
              </a:spcBef>
              <a:spcAft>
                <a:spcPts val="0"/>
              </a:spcAft>
              <a:buClr>
                <a:schemeClr val="dk1"/>
              </a:buClr>
              <a:buSzPts val="1400"/>
              <a:buNone/>
              <a:defRPr/>
            </a:lvl6pPr>
            <a:lvl7pPr lvl="6" algn="l">
              <a:lnSpc>
                <a:spcPct val="90000"/>
              </a:lnSpc>
              <a:spcBef>
                <a:spcPts val="0"/>
              </a:spcBef>
              <a:spcAft>
                <a:spcPts val="0"/>
              </a:spcAft>
              <a:buClr>
                <a:schemeClr val="dk1"/>
              </a:buClr>
              <a:buSzPts val="1400"/>
              <a:buNone/>
              <a:defRPr/>
            </a:lvl7pPr>
            <a:lvl8pPr lvl="7" algn="l">
              <a:lnSpc>
                <a:spcPct val="90000"/>
              </a:lnSpc>
              <a:spcBef>
                <a:spcPts val="0"/>
              </a:spcBef>
              <a:spcAft>
                <a:spcPts val="0"/>
              </a:spcAft>
              <a:buClr>
                <a:schemeClr val="dk1"/>
              </a:buClr>
              <a:buSzPts val="1400"/>
              <a:buNone/>
              <a:defRPr/>
            </a:lvl8pPr>
            <a:lvl9pPr lvl="8" algn="l">
              <a:lnSpc>
                <a:spcPct val="90000"/>
              </a:lnSpc>
              <a:spcBef>
                <a:spcPts val="0"/>
              </a:spcBef>
              <a:spcAft>
                <a:spcPts val="0"/>
              </a:spcAft>
              <a:buClr>
                <a:schemeClr val="dk1"/>
              </a:buClr>
              <a:buSzPts val="1400"/>
              <a:buNone/>
              <a:defRPr/>
            </a:lvl9pPr>
          </a:lstStyle>
          <a:p>
            <a:endParaRPr/>
          </a:p>
        </p:txBody>
      </p:sp>
      <p:grpSp>
        <p:nvGrpSpPr>
          <p:cNvPr id="3283" name="Google Shape;3283;p443"/>
          <p:cNvGrpSpPr/>
          <p:nvPr/>
        </p:nvGrpSpPr>
        <p:grpSpPr>
          <a:xfrm>
            <a:off x="276037" y="750384"/>
            <a:ext cx="11917184" cy="6788104"/>
            <a:chOff x="207028" y="562788"/>
            <a:chExt cx="8937888" cy="5091078"/>
          </a:xfrm>
        </p:grpSpPr>
        <p:grpSp>
          <p:nvGrpSpPr>
            <p:cNvPr id="3284" name="Google Shape;3284;p443"/>
            <p:cNvGrpSpPr/>
            <p:nvPr/>
          </p:nvGrpSpPr>
          <p:grpSpPr>
            <a:xfrm>
              <a:off x="207028" y="4350788"/>
              <a:ext cx="1276625" cy="1303078"/>
              <a:chOff x="207028" y="4350788"/>
              <a:chExt cx="1276625" cy="1303078"/>
            </a:xfrm>
          </p:grpSpPr>
          <p:sp>
            <p:nvSpPr>
              <p:cNvPr id="3285" name="Google Shape;3285;p443"/>
              <p:cNvSpPr/>
              <p:nvPr/>
            </p:nvSpPr>
            <p:spPr>
              <a:xfrm>
                <a:off x="207028" y="4350788"/>
                <a:ext cx="506201" cy="507674"/>
              </a:xfrm>
              <a:custGeom>
                <a:avLst/>
                <a:gdLst/>
                <a:ahLst/>
                <a:cxnLst/>
                <a:rect l="l" t="t" r="r" b="b"/>
                <a:pathLst>
                  <a:path w="19187" h="19241" extrusionOk="0">
                    <a:moveTo>
                      <a:pt x="1" y="1"/>
                    </a:moveTo>
                    <a:lnTo>
                      <a:pt x="1" y="19241"/>
                    </a:lnTo>
                    <a:lnTo>
                      <a:pt x="19186" y="19241"/>
                    </a:lnTo>
                    <a:lnTo>
                      <a:pt x="1918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grpSp>
            <p:nvGrpSpPr>
              <p:cNvPr id="3286" name="Google Shape;3286;p443"/>
              <p:cNvGrpSpPr/>
              <p:nvPr/>
            </p:nvGrpSpPr>
            <p:grpSpPr>
              <a:xfrm>
                <a:off x="428604" y="4604634"/>
                <a:ext cx="1055049" cy="1049232"/>
                <a:chOff x="7802183" y="2347253"/>
                <a:chExt cx="713981" cy="710044"/>
              </a:xfrm>
            </p:grpSpPr>
            <p:sp>
              <p:nvSpPr>
                <p:cNvPr id="3287" name="Google Shape;3287;p443"/>
                <p:cNvSpPr/>
                <p:nvPr/>
              </p:nvSpPr>
              <p:spPr>
                <a:xfrm>
                  <a:off x="8144797" y="3032138"/>
                  <a:ext cx="29067" cy="25159"/>
                </a:xfrm>
                <a:custGeom>
                  <a:avLst/>
                  <a:gdLst/>
                  <a:ahLst/>
                  <a:cxnLst/>
                  <a:rect l="l" t="t" r="r" b="b"/>
                  <a:pathLst>
                    <a:path w="1019" h="882" extrusionOk="0">
                      <a:moveTo>
                        <a:pt x="585" y="0"/>
                      </a:moveTo>
                      <a:cubicBezTo>
                        <a:pt x="195" y="0"/>
                        <a:pt x="0" y="477"/>
                        <a:pt x="271" y="748"/>
                      </a:cubicBezTo>
                      <a:cubicBezTo>
                        <a:pt x="363" y="840"/>
                        <a:pt x="475" y="882"/>
                        <a:pt x="584" y="882"/>
                      </a:cubicBezTo>
                      <a:cubicBezTo>
                        <a:pt x="808" y="882"/>
                        <a:pt x="1019" y="707"/>
                        <a:pt x="1019" y="445"/>
                      </a:cubicBezTo>
                      <a:cubicBezTo>
                        <a:pt x="1019" y="195"/>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288" name="Google Shape;3288;p443"/>
                <p:cNvSpPr/>
                <p:nvPr/>
              </p:nvSpPr>
              <p:spPr>
                <a:xfrm>
                  <a:off x="8230115" y="3032138"/>
                  <a:ext cx="29409" cy="25159"/>
                </a:xfrm>
                <a:custGeom>
                  <a:avLst/>
                  <a:gdLst/>
                  <a:ahLst/>
                  <a:cxnLst/>
                  <a:rect l="l" t="t" r="r" b="b"/>
                  <a:pathLst>
                    <a:path w="1031" h="882" extrusionOk="0">
                      <a:moveTo>
                        <a:pt x="597" y="0"/>
                      </a:moveTo>
                      <a:cubicBezTo>
                        <a:pt x="196" y="0"/>
                        <a:pt x="1" y="477"/>
                        <a:pt x="283" y="748"/>
                      </a:cubicBezTo>
                      <a:cubicBezTo>
                        <a:pt x="371" y="840"/>
                        <a:pt x="482" y="882"/>
                        <a:pt x="591" y="882"/>
                      </a:cubicBezTo>
                      <a:cubicBezTo>
                        <a:pt x="815" y="882"/>
                        <a:pt x="1031" y="707"/>
                        <a:pt x="1031" y="445"/>
                      </a:cubicBezTo>
                      <a:cubicBezTo>
                        <a:pt x="1031" y="195"/>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289" name="Google Shape;3289;p443"/>
                <p:cNvSpPr/>
                <p:nvPr/>
              </p:nvSpPr>
              <p:spPr>
                <a:xfrm>
                  <a:off x="8315776" y="3032138"/>
                  <a:ext cx="29409" cy="25159"/>
                </a:xfrm>
                <a:custGeom>
                  <a:avLst/>
                  <a:gdLst/>
                  <a:ahLst/>
                  <a:cxnLst/>
                  <a:rect l="l" t="t" r="r" b="b"/>
                  <a:pathLst>
                    <a:path w="1031" h="882" extrusionOk="0">
                      <a:moveTo>
                        <a:pt x="586" y="0"/>
                      </a:moveTo>
                      <a:cubicBezTo>
                        <a:pt x="195" y="0"/>
                        <a:pt x="0" y="477"/>
                        <a:pt x="282" y="748"/>
                      </a:cubicBezTo>
                      <a:cubicBezTo>
                        <a:pt x="371" y="840"/>
                        <a:pt x="481" y="882"/>
                        <a:pt x="590" y="882"/>
                      </a:cubicBezTo>
                      <a:cubicBezTo>
                        <a:pt x="814" y="882"/>
                        <a:pt x="1030" y="707"/>
                        <a:pt x="1030" y="445"/>
                      </a:cubicBezTo>
                      <a:cubicBezTo>
                        <a:pt x="1030" y="195"/>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290" name="Google Shape;3290;p443"/>
                <p:cNvSpPr/>
                <p:nvPr/>
              </p:nvSpPr>
              <p:spPr>
                <a:xfrm>
                  <a:off x="8401123" y="3032138"/>
                  <a:ext cx="29381" cy="25159"/>
                </a:xfrm>
                <a:custGeom>
                  <a:avLst/>
                  <a:gdLst/>
                  <a:ahLst/>
                  <a:cxnLst/>
                  <a:rect l="l" t="t" r="r" b="b"/>
                  <a:pathLst>
                    <a:path w="1030" h="882" extrusionOk="0">
                      <a:moveTo>
                        <a:pt x="585" y="0"/>
                      </a:moveTo>
                      <a:cubicBezTo>
                        <a:pt x="195" y="0"/>
                        <a:pt x="0" y="477"/>
                        <a:pt x="282" y="748"/>
                      </a:cubicBezTo>
                      <a:cubicBezTo>
                        <a:pt x="370" y="840"/>
                        <a:pt x="481" y="882"/>
                        <a:pt x="590" y="882"/>
                      </a:cubicBezTo>
                      <a:cubicBezTo>
                        <a:pt x="814" y="882"/>
                        <a:pt x="1030" y="707"/>
                        <a:pt x="1030" y="445"/>
                      </a:cubicBezTo>
                      <a:cubicBezTo>
                        <a:pt x="1030" y="195"/>
                        <a:pt x="835" y="0"/>
                        <a:pt x="5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291" name="Google Shape;3291;p443"/>
                <p:cNvSpPr/>
                <p:nvPr/>
              </p:nvSpPr>
              <p:spPr>
                <a:xfrm>
                  <a:off x="8486755" y="3032138"/>
                  <a:ext cx="29409" cy="25159"/>
                </a:xfrm>
                <a:custGeom>
                  <a:avLst/>
                  <a:gdLst/>
                  <a:ahLst/>
                  <a:cxnLst/>
                  <a:rect l="l" t="t" r="r" b="b"/>
                  <a:pathLst>
                    <a:path w="1031" h="882" extrusionOk="0">
                      <a:moveTo>
                        <a:pt x="597" y="0"/>
                      </a:moveTo>
                      <a:cubicBezTo>
                        <a:pt x="207" y="0"/>
                        <a:pt x="1" y="477"/>
                        <a:pt x="282" y="748"/>
                      </a:cubicBezTo>
                      <a:cubicBezTo>
                        <a:pt x="375" y="840"/>
                        <a:pt x="486" y="882"/>
                        <a:pt x="595" y="882"/>
                      </a:cubicBezTo>
                      <a:cubicBezTo>
                        <a:pt x="819" y="882"/>
                        <a:pt x="1030" y="707"/>
                        <a:pt x="1030" y="445"/>
                      </a:cubicBezTo>
                      <a:cubicBezTo>
                        <a:pt x="1030" y="195"/>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292" name="Google Shape;3292;p443"/>
                <p:cNvSpPr/>
                <p:nvPr/>
              </p:nvSpPr>
              <p:spPr>
                <a:xfrm>
                  <a:off x="8144883" y="2946792"/>
                  <a:ext cx="28981" cy="24959"/>
                </a:xfrm>
                <a:custGeom>
                  <a:avLst/>
                  <a:gdLst/>
                  <a:ahLst/>
                  <a:cxnLst/>
                  <a:rect l="l" t="t" r="r" b="b"/>
                  <a:pathLst>
                    <a:path w="1016" h="875" extrusionOk="0">
                      <a:moveTo>
                        <a:pt x="569" y="0"/>
                      </a:moveTo>
                      <a:cubicBezTo>
                        <a:pt x="188" y="0"/>
                        <a:pt x="0" y="470"/>
                        <a:pt x="268" y="749"/>
                      </a:cubicBezTo>
                      <a:cubicBezTo>
                        <a:pt x="358" y="835"/>
                        <a:pt x="468" y="874"/>
                        <a:pt x="575" y="874"/>
                      </a:cubicBezTo>
                      <a:cubicBezTo>
                        <a:pt x="801" y="874"/>
                        <a:pt x="1016" y="699"/>
                        <a:pt x="1016" y="434"/>
                      </a:cubicBezTo>
                      <a:cubicBezTo>
                        <a:pt x="1016" y="196"/>
                        <a:pt x="821" y="1"/>
                        <a:pt x="582" y="1"/>
                      </a:cubicBezTo>
                      <a:cubicBezTo>
                        <a:pt x="578" y="1"/>
                        <a:pt x="574" y="0"/>
                        <a:pt x="5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293" name="Google Shape;3293;p443"/>
                <p:cNvSpPr/>
                <p:nvPr/>
              </p:nvSpPr>
              <p:spPr>
                <a:xfrm>
                  <a:off x="8230115" y="2946792"/>
                  <a:ext cx="29409" cy="24959"/>
                </a:xfrm>
                <a:custGeom>
                  <a:avLst/>
                  <a:gdLst/>
                  <a:ahLst/>
                  <a:cxnLst/>
                  <a:rect l="l" t="t" r="r" b="b"/>
                  <a:pathLst>
                    <a:path w="1031" h="875" extrusionOk="0">
                      <a:moveTo>
                        <a:pt x="597" y="1"/>
                      </a:moveTo>
                      <a:cubicBezTo>
                        <a:pt x="196" y="1"/>
                        <a:pt x="1" y="467"/>
                        <a:pt x="283" y="749"/>
                      </a:cubicBezTo>
                      <a:cubicBezTo>
                        <a:pt x="370" y="835"/>
                        <a:pt x="478" y="874"/>
                        <a:pt x="584" y="874"/>
                      </a:cubicBezTo>
                      <a:cubicBezTo>
                        <a:pt x="810" y="874"/>
                        <a:pt x="1031" y="699"/>
                        <a:pt x="1031" y="434"/>
                      </a:cubicBezTo>
                      <a:cubicBezTo>
                        <a:pt x="1031" y="196"/>
                        <a:pt x="835" y="1"/>
                        <a:pt x="5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294" name="Google Shape;3294;p443"/>
                <p:cNvSpPr/>
                <p:nvPr/>
              </p:nvSpPr>
              <p:spPr>
                <a:xfrm>
                  <a:off x="8315776" y="2946792"/>
                  <a:ext cx="29409" cy="24959"/>
                </a:xfrm>
                <a:custGeom>
                  <a:avLst/>
                  <a:gdLst/>
                  <a:ahLst/>
                  <a:cxnLst/>
                  <a:rect l="l" t="t" r="r" b="b"/>
                  <a:pathLst>
                    <a:path w="1031" h="875" extrusionOk="0">
                      <a:moveTo>
                        <a:pt x="586" y="1"/>
                      </a:moveTo>
                      <a:cubicBezTo>
                        <a:pt x="195" y="1"/>
                        <a:pt x="0" y="467"/>
                        <a:pt x="282" y="749"/>
                      </a:cubicBezTo>
                      <a:cubicBezTo>
                        <a:pt x="369" y="835"/>
                        <a:pt x="477" y="874"/>
                        <a:pt x="584" y="874"/>
                      </a:cubicBezTo>
                      <a:cubicBezTo>
                        <a:pt x="810" y="874"/>
                        <a:pt x="1030" y="699"/>
                        <a:pt x="1030" y="434"/>
                      </a:cubicBezTo>
                      <a:cubicBezTo>
                        <a:pt x="1030" y="196"/>
                        <a:pt x="835" y="1"/>
                        <a:pt x="5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295" name="Google Shape;3295;p443"/>
                <p:cNvSpPr/>
                <p:nvPr/>
              </p:nvSpPr>
              <p:spPr>
                <a:xfrm>
                  <a:off x="8401123" y="2946792"/>
                  <a:ext cx="29381" cy="24959"/>
                </a:xfrm>
                <a:custGeom>
                  <a:avLst/>
                  <a:gdLst/>
                  <a:ahLst/>
                  <a:cxnLst/>
                  <a:rect l="l" t="t" r="r" b="b"/>
                  <a:pathLst>
                    <a:path w="1030" h="875" extrusionOk="0">
                      <a:moveTo>
                        <a:pt x="585" y="1"/>
                      </a:moveTo>
                      <a:cubicBezTo>
                        <a:pt x="195" y="1"/>
                        <a:pt x="0" y="467"/>
                        <a:pt x="282" y="749"/>
                      </a:cubicBezTo>
                      <a:cubicBezTo>
                        <a:pt x="369" y="835"/>
                        <a:pt x="477" y="874"/>
                        <a:pt x="583" y="874"/>
                      </a:cubicBezTo>
                      <a:cubicBezTo>
                        <a:pt x="810" y="874"/>
                        <a:pt x="1030" y="699"/>
                        <a:pt x="1030" y="434"/>
                      </a:cubicBezTo>
                      <a:cubicBezTo>
                        <a:pt x="1030" y="196"/>
                        <a:pt x="835" y="1"/>
                        <a:pt x="58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296" name="Google Shape;3296;p443"/>
                <p:cNvSpPr/>
                <p:nvPr/>
              </p:nvSpPr>
              <p:spPr>
                <a:xfrm>
                  <a:off x="8486755" y="2946792"/>
                  <a:ext cx="29409" cy="24959"/>
                </a:xfrm>
                <a:custGeom>
                  <a:avLst/>
                  <a:gdLst/>
                  <a:ahLst/>
                  <a:cxnLst/>
                  <a:rect l="l" t="t" r="r" b="b"/>
                  <a:pathLst>
                    <a:path w="1031" h="875" extrusionOk="0">
                      <a:moveTo>
                        <a:pt x="597" y="1"/>
                      </a:moveTo>
                      <a:cubicBezTo>
                        <a:pt x="207" y="1"/>
                        <a:pt x="1" y="467"/>
                        <a:pt x="282" y="749"/>
                      </a:cubicBezTo>
                      <a:cubicBezTo>
                        <a:pt x="373" y="835"/>
                        <a:pt x="482" y="874"/>
                        <a:pt x="589" y="874"/>
                      </a:cubicBezTo>
                      <a:cubicBezTo>
                        <a:pt x="815" y="874"/>
                        <a:pt x="1030" y="699"/>
                        <a:pt x="1030" y="434"/>
                      </a:cubicBezTo>
                      <a:cubicBezTo>
                        <a:pt x="1030" y="196"/>
                        <a:pt x="835" y="1"/>
                        <a:pt x="5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297" name="Google Shape;3297;p443"/>
                <p:cNvSpPr/>
                <p:nvPr/>
              </p:nvSpPr>
              <p:spPr>
                <a:xfrm>
                  <a:off x="8144797" y="2860846"/>
                  <a:ext cx="29067" cy="25245"/>
                </a:xfrm>
                <a:custGeom>
                  <a:avLst/>
                  <a:gdLst/>
                  <a:ahLst/>
                  <a:cxnLst/>
                  <a:rect l="l" t="t" r="r" b="b"/>
                  <a:pathLst>
                    <a:path w="1019" h="885" extrusionOk="0">
                      <a:moveTo>
                        <a:pt x="585" y="0"/>
                      </a:moveTo>
                      <a:cubicBezTo>
                        <a:pt x="195" y="0"/>
                        <a:pt x="0" y="477"/>
                        <a:pt x="271" y="759"/>
                      </a:cubicBezTo>
                      <a:cubicBezTo>
                        <a:pt x="361" y="846"/>
                        <a:pt x="471" y="885"/>
                        <a:pt x="578" y="885"/>
                      </a:cubicBezTo>
                      <a:cubicBezTo>
                        <a:pt x="804" y="885"/>
                        <a:pt x="1019" y="710"/>
                        <a:pt x="1019" y="445"/>
                      </a:cubicBezTo>
                      <a:cubicBezTo>
                        <a:pt x="1019" y="206"/>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298" name="Google Shape;3298;p443"/>
                <p:cNvSpPr/>
                <p:nvPr/>
              </p:nvSpPr>
              <p:spPr>
                <a:xfrm>
                  <a:off x="8230115" y="2860846"/>
                  <a:ext cx="29409" cy="25245"/>
                </a:xfrm>
                <a:custGeom>
                  <a:avLst/>
                  <a:gdLst/>
                  <a:ahLst/>
                  <a:cxnLst/>
                  <a:rect l="l" t="t" r="r" b="b"/>
                  <a:pathLst>
                    <a:path w="1031" h="885" extrusionOk="0">
                      <a:moveTo>
                        <a:pt x="597" y="0"/>
                      </a:moveTo>
                      <a:cubicBezTo>
                        <a:pt x="196" y="0"/>
                        <a:pt x="1" y="477"/>
                        <a:pt x="283" y="759"/>
                      </a:cubicBezTo>
                      <a:cubicBezTo>
                        <a:pt x="370" y="846"/>
                        <a:pt x="478" y="885"/>
                        <a:pt x="584" y="885"/>
                      </a:cubicBezTo>
                      <a:cubicBezTo>
                        <a:pt x="810" y="885"/>
                        <a:pt x="1031" y="710"/>
                        <a:pt x="1031" y="445"/>
                      </a:cubicBezTo>
                      <a:cubicBezTo>
                        <a:pt x="1031" y="206"/>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299" name="Google Shape;3299;p443"/>
                <p:cNvSpPr/>
                <p:nvPr/>
              </p:nvSpPr>
              <p:spPr>
                <a:xfrm>
                  <a:off x="8315776" y="2860846"/>
                  <a:ext cx="29409" cy="25245"/>
                </a:xfrm>
                <a:custGeom>
                  <a:avLst/>
                  <a:gdLst/>
                  <a:ahLst/>
                  <a:cxnLst/>
                  <a:rect l="l" t="t" r="r" b="b"/>
                  <a:pathLst>
                    <a:path w="1031" h="885" extrusionOk="0">
                      <a:moveTo>
                        <a:pt x="586" y="0"/>
                      </a:moveTo>
                      <a:cubicBezTo>
                        <a:pt x="195" y="0"/>
                        <a:pt x="0" y="477"/>
                        <a:pt x="282" y="759"/>
                      </a:cubicBezTo>
                      <a:cubicBezTo>
                        <a:pt x="369" y="846"/>
                        <a:pt x="477" y="885"/>
                        <a:pt x="584" y="885"/>
                      </a:cubicBezTo>
                      <a:cubicBezTo>
                        <a:pt x="810" y="885"/>
                        <a:pt x="1030" y="710"/>
                        <a:pt x="1030" y="445"/>
                      </a:cubicBezTo>
                      <a:cubicBezTo>
                        <a:pt x="1030" y="206"/>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00" name="Google Shape;3300;p443"/>
                <p:cNvSpPr/>
                <p:nvPr/>
              </p:nvSpPr>
              <p:spPr>
                <a:xfrm>
                  <a:off x="8401123" y="2860846"/>
                  <a:ext cx="29381" cy="25245"/>
                </a:xfrm>
                <a:custGeom>
                  <a:avLst/>
                  <a:gdLst/>
                  <a:ahLst/>
                  <a:cxnLst/>
                  <a:rect l="l" t="t" r="r" b="b"/>
                  <a:pathLst>
                    <a:path w="1030" h="885" extrusionOk="0">
                      <a:moveTo>
                        <a:pt x="585" y="0"/>
                      </a:moveTo>
                      <a:cubicBezTo>
                        <a:pt x="195" y="0"/>
                        <a:pt x="0" y="477"/>
                        <a:pt x="282" y="759"/>
                      </a:cubicBezTo>
                      <a:cubicBezTo>
                        <a:pt x="369" y="846"/>
                        <a:pt x="477" y="885"/>
                        <a:pt x="583" y="885"/>
                      </a:cubicBezTo>
                      <a:cubicBezTo>
                        <a:pt x="810" y="885"/>
                        <a:pt x="1030" y="710"/>
                        <a:pt x="1030" y="445"/>
                      </a:cubicBezTo>
                      <a:cubicBezTo>
                        <a:pt x="1030" y="206"/>
                        <a:pt x="835" y="0"/>
                        <a:pt x="5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01" name="Google Shape;3301;p443"/>
                <p:cNvSpPr/>
                <p:nvPr/>
              </p:nvSpPr>
              <p:spPr>
                <a:xfrm>
                  <a:off x="8486755" y="2860846"/>
                  <a:ext cx="29409" cy="25245"/>
                </a:xfrm>
                <a:custGeom>
                  <a:avLst/>
                  <a:gdLst/>
                  <a:ahLst/>
                  <a:cxnLst/>
                  <a:rect l="l" t="t" r="r" b="b"/>
                  <a:pathLst>
                    <a:path w="1031" h="885" extrusionOk="0">
                      <a:moveTo>
                        <a:pt x="597" y="0"/>
                      </a:moveTo>
                      <a:cubicBezTo>
                        <a:pt x="207" y="0"/>
                        <a:pt x="1" y="477"/>
                        <a:pt x="282" y="759"/>
                      </a:cubicBezTo>
                      <a:cubicBezTo>
                        <a:pt x="373" y="846"/>
                        <a:pt x="482" y="885"/>
                        <a:pt x="589" y="885"/>
                      </a:cubicBezTo>
                      <a:cubicBezTo>
                        <a:pt x="815" y="885"/>
                        <a:pt x="1030" y="710"/>
                        <a:pt x="1030" y="445"/>
                      </a:cubicBezTo>
                      <a:cubicBezTo>
                        <a:pt x="1030" y="206"/>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02" name="Google Shape;3302;p443"/>
                <p:cNvSpPr/>
                <p:nvPr/>
              </p:nvSpPr>
              <p:spPr>
                <a:xfrm>
                  <a:off x="8144797" y="2775185"/>
                  <a:ext cx="29067" cy="25273"/>
                </a:xfrm>
                <a:custGeom>
                  <a:avLst/>
                  <a:gdLst/>
                  <a:ahLst/>
                  <a:cxnLst/>
                  <a:rect l="l" t="t" r="r" b="b"/>
                  <a:pathLst>
                    <a:path w="1019" h="886" extrusionOk="0">
                      <a:moveTo>
                        <a:pt x="585" y="1"/>
                      </a:moveTo>
                      <a:cubicBezTo>
                        <a:pt x="195" y="1"/>
                        <a:pt x="0" y="478"/>
                        <a:pt x="271" y="760"/>
                      </a:cubicBezTo>
                      <a:cubicBezTo>
                        <a:pt x="361" y="846"/>
                        <a:pt x="471" y="885"/>
                        <a:pt x="578" y="885"/>
                      </a:cubicBezTo>
                      <a:cubicBezTo>
                        <a:pt x="804" y="885"/>
                        <a:pt x="1019" y="710"/>
                        <a:pt x="1019" y="445"/>
                      </a:cubicBezTo>
                      <a:cubicBezTo>
                        <a:pt x="1019" y="207"/>
                        <a:pt x="824" y="12"/>
                        <a:pt x="58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03" name="Google Shape;3303;p443"/>
                <p:cNvSpPr/>
                <p:nvPr/>
              </p:nvSpPr>
              <p:spPr>
                <a:xfrm>
                  <a:off x="8230115" y="2775185"/>
                  <a:ext cx="29409" cy="25273"/>
                </a:xfrm>
                <a:custGeom>
                  <a:avLst/>
                  <a:gdLst/>
                  <a:ahLst/>
                  <a:cxnLst/>
                  <a:rect l="l" t="t" r="r" b="b"/>
                  <a:pathLst>
                    <a:path w="1031" h="886" extrusionOk="0">
                      <a:moveTo>
                        <a:pt x="597" y="1"/>
                      </a:moveTo>
                      <a:cubicBezTo>
                        <a:pt x="196" y="1"/>
                        <a:pt x="1" y="478"/>
                        <a:pt x="283" y="760"/>
                      </a:cubicBezTo>
                      <a:cubicBezTo>
                        <a:pt x="370" y="846"/>
                        <a:pt x="478" y="885"/>
                        <a:pt x="584" y="885"/>
                      </a:cubicBezTo>
                      <a:cubicBezTo>
                        <a:pt x="810" y="885"/>
                        <a:pt x="1031" y="710"/>
                        <a:pt x="1031" y="445"/>
                      </a:cubicBezTo>
                      <a:cubicBezTo>
                        <a:pt x="1031" y="207"/>
                        <a:pt x="835" y="12"/>
                        <a:pt x="5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04" name="Google Shape;3304;p443"/>
                <p:cNvSpPr/>
                <p:nvPr/>
              </p:nvSpPr>
              <p:spPr>
                <a:xfrm>
                  <a:off x="8315776" y="2775185"/>
                  <a:ext cx="29409" cy="25273"/>
                </a:xfrm>
                <a:custGeom>
                  <a:avLst/>
                  <a:gdLst/>
                  <a:ahLst/>
                  <a:cxnLst/>
                  <a:rect l="l" t="t" r="r" b="b"/>
                  <a:pathLst>
                    <a:path w="1031" h="886" extrusionOk="0">
                      <a:moveTo>
                        <a:pt x="586" y="1"/>
                      </a:moveTo>
                      <a:cubicBezTo>
                        <a:pt x="195" y="12"/>
                        <a:pt x="0" y="478"/>
                        <a:pt x="282" y="760"/>
                      </a:cubicBezTo>
                      <a:cubicBezTo>
                        <a:pt x="369" y="846"/>
                        <a:pt x="477" y="885"/>
                        <a:pt x="584" y="885"/>
                      </a:cubicBezTo>
                      <a:cubicBezTo>
                        <a:pt x="810" y="885"/>
                        <a:pt x="1030" y="710"/>
                        <a:pt x="1030" y="445"/>
                      </a:cubicBezTo>
                      <a:cubicBezTo>
                        <a:pt x="1030" y="207"/>
                        <a:pt x="835" y="12"/>
                        <a:pt x="5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05" name="Google Shape;3305;p443"/>
                <p:cNvSpPr/>
                <p:nvPr/>
              </p:nvSpPr>
              <p:spPr>
                <a:xfrm>
                  <a:off x="8401123" y="2775185"/>
                  <a:ext cx="29381" cy="25273"/>
                </a:xfrm>
                <a:custGeom>
                  <a:avLst/>
                  <a:gdLst/>
                  <a:ahLst/>
                  <a:cxnLst/>
                  <a:rect l="l" t="t" r="r" b="b"/>
                  <a:pathLst>
                    <a:path w="1030" h="886" extrusionOk="0">
                      <a:moveTo>
                        <a:pt x="585" y="1"/>
                      </a:moveTo>
                      <a:cubicBezTo>
                        <a:pt x="195" y="1"/>
                        <a:pt x="0" y="478"/>
                        <a:pt x="282" y="760"/>
                      </a:cubicBezTo>
                      <a:cubicBezTo>
                        <a:pt x="369" y="846"/>
                        <a:pt x="477" y="885"/>
                        <a:pt x="583" y="885"/>
                      </a:cubicBezTo>
                      <a:cubicBezTo>
                        <a:pt x="810" y="885"/>
                        <a:pt x="1030" y="710"/>
                        <a:pt x="1030" y="445"/>
                      </a:cubicBezTo>
                      <a:cubicBezTo>
                        <a:pt x="1030" y="207"/>
                        <a:pt x="835" y="12"/>
                        <a:pt x="58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06" name="Google Shape;3306;p443"/>
                <p:cNvSpPr/>
                <p:nvPr/>
              </p:nvSpPr>
              <p:spPr>
                <a:xfrm>
                  <a:off x="8486755" y="2775185"/>
                  <a:ext cx="29409" cy="25273"/>
                </a:xfrm>
                <a:custGeom>
                  <a:avLst/>
                  <a:gdLst/>
                  <a:ahLst/>
                  <a:cxnLst/>
                  <a:rect l="l" t="t" r="r" b="b"/>
                  <a:pathLst>
                    <a:path w="1031" h="886" extrusionOk="0">
                      <a:moveTo>
                        <a:pt x="597" y="1"/>
                      </a:moveTo>
                      <a:cubicBezTo>
                        <a:pt x="207" y="1"/>
                        <a:pt x="1" y="478"/>
                        <a:pt x="282" y="760"/>
                      </a:cubicBezTo>
                      <a:cubicBezTo>
                        <a:pt x="373" y="846"/>
                        <a:pt x="482" y="885"/>
                        <a:pt x="589" y="885"/>
                      </a:cubicBezTo>
                      <a:cubicBezTo>
                        <a:pt x="815" y="885"/>
                        <a:pt x="1030" y="710"/>
                        <a:pt x="1030" y="445"/>
                      </a:cubicBezTo>
                      <a:cubicBezTo>
                        <a:pt x="1030" y="207"/>
                        <a:pt x="835" y="12"/>
                        <a:pt x="5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07" name="Google Shape;3307;p443"/>
                <p:cNvSpPr/>
                <p:nvPr/>
              </p:nvSpPr>
              <p:spPr>
                <a:xfrm>
                  <a:off x="8144797" y="2689867"/>
                  <a:ext cx="29067" cy="24931"/>
                </a:xfrm>
                <a:custGeom>
                  <a:avLst/>
                  <a:gdLst/>
                  <a:ahLst/>
                  <a:cxnLst/>
                  <a:rect l="l" t="t" r="r" b="b"/>
                  <a:pathLst>
                    <a:path w="1019" h="874" extrusionOk="0">
                      <a:moveTo>
                        <a:pt x="585" y="0"/>
                      </a:moveTo>
                      <a:cubicBezTo>
                        <a:pt x="195" y="0"/>
                        <a:pt x="0" y="466"/>
                        <a:pt x="271" y="748"/>
                      </a:cubicBezTo>
                      <a:cubicBezTo>
                        <a:pt x="361" y="835"/>
                        <a:pt x="471" y="874"/>
                        <a:pt x="578" y="874"/>
                      </a:cubicBezTo>
                      <a:cubicBezTo>
                        <a:pt x="804" y="874"/>
                        <a:pt x="1019" y="699"/>
                        <a:pt x="1019" y="434"/>
                      </a:cubicBezTo>
                      <a:cubicBezTo>
                        <a:pt x="1019" y="195"/>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08" name="Google Shape;3308;p443"/>
                <p:cNvSpPr/>
                <p:nvPr/>
              </p:nvSpPr>
              <p:spPr>
                <a:xfrm>
                  <a:off x="8230115" y="2689867"/>
                  <a:ext cx="29409" cy="24931"/>
                </a:xfrm>
                <a:custGeom>
                  <a:avLst/>
                  <a:gdLst/>
                  <a:ahLst/>
                  <a:cxnLst/>
                  <a:rect l="l" t="t" r="r" b="b"/>
                  <a:pathLst>
                    <a:path w="1031" h="874" extrusionOk="0">
                      <a:moveTo>
                        <a:pt x="597" y="0"/>
                      </a:moveTo>
                      <a:cubicBezTo>
                        <a:pt x="196" y="0"/>
                        <a:pt x="1" y="466"/>
                        <a:pt x="283" y="748"/>
                      </a:cubicBezTo>
                      <a:cubicBezTo>
                        <a:pt x="370" y="835"/>
                        <a:pt x="478" y="874"/>
                        <a:pt x="584" y="874"/>
                      </a:cubicBezTo>
                      <a:cubicBezTo>
                        <a:pt x="810" y="874"/>
                        <a:pt x="1031" y="699"/>
                        <a:pt x="1031" y="434"/>
                      </a:cubicBezTo>
                      <a:cubicBezTo>
                        <a:pt x="1031" y="195"/>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09" name="Google Shape;3309;p443"/>
                <p:cNvSpPr/>
                <p:nvPr/>
              </p:nvSpPr>
              <p:spPr>
                <a:xfrm>
                  <a:off x="8315776" y="2689867"/>
                  <a:ext cx="29409" cy="24931"/>
                </a:xfrm>
                <a:custGeom>
                  <a:avLst/>
                  <a:gdLst/>
                  <a:ahLst/>
                  <a:cxnLst/>
                  <a:rect l="l" t="t" r="r" b="b"/>
                  <a:pathLst>
                    <a:path w="1031" h="874" extrusionOk="0">
                      <a:moveTo>
                        <a:pt x="586" y="0"/>
                      </a:moveTo>
                      <a:cubicBezTo>
                        <a:pt x="195" y="0"/>
                        <a:pt x="0" y="466"/>
                        <a:pt x="282" y="748"/>
                      </a:cubicBezTo>
                      <a:cubicBezTo>
                        <a:pt x="369" y="835"/>
                        <a:pt x="477" y="874"/>
                        <a:pt x="584" y="874"/>
                      </a:cubicBezTo>
                      <a:cubicBezTo>
                        <a:pt x="810" y="874"/>
                        <a:pt x="1030" y="699"/>
                        <a:pt x="1030" y="434"/>
                      </a:cubicBezTo>
                      <a:cubicBezTo>
                        <a:pt x="1030" y="195"/>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10" name="Google Shape;3310;p443"/>
                <p:cNvSpPr/>
                <p:nvPr/>
              </p:nvSpPr>
              <p:spPr>
                <a:xfrm>
                  <a:off x="8401123" y="2689867"/>
                  <a:ext cx="29381" cy="24931"/>
                </a:xfrm>
                <a:custGeom>
                  <a:avLst/>
                  <a:gdLst/>
                  <a:ahLst/>
                  <a:cxnLst/>
                  <a:rect l="l" t="t" r="r" b="b"/>
                  <a:pathLst>
                    <a:path w="1030" h="874" extrusionOk="0">
                      <a:moveTo>
                        <a:pt x="585" y="0"/>
                      </a:moveTo>
                      <a:cubicBezTo>
                        <a:pt x="195" y="0"/>
                        <a:pt x="0" y="466"/>
                        <a:pt x="282" y="748"/>
                      </a:cubicBezTo>
                      <a:cubicBezTo>
                        <a:pt x="369" y="835"/>
                        <a:pt x="477" y="874"/>
                        <a:pt x="583" y="874"/>
                      </a:cubicBezTo>
                      <a:cubicBezTo>
                        <a:pt x="810" y="874"/>
                        <a:pt x="1030" y="699"/>
                        <a:pt x="1030" y="434"/>
                      </a:cubicBezTo>
                      <a:cubicBezTo>
                        <a:pt x="1030" y="195"/>
                        <a:pt x="835" y="0"/>
                        <a:pt x="5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11" name="Google Shape;3311;p443"/>
                <p:cNvSpPr/>
                <p:nvPr/>
              </p:nvSpPr>
              <p:spPr>
                <a:xfrm>
                  <a:off x="8486755" y="2689867"/>
                  <a:ext cx="29409" cy="24931"/>
                </a:xfrm>
                <a:custGeom>
                  <a:avLst/>
                  <a:gdLst/>
                  <a:ahLst/>
                  <a:cxnLst/>
                  <a:rect l="l" t="t" r="r" b="b"/>
                  <a:pathLst>
                    <a:path w="1031" h="874" extrusionOk="0">
                      <a:moveTo>
                        <a:pt x="597" y="0"/>
                      </a:moveTo>
                      <a:cubicBezTo>
                        <a:pt x="207" y="0"/>
                        <a:pt x="1" y="466"/>
                        <a:pt x="282" y="748"/>
                      </a:cubicBezTo>
                      <a:cubicBezTo>
                        <a:pt x="373" y="835"/>
                        <a:pt x="482" y="874"/>
                        <a:pt x="589" y="874"/>
                      </a:cubicBezTo>
                      <a:cubicBezTo>
                        <a:pt x="815" y="874"/>
                        <a:pt x="1030" y="699"/>
                        <a:pt x="1030" y="434"/>
                      </a:cubicBezTo>
                      <a:cubicBezTo>
                        <a:pt x="1030" y="195"/>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12" name="Google Shape;3312;p443"/>
                <p:cNvSpPr/>
                <p:nvPr/>
              </p:nvSpPr>
              <p:spPr>
                <a:xfrm>
                  <a:off x="8144483" y="2603893"/>
                  <a:ext cx="29381" cy="25159"/>
                </a:xfrm>
                <a:custGeom>
                  <a:avLst/>
                  <a:gdLst/>
                  <a:ahLst/>
                  <a:cxnLst/>
                  <a:rect l="l" t="t" r="r" b="b"/>
                  <a:pathLst>
                    <a:path w="1030" h="882" extrusionOk="0">
                      <a:moveTo>
                        <a:pt x="596" y="1"/>
                      </a:moveTo>
                      <a:cubicBezTo>
                        <a:pt x="195" y="1"/>
                        <a:pt x="0" y="478"/>
                        <a:pt x="282" y="749"/>
                      </a:cubicBezTo>
                      <a:cubicBezTo>
                        <a:pt x="374" y="841"/>
                        <a:pt x="486" y="882"/>
                        <a:pt x="595" y="882"/>
                      </a:cubicBezTo>
                      <a:cubicBezTo>
                        <a:pt x="819" y="882"/>
                        <a:pt x="1030" y="708"/>
                        <a:pt x="1030" y="445"/>
                      </a:cubicBezTo>
                      <a:cubicBezTo>
                        <a:pt x="1030" y="196"/>
                        <a:pt x="835" y="1"/>
                        <a:pt x="59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13" name="Google Shape;3313;p443"/>
                <p:cNvSpPr/>
                <p:nvPr/>
              </p:nvSpPr>
              <p:spPr>
                <a:xfrm>
                  <a:off x="8230115" y="2603893"/>
                  <a:ext cx="29409" cy="25159"/>
                </a:xfrm>
                <a:custGeom>
                  <a:avLst/>
                  <a:gdLst/>
                  <a:ahLst/>
                  <a:cxnLst/>
                  <a:rect l="l" t="t" r="r" b="b"/>
                  <a:pathLst>
                    <a:path w="1031" h="882" extrusionOk="0">
                      <a:moveTo>
                        <a:pt x="597" y="1"/>
                      </a:moveTo>
                      <a:cubicBezTo>
                        <a:pt x="196" y="1"/>
                        <a:pt x="1" y="478"/>
                        <a:pt x="283" y="749"/>
                      </a:cubicBezTo>
                      <a:cubicBezTo>
                        <a:pt x="371" y="841"/>
                        <a:pt x="482" y="882"/>
                        <a:pt x="591" y="882"/>
                      </a:cubicBezTo>
                      <a:cubicBezTo>
                        <a:pt x="815" y="882"/>
                        <a:pt x="1031" y="708"/>
                        <a:pt x="1031" y="445"/>
                      </a:cubicBezTo>
                      <a:cubicBezTo>
                        <a:pt x="1031" y="196"/>
                        <a:pt x="835" y="1"/>
                        <a:pt x="5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14" name="Google Shape;3314;p443"/>
                <p:cNvSpPr/>
                <p:nvPr/>
              </p:nvSpPr>
              <p:spPr>
                <a:xfrm>
                  <a:off x="8315776" y="2603893"/>
                  <a:ext cx="29409" cy="25159"/>
                </a:xfrm>
                <a:custGeom>
                  <a:avLst/>
                  <a:gdLst/>
                  <a:ahLst/>
                  <a:cxnLst/>
                  <a:rect l="l" t="t" r="r" b="b"/>
                  <a:pathLst>
                    <a:path w="1031" h="882" extrusionOk="0">
                      <a:moveTo>
                        <a:pt x="586" y="1"/>
                      </a:moveTo>
                      <a:cubicBezTo>
                        <a:pt x="195" y="1"/>
                        <a:pt x="0" y="478"/>
                        <a:pt x="271" y="749"/>
                      </a:cubicBezTo>
                      <a:cubicBezTo>
                        <a:pt x="363" y="841"/>
                        <a:pt x="477" y="882"/>
                        <a:pt x="587" y="882"/>
                      </a:cubicBezTo>
                      <a:cubicBezTo>
                        <a:pt x="814" y="882"/>
                        <a:pt x="1030" y="708"/>
                        <a:pt x="1030" y="445"/>
                      </a:cubicBezTo>
                      <a:cubicBezTo>
                        <a:pt x="1030" y="196"/>
                        <a:pt x="835" y="1"/>
                        <a:pt x="5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15" name="Google Shape;3315;p443"/>
                <p:cNvSpPr/>
                <p:nvPr/>
              </p:nvSpPr>
              <p:spPr>
                <a:xfrm>
                  <a:off x="8401123" y="2603893"/>
                  <a:ext cx="29381" cy="25159"/>
                </a:xfrm>
                <a:custGeom>
                  <a:avLst/>
                  <a:gdLst/>
                  <a:ahLst/>
                  <a:cxnLst/>
                  <a:rect l="l" t="t" r="r" b="b"/>
                  <a:pathLst>
                    <a:path w="1030" h="882" extrusionOk="0">
                      <a:moveTo>
                        <a:pt x="585" y="1"/>
                      </a:moveTo>
                      <a:cubicBezTo>
                        <a:pt x="195" y="1"/>
                        <a:pt x="0" y="478"/>
                        <a:pt x="282" y="749"/>
                      </a:cubicBezTo>
                      <a:cubicBezTo>
                        <a:pt x="370" y="841"/>
                        <a:pt x="481" y="882"/>
                        <a:pt x="590" y="882"/>
                      </a:cubicBezTo>
                      <a:cubicBezTo>
                        <a:pt x="814" y="882"/>
                        <a:pt x="1030" y="708"/>
                        <a:pt x="1030" y="445"/>
                      </a:cubicBezTo>
                      <a:cubicBezTo>
                        <a:pt x="1030" y="196"/>
                        <a:pt x="835" y="1"/>
                        <a:pt x="58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16" name="Google Shape;3316;p443"/>
                <p:cNvSpPr/>
                <p:nvPr/>
              </p:nvSpPr>
              <p:spPr>
                <a:xfrm>
                  <a:off x="8486755" y="2603893"/>
                  <a:ext cx="29409" cy="25159"/>
                </a:xfrm>
                <a:custGeom>
                  <a:avLst/>
                  <a:gdLst/>
                  <a:ahLst/>
                  <a:cxnLst/>
                  <a:rect l="l" t="t" r="r" b="b"/>
                  <a:pathLst>
                    <a:path w="1031" h="882" extrusionOk="0">
                      <a:moveTo>
                        <a:pt x="597" y="1"/>
                      </a:moveTo>
                      <a:cubicBezTo>
                        <a:pt x="196" y="1"/>
                        <a:pt x="1" y="478"/>
                        <a:pt x="282" y="749"/>
                      </a:cubicBezTo>
                      <a:cubicBezTo>
                        <a:pt x="371" y="841"/>
                        <a:pt x="482" y="882"/>
                        <a:pt x="590" y="882"/>
                      </a:cubicBezTo>
                      <a:cubicBezTo>
                        <a:pt x="814" y="882"/>
                        <a:pt x="1030" y="708"/>
                        <a:pt x="1030" y="445"/>
                      </a:cubicBezTo>
                      <a:cubicBezTo>
                        <a:pt x="1030" y="196"/>
                        <a:pt x="835" y="1"/>
                        <a:pt x="5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17" name="Google Shape;3317;p443"/>
                <p:cNvSpPr/>
                <p:nvPr/>
              </p:nvSpPr>
              <p:spPr>
                <a:xfrm>
                  <a:off x="8144797" y="2518261"/>
                  <a:ext cx="29067" cy="25245"/>
                </a:xfrm>
                <a:custGeom>
                  <a:avLst/>
                  <a:gdLst/>
                  <a:ahLst/>
                  <a:cxnLst/>
                  <a:rect l="l" t="t" r="r" b="b"/>
                  <a:pathLst>
                    <a:path w="1019" h="885" extrusionOk="0">
                      <a:moveTo>
                        <a:pt x="585" y="0"/>
                      </a:moveTo>
                      <a:cubicBezTo>
                        <a:pt x="195" y="0"/>
                        <a:pt x="0" y="477"/>
                        <a:pt x="271" y="759"/>
                      </a:cubicBezTo>
                      <a:cubicBezTo>
                        <a:pt x="361" y="846"/>
                        <a:pt x="471" y="885"/>
                        <a:pt x="578" y="885"/>
                      </a:cubicBezTo>
                      <a:cubicBezTo>
                        <a:pt x="804" y="885"/>
                        <a:pt x="1019" y="710"/>
                        <a:pt x="1019" y="445"/>
                      </a:cubicBezTo>
                      <a:cubicBezTo>
                        <a:pt x="1019" y="206"/>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18" name="Google Shape;3318;p443"/>
                <p:cNvSpPr/>
                <p:nvPr/>
              </p:nvSpPr>
              <p:spPr>
                <a:xfrm>
                  <a:off x="8230115" y="2518261"/>
                  <a:ext cx="29409" cy="25245"/>
                </a:xfrm>
                <a:custGeom>
                  <a:avLst/>
                  <a:gdLst/>
                  <a:ahLst/>
                  <a:cxnLst/>
                  <a:rect l="l" t="t" r="r" b="b"/>
                  <a:pathLst>
                    <a:path w="1031" h="885" extrusionOk="0">
                      <a:moveTo>
                        <a:pt x="597" y="0"/>
                      </a:moveTo>
                      <a:cubicBezTo>
                        <a:pt x="196" y="0"/>
                        <a:pt x="1" y="477"/>
                        <a:pt x="283" y="759"/>
                      </a:cubicBezTo>
                      <a:cubicBezTo>
                        <a:pt x="370" y="846"/>
                        <a:pt x="478" y="885"/>
                        <a:pt x="584" y="885"/>
                      </a:cubicBezTo>
                      <a:cubicBezTo>
                        <a:pt x="810" y="885"/>
                        <a:pt x="1031" y="710"/>
                        <a:pt x="1031" y="445"/>
                      </a:cubicBezTo>
                      <a:cubicBezTo>
                        <a:pt x="1031" y="206"/>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19" name="Google Shape;3319;p443"/>
                <p:cNvSpPr/>
                <p:nvPr/>
              </p:nvSpPr>
              <p:spPr>
                <a:xfrm>
                  <a:off x="8315776" y="2518261"/>
                  <a:ext cx="29409" cy="25245"/>
                </a:xfrm>
                <a:custGeom>
                  <a:avLst/>
                  <a:gdLst/>
                  <a:ahLst/>
                  <a:cxnLst/>
                  <a:rect l="l" t="t" r="r" b="b"/>
                  <a:pathLst>
                    <a:path w="1031" h="885" extrusionOk="0">
                      <a:moveTo>
                        <a:pt x="586" y="0"/>
                      </a:moveTo>
                      <a:cubicBezTo>
                        <a:pt x="195" y="0"/>
                        <a:pt x="0" y="477"/>
                        <a:pt x="282" y="759"/>
                      </a:cubicBezTo>
                      <a:cubicBezTo>
                        <a:pt x="369" y="846"/>
                        <a:pt x="477" y="885"/>
                        <a:pt x="584" y="885"/>
                      </a:cubicBezTo>
                      <a:cubicBezTo>
                        <a:pt x="810" y="885"/>
                        <a:pt x="1030" y="710"/>
                        <a:pt x="1030" y="445"/>
                      </a:cubicBezTo>
                      <a:cubicBezTo>
                        <a:pt x="1030" y="206"/>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20" name="Google Shape;3320;p443"/>
                <p:cNvSpPr/>
                <p:nvPr/>
              </p:nvSpPr>
              <p:spPr>
                <a:xfrm>
                  <a:off x="8401123" y="2518261"/>
                  <a:ext cx="29381" cy="25245"/>
                </a:xfrm>
                <a:custGeom>
                  <a:avLst/>
                  <a:gdLst/>
                  <a:ahLst/>
                  <a:cxnLst/>
                  <a:rect l="l" t="t" r="r" b="b"/>
                  <a:pathLst>
                    <a:path w="1030" h="885" extrusionOk="0">
                      <a:moveTo>
                        <a:pt x="585" y="0"/>
                      </a:moveTo>
                      <a:cubicBezTo>
                        <a:pt x="195" y="0"/>
                        <a:pt x="0" y="477"/>
                        <a:pt x="282" y="759"/>
                      </a:cubicBezTo>
                      <a:cubicBezTo>
                        <a:pt x="369" y="846"/>
                        <a:pt x="477" y="885"/>
                        <a:pt x="583" y="885"/>
                      </a:cubicBezTo>
                      <a:cubicBezTo>
                        <a:pt x="810" y="885"/>
                        <a:pt x="1030" y="710"/>
                        <a:pt x="1030" y="445"/>
                      </a:cubicBezTo>
                      <a:cubicBezTo>
                        <a:pt x="1030" y="206"/>
                        <a:pt x="835" y="0"/>
                        <a:pt x="5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21" name="Google Shape;3321;p443"/>
                <p:cNvSpPr/>
                <p:nvPr/>
              </p:nvSpPr>
              <p:spPr>
                <a:xfrm>
                  <a:off x="8486755" y="2518261"/>
                  <a:ext cx="29409" cy="25245"/>
                </a:xfrm>
                <a:custGeom>
                  <a:avLst/>
                  <a:gdLst/>
                  <a:ahLst/>
                  <a:cxnLst/>
                  <a:rect l="l" t="t" r="r" b="b"/>
                  <a:pathLst>
                    <a:path w="1031" h="885" extrusionOk="0">
                      <a:moveTo>
                        <a:pt x="597" y="0"/>
                      </a:moveTo>
                      <a:cubicBezTo>
                        <a:pt x="207" y="0"/>
                        <a:pt x="1" y="477"/>
                        <a:pt x="282" y="759"/>
                      </a:cubicBezTo>
                      <a:cubicBezTo>
                        <a:pt x="373" y="846"/>
                        <a:pt x="482" y="885"/>
                        <a:pt x="589" y="885"/>
                      </a:cubicBezTo>
                      <a:cubicBezTo>
                        <a:pt x="815" y="885"/>
                        <a:pt x="1030" y="710"/>
                        <a:pt x="1030" y="445"/>
                      </a:cubicBezTo>
                      <a:cubicBezTo>
                        <a:pt x="1030" y="206"/>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22" name="Google Shape;3322;p443"/>
                <p:cNvSpPr/>
                <p:nvPr/>
              </p:nvSpPr>
              <p:spPr>
                <a:xfrm>
                  <a:off x="8144797" y="2432914"/>
                  <a:ext cx="29067" cy="24959"/>
                </a:xfrm>
                <a:custGeom>
                  <a:avLst/>
                  <a:gdLst/>
                  <a:ahLst/>
                  <a:cxnLst/>
                  <a:rect l="l" t="t" r="r" b="b"/>
                  <a:pathLst>
                    <a:path w="1019" h="875" extrusionOk="0">
                      <a:moveTo>
                        <a:pt x="585" y="0"/>
                      </a:moveTo>
                      <a:cubicBezTo>
                        <a:pt x="195" y="0"/>
                        <a:pt x="0" y="467"/>
                        <a:pt x="271" y="748"/>
                      </a:cubicBezTo>
                      <a:cubicBezTo>
                        <a:pt x="361" y="835"/>
                        <a:pt x="471" y="874"/>
                        <a:pt x="578" y="874"/>
                      </a:cubicBezTo>
                      <a:cubicBezTo>
                        <a:pt x="804" y="874"/>
                        <a:pt x="1019" y="699"/>
                        <a:pt x="1019" y="434"/>
                      </a:cubicBezTo>
                      <a:cubicBezTo>
                        <a:pt x="1019" y="196"/>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23" name="Google Shape;3323;p443"/>
                <p:cNvSpPr/>
                <p:nvPr/>
              </p:nvSpPr>
              <p:spPr>
                <a:xfrm>
                  <a:off x="8230115" y="2432914"/>
                  <a:ext cx="29409" cy="24959"/>
                </a:xfrm>
                <a:custGeom>
                  <a:avLst/>
                  <a:gdLst/>
                  <a:ahLst/>
                  <a:cxnLst/>
                  <a:rect l="l" t="t" r="r" b="b"/>
                  <a:pathLst>
                    <a:path w="1031" h="875" extrusionOk="0">
                      <a:moveTo>
                        <a:pt x="597" y="0"/>
                      </a:moveTo>
                      <a:cubicBezTo>
                        <a:pt x="196" y="0"/>
                        <a:pt x="1" y="467"/>
                        <a:pt x="283" y="748"/>
                      </a:cubicBezTo>
                      <a:cubicBezTo>
                        <a:pt x="370" y="835"/>
                        <a:pt x="478" y="874"/>
                        <a:pt x="584" y="874"/>
                      </a:cubicBezTo>
                      <a:cubicBezTo>
                        <a:pt x="810" y="874"/>
                        <a:pt x="1031" y="699"/>
                        <a:pt x="1031" y="434"/>
                      </a:cubicBezTo>
                      <a:cubicBezTo>
                        <a:pt x="1031" y="196"/>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24" name="Google Shape;3324;p443"/>
                <p:cNvSpPr/>
                <p:nvPr/>
              </p:nvSpPr>
              <p:spPr>
                <a:xfrm>
                  <a:off x="8315776" y="2432914"/>
                  <a:ext cx="29409" cy="24959"/>
                </a:xfrm>
                <a:custGeom>
                  <a:avLst/>
                  <a:gdLst/>
                  <a:ahLst/>
                  <a:cxnLst/>
                  <a:rect l="l" t="t" r="r" b="b"/>
                  <a:pathLst>
                    <a:path w="1031" h="875" extrusionOk="0">
                      <a:moveTo>
                        <a:pt x="586" y="0"/>
                      </a:moveTo>
                      <a:cubicBezTo>
                        <a:pt x="195" y="0"/>
                        <a:pt x="0" y="467"/>
                        <a:pt x="282" y="748"/>
                      </a:cubicBezTo>
                      <a:cubicBezTo>
                        <a:pt x="369" y="835"/>
                        <a:pt x="477" y="874"/>
                        <a:pt x="584" y="874"/>
                      </a:cubicBezTo>
                      <a:cubicBezTo>
                        <a:pt x="810" y="874"/>
                        <a:pt x="1030" y="699"/>
                        <a:pt x="1030" y="434"/>
                      </a:cubicBezTo>
                      <a:cubicBezTo>
                        <a:pt x="1030" y="196"/>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25" name="Google Shape;3325;p443"/>
                <p:cNvSpPr/>
                <p:nvPr/>
              </p:nvSpPr>
              <p:spPr>
                <a:xfrm>
                  <a:off x="8401123" y="2432914"/>
                  <a:ext cx="29381" cy="24959"/>
                </a:xfrm>
                <a:custGeom>
                  <a:avLst/>
                  <a:gdLst/>
                  <a:ahLst/>
                  <a:cxnLst/>
                  <a:rect l="l" t="t" r="r" b="b"/>
                  <a:pathLst>
                    <a:path w="1030" h="875" extrusionOk="0">
                      <a:moveTo>
                        <a:pt x="585" y="0"/>
                      </a:moveTo>
                      <a:cubicBezTo>
                        <a:pt x="195" y="0"/>
                        <a:pt x="0" y="467"/>
                        <a:pt x="282" y="748"/>
                      </a:cubicBezTo>
                      <a:cubicBezTo>
                        <a:pt x="369" y="835"/>
                        <a:pt x="477" y="874"/>
                        <a:pt x="583" y="874"/>
                      </a:cubicBezTo>
                      <a:cubicBezTo>
                        <a:pt x="810" y="874"/>
                        <a:pt x="1030" y="699"/>
                        <a:pt x="1030" y="434"/>
                      </a:cubicBezTo>
                      <a:cubicBezTo>
                        <a:pt x="1030" y="196"/>
                        <a:pt x="835" y="0"/>
                        <a:pt x="5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26" name="Google Shape;3326;p443"/>
                <p:cNvSpPr/>
                <p:nvPr/>
              </p:nvSpPr>
              <p:spPr>
                <a:xfrm>
                  <a:off x="8486755" y="2432914"/>
                  <a:ext cx="29409" cy="24959"/>
                </a:xfrm>
                <a:custGeom>
                  <a:avLst/>
                  <a:gdLst/>
                  <a:ahLst/>
                  <a:cxnLst/>
                  <a:rect l="l" t="t" r="r" b="b"/>
                  <a:pathLst>
                    <a:path w="1031" h="875" extrusionOk="0">
                      <a:moveTo>
                        <a:pt x="597" y="0"/>
                      </a:moveTo>
                      <a:cubicBezTo>
                        <a:pt x="207" y="0"/>
                        <a:pt x="1" y="467"/>
                        <a:pt x="282" y="748"/>
                      </a:cubicBezTo>
                      <a:cubicBezTo>
                        <a:pt x="373" y="835"/>
                        <a:pt x="482" y="874"/>
                        <a:pt x="589" y="874"/>
                      </a:cubicBezTo>
                      <a:cubicBezTo>
                        <a:pt x="815" y="874"/>
                        <a:pt x="1030" y="699"/>
                        <a:pt x="1030" y="434"/>
                      </a:cubicBezTo>
                      <a:cubicBezTo>
                        <a:pt x="1030" y="196"/>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27" name="Google Shape;3327;p443"/>
                <p:cNvSpPr/>
                <p:nvPr/>
              </p:nvSpPr>
              <p:spPr>
                <a:xfrm>
                  <a:off x="8144797" y="2347253"/>
                  <a:ext cx="29067" cy="24959"/>
                </a:xfrm>
                <a:custGeom>
                  <a:avLst/>
                  <a:gdLst/>
                  <a:ahLst/>
                  <a:cxnLst/>
                  <a:rect l="l" t="t" r="r" b="b"/>
                  <a:pathLst>
                    <a:path w="1019" h="875" extrusionOk="0">
                      <a:moveTo>
                        <a:pt x="585" y="1"/>
                      </a:moveTo>
                      <a:cubicBezTo>
                        <a:pt x="195" y="1"/>
                        <a:pt x="0" y="467"/>
                        <a:pt x="271" y="749"/>
                      </a:cubicBezTo>
                      <a:cubicBezTo>
                        <a:pt x="361" y="836"/>
                        <a:pt x="471" y="875"/>
                        <a:pt x="578" y="875"/>
                      </a:cubicBezTo>
                      <a:cubicBezTo>
                        <a:pt x="804" y="875"/>
                        <a:pt x="1019" y="700"/>
                        <a:pt x="1019" y="435"/>
                      </a:cubicBezTo>
                      <a:cubicBezTo>
                        <a:pt x="1019" y="196"/>
                        <a:pt x="824" y="1"/>
                        <a:pt x="58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28" name="Google Shape;3328;p443"/>
                <p:cNvSpPr/>
                <p:nvPr/>
              </p:nvSpPr>
              <p:spPr>
                <a:xfrm>
                  <a:off x="8230115" y="2347253"/>
                  <a:ext cx="29409" cy="24959"/>
                </a:xfrm>
                <a:custGeom>
                  <a:avLst/>
                  <a:gdLst/>
                  <a:ahLst/>
                  <a:cxnLst/>
                  <a:rect l="l" t="t" r="r" b="b"/>
                  <a:pathLst>
                    <a:path w="1031" h="875" extrusionOk="0">
                      <a:moveTo>
                        <a:pt x="597" y="1"/>
                      </a:moveTo>
                      <a:cubicBezTo>
                        <a:pt x="196" y="1"/>
                        <a:pt x="1" y="467"/>
                        <a:pt x="283" y="749"/>
                      </a:cubicBezTo>
                      <a:cubicBezTo>
                        <a:pt x="370" y="836"/>
                        <a:pt x="478" y="875"/>
                        <a:pt x="584" y="875"/>
                      </a:cubicBezTo>
                      <a:cubicBezTo>
                        <a:pt x="810" y="875"/>
                        <a:pt x="1031" y="700"/>
                        <a:pt x="1031" y="435"/>
                      </a:cubicBezTo>
                      <a:cubicBezTo>
                        <a:pt x="1031" y="196"/>
                        <a:pt x="835" y="1"/>
                        <a:pt x="5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29" name="Google Shape;3329;p443"/>
                <p:cNvSpPr/>
                <p:nvPr/>
              </p:nvSpPr>
              <p:spPr>
                <a:xfrm>
                  <a:off x="8315776" y="2347253"/>
                  <a:ext cx="29409" cy="24959"/>
                </a:xfrm>
                <a:custGeom>
                  <a:avLst/>
                  <a:gdLst/>
                  <a:ahLst/>
                  <a:cxnLst/>
                  <a:rect l="l" t="t" r="r" b="b"/>
                  <a:pathLst>
                    <a:path w="1031" h="875" extrusionOk="0">
                      <a:moveTo>
                        <a:pt x="586" y="1"/>
                      </a:moveTo>
                      <a:cubicBezTo>
                        <a:pt x="195" y="1"/>
                        <a:pt x="0" y="467"/>
                        <a:pt x="282" y="749"/>
                      </a:cubicBezTo>
                      <a:cubicBezTo>
                        <a:pt x="369" y="836"/>
                        <a:pt x="477" y="875"/>
                        <a:pt x="584" y="875"/>
                      </a:cubicBezTo>
                      <a:cubicBezTo>
                        <a:pt x="810" y="875"/>
                        <a:pt x="1030" y="700"/>
                        <a:pt x="1030" y="435"/>
                      </a:cubicBezTo>
                      <a:cubicBezTo>
                        <a:pt x="1030" y="196"/>
                        <a:pt x="835" y="1"/>
                        <a:pt x="5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30" name="Google Shape;3330;p443"/>
                <p:cNvSpPr/>
                <p:nvPr/>
              </p:nvSpPr>
              <p:spPr>
                <a:xfrm>
                  <a:off x="8401123" y="2347253"/>
                  <a:ext cx="29381" cy="24959"/>
                </a:xfrm>
                <a:custGeom>
                  <a:avLst/>
                  <a:gdLst/>
                  <a:ahLst/>
                  <a:cxnLst/>
                  <a:rect l="l" t="t" r="r" b="b"/>
                  <a:pathLst>
                    <a:path w="1030" h="875" extrusionOk="0">
                      <a:moveTo>
                        <a:pt x="585" y="1"/>
                      </a:moveTo>
                      <a:cubicBezTo>
                        <a:pt x="195" y="1"/>
                        <a:pt x="0" y="467"/>
                        <a:pt x="282" y="749"/>
                      </a:cubicBezTo>
                      <a:cubicBezTo>
                        <a:pt x="369" y="836"/>
                        <a:pt x="477" y="875"/>
                        <a:pt x="583" y="875"/>
                      </a:cubicBezTo>
                      <a:cubicBezTo>
                        <a:pt x="810" y="875"/>
                        <a:pt x="1030" y="700"/>
                        <a:pt x="1030" y="435"/>
                      </a:cubicBezTo>
                      <a:cubicBezTo>
                        <a:pt x="1030" y="196"/>
                        <a:pt x="835" y="1"/>
                        <a:pt x="58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31" name="Google Shape;3331;p443"/>
                <p:cNvSpPr/>
                <p:nvPr/>
              </p:nvSpPr>
              <p:spPr>
                <a:xfrm>
                  <a:off x="8486755" y="2347253"/>
                  <a:ext cx="29409" cy="24959"/>
                </a:xfrm>
                <a:custGeom>
                  <a:avLst/>
                  <a:gdLst/>
                  <a:ahLst/>
                  <a:cxnLst/>
                  <a:rect l="l" t="t" r="r" b="b"/>
                  <a:pathLst>
                    <a:path w="1031" h="875" extrusionOk="0">
                      <a:moveTo>
                        <a:pt x="597" y="1"/>
                      </a:moveTo>
                      <a:cubicBezTo>
                        <a:pt x="207" y="1"/>
                        <a:pt x="1" y="467"/>
                        <a:pt x="282" y="749"/>
                      </a:cubicBezTo>
                      <a:cubicBezTo>
                        <a:pt x="373" y="836"/>
                        <a:pt x="482" y="875"/>
                        <a:pt x="589" y="875"/>
                      </a:cubicBezTo>
                      <a:cubicBezTo>
                        <a:pt x="815" y="875"/>
                        <a:pt x="1030" y="700"/>
                        <a:pt x="1030" y="435"/>
                      </a:cubicBezTo>
                      <a:cubicBezTo>
                        <a:pt x="1030" y="196"/>
                        <a:pt x="835" y="1"/>
                        <a:pt x="5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32" name="Google Shape;3332;p443"/>
                <p:cNvSpPr/>
                <p:nvPr/>
              </p:nvSpPr>
              <p:spPr>
                <a:xfrm>
                  <a:off x="7802183" y="3032138"/>
                  <a:ext cx="29409" cy="25159"/>
                </a:xfrm>
                <a:custGeom>
                  <a:avLst/>
                  <a:gdLst/>
                  <a:ahLst/>
                  <a:cxnLst/>
                  <a:rect l="l" t="t" r="r" b="b"/>
                  <a:pathLst>
                    <a:path w="1031" h="882" extrusionOk="0">
                      <a:moveTo>
                        <a:pt x="597" y="0"/>
                      </a:moveTo>
                      <a:cubicBezTo>
                        <a:pt x="207" y="0"/>
                        <a:pt x="1" y="477"/>
                        <a:pt x="283" y="748"/>
                      </a:cubicBezTo>
                      <a:cubicBezTo>
                        <a:pt x="375" y="840"/>
                        <a:pt x="487" y="882"/>
                        <a:pt x="596" y="882"/>
                      </a:cubicBezTo>
                      <a:cubicBezTo>
                        <a:pt x="820" y="882"/>
                        <a:pt x="1031" y="707"/>
                        <a:pt x="1031" y="445"/>
                      </a:cubicBezTo>
                      <a:cubicBezTo>
                        <a:pt x="1031" y="195"/>
                        <a:pt x="836"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33" name="Google Shape;3333;p443"/>
                <p:cNvSpPr/>
                <p:nvPr/>
              </p:nvSpPr>
              <p:spPr>
                <a:xfrm>
                  <a:off x="7887844" y="3032138"/>
                  <a:ext cx="29409" cy="25159"/>
                </a:xfrm>
                <a:custGeom>
                  <a:avLst/>
                  <a:gdLst/>
                  <a:ahLst/>
                  <a:cxnLst/>
                  <a:rect l="l" t="t" r="r" b="b"/>
                  <a:pathLst>
                    <a:path w="1031" h="882" extrusionOk="0">
                      <a:moveTo>
                        <a:pt x="586" y="0"/>
                      </a:moveTo>
                      <a:cubicBezTo>
                        <a:pt x="196" y="0"/>
                        <a:pt x="1" y="477"/>
                        <a:pt x="282" y="748"/>
                      </a:cubicBezTo>
                      <a:cubicBezTo>
                        <a:pt x="371" y="840"/>
                        <a:pt x="482" y="882"/>
                        <a:pt x="590" y="882"/>
                      </a:cubicBezTo>
                      <a:cubicBezTo>
                        <a:pt x="814" y="882"/>
                        <a:pt x="1030" y="707"/>
                        <a:pt x="1030" y="445"/>
                      </a:cubicBezTo>
                      <a:cubicBezTo>
                        <a:pt x="1030" y="195"/>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34" name="Google Shape;3334;p443"/>
                <p:cNvSpPr/>
                <p:nvPr/>
              </p:nvSpPr>
              <p:spPr>
                <a:xfrm>
                  <a:off x="7973504" y="3032138"/>
                  <a:ext cx="29381" cy="25159"/>
                </a:xfrm>
                <a:custGeom>
                  <a:avLst/>
                  <a:gdLst/>
                  <a:ahLst/>
                  <a:cxnLst/>
                  <a:rect l="l" t="t" r="r" b="b"/>
                  <a:pathLst>
                    <a:path w="1030" h="882" extrusionOk="0">
                      <a:moveTo>
                        <a:pt x="585" y="0"/>
                      </a:moveTo>
                      <a:cubicBezTo>
                        <a:pt x="195" y="0"/>
                        <a:pt x="0" y="477"/>
                        <a:pt x="271" y="748"/>
                      </a:cubicBezTo>
                      <a:cubicBezTo>
                        <a:pt x="363" y="840"/>
                        <a:pt x="476" y="882"/>
                        <a:pt x="587" y="882"/>
                      </a:cubicBezTo>
                      <a:cubicBezTo>
                        <a:pt x="814" y="882"/>
                        <a:pt x="1030" y="707"/>
                        <a:pt x="1030" y="445"/>
                      </a:cubicBezTo>
                      <a:cubicBezTo>
                        <a:pt x="1030" y="195"/>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35" name="Google Shape;3335;p443"/>
                <p:cNvSpPr/>
                <p:nvPr/>
              </p:nvSpPr>
              <p:spPr>
                <a:xfrm>
                  <a:off x="8059136" y="3032138"/>
                  <a:ext cx="29096" cy="25159"/>
                </a:xfrm>
                <a:custGeom>
                  <a:avLst/>
                  <a:gdLst/>
                  <a:ahLst/>
                  <a:cxnLst/>
                  <a:rect l="l" t="t" r="r" b="b"/>
                  <a:pathLst>
                    <a:path w="1020" h="882" extrusionOk="0">
                      <a:moveTo>
                        <a:pt x="586" y="0"/>
                      </a:moveTo>
                      <a:cubicBezTo>
                        <a:pt x="196" y="0"/>
                        <a:pt x="1" y="477"/>
                        <a:pt x="272" y="748"/>
                      </a:cubicBezTo>
                      <a:cubicBezTo>
                        <a:pt x="364" y="840"/>
                        <a:pt x="476" y="882"/>
                        <a:pt x="584" y="882"/>
                      </a:cubicBezTo>
                      <a:cubicBezTo>
                        <a:pt x="808" y="882"/>
                        <a:pt x="1019" y="707"/>
                        <a:pt x="1019" y="445"/>
                      </a:cubicBezTo>
                      <a:cubicBezTo>
                        <a:pt x="1019" y="195"/>
                        <a:pt x="824" y="0"/>
                        <a:pt x="5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36" name="Google Shape;3336;p443"/>
                <p:cNvSpPr/>
                <p:nvPr/>
              </p:nvSpPr>
              <p:spPr>
                <a:xfrm>
                  <a:off x="7802297" y="2946792"/>
                  <a:ext cx="29295" cy="24959"/>
                </a:xfrm>
                <a:custGeom>
                  <a:avLst/>
                  <a:gdLst/>
                  <a:ahLst/>
                  <a:cxnLst/>
                  <a:rect l="l" t="t" r="r" b="b"/>
                  <a:pathLst>
                    <a:path w="1027" h="875" extrusionOk="0">
                      <a:moveTo>
                        <a:pt x="580" y="0"/>
                      </a:moveTo>
                      <a:cubicBezTo>
                        <a:pt x="198" y="0"/>
                        <a:pt x="0" y="470"/>
                        <a:pt x="279" y="749"/>
                      </a:cubicBezTo>
                      <a:cubicBezTo>
                        <a:pt x="369" y="835"/>
                        <a:pt x="478" y="874"/>
                        <a:pt x="585" y="874"/>
                      </a:cubicBezTo>
                      <a:cubicBezTo>
                        <a:pt x="812" y="874"/>
                        <a:pt x="1027" y="699"/>
                        <a:pt x="1027" y="434"/>
                      </a:cubicBezTo>
                      <a:cubicBezTo>
                        <a:pt x="1027" y="196"/>
                        <a:pt x="832" y="1"/>
                        <a:pt x="593" y="1"/>
                      </a:cubicBezTo>
                      <a:cubicBezTo>
                        <a:pt x="589" y="1"/>
                        <a:pt x="584" y="0"/>
                        <a:pt x="5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37" name="Google Shape;3337;p443"/>
                <p:cNvSpPr/>
                <p:nvPr/>
              </p:nvSpPr>
              <p:spPr>
                <a:xfrm>
                  <a:off x="7887844" y="2946792"/>
                  <a:ext cx="29409" cy="24959"/>
                </a:xfrm>
                <a:custGeom>
                  <a:avLst/>
                  <a:gdLst/>
                  <a:ahLst/>
                  <a:cxnLst/>
                  <a:rect l="l" t="t" r="r" b="b"/>
                  <a:pathLst>
                    <a:path w="1031" h="875" extrusionOk="0">
                      <a:moveTo>
                        <a:pt x="586" y="1"/>
                      </a:moveTo>
                      <a:cubicBezTo>
                        <a:pt x="196" y="1"/>
                        <a:pt x="1" y="467"/>
                        <a:pt x="282" y="749"/>
                      </a:cubicBezTo>
                      <a:cubicBezTo>
                        <a:pt x="369" y="835"/>
                        <a:pt x="477" y="874"/>
                        <a:pt x="584" y="874"/>
                      </a:cubicBezTo>
                      <a:cubicBezTo>
                        <a:pt x="810" y="874"/>
                        <a:pt x="1030" y="699"/>
                        <a:pt x="1030" y="434"/>
                      </a:cubicBezTo>
                      <a:cubicBezTo>
                        <a:pt x="1030" y="196"/>
                        <a:pt x="835" y="1"/>
                        <a:pt x="5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38" name="Google Shape;3338;p443"/>
                <p:cNvSpPr/>
                <p:nvPr/>
              </p:nvSpPr>
              <p:spPr>
                <a:xfrm>
                  <a:off x="7973504" y="2946792"/>
                  <a:ext cx="29381" cy="24959"/>
                </a:xfrm>
                <a:custGeom>
                  <a:avLst/>
                  <a:gdLst/>
                  <a:ahLst/>
                  <a:cxnLst/>
                  <a:rect l="l" t="t" r="r" b="b"/>
                  <a:pathLst>
                    <a:path w="1030" h="875" extrusionOk="0">
                      <a:moveTo>
                        <a:pt x="585" y="1"/>
                      </a:moveTo>
                      <a:cubicBezTo>
                        <a:pt x="195" y="1"/>
                        <a:pt x="0" y="467"/>
                        <a:pt x="271" y="749"/>
                      </a:cubicBezTo>
                      <a:cubicBezTo>
                        <a:pt x="361" y="835"/>
                        <a:pt x="472" y="874"/>
                        <a:pt x="580" y="874"/>
                      </a:cubicBezTo>
                      <a:cubicBezTo>
                        <a:pt x="810" y="874"/>
                        <a:pt x="1030" y="699"/>
                        <a:pt x="1030" y="434"/>
                      </a:cubicBezTo>
                      <a:cubicBezTo>
                        <a:pt x="1030" y="196"/>
                        <a:pt x="824" y="1"/>
                        <a:pt x="58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39" name="Google Shape;3339;p443"/>
                <p:cNvSpPr/>
                <p:nvPr/>
              </p:nvSpPr>
              <p:spPr>
                <a:xfrm>
                  <a:off x="8059222" y="2946792"/>
                  <a:ext cx="29010" cy="24959"/>
                </a:xfrm>
                <a:custGeom>
                  <a:avLst/>
                  <a:gdLst/>
                  <a:ahLst/>
                  <a:cxnLst/>
                  <a:rect l="l" t="t" r="r" b="b"/>
                  <a:pathLst>
                    <a:path w="1017" h="875" extrusionOk="0">
                      <a:moveTo>
                        <a:pt x="570" y="0"/>
                      </a:moveTo>
                      <a:cubicBezTo>
                        <a:pt x="188" y="0"/>
                        <a:pt x="1" y="470"/>
                        <a:pt x="269" y="749"/>
                      </a:cubicBezTo>
                      <a:cubicBezTo>
                        <a:pt x="359" y="835"/>
                        <a:pt x="468" y="874"/>
                        <a:pt x="575" y="874"/>
                      </a:cubicBezTo>
                      <a:cubicBezTo>
                        <a:pt x="801" y="874"/>
                        <a:pt x="1016" y="699"/>
                        <a:pt x="1016" y="434"/>
                      </a:cubicBezTo>
                      <a:cubicBezTo>
                        <a:pt x="1016" y="196"/>
                        <a:pt x="821" y="1"/>
                        <a:pt x="583" y="1"/>
                      </a:cubicBezTo>
                      <a:cubicBezTo>
                        <a:pt x="579" y="1"/>
                        <a:pt x="574" y="0"/>
                        <a:pt x="57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40" name="Google Shape;3340;p443"/>
                <p:cNvSpPr/>
                <p:nvPr/>
              </p:nvSpPr>
              <p:spPr>
                <a:xfrm>
                  <a:off x="7802183" y="2860846"/>
                  <a:ext cx="29409" cy="25245"/>
                </a:xfrm>
                <a:custGeom>
                  <a:avLst/>
                  <a:gdLst/>
                  <a:ahLst/>
                  <a:cxnLst/>
                  <a:rect l="l" t="t" r="r" b="b"/>
                  <a:pathLst>
                    <a:path w="1031" h="885" extrusionOk="0">
                      <a:moveTo>
                        <a:pt x="597" y="0"/>
                      </a:moveTo>
                      <a:cubicBezTo>
                        <a:pt x="207" y="0"/>
                        <a:pt x="1" y="477"/>
                        <a:pt x="283" y="759"/>
                      </a:cubicBezTo>
                      <a:cubicBezTo>
                        <a:pt x="373" y="846"/>
                        <a:pt x="482" y="885"/>
                        <a:pt x="589" y="885"/>
                      </a:cubicBezTo>
                      <a:cubicBezTo>
                        <a:pt x="816" y="885"/>
                        <a:pt x="1031" y="710"/>
                        <a:pt x="1031" y="445"/>
                      </a:cubicBezTo>
                      <a:cubicBezTo>
                        <a:pt x="1031" y="206"/>
                        <a:pt x="836"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41" name="Google Shape;3341;p443"/>
                <p:cNvSpPr/>
                <p:nvPr/>
              </p:nvSpPr>
              <p:spPr>
                <a:xfrm>
                  <a:off x="7887844" y="2860846"/>
                  <a:ext cx="29409" cy="25245"/>
                </a:xfrm>
                <a:custGeom>
                  <a:avLst/>
                  <a:gdLst/>
                  <a:ahLst/>
                  <a:cxnLst/>
                  <a:rect l="l" t="t" r="r" b="b"/>
                  <a:pathLst>
                    <a:path w="1031" h="885" extrusionOk="0">
                      <a:moveTo>
                        <a:pt x="586" y="0"/>
                      </a:moveTo>
                      <a:cubicBezTo>
                        <a:pt x="196" y="0"/>
                        <a:pt x="1" y="477"/>
                        <a:pt x="282" y="759"/>
                      </a:cubicBezTo>
                      <a:cubicBezTo>
                        <a:pt x="369" y="846"/>
                        <a:pt x="477" y="885"/>
                        <a:pt x="584" y="885"/>
                      </a:cubicBezTo>
                      <a:cubicBezTo>
                        <a:pt x="810" y="885"/>
                        <a:pt x="1030" y="710"/>
                        <a:pt x="1030" y="445"/>
                      </a:cubicBezTo>
                      <a:cubicBezTo>
                        <a:pt x="1030" y="206"/>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42" name="Google Shape;3342;p443"/>
                <p:cNvSpPr/>
                <p:nvPr/>
              </p:nvSpPr>
              <p:spPr>
                <a:xfrm>
                  <a:off x="7973504" y="2860846"/>
                  <a:ext cx="29381" cy="25245"/>
                </a:xfrm>
                <a:custGeom>
                  <a:avLst/>
                  <a:gdLst/>
                  <a:ahLst/>
                  <a:cxnLst/>
                  <a:rect l="l" t="t" r="r" b="b"/>
                  <a:pathLst>
                    <a:path w="1030" h="885" extrusionOk="0">
                      <a:moveTo>
                        <a:pt x="585" y="0"/>
                      </a:moveTo>
                      <a:cubicBezTo>
                        <a:pt x="195" y="0"/>
                        <a:pt x="0" y="477"/>
                        <a:pt x="271" y="759"/>
                      </a:cubicBezTo>
                      <a:cubicBezTo>
                        <a:pt x="361" y="846"/>
                        <a:pt x="472" y="885"/>
                        <a:pt x="580" y="885"/>
                      </a:cubicBezTo>
                      <a:cubicBezTo>
                        <a:pt x="810" y="885"/>
                        <a:pt x="1030" y="710"/>
                        <a:pt x="1030" y="445"/>
                      </a:cubicBezTo>
                      <a:cubicBezTo>
                        <a:pt x="1030" y="206"/>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43" name="Google Shape;3343;p443"/>
                <p:cNvSpPr/>
                <p:nvPr/>
              </p:nvSpPr>
              <p:spPr>
                <a:xfrm>
                  <a:off x="8059136" y="2860846"/>
                  <a:ext cx="29096" cy="25159"/>
                </a:xfrm>
                <a:custGeom>
                  <a:avLst/>
                  <a:gdLst/>
                  <a:ahLst/>
                  <a:cxnLst/>
                  <a:rect l="l" t="t" r="r" b="b"/>
                  <a:pathLst>
                    <a:path w="1020" h="882" extrusionOk="0">
                      <a:moveTo>
                        <a:pt x="586" y="0"/>
                      </a:moveTo>
                      <a:cubicBezTo>
                        <a:pt x="196" y="0"/>
                        <a:pt x="1" y="477"/>
                        <a:pt x="272" y="748"/>
                      </a:cubicBezTo>
                      <a:cubicBezTo>
                        <a:pt x="364" y="840"/>
                        <a:pt x="476" y="882"/>
                        <a:pt x="584" y="882"/>
                      </a:cubicBezTo>
                      <a:cubicBezTo>
                        <a:pt x="808" y="882"/>
                        <a:pt x="1019" y="707"/>
                        <a:pt x="1019" y="445"/>
                      </a:cubicBezTo>
                      <a:cubicBezTo>
                        <a:pt x="1019" y="206"/>
                        <a:pt x="824" y="0"/>
                        <a:pt x="5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44" name="Google Shape;3344;p443"/>
                <p:cNvSpPr/>
                <p:nvPr/>
              </p:nvSpPr>
              <p:spPr>
                <a:xfrm>
                  <a:off x="7802183" y="2775185"/>
                  <a:ext cx="29409" cy="25273"/>
                </a:xfrm>
                <a:custGeom>
                  <a:avLst/>
                  <a:gdLst/>
                  <a:ahLst/>
                  <a:cxnLst/>
                  <a:rect l="l" t="t" r="r" b="b"/>
                  <a:pathLst>
                    <a:path w="1031" h="886" extrusionOk="0">
                      <a:moveTo>
                        <a:pt x="597" y="1"/>
                      </a:moveTo>
                      <a:cubicBezTo>
                        <a:pt x="207" y="1"/>
                        <a:pt x="1" y="478"/>
                        <a:pt x="283" y="760"/>
                      </a:cubicBezTo>
                      <a:cubicBezTo>
                        <a:pt x="373" y="846"/>
                        <a:pt x="482" y="885"/>
                        <a:pt x="589" y="885"/>
                      </a:cubicBezTo>
                      <a:cubicBezTo>
                        <a:pt x="816" y="885"/>
                        <a:pt x="1031" y="710"/>
                        <a:pt x="1031" y="445"/>
                      </a:cubicBezTo>
                      <a:cubicBezTo>
                        <a:pt x="1031" y="207"/>
                        <a:pt x="836" y="12"/>
                        <a:pt x="5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45" name="Google Shape;3345;p443"/>
                <p:cNvSpPr/>
                <p:nvPr/>
              </p:nvSpPr>
              <p:spPr>
                <a:xfrm>
                  <a:off x="7887844" y="2775185"/>
                  <a:ext cx="29409" cy="25273"/>
                </a:xfrm>
                <a:custGeom>
                  <a:avLst/>
                  <a:gdLst/>
                  <a:ahLst/>
                  <a:cxnLst/>
                  <a:rect l="l" t="t" r="r" b="b"/>
                  <a:pathLst>
                    <a:path w="1031" h="886" extrusionOk="0">
                      <a:moveTo>
                        <a:pt x="586" y="1"/>
                      </a:moveTo>
                      <a:cubicBezTo>
                        <a:pt x="196" y="12"/>
                        <a:pt x="1" y="478"/>
                        <a:pt x="282" y="760"/>
                      </a:cubicBezTo>
                      <a:cubicBezTo>
                        <a:pt x="369" y="846"/>
                        <a:pt x="477" y="885"/>
                        <a:pt x="584" y="885"/>
                      </a:cubicBezTo>
                      <a:cubicBezTo>
                        <a:pt x="810" y="885"/>
                        <a:pt x="1030" y="710"/>
                        <a:pt x="1030" y="445"/>
                      </a:cubicBezTo>
                      <a:cubicBezTo>
                        <a:pt x="1030" y="207"/>
                        <a:pt x="835" y="12"/>
                        <a:pt x="5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46" name="Google Shape;3346;p443"/>
                <p:cNvSpPr/>
                <p:nvPr/>
              </p:nvSpPr>
              <p:spPr>
                <a:xfrm>
                  <a:off x="7973504" y="2775185"/>
                  <a:ext cx="29381" cy="25273"/>
                </a:xfrm>
                <a:custGeom>
                  <a:avLst/>
                  <a:gdLst/>
                  <a:ahLst/>
                  <a:cxnLst/>
                  <a:rect l="l" t="t" r="r" b="b"/>
                  <a:pathLst>
                    <a:path w="1030" h="886" extrusionOk="0">
                      <a:moveTo>
                        <a:pt x="585" y="1"/>
                      </a:moveTo>
                      <a:cubicBezTo>
                        <a:pt x="195" y="12"/>
                        <a:pt x="0" y="478"/>
                        <a:pt x="271" y="760"/>
                      </a:cubicBezTo>
                      <a:cubicBezTo>
                        <a:pt x="361" y="846"/>
                        <a:pt x="472" y="885"/>
                        <a:pt x="580" y="885"/>
                      </a:cubicBezTo>
                      <a:cubicBezTo>
                        <a:pt x="810" y="885"/>
                        <a:pt x="1030" y="710"/>
                        <a:pt x="1030" y="445"/>
                      </a:cubicBezTo>
                      <a:cubicBezTo>
                        <a:pt x="1030" y="207"/>
                        <a:pt x="824" y="12"/>
                        <a:pt x="58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47" name="Google Shape;3347;p443"/>
                <p:cNvSpPr/>
                <p:nvPr/>
              </p:nvSpPr>
              <p:spPr>
                <a:xfrm>
                  <a:off x="8059136" y="2775185"/>
                  <a:ext cx="29096" cy="25273"/>
                </a:xfrm>
                <a:custGeom>
                  <a:avLst/>
                  <a:gdLst/>
                  <a:ahLst/>
                  <a:cxnLst/>
                  <a:rect l="l" t="t" r="r" b="b"/>
                  <a:pathLst>
                    <a:path w="1020" h="886" extrusionOk="0">
                      <a:moveTo>
                        <a:pt x="586" y="1"/>
                      </a:moveTo>
                      <a:cubicBezTo>
                        <a:pt x="196" y="1"/>
                        <a:pt x="1" y="478"/>
                        <a:pt x="272" y="760"/>
                      </a:cubicBezTo>
                      <a:cubicBezTo>
                        <a:pt x="362" y="846"/>
                        <a:pt x="471" y="885"/>
                        <a:pt x="578" y="885"/>
                      </a:cubicBezTo>
                      <a:cubicBezTo>
                        <a:pt x="804" y="885"/>
                        <a:pt x="1019" y="710"/>
                        <a:pt x="1019" y="445"/>
                      </a:cubicBezTo>
                      <a:cubicBezTo>
                        <a:pt x="1019" y="207"/>
                        <a:pt x="824" y="12"/>
                        <a:pt x="5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48" name="Google Shape;3348;p443"/>
                <p:cNvSpPr/>
                <p:nvPr/>
              </p:nvSpPr>
              <p:spPr>
                <a:xfrm>
                  <a:off x="7802183" y="2689867"/>
                  <a:ext cx="29409" cy="24931"/>
                </a:xfrm>
                <a:custGeom>
                  <a:avLst/>
                  <a:gdLst/>
                  <a:ahLst/>
                  <a:cxnLst/>
                  <a:rect l="l" t="t" r="r" b="b"/>
                  <a:pathLst>
                    <a:path w="1031" h="874" extrusionOk="0">
                      <a:moveTo>
                        <a:pt x="597" y="0"/>
                      </a:moveTo>
                      <a:cubicBezTo>
                        <a:pt x="207" y="0"/>
                        <a:pt x="1" y="466"/>
                        <a:pt x="283" y="748"/>
                      </a:cubicBezTo>
                      <a:cubicBezTo>
                        <a:pt x="373" y="835"/>
                        <a:pt x="482" y="874"/>
                        <a:pt x="589" y="874"/>
                      </a:cubicBezTo>
                      <a:cubicBezTo>
                        <a:pt x="816" y="874"/>
                        <a:pt x="1031" y="699"/>
                        <a:pt x="1031" y="434"/>
                      </a:cubicBezTo>
                      <a:cubicBezTo>
                        <a:pt x="1031" y="195"/>
                        <a:pt x="836"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49" name="Google Shape;3349;p443"/>
                <p:cNvSpPr/>
                <p:nvPr/>
              </p:nvSpPr>
              <p:spPr>
                <a:xfrm>
                  <a:off x="7887844" y="2689867"/>
                  <a:ext cx="29409" cy="24931"/>
                </a:xfrm>
                <a:custGeom>
                  <a:avLst/>
                  <a:gdLst/>
                  <a:ahLst/>
                  <a:cxnLst/>
                  <a:rect l="l" t="t" r="r" b="b"/>
                  <a:pathLst>
                    <a:path w="1031" h="874" extrusionOk="0">
                      <a:moveTo>
                        <a:pt x="586" y="0"/>
                      </a:moveTo>
                      <a:cubicBezTo>
                        <a:pt x="196" y="0"/>
                        <a:pt x="1" y="466"/>
                        <a:pt x="282" y="748"/>
                      </a:cubicBezTo>
                      <a:cubicBezTo>
                        <a:pt x="369" y="835"/>
                        <a:pt x="477" y="874"/>
                        <a:pt x="584" y="874"/>
                      </a:cubicBezTo>
                      <a:cubicBezTo>
                        <a:pt x="810" y="874"/>
                        <a:pt x="1030" y="699"/>
                        <a:pt x="1030" y="434"/>
                      </a:cubicBezTo>
                      <a:cubicBezTo>
                        <a:pt x="1030" y="195"/>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50" name="Google Shape;3350;p443"/>
                <p:cNvSpPr/>
                <p:nvPr/>
              </p:nvSpPr>
              <p:spPr>
                <a:xfrm>
                  <a:off x="7973504" y="2689867"/>
                  <a:ext cx="29381" cy="24931"/>
                </a:xfrm>
                <a:custGeom>
                  <a:avLst/>
                  <a:gdLst/>
                  <a:ahLst/>
                  <a:cxnLst/>
                  <a:rect l="l" t="t" r="r" b="b"/>
                  <a:pathLst>
                    <a:path w="1030" h="874" extrusionOk="0">
                      <a:moveTo>
                        <a:pt x="585" y="0"/>
                      </a:moveTo>
                      <a:cubicBezTo>
                        <a:pt x="195" y="0"/>
                        <a:pt x="0" y="466"/>
                        <a:pt x="271" y="748"/>
                      </a:cubicBezTo>
                      <a:cubicBezTo>
                        <a:pt x="361" y="835"/>
                        <a:pt x="472" y="874"/>
                        <a:pt x="580" y="874"/>
                      </a:cubicBezTo>
                      <a:cubicBezTo>
                        <a:pt x="810" y="874"/>
                        <a:pt x="1030" y="699"/>
                        <a:pt x="1030" y="434"/>
                      </a:cubicBezTo>
                      <a:cubicBezTo>
                        <a:pt x="1030" y="195"/>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51" name="Google Shape;3351;p443"/>
                <p:cNvSpPr/>
                <p:nvPr/>
              </p:nvSpPr>
              <p:spPr>
                <a:xfrm>
                  <a:off x="8059136" y="2689867"/>
                  <a:ext cx="29096" cy="24931"/>
                </a:xfrm>
                <a:custGeom>
                  <a:avLst/>
                  <a:gdLst/>
                  <a:ahLst/>
                  <a:cxnLst/>
                  <a:rect l="l" t="t" r="r" b="b"/>
                  <a:pathLst>
                    <a:path w="1020" h="874" extrusionOk="0">
                      <a:moveTo>
                        <a:pt x="586" y="0"/>
                      </a:moveTo>
                      <a:cubicBezTo>
                        <a:pt x="196" y="0"/>
                        <a:pt x="1" y="466"/>
                        <a:pt x="272" y="748"/>
                      </a:cubicBezTo>
                      <a:cubicBezTo>
                        <a:pt x="362" y="835"/>
                        <a:pt x="471" y="874"/>
                        <a:pt x="578" y="874"/>
                      </a:cubicBezTo>
                      <a:cubicBezTo>
                        <a:pt x="804" y="874"/>
                        <a:pt x="1019" y="699"/>
                        <a:pt x="1019" y="434"/>
                      </a:cubicBezTo>
                      <a:cubicBezTo>
                        <a:pt x="1019" y="195"/>
                        <a:pt x="824" y="0"/>
                        <a:pt x="5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52" name="Google Shape;3352;p443"/>
                <p:cNvSpPr/>
                <p:nvPr/>
              </p:nvSpPr>
              <p:spPr>
                <a:xfrm>
                  <a:off x="7802183" y="2603893"/>
                  <a:ext cx="29409" cy="25159"/>
                </a:xfrm>
                <a:custGeom>
                  <a:avLst/>
                  <a:gdLst/>
                  <a:ahLst/>
                  <a:cxnLst/>
                  <a:rect l="l" t="t" r="r" b="b"/>
                  <a:pathLst>
                    <a:path w="1031" h="882" extrusionOk="0">
                      <a:moveTo>
                        <a:pt x="597" y="1"/>
                      </a:moveTo>
                      <a:cubicBezTo>
                        <a:pt x="196" y="1"/>
                        <a:pt x="1" y="478"/>
                        <a:pt x="283" y="749"/>
                      </a:cubicBezTo>
                      <a:cubicBezTo>
                        <a:pt x="371" y="841"/>
                        <a:pt x="482" y="882"/>
                        <a:pt x="591" y="882"/>
                      </a:cubicBezTo>
                      <a:cubicBezTo>
                        <a:pt x="815" y="882"/>
                        <a:pt x="1031" y="708"/>
                        <a:pt x="1031" y="445"/>
                      </a:cubicBezTo>
                      <a:cubicBezTo>
                        <a:pt x="1031" y="196"/>
                        <a:pt x="836" y="1"/>
                        <a:pt x="5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53" name="Google Shape;3353;p443"/>
                <p:cNvSpPr/>
                <p:nvPr/>
              </p:nvSpPr>
              <p:spPr>
                <a:xfrm>
                  <a:off x="7887844" y="2603893"/>
                  <a:ext cx="29409" cy="25159"/>
                </a:xfrm>
                <a:custGeom>
                  <a:avLst/>
                  <a:gdLst/>
                  <a:ahLst/>
                  <a:cxnLst/>
                  <a:rect l="l" t="t" r="r" b="b"/>
                  <a:pathLst>
                    <a:path w="1031" h="882" extrusionOk="0">
                      <a:moveTo>
                        <a:pt x="586" y="1"/>
                      </a:moveTo>
                      <a:cubicBezTo>
                        <a:pt x="196" y="1"/>
                        <a:pt x="1" y="478"/>
                        <a:pt x="282" y="749"/>
                      </a:cubicBezTo>
                      <a:cubicBezTo>
                        <a:pt x="371" y="841"/>
                        <a:pt x="482" y="882"/>
                        <a:pt x="590" y="882"/>
                      </a:cubicBezTo>
                      <a:cubicBezTo>
                        <a:pt x="814" y="882"/>
                        <a:pt x="1030" y="708"/>
                        <a:pt x="1030" y="445"/>
                      </a:cubicBezTo>
                      <a:cubicBezTo>
                        <a:pt x="1030" y="196"/>
                        <a:pt x="835" y="1"/>
                        <a:pt x="5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54" name="Google Shape;3354;p443"/>
                <p:cNvSpPr/>
                <p:nvPr/>
              </p:nvSpPr>
              <p:spPr>
                <a:xfrm>
                  <a:off x="7973504" y="2603893"/>
                  <a:ext cx="29381" cy="25159"/>
                </a:xfrm>
                <a:custGeom>
                  <a:avLst/>
                  <a:gdLst/>
                  <a:ahLst/>
                  <a:cxnLst/>
                  <a:rect l="l" t="t" r="r" b="b"/>
                  <a:pathLst>
                    <a:path w="1030" h="882" extrusionOk="0">
                      <a:moveTo>
                        <a:pt x="585" y="1"/>
                      </a:moveTo>
                      <a:cubicBezTo>
                        <a:pt x="195" y="1"/>
                        <a:pt x="0" y="478"/>
                        <a:pt x="271" y="749"/>
                      </a:cubicBezTo>
                      <a:cubicBezTo>
                        <a:pt x="363" y="841"/>
                        <a:pt x="476" y="882"/>
                        <a:pt x="587" y="882"/>
                      </a:cubicBezTo>
                      <a:cubicBezTo>
                        <a:pt x="814" y="882"/>
                        <a:pt x="1030" y="708"/>
                        <a:pt x="1030" y="445"/>
                      </a:cubicBezTo>
                      <a:cubicBezTo>
                        <a:pt x="1030" y="196"/>
                        <a:pt x="824" y="1"/>
                        <a:pt x="58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55" name="Google Shape;3355;p443"/>
                <p:cNvSpPr/>
                <p:nvPr/>
              </p:nvSpPr>
              <p:spPr>
                <a:xfrm>
                  <a:off x="8058823" y="2603893"/>
                  <a:ext cx="29409" cy="25159"/>
                </a:xfrm>
                <a:custGeom>
                  <a:avLst/>
                  <a:gdLst/>
                  <a:ahLst/>
                  <a:cxnLst/>
                  <a:rect l="l" t="t" r="r" b="b"/>
                  <a:pathLst>
                    <a:path w="1031" h="882" extrusionOk="0">
                      <a:moveTo>
                        <a:pt x="597" y="1"/>
                      </a:moveTo>
                      <a:cubicBezTo>
                        <a:pt x="207" y="1"/>
                        <a:pt x="1" y="478"/>
                        <a:pt x="283" y="749"/>
                      </a:cubicBezTo>
                      <a:cubicBezTo>
                        <a:pt x="371" y="841"/>
                        <a:pt x="482" y="882"/>
                        <a:pt x="591" y="882"/>
                      </a:cubicBezTo>
                      <a:cubicBezTo>
                        <a:pt x="815" y="882"/>
                        <a:pt x="1030" y="708"/>
                        <a:pt x="1030" y="445"/>
                      </a:cubicBezTo>
                      <a:cubicBezTo>
                        <a:pt x="1030" y="196"/>
                        <a:pt x="835" y="1"/>
                        <a:pt x="5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56" name="Google Shape;3356;p443"/>
                <p:cNvSpPr/>
                <p:nvPr/>
              </p:nvSpPr>
              <p:spPr>
                <a:xfrm>
                  <a:off x="7802183" y="2518261"/>
                  <a:ext cx="29409" cy="25245"/>
                </a:xfrm>
                <a:custGeom>
                  <a:avLst/>
                  <a:gdLst/>
                  <a:ahLst/>
                  <a:cxnLst/>
                  <a:rect l="l" t="t" r="r" b="b"/>
                  <a:pathLst>
                    <a:path w="1031" h="885" extrusionOk="0">
                      <a:moveTo>
                        <a:pt x="597" y="0"/>
                      </a:moveTo>
                      <a:cubicBezTo>
                        <a:pt x="207" y="0"/>
                        <a:pt x="1" y="477"/>
                        <a:pt x="283" y="759"/>
                      </a:cubicBezTo>
                      <a:cubicBezTo>
                        <a:pt x="373" y="846"/>
                        <a:pt x="482" y="885"/>
                        <a:pt x="589" y="885"/>
                      </a:cubicBezTo>
                      <a:cubicBezTo>
                        <a:pt x="816" y="885"/>
                        <a:pt x="1031" y="710"/>
                        <a:pt x="1031" y="445"/>
                      </a:cubicBezTo>
                      <a:cubicBezTo>
                        <a:pt x="1031" y="206"/>
                        <a:pt x="836"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57" name="Google Shape;3357;p443"/>
                <p:cNvSpPr/>
                <p:nvPr/>
              </p:nvSpPr>
              <p:spPr>
                <a:xfrm>
                  <a:off x="7887844" y="2518261"/>
                  <a:ext cx="29409" cy="25245"/>
                </a:xfrm>
                <a:custGeom>
                  <a:avLst/>
                  <a:gdLst/>
                  <a:ahLst/>
                  <a:cxnLst/>
                  <a:rect l="l" t="t" r="r" b="b"/>
                  <a:pathLst>
                    <a:path w="1031" h="885" extrusionOk="0">
                      <a:moveTo>
                        <a:pt x="586" y="0"/>
                      </a:moveTo>
                      <a:cubicBezTo>
                        <a:pt x="196" y="0"/>
                        <a:pt x="1" y="477"/>
                        <a:pt x="282" y="759"/>
                      </a:cubicBezTo>
                      <a:cubicBezTo>
                        <a:pt x="369" y="846"/>
                        <a:pt x="477" y="885"/>
                        <a:pt x="584" y="885"/>
                      </a:cubicBezTo>
                      <a:cubicBezTo>
                        <a:pt x="810" y="885"/>
                        <a:pt x="1030" y="710"/>
                        <a:pt x="1030" y="445"/>
                      </a:cubicBezTo>
                      <a:cubicBezTo>
                        <a:pt x="1030" y="206"/>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58" name="Google Shape;3358;p443"/>
                <p:cNvSpPr/>
                <p:nvPr/>
              </p:nvSpPr>
              <p:spPr>
                <a:xfrm>
                  <a:off x="7973504" y="2518261"/>
                  <a:ext cx="29381" cy="25245"/>
                </a:xfrm>
                <a:custGeom>
                  <a:avLst/>
                  <a:gdLst/>
                  <a:ahLst/>
                  <a:cxnLst/>
                  <a:rect l="l" t="t" r="r" b="b"/>
                  <a:pathLst>
                    <a:path w="1030" h="885" extrusionOk="0">
                      <a:moveTo>
                        <a:pt x="585" y="0"/>
                      </a:moveTo>
                      <a:cubicBezTo>
                        <a:pt x="195" y="0"/>
                        <a:pt x="0" y="477"/>
                        <a:pt x="271" y="759"/>
                      </a:cubicBezTo>
                      <a:cubicBezTo>
                        <a:pt x="361" y="846"/>
                        <a:pt x="472" y="885"/>
                        <a:pt x="580" y="885"/>
                      </a:cubicBezTo>
                      <a:cubicBezTo>
                        <a:pt x="810" y="885"/>
                        <a:pt x="1030" y="710"/>
                        <a:pt x="1030" y="445"/>
                      </a:cubicBezTo>
                      <a:cubicBezTo>
                        <a:pt x="1030" y="206"/>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59" name="Google Shape;3359;p443"/>
                <p:cNvSpPr/>
                <p:nvPr/>
              </p:nvSpPr>
              <p:spPr>
                <a:xfrm>
                  <a:off x="8059136" y="2518261"/>
                  <a:ext cx="29096" cy="25159"/>
                </a:xfrm>
                <a:custGeom>
                  <a:avLst/>
                  <a:gdLst/>
                  <a:ahLst/>
                  <a:cxnLst/>
                  <a:rect l="l" t="t" r="r" b="b"/>
                  <a:pathLst>
                    <a:path w="1020" h="882" extrusionOk="0">
                      <a:moveTo>
                        <a:pt x="586" y="0"/>
                      </a:moveTo>
                      <a:cubicBezTo>
                        <a:pt x="196" y="0"/>
                        <a:pt x="1" y="477"/>
                        <a:pt x="272" y="748"/>
                      </a:cubicBezTo>
                      <a:cubicBezTo>
                        <a:pt x="364" y="840"/>
                        <a:pt x="476" y="881"/>
                        <a:pt x="584" y="881"/>
                      </a:cubicBezTo>
                      <a:cubicBezTo>
                        <a:pt x="808" y="881"/>
                        <a:pt x="1019" y="707"/>
                        <a:pt x="1019" y="445"/>
                      </a:cubicBezTo>
                      <a:cubicBezTo>
                        <a:pt x="1019" y="206"/>
                        <a:pt x="824" y="0"/>
                        <a:pt x="5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60" name="Google Shape;3360;p443"/>
                <p:cNvSpPr/>
                <p:nvPr/>
              </p:nvSpPr>
              <p:spPr>
                <a:xfrm>
                  <a:off x="7802183" y="2432914"/>
                  <a:ext cx="29409" cy="24959"/>
                </a:xfrm>
                <a:custGeom>
                  <a:avLst/>
                  <a:gdLst/>
                  <a:ahLst/>
                  <a:cxnLst/>
                  <a:rect l="l" t="t" r="r" b="b"/>
                  <a:pathLst>
                    <a:path w="1031" h="875" extrusionOk="0">
                      <a:moveTo>
                        <a:pt x="597" y="0"/>
                      </a:moveTo>
                      <a:cubicBezTo>
                        <a:pt x="207" y="0"/>
                        <a:pt x="1" y="467"/>
                        <a:pt x="283" y="748"/>
                      </a:cubicBezTo>
                      <a:cubicBezTo>
                        <a:pt x="373" y="835"/>
                        <a:pt x="482" y="874"/>
                        <a:pt x="589" y="874"/>
                      </a:cubicBezTo>
                      <a:cubicBezTo>
                        <a:pt x="816" y="874"/>
                        <a:pt x="1031" y="699"/>
                        <a:pt x="1031" y="434"/>
                      </a:cubicBezTo>
                      <a:cubicBezTo>
                        <a:pt x="1031" y="196"/>
                        <a:pt x="836"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61" name="Google Shape;3361;p443"/>
                <p:cNvSpPr/>
                <p:nvPr/>
              </p:nvSpPr>
              <p:spPr>
                <a:xfrm>
                  <a:off x="7887844" y="2432914"/>
                  <a:ext cx="29409" cy="24959"/>
                </a:xfrm>
                <a:custGeom>
                  <a:avLst/>
                  <a:gdLst/>
                  <a:ahLst/>
                  <a:cxnLst/>
                  <a:rect l="l" t="t" r="r" b="b"/>
                  <a:pathLst>
                    <a:path w="1031" h="875" extrusionOk="0">
                      <a:moveTo>
                        <a:pt x="586" y="0"/>
                      </a:moveTo>
                      <a:cubicBezTo>
                        <a:pt x="196" y="0"/>
                        <a:pt x="1" y="467"/>
                        <a:pt x="282" y="748"/>
                      </a:cubicBezTo>
                      <a:cubicBezTo>
                        <a:pt x="369" y="835"/>
                        <a:pt x="477" y="874"/>
                        <a:pt x="584" y="874"/>
                      </a:cubicBezTo>
                      <a:cubicBezTo>
                        <a:pt x="810" y="874"/>
                        <a:pt x="1030" y="699"/>
                        <a:pt x="1030" y="434"/>
                      </a:cubicBezTo>
                      <a:cubicBezTo>
                        <a:pt x="1030" y="196"/>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62" name="Google Shape;3362;p443"/>
                <p:cNvSpPr/>
                <p:nvPr/>
              </p:nvSpPr>
              <p:spPr>
                <a:xfrm>
                  <a:off x="7973504" y="2432914"/>
                  <a:ext cx="29381" cy="24959"/>
                </a:xfrm>
                <a:custGeom>
                  <a:avLst/>
                  <a:gdLst/>
                  <a:ahLst/>
                  <a:cxnLst/>
                  <a:rect l="l" t="t" r="r" b="b"/>
                  <a:pathLst>
                    <a:path w="1030" h="875" extrusionOk="0">
                      <a:moveTo>
                        <a:pt x="585" y="0"/>
                      </a:moveTo>
                      <a:cubicBezTo>
                        <a:pt x="195" y="0"/>
                        <a:pt x="0" y="467"/>
                        <a:pt x="271" y="748"/>
                      </a:cubicBezTo>
                      <a:cubicBezTo>
                        <a:pt x="361" y="835"/>
                        <a:pt x="472" y="874"/>
                        <a:pt x="580" y="874"/>
                      </a:cubicBezTo>
                      <a:cubicBezTo>
                        <a:pt x="810" y="874"/>
                        <a:pt x="1030" y="699"/>
                        <a:pt x="1030" y="434"/>
                      </a:cubicBezTo>
                      <a:cubicBezTo>
                        <a:pt x="1030" y="196"/>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63" name="Google Shape;3363;p443"/>
                <p:cNvSpPr/>
                <p:nvPr/>
              </p:nvSpPr>
              <p:spPr>
                <a:xfrm>
                  <a:off x="8059136" y="2432914"/>
                  <a:ext cx="29096" cy="24959"/>
                </a:xfrm>
                <a:custGeom>
                  <a:avLst/>
                  <a:gdLst/>
                  <a:ahLst/>
                  <a:cxnLst/>
                  <a:rect l="l" t="t" r="r" b="b"/>
                  <a:pathLst>
                    <a:path w="1020" h="875" extrusionOk="0">
                      <a:moveTo>
                        <a:pt x="586" y="0"/>
                      </a:moveTo>
                      <a:cubicBezTo>
                        <a:pt x="196" y="0"/>
                        <a:pt x="1" y="467"/>
                        <a:pt x="272" y="748"/>
                      </a:cubicBezTo>
                      <a:cubicBezTo>
                        <a:pt x="362" y="835"/>
                        <a:pt x="471" y="874"/>
                        <a:pt x="578" y="874"/>
                      </a:cubicBezTo>
                      <a:cubicBezTo>
                        <a:pt x="804" y="874"/>
                        <a:pt x="1019" y="699"/>
                        <a:pt x="1019" y="434"/>
                      </a:cubicBezTo>
                      <a:cubicBezTo>
                        <a:pt x="1019" y="196"/>
                        <a:pt x="824" y="0"/>
                        <a:pt x="5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64" name="Google Shape;3364;p443"/>
                <p:cNvSpPr/>
                <p:nvPr/>
              </p:nvSpPr>
              <p:spPr>
                <a:xfrm>
                  <a:off x="7802183" y="2347253"/>
                  <a:ext cx="29409" cy="24959"/>
                </a:xfrm>
                <a:custGeom>
                  <a:avLst/>
                  <a:gdLst/>
                  <a:ahLst/>
                  <a:cxnLst/>
                  <a:rect l="l" t="t" r="r" b="b"/>
                  <a:pathLst>
                    <a:path w="1031" h="875" extrusionOk="0">
                      <a:moveTo>
                        <a:pt x="597" y="1"/>
                      </a:moveTo>
                      <a:cubicBezTo>
                        <a:pt x="207" y="1"/>
                        <a:pt x="1" y="467"/>
                        <a:pt x="283" y="749"/>
                      </a:cubicBezTo>
                      <a:cubicBezTo>
                        <a:pt x="373" y="836"/>
                        <a:pt x="482" y="875"/>
                        <a:pt x="589" y="875"/>
                      </a:cubicBezTo>
                      <a:cubicBezTo>
                        <a:pt x="816" y="875"/>
                        <a:pt x="1031" y="700"/>
                        <a:pt x="1031" y="435"/>
                      </a:cubicBezTo>
                      <a:cubicBezTo>
                        <a:pt x="1031" y="196"/>
                        <a:pt x="836" y="1"/>
                        <a:pt x="5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65" name="Google Shape;3365;p443"/>
                <p:cNvSpPr/>
                <p:nvPr/>
              </p:nvSpPr>
              <p:spPr>
                <a:xfrm>
                  <a:off x="7887844" y="2347253"/>
                  <a:ext cx="29409" cy="24959"/>
                </a:xfrm>
                <a:custGeom>
                  <a:avLst/>
                  <a:gdLst/>
                  <a:ahLst/>
                  <a:cxnLst/>
                  <a:rect l="l" t="t" r="r" b="b"/>
                  <a:pathLst>
                    <a:path w="1031" h="875" extrusionOk="0">
                      <a:moveTo>
                        <a:pt x="586" y="1"/>
                      </a:moveTo>
                      <a:cubicBezTo>
                        <a:pt x="196" y="1"/>
                        <a:pt x="1" y="467"/>
                        <a:pt x="282" y="749"/>
                      </a:cubicBezTo>
                      <a:cubicBezTo>
                        <a:pt x="369" y="836"/>
                        <a:pt x="477" y="875"/>
                        <a:pt x="584" y="875"/>
                      </a:cubicBezTo>
                      <a:cubicBezTo>
                        <a:pt x="810" y="875"/>
                        <a:pt x="1030" y="700"/>
                        <a:pt x="1030" y="435"/>
                      </a:cubicBezTo>
                      <a:cubicBezTo>
                        <a:pt x="1030" y="196"/>
                        <a:pt x="835" y="1"/>
                        <a:pt x="5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66" name="Google Shape;3366;p443"/>
                <p:cNvSpPr/>
                <p:nvPr/>
              </p:nvSpPr>
              <p:spPr>
                <a:xfrm>
                  <a:off x="7973504" y="2347253"/>
                  <a:ext cx="29381" cy="24959"/>
                </a:xfrm>
                <a:custGeom>
                  <a:avLst/>
                  <a:gdLst/>
                  <a:ahLst/>
                  <a:cxnLst/>
                  <a:rect l="l" t="t" r="r" b="b"/>
                  <a:pathLst>
                    <a:path w="1030" h="875" extrusionOk="0">
                      <a:moveTo>
                        <a:pt x="585" y="1"/>
                      </a:moveTo>
                      <a:cubicBezTo>
                        <a:pt x="195" y="1"/>
                        <a:pt x="0" y="467"/>
                        <a:pt x="271" y="749"/>
                      </a:cubicBezTo>
                      <a:cubicBezTo>
                        <a:pt x="361" y="836"/>
                        <a:pt x="472" y="875"/>
                        <a:pt x="580" y="875"/>
                      </a:cubicBezTo>
                      <a:cubicBezTo>
                        <a:pt x="810" y="875"/>
                        <a:pt x="1030" y="700"/>
                        <a:pt x="1030" y="435"/>
                      </a:cubicBezTo>
                      <a:cubicBezTo>
                        <a:pt x="1030" y="196"/>
                        <a:pt x="824" y="1"/>
                        <a:pt x="58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67" name="Google Shape;3367;p443"/>
                <p:cNvSpPr/>
                <p:nvPr/>
              </p:nvSpPr>
              <p:spPr>
                <a:xfrm>
                  <a:off x="8059136" y="2347253"/>
                  <a:ext cx="29096" cy="24959"/>
                </a:xfrm>
                <a:custGeom>
                  <a:avLst/>
                  <a:gdLst/>
                  <a:ahLst/>
                  <a:cxnLst/>
                  <a:rect l="l" t="t" r="r" b="b"/>
                  <a:pathLst>
                    <a:path w="1020" h="875" extrusionOk="0">
                      <a:moveTo>
                        <a:pt x="586" y="1"/>
                      </a:moveTo>
                      <a:cubicBezTo>
                        <a:pt x="196" y="1"/>
                        <a:pt x="1" y="467"/>
                        <a:pt x="272" y="749"/>
                      </a:cubicBezTo>
                      <a:cubicBezTo>
                        <a:pt x="362" y="836"/>
                        <a:pt x="471" y="875"/>
                        <a:pt x="578" y="875"/>
                      </a:cubicBezTo>
                      <a:cubicBezTo>
                        <a:pt x="804" y="875"/>
                        <a:pt x="1019" y="700"/>
                        <a:pt x="1019" y="435"/>
                      </a:cubicBezTo>
                      <a:cubicBezTo>
                        <a:pt x="1019" y="196"/>
                        <a:pt x="824" y="1"/>
                        <a:pt x="5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grpSp>
        </p:grpSp>
        <p:sp>
          <p:nvSpPr>
            <p:cNvPr id="3368" name="Google Shape;3368;p443"/>
            <p:cNvSpPr/>
            <p:nvPr/>
          </p:nvSpPr>
          <p:spPr>
            <a:xfrm>
              <a:off x="8613755" y="562788"/>
              <a:ext cx="342015" cy="341986"/>
            </a:xfrm>
            <a:custGeom>
              <a:avLst/>
              <a:gdLst/>
              <a:ahLst/>
              <a:cxnLst/>
              <a:rect l="l" t="t" r="r" b="b"/>
              <a:pathLst>
                <a:path w="11990" h="11989" extrusionOk="0">
                  <a:moveTo>
                    <a:pt x="4098" y="0"/>
                  </a:moveTo>
                  <a:lnTo>
                    <a:pt x="4098" y="4108"/>
                  </a:lnTo>
                  <a:lnTo>
                    <a:pt x="1" y="4108"/>
                  </a:lnTo>
                  <a:lnTo>
                    <a:pt x="1" y="7891"/>
                  </a:lnTo>
                  <a:lnTo>
                    <a:pt x="4098" y="7891"/>
                  </a:lnTo>
                  <a:lnTo>
                    <a:pt x="4098" y="11989"/>
                  </a:lnTo>
                  <a:lnTo>
                    <a:pt x="7881" y="11989"/>
                  </a:lnTo>
                  <a:lnTo>
                    <a:pt x="7881" y="7891"/>
                  </a:lnTo>
                  <a:lnTo>
                    <a:pt x="11989" y="7891"/>
                  </a:lnTo>
                  <a:lnTo>
                    <a:pt x="11989" y="4108"/>
                  </a:lnTo>
                  <a:lnTo>
                    <a:pt x="7881" y="4108"/>
                  </a:lnTo>
                  <a:lnTo>
                    <a:pt x="7881" y="0"/>
                  </a:ln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grpSp>
          <p:nvGrpSpPr>
            <p:cNvPr id="3369" name="Google Shape;3369;p443"/>
            <p:cNvGrpSpPr/>
            <p:nvPr/>
          </p:nvGrpSpPr>
          <p:grpSpPr>
            <a:xfrm rot="10800000">
              <a:off x="8424622" y="4350796"/>
              <a:ext cx="720294" cy="507663"/>
              <a:chOff x="713225" y="3372064"/>
              <a:chExt cx="5987479" cy="507663"/>
            </a:xfrm>
          </p:grpSpPr>
          <p:sp>
            <p:nvSpPr>
              <p:cNvPr id="3370" name="Google Shape;3370;p443"/>
              <p:cNvSpPr/>
              <p:nvPr/>
            </p:nvSpPr>
            <p:spPr>
              <a:xfrm>
                <a:off x="713398" y="3372064"/>
                <a:ext cx="5987306" cy="156377"/>
              </a:xfrm>
              <a:custGeom>
                <a:avLst/>
                <a:gdLst/>
                <a:ahLst/>
                <a:cxnLst/>
                <a:rect l="l" t="t" r="r" b="b"/>
                <a:pathLst>
                  <a:path w="260148" h="43803" extrusionOk="0">
                    <a:moveTo>
                      <a:pt x="0" y="0"/>
                    </a:moveTo>
                    <a:lnTo>
                      <a:pt x="0" y="43803"/>
                    </a:lnTo>
                    <a:lnTo>
                      <a:pt x="260148" y="43803"/>
                    </a:lnTo>
                    <a:lnTo>
                      <a:pt x="26014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sp>
            <p:nvSpPr>
              <p:cNvPr id="3371" name="Google Shape;3371;p443"/>
              <p:cNvSpPr/>
              <p:nvPr/>
            </p:nvSpPr>
            <p:spPr>
              <a:xfrm>
                <a:off x="713225" y="3723350"/>
                <a:ext cx="3773447" cy="156377"/>
              </a:xfrm>
              <a:custGeom>
                <a:avLst/>
                <a:gdLst/>
                <a:ahLst/>
                <a:cxnLst/>
                <a:rect l="l" t="t" r="r" b="b"/>
                <a:pathLst>
                  <a:path w="260148" h="43803" extrusionOk="0">
                    <a:moveTo>
                      <a:pt x="0" y="0"/>
                    </a:moveTo>
                    <a:lnTo>
                      <a:pt x="0" y="43803"/>
                    </a:lnTo>
                    <a:lnTo>
                      <a:pt x="260148" y="43803"/>
                    </a:lnTo>
                    <a:lnTo>
                      <a:pt x="26014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matchingName="Custom Layout 2">
  <p:cSld name="Custom Layout 2">
    <p:spTree>
      <p:nvGrpSpPr>
        <p:cNvPr id="1" name="Shape 3372"/>
        <p:cNvGrpSpPr/>
        <p:nvPr/>
      </p:nvGrpSpPr>
      <p:grpSpPr>
        <a:xfrm>
          <a:off x="0" y="0"/>
          <a:ext cx="0" cy="0"/>
          <a:chOff x="0" y="0"/>
          <a:chExt cx="0" cy="0"/>
        </a:xfrm>
      </p:grpSpPr>
      <p:sp>
        <p:nvSpPr>
          <p:cNvPr id="3373" name="Google Shape;3373;p444"/>
          <p:cNvSpPr/>
          <p:nvPr/>
        </p:nvSpPr>
        <p:spPr>
          <a:xfrm>
            <a:off x="0" y="-9600"/>
            <a:ext cx="304800" cy="6877200"/>
          </a:xfrm>
          <a:prstGeom prst="rect">
            <a:avLst/>
          </a:prstGeom>
          <a:solidFill>
            <a:srgbClr val="00ACC5"/>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Calibri"/>
              <a:buNone/>
            </a:pPr>
            <a:endParaRPr sz="2400" b="0" i="0" u="none" strike="noStrike" cap="none">
              <a:solidFill>
                <a:schemeClr val="dk1"/>
              </a:solidFill>
              <a:latin typeface="Calibri"/>
              <a:ea typeface="Calibri"/>
              <a:cs typeface="Calibri"/>
              <a:sym typeface="Calibri"/>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Cover">
  <p:cSld name="Cover 6">
    <p:spTree>
      <p:nvGrpSpPr>
        <p:cNvPr id="1" name="Shape 343"/>
        <p:cNvGrpSpPr/>
        <p:nvPr/>
      </p:nvGrpSpPr>
      <p:grpSpPr>
        <a:xfrm>
          <a:off x="0" y="0"/>
          <a:ext cx="0" cy="0"/>
          <a:chOff x="0" y="0"/>
          <a:chExt cx="0" cy="0"/>
        </a:xfrm>
      </p:grpSpPr>
      <p:sp>
        <p:nvSpPr>
          <p:cNvPr id="344" name="Google Shape;344;p130"/>
          <p:cNvSpPr/>
          <p:nvPr/>
        </p:nvSpPr>
        <p:spPr>
          <a:xfrm>
            <a:off x="902368" y="129441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5" name="Google Shape;345;p130"/>
          <p:cNvSpPr txBox="1">
            <a:spLocks noGrp="1"/>
          </p:cNvSpPr>
          <p:nvPr>
            <p:ph type="ctrTitle"/>
          </p:nvPr>
        </p:nvSpPr>
        <p:spPr>
          <a:xfrm>
            <a:off x="1413314"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6" name="Google Shape;346;p130"/>
          <p:cNvSpPr txBox="1">
            <a:spLocks noGrp="1"/>
          </p:cNvSpPr>
          <p:nvPr>
            <p:ph type="subTitle" idx="1"/>
          </p:nvPr>
        </p:nvSpPr>
        <p:spPr>
          <a:xfrm>
            <a:off x="1413314" y="376686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47" name="Google Shape;347;p130"/>
          <p:cNvSpPr>
            <a:spLocks noGrp="1"/>
          </p:cNvSpPr>
          <p:nvPr>
            <p:ph type="pic" idx="2"/>
          </p:nvPr>
        </p:nvSpPr>
        <p:spPr>
          <a:xfrm>
            <a:off x="7118686" y="233915"/>
            <a:ext cx="5073316" cy="5943600"/>
          </a:xfrm>
          <a:prstGeom prst="rect">
            <a:avLst/>
          </a:prstGeom>
          <a:noFill/>
          <a:ln>
            <a:noFill/>
          </a:ln>
        </p:spPr>
      </p:sp>
      <p:grpSp>
        <p:nvGrpSpPr>
          <p:cNvPr id="348" name="Google Shape;348;p130"/>
          <p:cNvGrpSpPr/>
          <p:nvPr/>
        </p:nvGrpSpPr>
        <p:grpSpPr>
          <a:xfrm>
            <a:off x="0" y="5020351"/>
            <a:ext cx="12192000" cy="1837653"/>
            <a:chOff x="0" y="5020348"/>
            <a:chExt cx="12192000" cy="1837653"/>
          </a:xfrm>
        </p:grpSpPr>
        <p:sp>
          <p:nvSpPr>
            <p:cNvPr id="349" name="Google Shape;349;p13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0" name="Google Shape;350;p13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51" name="Google Shape;351;p13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matchingName="Bulleted List">
  <p:cSld name="Bulleted List">
    <p:spTree>
      <p:nvGrpSpPr>
        <p:cNvPr id="1" name="Shape 3374"/>
        <p:cNvGrpSpPr/>
        <p:nvPr/>
      </p:nvGrpSpPr>
      <p:grpSpPr>
        <a:xfrm>
          <a:off x="0" y="0"/>
          <a:ext cx="0" cy="0"/>
          <a:chOff x="0" y="0"/>
          <a:chExt cx="0" cy="0"/>
        </a:xfrm>
      </p:grpSpPr>
      <p:sp>
        <p:nvSpPr>
          <p:cNvPr id="3375" name="Google Shape;3375;p4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3376" name="Google Shape;3376;p445"/>
          <p:cNvSpPr/>
          <p:nvPr/>
        </p:nvSpPr>
        <p:spPr>
          <a:xfrm>
            <a:off x="-4653" y="2"/>
            <a:ext cx="12192000" cy="1124679"/>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377" name="Google Shape;3377;p445"/>
          <p:cNvSpPr txBox="1">
            <a:spLocks noGrp="1"/>
          </p:cNvSpPr>
          <p:nvPr>
            <p:ph type="title"/>
          </p:nvPr>
        </p:nvSpPr>
        <p:spPr>
          <a:xfrm>
            <a:off x="387929" y="152400"/>
            <a:ext cx="11651673" cy="972280"/>
          </a:xfrm>
          <a:prstGeom prst="rect">
            <a:avLst/>
          </a:prstGeom>
          <a:noFill/>
          <a:ln>
            <a:noFill/>
          </a:ln>
        </p:spPr>
        <p:txBody>
          <a:bodyPr spcFirstLastPara="1" wrap="square" lIns="0" tIns="0" rIns="0" bIns="0" anchor="ctr" anchorCtr="0">
            <a:noAutofit/>
          </a:bodyPr>
          <a:lstStyle>
            <a:lvl1pPr lvl="0" algn="l">
              <a:lnSpc>
                <a:spcPct val="100000"/>
              </a:lnSpc>
              <a:spcBef>
                <a:spcPts val="0"/>
              </a:spcBef>
              <a:spcAft>
                <a:spcPts val="0"/>
              </a:spcAft>
              <a:buClr>
                <a:schemeClr val="lt1"/>
              </a:buClr>
              <a:buSzPts val="3600"/>
              <a:buFont typeface="Calibri"/>
              <a:buNone/>
              <a:defRPr>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78" name="Google Shape;3378;p445"/>
          <p:cNvSpPr txBox="1">
            <a:spLocks noGrp="1"/>
          </p:cNvSpPr>
          <p:nvPr>
            <p:ph type="body" idx="1"/>
          </p:nvPr>
        </p:nvSpPr>
        <p:spPr>
          <a:xfrm>
            <a:off x="3121128" y="1914718"/>
            <a:ext cx="5940441" cy="3468772"/>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Font typeface="Arial"/>
              <a:buChar char="•"/>
              <a:defRPr>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matchingName="Two Content">
  <p:cSld name="Two Content 10">
    <p:spTree>
      <p:nvGrpSpPr>
        <p:cNvPr id="1" name="Shape 3379"/>
        <p:cNvGrpSpPr/>
        <p:nvPr/>
      </p:nvGrpSpPr>
      <p:grpSpPr>
        <a:xfrm>
          <a:off x="0" y="0"/>
          <a:ext cx="0" cy="0"/>
          <a:chOff x="0" y="0"/>
          <a:chExt cx="0" cy="0"/>
        </a:xfrm>
      </p:grpSpPr>
      <p:sp>
        <p:nvSpPr>
          <p:cNvPr id="3380" name="Google Shape;3380;p4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81" name="Google Shape;3381;p446"/>
          <p:cNvSpPr txBox="1">
            <a:spLocks noGrp="1"/>
          </p:cNvSpPr>
          <p:nvPr>
            <p:ph type="body" idx="1"/>
          </p:nvPr>
        </p:nvSpPr>
        <p:spPr>
          <a:xfrm>
            <a:off x="609600" y="1825625"/>
            <a:ext cx="54102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382" name="Google Shape;3382;p446"/>
          <p:cNvGrpSpPr/>
          <p:nvPr/>
        </p:nvGrpSpPr>
        <p:grpSpPr>
          <a:xfrm>
            <a:off x="7191543" y="1"/>
            <a:ext cx="5000459" cy="1425992"/>
            <a:chOff x="7191542" y="1"/>
            <a:chExt cx="5000459" cy="1425992"/>
          </a:xfrm>
        </p:grpSpPr>
        <p:pic>
          <p:nvPicPr>
            <p:cNvPr id="3383" name="Google Shape;3383;p4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84" name="Google Shape;3384;p446"/>
            <p:cNvGrpSpPr/>
            <p:nvPr/>
          </p:nvGrpSpPr>
          <p:grpSpPr>
            <a:xfrm>
              <a:off x="7191542" y="1"/>
              <a:ext cx="5000459" cy="1425992"/>
              <a:chOff x="7186272" y="0"/>
              <a:chExt cx="5005729" cy="1427495"/>
            </a:xfrm>
          </p:grpSpPr>
          <p:sp>
            <p:nvSpPr>
              <p:cNvPr id="3385" name="Google Shape;3385;p4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3386" name="Google Shape;3386;p4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grpSp>
      </p:grpSp>
      <p:sp>
        <p:nvSpPr>
          <p:cNvPr id="3387" name="Google Shape;3387;p446"/>
          <p:cNvSpPr txBox="1">
            <a:spLocks noGrp="1"/>
          </p:cNvSpPr>
          <p:nvPr>
            <p:ph type="body" idx="2"/>
          </p:nvPr>
        </p:nvSpPr>
        <p:spPr>
          <a:xfrm>
            <a:off x="6172201" y="1825625"/>
            <a:ext cx="5410199"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88" name="Google Shape;3388;p446"/>
          <p:cNvSpPr txBox="1">
            <a:spLocks noGrp="1"/>
          </p:cNvSpPr>
          <p:nvPr>
            <p:ph type="sldNum" idx="12"/>
          </p:nvPr>
        </p:nvSpPr>
        <p:spPr>
          <a:xfrm>
            <a:off x="8839199"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389" name="Google Shape;3389;p4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90" name="Google Shape;3390;p44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matchingName="1_1-Line Title (Blank, Logo Top)">
  <p:cSld name="1_1-Line Title (Blank, Logo Top) 4">
    <p:spTree>
      <p:nvGrpSpPr>
        <p:cNvPr id="1" name="Shape 3391"/>
        <p:cNvGrpSpPr/>
        <p:nvPr/>
      </p:nvGrpSpPr>
      <p:grpSpPr>
        <a:xfrm>
          <a:off x="0" y="0"/>
          <a:ext cx="0" cy="0"/>
          <a:chOff x="0" y="0"/>
          <a:chExt cx="0" cy="0"/>
        </a:xfrm>
      </p:grpSpPr>
      <p:cxnSp>
        <p:nvCxnSpPr>
          <p:cNvPr id="3392" name="Google Shape;3392;p1267"/>
          <p:cNvCxnSpPr/>
          <p:nvPr/>
        </p:nvCxnSpPr>
        <p:spPr>
          <a:xfrm>
            <a:off x="3" y="1129976"/>
            <a:ext cx="10289308" cy="0"/>
          </a:xfrm>
          <a:prstGeom prst="straightConnector1">
            <a:avLst/>
          </a:prstGeom>
          <a:noFill/>
          <a:ln w="12700" cap="flat" cmpd="sng">
            <a:solidFill>
              <a:srgbClr val="C9C9C9"/>
            </a:solidFill>
            <a:prstDash val="solid"/>
            <a:miter lim="800000"/>
            <a:headEnd type="none" w="sm" len="sm"/>
            <a:tailEnd type="oval" w="med" len="med"/>
          </a:ln>
        </p:spPr>
      </p:cxnSp>
      <p:sp>
        <p:nvSpPr>
          <p:cNvPr id="3393" name="Google Shape;3393;p1267"/>
          <p:cNvSpPr txBox="1">
            <a:spLocks noGrp="1"/>
          </p:cNvSpPr>
          <p:nvPr>
            <p:ph type="body" idx="1"/>
          </p:nvPr>
        </p:nvSpPr>
        <p:spPr>
          <a:xfrm>
            <a:off x="700621" y="533970"/>
            <a:ext cx="8867787" cy="488537"/>
          </a:xfrm>
          <a:prstGeom prst="rect">
            <a:avLst/>
          </a:prstGeom>
          <a:noFill/>
          <a:ln>
            <a:noFill/>
          </a:ln>
        </p:spPr>
        <p:txBody>
          <a:bodyPr spcFirstLastPara="1" wrap="square" lIns="91425" tIns="45700" rIns="91425" bIns="45700" anchor="ctr" anchorCtr="0">
            <a:noAutofit/>
          </a:bodyPr>
          <a:lstStyle>
            <a:lvl1pPr marL="457200" lvl="0" indent="-228600" algn="l">
              <a:lnSpc>
                <a:spcPct val="100000"/>
              </a:lnSpc>
              <a:spcBef>
                <a:spcPts val="1000"/>
              </a:spcBef>
              <a:spcAft>
                <a:spcPts val="0"/>
              </a:spcAft>
              <a:buSzPts val="2400"/>
              <a:buNone/>
              <a:defRPr b="1">
                <a:solidFill>
                  <a:srgbClr val="8C2347"/>
                </a:solidFill>
              </a:defRPr>
            </a:lvl1pPr>
            <a:lvl2pPr marL="914400" lvl="1" indent="-228600" algn="l">
              <a:lnSpc>
                <a:spcPct val="100000"/>
              </a:lnSpc>
              <a:spcBef>
                <a:spcPts val="1000"/>
              </a:spcBef>
              <a:spcAft>
                <a:spcPts val="0"/>
              </a:spcAft>
              <a:buSzPts val="2000"/>
              <a:buNone/>
              <a:defRPr b="1">
                <a:solidFill>
                  <a:srgbClr val="8C2347"/>
                </a:solidFill>
              </a:defRPr>
            </a:lvl2pPr>
            <a:lvl3pPr marL="1371600" lvl="2" indent="-228600" algn="l">
              <a:lnSpc>
                <a:spcPct val="100000"/>
              </a:lnSpc>
              <a:spcBef>
                <a:spcPts val="1000"/>
              </a:spcBef>
              <a:spcAft>
                <a:spcPts val="0"/>
              </a:spcAft>
              <a:buSzPts val="1800"/>
              <a:buNone/>
              <a:defRPr b="1">
                <a:solidFill>
                  <a:srgbClr val="8C2347"/>
                </a:solidFill>
              </a:defRPr>
            </a:lvl3pPr>
            <a:lvl4pPr marL="1828800" lvl="3" indent="-228600" algn="l">
              <a:lnSpc>
                <a:spcPct val="100000"/>
              </a:lnSpc>
              <a:spcBef>
                <a:spcPts val="1000"/>
              </a:spcBef>
              <a:spcAft>
                <a:spcPts val="0"/>
              </a:spcAft>
              <a:buSzPts val="1600"/>
              <a:buNone/>
              <a:defRPr b="1">
                <a:solidFill>
                  <a:srgbClr val="8C2347"/>
                </a:solidFill>
              </a:defRPr>
            </a:lvl4pPr>
            <a:lvl5pPr marL="2286000" lvl="4" indent="-228600" algn="l">
              <a:lnSpc>
                <a:spcPct val="100000"/>
              </a:lnSpc>
              <a:spcBef>
                <a:spcPts val="1000"/>
              </a:spcBef>
              <a:spcAft>
                <a:spcPts val="0"/>
              </a:spcAft>
              <a:buSzPts val="1600"/>
              <a:buNone/>
              <a:defRPr b="1">
                <a:solidFill>
                  <a:srgbClr val="8C2347"/>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94" name="Google Shape;3394;p1267"/>
          <p:cNvSpPr/>
          <p:nvPr/>
        </p:nvSpPr>
        <p:spPr>
          <a:xfrm>
            <a:off x="9815335" y="5955180"/>
            <a:ext cx="2376668" cy="902825"/>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25"/>
              <a:buFont typeface="Arial"/>
              <a:buNone/>
            </a:pPr>
            <a:endParaRPr sz="1425" b="0" i="0" u="none" strike="noStrike" cap="none">
              <a:solidFill>
                <a:schemeClr val="lt1"/>
              </a:solidFill>
              <a:latin typeface="Calibri"/>
              <a:ea typeface="Calibri"/>
              <a:cs typeface="Calibri"/>
              <a:sym typeface="Calibri"/>
            </a:endParaRPr>
          </a:p>
        </p:txBody>
      </p:sp>
      <p:sp>
        <p:nvSpPr>
          <p:cNvPr id="3395" name="Google Shape;3395;p1267"/>
          <p:cNvSpPr/>
          <p:nvPr/>
        </p:nvSpPr>
        <p:spPr>
          <a:xfrm>
            <a:off x="9815335" y="77979"/>
            <a:ext cx="2376668" cy="94452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25"/>
              <a:buFont typeface="Arial"/>
              <a:buNone/>
            </a:pPr>
            <a:endParaRPr sz="1425" b="0" i="0" u="none" strike="noStrike" cap="none">
              <a:solidFill>
                <a:schemeClr val="lt1"/>
              </a:solidFill>
              <a:latin typeface="Calibri"/>
              <a:ea typeface="Calibri"/>
              <a:cs typeface="Calibri"/>
              <a:sym typeface="Calibri"/>
            </a:endParaRPr>
          </a:p>
        </p:txBody>
      </p:sp>
      <p:pic>
        <p:nvPicPr>
          <p:cNvPr id="3396" name="Google Shape;3396;p1267" descr="LM_LUMC_3C_V.png"/>
          <p:cNvPicPr preferRelativeResize="0"/>
          <p:nvPr/>
        </p:nvPicPr>
        <p:blipFill rotWithShape="1">
          <a:blip r:embed="rId2">
            <a:alphaModFix/>
          </a:blip>
          <a:srcRect/>
          <a:stretch/>
        </p:blipFill>
        <p:spPr>
          <a:xfrm>
            <a:off x="9997749" y="317115"/>
            <a:ext cx="1653863" cy="574079"/>
          </a:xfrm>
          <a:prstGeom prst="rect">
            <a:avLst/>
          </a:prstGeom>
          <a:noFill/>
          <a:ln>
            <a:noFill/>
          </a:ln>
        </p:spPr>
      </p:pic>
    </p:spTree>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matchingName="1_1-Line Title (Blank, Logo Top)">
  <p:cSld name="1_1-Line Title (Blank, Logo Top) 5">
    <p:spTree>
      <p:nvGrpSpPr>
        <p:cNvPr id="1" name="Shape 3397"/>
        <p:cNvGrpSpPr/>
        <p:nvPr/>
      </p:nvGrpSpPr>
      <p:grpSpPr>
        <a:xfrm>
          <a:off x="0" y="0"/>
          <a:ext cx="0" cy="0"/>
          <a:chOff x="0" y="0"/>
          <a:chExt cx="0" cy="0"/>
        </a:xfrm>
      </p:grpSpPr>
      <p:cxnSp>
        <p:nvCxnSpPr>
          <p:cNvPr id="3398" name="Google Shape;3398;p448"/>
          <p:cNvCxnSpPr/>
          <p:nvPr/>
        </p:nvCxnSpPr>
        <p:spPr>
          <a:xfrm>
            <a:off x="3" y="1129976"/>
            <a:ext cx="10289308" cy="0"/>
          </a:xfrm>
          <a:prstGeom prst="straightConnector1">
            <a:avLst/>
          </a:prstGeom>
          <a:noFill/>
          <a:ln w="12700" cap="flat" cmpd="sng">
            <a:solidFill>
              <a:srgbClr val="C9C9C9"/>
            </a:solidFill>
            <a:prstDash val="solid"/>
            <a:miter lim="800000"/>
            <a:headEnd type="none" w="sm" len="sm"/>
            <a:tailEnd type="oval" w="med" len="med"/>
          </a:ln>
        </p:spPr>
      </p:cxnSp>
      <p:sp>
        <p:nvSpPr>
          <p:cNvPr id="3399" name="Google Shape;3399;p448"/>
          <p:cNvSpPr txBox="1">
            <a:spLocks noGrp="1"/>
          </p:cNvSpPr>
          <p:nvPr>
            <p:ph type="body" idx="1"/>
          </p:nvPr>
        </p:nvSpPr>
        <p:spPr>
          <a:xfrm>
            <a:off x="700621" y="533970"/>
            <a:ext cx="8867787" cy="488537"/>
          </a:xfrm>
          <a:prstGeom prst="rect">
            <a:avLst/>
          </a:prstGeom>
          <a:noFill/>
          <a:ln>
            <a:noFill/>
          </a:ln>
        </p:spPr>
        <p:txBody>
          <a:bodyPr spcFirstLastPara="1" wrap="square" lIns="91425" tIns="45700" rIns="91425" bIns="45700" anchor="ctr" anchorCtr="0">
            <a:noAutofit/>
          </a:bodyPr>
          <a:lstStyle>
            <a:lvl1pPr marL="457200" lvl="0" indent="-228600" algn="l">
              <a:lnSpc>
                <a:spcPct val="100000"/>
              </a:lnSpc>
              <a:spcBef>
                <a:spcPts val="1000"/>
              </a:spcBef>
              <a:spcAft>
                <a:spcPts val="0"/>
              </a:spcAft>
              <a:buSzPts val="2400"/>
              <a:buNone/>
              <a:defRPr b="1">
                <a:solidFill>
                  <a:srgbClr val="8C2347"/>
                </a:solidFill>
              </a:defRPr>
            </a:lvl1pPr>
            <a:lvl2pPr marL="914400" lvl="1" indent="-228600" algn="l">
              <a:lnSpc>
                <a:spcPct val="100000"/>
              </a:lnSpc>
              <a:spcBef>
                <a:spcPts val="1000"/>
              </a:spcBef>
              <a:spcAft>
                <a:spcPts val="0"/>
              </a:spcAft>
              <a:buSzPts val="2000"/>
              <a:buNone/>
              <a:defRPr b="1">
                <a:solidFill>
                  <a:srgbClr val="8C2347"/>
                </a:solidFill>
              </a:defRPr>
            </a:lvl2pPr>
            <a:lvl3pPr marL="1371600" lvl="2" indent="-228600" algn="l">
              <a:lnSpc>
                <a:spcPct val="100000"/>
              </a:lnSpc>
              <a:spcBef>
                <a:spcPts val="1000"/>
              </a:spcBef>
              <a:spcAft>
                <a:spcPts val="0"/>
              </a:spcAft>
              <a:buSzPts val="1800"/>
              <a:buNone/>
              <a:defRPr b="1">
                <a:solidFill>
                  <a:srgbClr val="8C2347"/>
                </a:solidFill>
              </a:defRPr>
            </a:lvl3pPr>
            <a:lvl4pPr marL="1828800" lvl="3" indent="-228600" algn="l">
              <a:lnSpc>
                <a:spcPct val="100000"/>
              </a:lnSpc>
              <a:spcBef>
                <a:spcPts val="1000"/>
              </a:spcBef>
              <a:spcAft>
                <a:spcPts val="0"/>
              </a:spcAft>
              <a:buSzPts val="1600"/>
              <a:buNone/>
              <a:defRPr b="1">
                <a:solidFill>
                  <a:srgbClr val="8C2347"/>
                </a:solidFill>
              </a:defRPr>
            </a:lvl4pPr>
            <a:lvl5pPr marL="2286000" lvl="4" indent="-228600" algn="l">
              <a:lnSpc>
                <a:spcPct val="100000"/>
              </a:lnSpc>
              <a:spcBef>
                <a:spcPts val="1000"/>
              </a:spcBef>
              <a:spcAft>
                <a:spcPts val="0"/>
              </a:spcAft>
              <a:buSzPts val="1600"/>
              <a:buNone/>
              <a:defRPr b="1">
                <a:solidFill>
                  <a:srgbClr val="8C2347"/>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00" name="Google Shape;3400;p448"/>
          <p:cNvSpPr/>
          <p:nvPr/>
        </p:nvSpPr>
        <p:spPr>
          <a:xfrm>
            <a:off x="9815335" y="5955180"/>
            <a:ext cx="2376668" cy="902825"/>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25"/>
              <a:buFont typeface="Arial"/>
              <a:buNone/>
            </a:pPr>
            <a:endParaRPr sz="1425" b="0" i="0" u="none" strike="noStrike" cap="none">
              <a:solidFill>
                <a:schemeClr val="lt1"/>
              </a:solidFill>
              <a:latin typeface="Calibri"/>
              <a:ea typeface="Calibri"/>
              <a:cs typeface="Calibri"/>
              <a:sym typeface="Calibri"/>
            </a:endParaRPr>
          </a:p>
        </p:txBody>
      </p:sp>
      <p:sp>
        <p:nvSpPr>
          <p:cNvPr id="3401" name="Google Shape;3401;p448"/>
          <p:cNvSpPr/>
          <p:nvPr/>
        </p:nvSpPr>
        <p:spPr>
          <a:xfrm>
            <a:off x="9815335" y="77979"/>
            <a:ext cx="2376668" cy="94452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25"/>
              <a:buFont typeface="Arial"/>
              <a:buNone/>
            </a:pPr>
            <a:endParaRPr sz="1425" b="0" i="0" u="none" strike="noStrike" cap="none">
              <a:solidFill>
                <a:schemeClr val="lt1"/>
              </a:solidFill>
              <a:latin typeface="Calibri"/>
              <a:ea typeface="Calibri"/>
              <a:cs typeface="Calibri"/>
              <a:sym typeface="Calibri"/>
            </a:endParaRPr>
          </a:p>
        </p:txBody>
      </p:sp>
      <p:pic>
        <p:nvPicPr>
          <p:cNvPr id="3402" name="Google Shape;3402;p448" descr="LM_LUMC_3C_V.png"/>
          <p:cNvPicPr preferRelativeResize="0"/>
          <p:nvPr/>
        </p:nvPicPr>
        <p:blipFill rotWithShape="1">
          <a:blip r:embed="rId2">
            <a:alphaModFix/>
          </a:blip>
          <a:srcRect/>
          <a:stretch/>
        </p:blipFill>
        <p:spPr>
          <a:xfrm>
            <a:off x="9997749" y="317115"/>
            <a:ext cx="1653863" cy="574079"/>
          </a:xfrm>
          <a:prstGeom prst="rect">
            <a:avLst/>
          </a:prstGeom>
          <a:noFill/>
          <a:ln>
            <a:noFill/>
          </a:ln>
        </p:spPr>
      </p:pic>
    </p:spTree>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matchingName="1_1-Line Title (Blank, Logo Top)">
  <p:cSld name="1_1-Line Title (Blank, Logo Top) 6">
    <p:spTree>
      <p:nvGrpSpPr>
        <p:cNvPr id="1" name="Shape 3403"/>
        <p:cNvGrpSpPr/>
        <p:nvPr/>
      </p:nvGrpSpPr>
      <p:grpSpPr>
        <a:xfrm>
          <a:off x="0" y="0"/>
          <a:ext cx="0" cy="0"/>
          <a:chOff x="0" y="0"/>
          <a:chExt cx="0" cy="0"/>
        </a:xfrm>
      </p:grpSpPr>
      <p:cxnSp>
        <p:nvCxnSpPr>
          <p:cNvPr id="3404" name="Google Shape;3404;p449"/>
          <p:cNvCxnSpPr/>
          <p:nvPr/>
        </p:nvCxnSpPr>
        <p:spPr>
          <a:xfrm>
            <a:off x="3" y="1129976"/>
            <a:ext cx="10289308" cy="0"/>
          </a:xfrm>
          <a:prstGeom prst="straightConnector1">
            <a:avLst/>
          </a:prstGeom>
          <a:noFill/>
          <a:ln w="12700" cap="flat" cmpd="sng">
            <a:solidFill>
              <a:srgbClr val="C9C9C9"/>
            </a:solidFill>
            <a:prstDash val="solid"/>
            <a:miter lim="800000"/>
            <a:headEnd type="none" w="sm" len="sm"/>
            <a:tailEnd type="oval" w="med" len="med"/>
          </a:ln>
        </p:spPr>
      </p:cxnSp>
      <p:sp>
        <p:nvSpPr>
          <p:cNvPr id="3405" name="Google Shape;3405;p449"/>
          <p:cNvSpPr txBox="1">
            <a:spLocks noGrp="1"/>
          </p:cNvSpPr>
          <p:nvPr>
            <p:ph type="body" idx="1"/>
          </p:nvPr>
        </p:nvSpPr>
        <p:spPr>
          <a:xfrm>
            <a:off x="700621" y="533970"/>
            <a:ext cx="8867787" cy="488537"/>
          </a:xfrm>
          <a:prstGeom prst="rect">
            <a:avLst/>
          </a:prstGeom>
          <a:noFill/>
          <a:ln>
            <a:noFill/>
          </a:ln>
        </p:spPr>
        <p:txBody>
          <a:bodyPr spcFirstLastPara="1" wrap="square" lIns="91425" tIns="45700" rIns="91425" bIns="45700" anchor="ctr" anchorCtr="0">
            <a:noAutofit/>
          </a:bodyPr>
          <a:lstStyle>
            <a:lvl1pPr marL="457200" lvl="0" indent="-228600" algn="l">
              <a:lnSpc>
                <a:spcPct val="100000"/>
              </a:lnSpc>
              <a:spcBef>
                <a:spcPts val="1000"/>
              </a:spcBef>
              <a:spcAft>
                <a:spcPts val="0"/>
              </a:spcAft>
              <a:buSzPts val="2400"/>
              <a:buNone/>
              <a:defRPr b="1">
                <a:solidFill>
                  <a:srgbClr val="8C2347"/>
                </a:solidFill>
              </a:defRPr>
            </a:lvl1pPr>
            <a:lvl2pPr marL="914400" lvl="1" indent="-228600" algn="l">
              <a:lnSpc>
                <a:spcPct val="100000"/>
              </a:lnSpc>
              <a:spcBef>
                <a:spcPts val="1000"/>
              </a:spcBef>
              <a:spcAft>
                <a:spcPts val="0"/>
              </a:spcAft>
              <a:buSzPts val="2000"/>
              <a:buNone/>
              <a:defRPr b="1">
                <a:solidFill>
                  <a:srgbClr val="8C2347"/>
                </a:solidFill>
              </a:defRPr>
            </a:lvl2pPr>
            <a:lvl3pPr marL="1371600" lvl="2" indent="-228600" algn="l">
              <a:lnSpc>
                <a:spcPct val="100000"/>
              </a:lnSpc>
              <a:spcBef>
                <a:spcPts val="1000"/>
              </a:spcBef>
              <a:spcAft>
                <a:spcPts val="0"/>
              </a:spcAft>
              <a:buSzPts val="1800"/>
              <a:buNone/>
              <a:defRPr b="1">
                <a:solidFill>
                  <a:srgbClr val="8C2347"/>
                </a:solidFill>
              </a:defRPr>
            </a:lvl3pPr>
            <a:lvl4pPr marL="1828800" lvl="3" indent="-228600" algn="l">
              <a:lnSpc>
                <a:spcPct val="100000"/>
              </a:lnSpc>
              <a:spcBef>
                <a:spcPts val="1000"/>
              </a:spcBef>
              <a:spcAft>
                <a:spcPts val="0"/>
              </a:spcAft>
              <a:buSzPts val="1600"/>
              <a:buNone/>
              <a:defRPr b="1">
                <a:solidFill>
                  <a:srgbClr val="8C2347"/>
                </a:solidFill>
              </a:defRPr>
            </a:lvl4pPr>
            <a:lvl5pPr marL="2286000" lvl="4" indent="-228600" algn="l">
              <a:lnSpc>
                <a:spcPct val="100000"/>
              </a:lnSpc>
              <a:spcBef>
                <a:spcPts val="1000"/>
              </a:spcBef>
              <a:spcAft>
                <a:spcPts val="0"/>
              </a:spcAft>
              <a:buSzPts val="1600"/>
              <a:buNone/>
              <a:defRPr b="1">
                <a:solidFill>
                  <a:srgbClr val="8C2347"/>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06" name="Google Shape;3406;p449"/>
          <p:cNvSpPr/>
          <p:nvPr/>
        </p:nvSpPr>
        <p:spPr>
          <a:xfrm>
            <a:off x="9815335" y="5955180"/>
            <a:ext cx="2376668" cy="902825"/>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25"/>
              <a:buFont typeface="Arial"/>
              <a:buNone/>
            </a:pPr>
            <a:endParaRPr sz="1425" b="0" i="0" u="none" strike="noStrike" cap="none">
              <a:solidFill>
                <a:schemeClr val="lt1"/>
              </a:solidFill>
              <a:latin typeface="Calibri"/>
              <a:ea typeface="Calibri"/>
              <a:cs typeface="Calibri"/>
              <a:sym typeface="Calibri"/>
            </a:endParaRPr>
          </a:p>
        </p:txBody>
      </p:sp>
      <p:sp>
        <p:nvSpPr>
          <p:cNvPr id="3407" name="Google Shape;3407;p449"/>
          <p:cNvSpPr/>
          <p:nvPr/>
        </p:nvSpPr>
        <p:spPr>
          <a:xfrm>
            <a:off x="9815335" y="77979"/>
            <a:ext cx="2376668" cy="94452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25"/>
              <a:buFont typeface="Arial"/>
              <a:buNone/>
            </a:pPr>
            <a:endParaRPr sz="1425" b="0" i="0" u="none" strike="noStrike" cap="none">
              <a:solidFill>
                <a:schemeClr val="lt1"/>
              </a:solidFill>
              <a:latin typeface="Calibri"/>
              <a:ea typeface="Calibri"/>
              <a:cs typeface="Calibri"/>
              <a:sym typeface="Calibri"/>
            </a:endParaRPr>
          </a:p>
        </p:txBody>
      </p:sp>
      <p:pic>
        <p:nvPicPr>
          <p:cNvPr id="3408" name="Google Shape;3408;p449" descr="LM_LUMC_3C_V.png"/>
          <p:cNvPicPr preferRelativeResize="0"/>
          <p:nvPr/>
        </p:nvPicPr>
        <p:blipFill rotWithShape="1">
          <a:blip r:embed="rId2">
            <a:alphaModFix/>
          </a:blip>
          <a:srcRect/>
          <a:stretch/>
        </p:blipFill>
        <p:spPr>
          <a:xfrm>
            <a:off x="9997749" y="317115"/>
            <a:ext cx="1653863" cy="574079"/>
          </a:xfrm>
          <a:prstGeom prst="rect">
            <a:avLst/>
          </a:prstGeom>
          <a:noFill/>
          <a:ln>
            <a:noFill/>
          </a:ln>
        </p:spPr>
      </p:pic>
    </p:spTree>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matchingName="1 Line Title (Logo UR)">
  <p:cSld name="1 Line Title (Logo UR) 2">
    <p:spTree>
      <p:nvGrpSpPr>
        <p:cNvPr id="1" name="Shape 3409"/>
        <p:cNvGrpSpPr/>
        <p:nvPr/>
      </p:nvGrpSpPr>
      <p:grpSpPr>
        <a:xfrm>
          <a:off x="0" y="0"/>
          <a:ext cx="0" cy="0"/>
          <a:chOff x="0" y="0"/>
          <a:chExt cx="0" cy="0"/>
        </a:xfrm>
      </p:grpSpPr>
      <p:cxnSp>
        <p:nvCxnSpPr>
          <p:cNvPr id="3410" name="Google Shape;3410;p450"/>
          <p:cNvCxnSpPr/>
          <p:nvPr/>
        </p:nvCxnSpPr>
        <p:spPr>
          <a:xfrm>
            <a:off x="2" y="1129976"/>
            <a:ext cx="10289308" cy="0"/>
          </a:xfrm>
          <a:prstGeom prst="straightConnector1">
            <a:avLst/>
          </a:prstGeom>
          <a:noFill/>
          <a:ln w="12700" cap="flat" cmpd="sng">
            <a:solidFill>
              <a:srgbClr val="C9C9C9"/>
            </a:solidFill>
            <a:prstDash val="solid"/>
            <a:miter lim="800000"/>
            <a:headEnd type="none" w="sm" len="sm"/>
            <a:tailEnd type="oval" w="med" len="med"/>
          </a:ln>
        </p:spPr>
      </p:cxnSp>
      <p:sp>
        <p:nvSpPr>
          <p:cNvPr id="3411" name="Google Shape;3411;p450"/>
          <p:cNvSpPr txBox="1">
            <a:spLocks noGrp="1"/>
          </p:cNvSpPr>
          <p:nvPr>
            <p:ph type="body" idx="1"/>
          </p:nvPr>
        </p:nvSpPr>
        <p:spPr>
          <a:xfrm>
            <a:off x="700620" y="533969"/>
            <a:ext cx="8867787" cy="488537"/>
          </a:xfrm>
          <a:prstGeom prst="rect">
            <a:avLst/>
          </a:prstGeom>
          <a:noFill/>
          <a:ln>
            <a:noFill/>
          </a:ln>
        </p:spPr>
        <p:txBody>
          <a:bodyPr spcFirstLastPara="1" wrap="square" lIns="91425" tIns="45700" rIns="91425" bIns="45700" anchor="ctr" anchorCtr="0">
            <a:noAutofit/>
          </a:bodyPr>
          <a:lstStyle>
            <a:lvl1pPr marL="457200" lvl="0" indent="-228600" algn="l">
              <a:lnSpc>
                <a:spcPct val="100000"/>
              </a:lnSpc>
              <a:spcBef>
                <a:spcPts val="1000"/>
              </a:spcBef>
              <a:spcAft>
                <a:spcPts val="0"/>
              </a:spcAft>
              <a:buSzPts val="2400"/>
              <a:buNone/>
              <a:defRPr b="1">
                <a:solidFill>
                  <a:srgbClr val="8C2347"/>
                </a:solidFill>
              </a:defRPr>
            </a:lvl1pPr>
            <a:lvl2pPr marL="914400" lvl="1" indent="-228600" algn="l">
              <a:lnSpc>
                <a:spcPct val="100000"/>
              </a:lnSpc>
              <a:spcBef>
                <a:spcPts val="1000"/>
              </a:spcBef>
              <a:spcAft>
                <a:spcPts val="0"/>
              </a:spcAft>
              <a:buSzPts val="2000"/>
              <a:buNone/>
              <a:defRPr b="1">
                <a:solidFill>
                  <a:srgbClr val="8C2347"/>
                </a:solidFill>
              </a:defRPr>
            </a:lvl2pPr>
            <a:lvl3pPr marL="1371600" lvl="2" indent="-228600" algn="l">
              <a:lnSpc>
                <a:spcPct val="100000"/>
              </a:lnSpc>
              <a:spcBef>
                <a:spcPts val="1000"/>
              </a:spcBef>
              <a:spcAft>
                <a:spcPts val="0"/>
              </a:spcAft>
              <a:buSzPts val="1800"/>
              <a:buNone/>
              <a:defRPr b="1">
                <a:solidFill>
                  <a:srgbClr val="8C2347"/>
                </a:solidFill>
              </a:defRPr>
            </a:lvl3pPr>
            <a:lvl4pPr marL="1828800" lvl="3" indent="-228600" algn="l">
              <a:lnSpc>
                <a:spcPct val="100000"/>
              </a:lnSpc>
              <a:spcBef>
                <a:spcPts val="1000"/>
              </a:spcBef>
              <a:spcAft>
                <a:spcPts val="0"/>
              </a:spcAft>
              <a:buSzPts val="1600"/>
              <a:buNone/>
              <a:defRPr b="1">
                <a:solidFill>
                  <a:srgbClr val="8C2347"/>
                </a:solidFill>
              </a:defRPr>
            </a:lvl4pPr>
            <a:lvl5pPr marL="2286000" lvl="4" indent="-228600" algn="l">
              <a:lnSpc>
                <a:spcPct val="100000"/>
              </a:lnSpc>
              <a:spcBef>
                <a:spcPts val="1000"/>
              </a:spcBef>
              <a:spcAft>
                <a:spcPts val="0"/>
              </a:spcAft>
              <a:buSzPts val="1600"/>
              <a:buNone/>
              <a:defRPr b="1">
                <a:solidFill>
                  <a:srgbClr val="8C2347"/>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12" name="Google Shape;3412;p450"/>
          <p:cNvSpPr/>
          <p:nvPr/>
        </p:nvSpPr>
        <p:spPr>
          <a:xfrm>
            <a:off x="9815334" y="5694745"/>
            <a:ext cx="2376668" cy="1163256"/>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13" name="Google Shape;3413;p450"/>
          <p:cNvSpPr txBox="1">
            <a:spLocks noGrp="1"/>
          </p:cNvSpPr>
          <p:nvPr>
            <p:ph type="body" idx="2"/>
          </p:nvPr>
        </p:nvSpPr>
        <p:spPr>
          <a:xfrm>
            <a:off x="700619" y="1359437"/>
            <a:ext cx="10768892" cy="498209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800"/>
              <a:buNone/>
              <a:defRPr sz="1800" b="0" i="0">
                <a:solidFill>
                  <a:schemeClr val="dk1"/>
                </a:solidFill>
                <a:latin typeface="Arial"/>
                <a:ea typeface="Arial"/>
                <a:cs typeface="Arial"/>
                <a:sym typeface="Arial"/>
              </a:defRPr>
            </a:lvl1pPr>
            <a:lvl2pPr marL="914400" lvl="1"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2pPr>
            <a:lvl3pPr marL="1371600" lvl="2"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3pPr>
            <a:lvl4pPr marL="1828800" lvl="3"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4pPr>
            <a:lvl5pPr marL="2286000" lvl="4"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matchingName="Section Header">
  <p:cSld name="Section Header">
    <p:spTree>
      <p:nvGrpSpPr>
        <p:cNvPr id="1" name="Shape 3414"/>
        <p:cNvGrpSpPr/>
        <p:nvPr/>
      </p:nvGrpSpPr>
      <p:grpSpPr>
        <a:xfrm>
          <a:off x="0" y="0"/>
          <a:ext cx="0" cy="0"/>
          <a:chOff x="0" y="0"/>
          <a:chExt cx="0" cy="0"/>
        </a:xfrm>
      </p:grpSpPr>
      <p:sp>
        <p:nvSpPr>
          <p:cNvPr id="3415" name="Google Shape;3415;p451"/>
          <p:cNvSpPr txBox="1">
            <a:spLocks noGrp="1"/>
          </p:cNvSpPr>
          <p:nvPr>
            <p:ph type="title"/>
          </p:nvPr>
        </p:nvSpPr>
        <p:spPr>
          <a:xfrm>
            <a:off x="963084" y="4406904"/>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16" name="Google Shape;3416;p451"/>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3417" name="Google Shape;3417;p45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3418" name="Google Shape;3418;p4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19" name="Google Shape;3419;p4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matchingName="Content with Caption">
  <p:cSld name="Content with Caption">
    <p:spTree>
      <p:nvGrpSpPr>
        <p:cNvPr id="1" name="Shape 3420"/>
        <p:cNvGrpSpPr/>
        <p:nvPr/>
      </p:nvGrpSpPr>
      <p:grpSpPr>
        <a:xfrm>
          <a:off x="0" y="0"/>
          <a:ext cx="0" cy="0"/>
          <a:chOff x="0" y="0"/>
          <a:chExt cx="0" cy="0"/>
        </a:xfrm>
      </p:grpSpPr>
      <p:sp>
        <p:nvSpPr>
          <p:cNvPr id="3421" name="Google Shape;3421;p452"/>
          <p:cNvSpPr txBox="1">
            <a:spLocks noGrp="1"/>
          </p:cNvSpPr>
          <p:nvPr>
            <p:ph type="title"/>
          </p:nvPr>
        </p:nvSpPr>
        <p:spPr>
          <a:xfrm>
            <a:off x="609606" y="273052"/>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22" name="Google Shape;3422;p452"/>
          <p:cNvSpPr txBox="1">
            <a:spLocks noGrp="1"/>
          </p:cNvSpPr>
          <p:nvPr>
            <p:ph type="body" idx="1"/>
          </p:nvPr>
        </p:nvSpPr>
        <p:spPr>
          <a:xfrm>
            <a:off x="4766733" y="273056"/>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3423" name="Google Shape;3423;p452"/>
          <p:cNvSpPr txBox="1">
            <a:spLocks noGrp="1"/>
          </p:cNvSpPr>
          <p:nvPr>
            <p:ph type="body" idx="2"/>
          </p:nvPr>
        </p:nvSpPr>
        <p:spPr>
          <a:xfrm>
            <a:off x="609606" y="1435104"/>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3424" name="Google Shape;3424;p45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3425" name="Google Shape;3425;p4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26" name="Google Shape;3426;p4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matchingName="19_Quotation">
  <p:cSld name="19_Quotation">
    <p:spTree>
      <p:nvGrpSpPr>
        <p:cNvPr id="1" name="Shape 3427"/>
        <p:cNvGrpSpPr/>
        <p:nvPr/>
      </p:nvGrpSpPr>
      <p:grpSpPr>
        <a:xfrm>
          <a:off x="0" y="0"/>
          <a:ext cx="0" cy="0"/>
          <a:chOff x="0" y="0"/>
          <a:chExt cx="0" cy="0"/>
        </a:xfrm>
      </p:grpSpPr>
      <p:sp>
        <p:nvSpPr>
          <p:cNvPr id="3428" name="Google Shape;3428;p45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29" name="Google Shape;3429;p45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30" name="Google Shape;3430;p453"/>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31" name="Google Shape;3431;p453"/>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32" name="Google Shape;3432;p4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33" name="Google Shape;3433;p4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434" name="Google Shape;3434;p453"/>
          <p:cNvGrpSpPr/>
          <p:nvPr/>
        </p:nvGrpSpPr>
        <p:grpSpPr>
          <a:xfrm>
            <a:off x="7191544" y="1"/>
            <a:ext cx="5000459" cy="1425992"/>
            <a:chOff x="7191542" y="1"/>
            <a:chExt cx="5000459" cy="1425992"/>
          </a:xfrm>
        </p:grpSpPr>
        <p:pic>
          <p:nvPicPr>
            <p:cNvPr id="3435" name="Google Shape;3435;p4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36" name="Google Shape;3436;p453"/>
            <p:cNvGrpSpPr/>
            <p:nvPr/>
          </p:nvGrpSpPr>
          <p:grpSpPr>
            <a:xfrm>
              <a:off x="7191542" y="1"/>
              <a:ext cx="5000459" cy="1425992"/>
              <a:chOff x="7186272" y="0"/>
              <a:chExt cx="5005729" cy="1427495"/>
            </a:xfrm>
          </p:grpSpPr>
          <p:sp>
            <p:nvSpPr>
              <p:cNvPr id="3437" name="Google Shape;3437;p4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438" name="Google Shape;3438;p4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439" name="Google Shape;3439;p453"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matchingName="2_Title Slide">
  <p:cSld name="2_Title Slide 4">
    <p:spTree>
      <p:nvGrpSpPr>
        <p:cNvPr id="1" name="Shape 3440"/>
        <p:cNvGrpSpPr/>
        <p:nvPr/>
      </p:nvGrpSpPr>
      <p:grpSpPr>
        <a:xfrm>
          <a:off x="0" y="0"/>
          <a:ext cx="0" cy="0"/>
          <a:chOff x="0" y="0"/>
          <a:chExt cx="0" cy="0"/>
        </a:xfrm>
      </p:grpSpPr>
      <p:pic>
        <p:nvPicPr>
          <p:cNvPr id="3441" name="Google Shape;3441;p454"/>
          <p:cNvPicPr preferRelativeResize="0"/>
          <p:nvPr/>
        </p:nvPicPr>
        <p:blipFill rotWithShape="1">
          <a:blip r:embed="rId2">
            <a:alphaModFix/>
          </a:blip>
          <a:srcRect/>
          <a:stretch/>
        </p:blipFill>
        <p:spPr>
          <a:xfrm>
            <a:off x="1524" y="859"/>
            <a:ext cx="12188952" cy="6856285"/>
          </a:xfrm>
          <a:prstGeom prst="rect">
            <a:avLst/>
          </a:prstGeom>
          <a:noFill/>
          <a:ln>
            <a:noFill/>
          </a:ln>
        </p:spPr>
      </p:pic>
      <p:pic>
        <p:nvPicPr>
          <p:cNvPr id="3442" name="Google Shape;3442;p454"/>
          <p:cNvPicPr preferRelativeResize="0"/>
          <p:nvPr/>
        </p:nvPicPr>
        <p:blipFill rotWithShape="1">
          <a:blip r:embed="rId3">
            <a:alphaModFix/>
          </a:blip>
          <a:srcRect/>
          <a:stretch/>
        </p:blipFill>
        <p:spPr>
          <a:xfrm>
            <a:off x="10802517" y="5915006"/>
            <a:ext cx="938787" cy="493777"/>
          </a:xfrm>
          <a:prstGeom prst="rect">
            <a:avLst/>
          </a:prstGeom>
          <a:noFill/>
          <a:ln>
            <a:noFill/>
          </a:ln>
        </p:spPr>
      </p:pic>
      <p:sp>
        <p:nvSpPr>
          <p:cNvPr id="3443" name="Google Shape;3443;p454"/>
          <p:cNvSpPr txBox="1">
            <a:spLocks noGrp="1"/>
          </p:cNvSpPr>
          <p:nvPr>
            <p:ph type="body" idx="1"/>
          </p:nvPr>
        </p:nvSpPr>
        <p:spPr>
          <a:xfrm>
            <a:off x="7459664" y="3429001"/>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44" name="Google Shape;3444;p454"/>
          <p:cNvSpPr txBox="1">
            <a:spLocks noGrp="1"/>
          </p:cNvSpPr>
          <p:nvPr>
            <p:ph type="body" idx="2"/>
          </p:nvPr>
        </p:nvSpPr>
        <p:spPr>
          <a:xfrm>
            <a:off x="7459661" y="4775655"/>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352"/>
        <p:cNvGrpSpPr/>
        <p:nvPr/>
      </p:nvGrpSpPr>
      <p:grpSpPr>
        <a:xfrm>
          <a:off x="0" y="0"/>
          <a:ext cx="0" cy="0"/>
          <a:chOff x="0" y="0"/>
          <a:chExt cx="0" cy="0"/>
        </a:xfrm>
      </p:grpSpPr>
      <p:sp>
        <p:nvSpPr>
          <p:cNvPr id="353" name="Google Shape;353;p13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4" name="Google Shape;354;p13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5" name="Google Shape;355;p131"/>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6" name="Google Shape;356;p131"/>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57" name="Google Shape;357;p1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8" name="Google Shape;358;p1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59" name="Google Shape;359;p131"/>
          <p:cNvGrpSpPr/>
          <p:nvPr/>
        </p:nvGrpSpPr>
        <p:grpSpPr>
          <a:xfrm>
            <a:off x="7191545" y="1"/>
            <a:ext cx="5000459" cy="1425992"/>
            <a:chOff x="7191542" y="1"/>
            <a:chExt cx="5000459" cy="1425992"/>
          </a:xfrm>
        </p:grpSpPr>
        <p:pic>
          <p:nvPicPr>
            <p:cNvPr id="360" name="Google Shape;360;p1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1" name="Google Shape;361;p131"/>
            <p:cNvGrpSpPr/>
            <p:nvPr/>
          </p:nvGrpSpPr>
          <p:grpSpPr>
            <a:xfrm>
              <a:off x="7191542" y="1"/>
              <a:ext cx="5000459" cy="1425992"/>
              <a:chOff x="7186272" y="0"/>
              <a:chExt cx="5005729" cy="1427495"/>
            </a:xfrm>
          </p:grpSpPr>
          <p:sp>
            <p:nvSpPr>
              <p:cNvPr id="362" name="Google Shape;362;p1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63" name="Google Shape;363;p1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64" name="Google Shape;364;p131"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matchingName="Image Left">
  <p:cSld name="Image Left 4">
    <p:spTree>
      <p:nvGrpSpPr>
        <p:cNvPr id="1" name="Shape 3445"/>
        <p:cNvGrpSpPr/>
        <p:nvPr/>
      </p:nvGrpSpPr>
      <p:grpSpPr>
        <a:xfrm>
          <a:off x="0" y="0"/>
          <a:ext cx="0" cy="0"/>
          <a:chOff x="0" y="0"/>
          <a:chExt cx="0" cy="0"/>
        </a:xfrm>
      </p:grpSpPr>
      <p:pic>
        <p:nvPicPr>
          <p:cNvPr id="3446" name="Google Shape;3446;p455"/>
          <p:cNvPicPr preferRelativeResize="0"/>
          <p:nvPr/>
        </p:nvPicPr>
        <p:blipFill rotWithShape="1">
          <a:blip r:embed="rId2">
            <a:alphaModFix/>
          </a:blip>
          <a:srcRect/>
          <a:stretch/>
        </p:blipFill>
        <p:spPr>
          <a:xfrm>
            <a:off x="1524" y="859"/>
            <a:ext cx="12188952" cy="6856284"/>
          </a:xfrm>
          <a:prstGeom prst="rect">
            <a:avLst/>
          </a:prstGeom>
          <a:noFill/>
          <a:ln>
            <a:noFill/>
          </a:ln>
        </p:spPr>
      </p:pic>
      <p:sp>
        <p:nvSpPr>
          <p:cNvPr id="3447" name="Google Shape;3447;p455"/>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48" name="Google Shape;3448;p4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3449" name="Google Shape;3449;p455"/>
          <p:cNvSpPr txBox="1">
            <a:spLocks noGrp="1"/>
          </p:cNvSpPr>
          <p:nvPr>
            <p:ph type="body" idx="1"/>
          </p:nvPr>
        </p:nvSpPr>
        <p:spPr>
          <a:xfrm>
            <a:off x="6905173" y="1825631"/>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matchingName="Breaker-4">
  <p:cSld name="Breaker-4 11">
    <p:spTree>
      <p:nvGrpSpPr>
        <p:cNvPr id="1" name="Shape 3450"/>
        <p:cNvGrpSpPr/>
        <p:nvPr/>
      </p:nvGrpSpPr>
      <p:grpSpPr>
        <a:xfrm>
          <a:off x="0" y="0"/>
          <a:ext cx="0" cy="0"/>
          <a:chOff x="0" y="0"/>
          <a:chExt cx="0" cy="0"/>
        </a:xfrm>
      </p:grpSpPr>
      <p:pic>
        <p:nvPicPr>
          <p:cNvPr id="3451" name="Google Shape;3451;p456"/>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3452" name="Google Shape;3452;p456"/>
          <p:cNvPicPr preferRelativeResize="0"/>
          <p:nvPr/>
        </p:nvPicPr>
        <p:blipFill rotWithShape="1">
          <a:blip r:embed="rId3">
            <a:alphaModFix/>
          </a:blip>
          <a:srcRect/>
          <a:stretch/>
        </p:blipFill>
        <p:spPr>
          <a:xfrm>
            <a:off x="10425152" y="5894638"/>
            <a:ext cx="1312781" cy="562271"/>
          </a:xfrm>
          <a:prstGeom prst="rect">
            <a:avLst/>
          </a:prstGeom>
          <a:noFill/>
          <a:ln>
            <a:noFill/>
          </a:ln>
        </p:spPr>
      </p:pic>
      <p:sp>
        <p:nvSpPr>
          <p:cNvPr id="3453" name="Google Shape;3453;p456"/>
          <p:cNvSpPr txBox="1">
            <a:spLocks noGrp="1"/>
          </p:cNvSpPr>
          <p:nvPr>
            <p:ph type="body" idx="1"/>
          </p:nvPr>
        </p:nvSpPr>
        <p:spPr>
          <a:xfrm>
            <a:off x="7459665" y="3429001"/>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54" name="Google Shape;3454;p456"/>
          <p:cNvSpPr txBox="1">
            <a:spLocks noGrp="1"/>
          </p:cNvSpPr>
          <p:nvPr>
            <p:ph type="body" idx="2"/>
          </p:nvPr>
        </p:nvSpPr>
        <p:spPr>
          <a:xfrm>
            <a:off x="7459661" y="4775655"/>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matchingName="2_Title Slide">
  <p:cSld name="2_Title Slide 5">
    <p:spTree>
      <p:nvGrpSpPr>
        <p:cNvPr id="1" name="Shape 3455"/>
        <p:cNvGrpSpPr/>
        <p:nvPr/>
      </p:nvGrpSpPr>
      <p:grpSpPr>
        <a:xfrm>
          <a:off x="0" y="0"/>
          <a:ext cx="0" cy="0"/>
          <a:chOff x="0" y="0"/>
          <a:chExt cx="0" cy="0"/>
        </a:xfrm>
      </p:grpSpPr>
      <p:pic>
        <p:nvPicPr>
          <p:cNvPr id="3456" name="Google Shape;3456;p457"/>
          <p:cNvPicPr preferRelativeResize="0"/>
          <p:nvPr/>
        </p:nvPicPr>
        <p:blipFill rotWithShape="1">
          <a:blip r:embed="rId2">
            <a:alphaModFix/>
          </a:blip>
          <a:srcRect/>
          <a:stretch/>
        </p:blipFill>
        <p:spPr>
          <a:xfrm>
            <a:off x="1524" y="859"/>
            <a:ext cx="12188952" cy="6856285"/>
          </a:xfrm>
          <a:prstGeom prst="rect">
            <a:avLst/>
          </a:prstGeom>
          <a:noFill/>
          <a:ln>
            <a:noFill/>
          </a:ln>
        </p:spPr>
      </p:pic>
      <p:pic>
        <p:nvPicPr>
          <p:cNvPr id="3457" name="Google Shape;3457;p457"/>
          <p:cNvPicPr preferRelativeResize="0"/>
          <p:nvPr/>
        </p:nvPicPr>
        <p:blipFill rotWithShape="1">
          <a:blip r:embed="rId3">
            <a:alphaModFix/>
          </a:blip>
          <a:srcRect/>
          <a:stretch/>
        </p:blipFill>
        <p:spPr>
          <a:xfrm>
            <a:off x="10802517" y="5915006"/>
            <a:ext cx="938787" cy="493777"/>
          </a:xfrm>
          <a:prstGeom prst="rect">
            <a:avLst/>
          </a:prstGeom>
          <a:noFill/>
          <a:ln>
            <a:noFill/>
          </a:ln>
        </p:spPr>
      </p:pic>
      <p:sp>
        <p:nvSpPr>
          <p:cNvPr id="3458" name="Google Shape;3458;p457"/>
          <p:cNvSpPr txBox="1">
            <a:spLocks noGrp="1"/>
          </p:cNvSpPr>
          <p:nvPr>
            <p:ph type="body" idx="1"/>
          </p:nvPr>
        </p:nvSpPr>
        <p:spPr>
          <a:xfrm>
            <a:off x="7459664" y="3429001"/>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59" name="Google Shape;3459;p457"/>
          <p:cNvSpPr txBox="1">
            <a:spLocks noGrp="1"/>
          </p:cNvSpPr>
          <p:nvPr>
            <p:ph type="body" idx="2"/>
          </p:nvPr>
        </p:nvSpPr>
        <p:spPr>
          <a:xfrm>
            <a:off x="7459661" y="4775655"/>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matchingName="Image Left">
  <p:cSld name="Image Left 5">
    <p:spTree>
      <p:nvGrpSpPr>
        <p:cNvPr id="1" name="Shape 3460"/>
        <p:cNvGrpSpPr/>
        <p:nvPr/>
      </p:nvGrpSpPr>
      <p:grpSpPr>
        <a:xfrm>
          <a:off x="0" y="0"/>
          <a:ext cx="0" cy="0"/>
          <a:chOff x="0" y="0"/>
          <a:chExt cx="0" cy="0"/>
        </a:xfrm>
      </p:grpSpPr>
      <p:pic>
        <p:nvPicPr>
          <p:cNvPr id="3461" name="Google Shape;3461;p458"/>
          <p:cNvPicPr preferRelativeResize="0"/>
          <p:nvPr/>
        </p:nvPicPr>
        <p:blipFill rotWithShape="1">
          <a:blip r:embed="rId2">
            <a:alphaModFix/>
          </a:blip>
          <a:srcRect/>
          <a:stretch/>
        </p:blipFill>
        <p:spPr>
          <a:xfrm>
            <a:off x="1524" y="859"/>
            <a:ext cx="12188952" cy="6856284"/>
          </a:xfrm>
          <a:prstGeom prst="rect">
            <a:avLst/>
          </a:prstGeom>
          <a:noFill/>
          <a:ln>
            <a:noFill/>
          </a:ln>
        </p:spPr>
      </p:pic>
      <p:sp>
        <p:nvSpPr>
          <p:cNvPr id="3462" name="Google Shape;3462;p458"/>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63" name="Google Shape;3463;p4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3464" name="Google Shape;3464;p458"/>
          <p:cNvSpPr txBox="1">
            <a:spLocks noGrp="1"/>
          </p:cNvSpPr>
          <p:nvPr>
            <p:ph type="body" idx="1"/>
          </p:nvPr>
        </p:nvSpPr>
        <p:spPr>
          <a:xfrm>
            <a:off x="6905173" y="1825631"/>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matchingName="Breaker-4">
  <p:cSld name="Breaker-4 12">
    <p:spTree>
      <p:nvGrpSpPr>
        <p:cNvPr id="1" name="Shape 3465"/>
        <p:cNvGrpSpPr/>
        <p:nvPr/>
      </p:nvGrpSpPr>
      <p:grpSpPr>
        <a:xfrm>
          <a:off x="0" y="0"/>
          <a:ext cx="0" cy="0"/>
          <a:chOff x="0" y="0"/>
          <a:chExt cx="0" cy="0"/>
        </a:xfrm>
      </p:grpSpPr>
      <p:pic>
        <p:nvPicPr>
          <p:cNvPr id="3466" name="Google Shape;3466;p459"/>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3467" name="Google Shape;3467;p459"/>
          <p:cNvPicPr preferRelativeResize="0"/>
          <p:nvPr/>
        </p:nvPicPr>
        <p:blipFill rotWithShape="1">
          <a:blip r:embed="rId3">
            <a:alphaModFix/>
          </a:blip>
          <a:srcRect/>
          <a:stretch/>
        </p:blipFill>
        <p:spPr>
          <a:xfrm>
            <a:off x="10425152" y="5894637"/>
            <a:ext cx="1312781" cy="562271"/>
          </a:xfrm>
          <a:prstGeom prst="rect">
            <a:avLst/>
          </a:prstGeom>
          <a:noFill/>
          <a:ln>
            <a:noFill/>
          </a:ln>
        </p:spPr>
      </p:pic>
      <p:sp>
        <p:nvSpPr>
          <p:cNvPr id="3468" name="Google Shape;3468;p459"/>
          <p:cNvSpPr txBox="1">
            <a:spLocks noGrp="1"/>
          </p:cNvSpPr>
          <p:nvPr>
            <p:ph type="body" idx="1"/>
          </p:nvPr>
        </p:nvSpPr>
        <p:spPr>
          <a:xfrm>
            <a:off x="7459665" y="3429000"/>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69" name="Google Shape;3469;p459"/>
          <p:cNvSpPr txBox="1">
            <a:spLocks noGrp="1"/>
          </p:cNvSpPr>
          <p:nvPr>
            <p:ph type="body" idx="2"/>
          </p:nvPr>
        </p:nvSpPr>
        <p:spPr>
          <a:xfrm>
            <a:off x="7459661" y="4775654"/>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matchingName="7_Quotation">
  <p:cSld name="7_Quotation 3">
    <p:spTree>
      <p:nvGrpSpPr>
        <p:cNvPr id="1" name="Shape 3470"/>
        <p:cNvGrpSpPr/>
        <p:nvPr/>
      </p:nvGrpSpPr>
      <p:grpSpPr>
        <a:xfrm>
          <a:off x="0" y="0"/>
          <a:ext cx="0" cy="0"/>
          <a:chOff x="0" y="0"/>
          <a:chExt cx="0" cy="0"/>
        </a:xfrm>
      </p:grpSpPr>
      <p:sp>
        <p:nvSpPr>
          <p:cNvPr id="3471" name="Google Shape;3471;p46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72" name="Google Shape;3472;p46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73" name="Google Shape;3473;p46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74" name="Google Shape;3474;p46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75" name="Google Shape;3475;p4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76" name="Google Shape;3476;p4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477" name="Google Shape;3477;p460"/>
          <p:cNvGrpSpPr/>
          <p:nvPr/>
        </p:nvGrpSpPr>
        <p:grpSpPr>
          <a:xfrm>
            <a:off x="7191543" y="1"/>
            <a:ext cx="5000459" cy="1425992"/>
            <a:chOff x="7191542" y="1"/>
            <a:chExt cx="5000459" cy="1425992"/>
          </a:xfrm>
        </p:grpSpPr>
        <p:pic>
          <p:nvPicPr>
            <p:cNvPr id="3478" name="Google Shape;3478;p4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79" name="Google Shape;3479;p460"/>
            <p:cNvGrpSpPr/>
            <p:nvPr/>
          </p:nvGrpSpPr>
          <p:grpSpPr>
            <a:xfrm>
              <a:off x="7191542" y="1"/>
              <a:ext cx="5000459" cy="1425992"/>
              <a:chOff x="7186272" y="0"/>
              <a:chExt cx="5005729" cy="1427495"/>
            </a:xfrm>
          </p:grpSpPr>
          <p:sp>
            <p:nvSpPr>
              <p:cNvPr id="3480" name="Google Shape;3480;p4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481" name="Google Shape;3481;p4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482" name="Google Shape;3482;p46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matchingName="7_Quotation">
  <p:cSld name="7_Quotation 4">
    <p:spTree>
      <p:nvGrpSpPr>
        <p:cNvPr id="1" name="Shape 3483"/>
        <p:cNvGrpSpPr/>
        <p:nvPr/>
      </p:nvGrpSpPr>
      <p:grpSpPr>
        <a:xfrm>
          <a:off x="0" y="0"/>
          <a:ext cx="0" cy="0"/>
          <a:chOff x="0" y="0"/>
          <a:chExt cx="0" cy="0"/>
        </a:xfrm>
      </p:grpSpPr>
      <p:sp>
        <p:nvSpPr>
          <p:cNvPr id="3484" name="Google Shape;3484;p46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85" name="Google Shape;3485;p46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86" name="Google Shape;3486;p46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87" name="Google Shape;3487;p46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88" name="Google Shape;3488;p4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89" name="Google Shape;3489;p4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490" name="Google Shape;3490;p461"/>
          <p:cNvGrpSpPr/>
          <p:nvPr/>
        </p:nvGrpSpPr>
        <p:grpSpPr>
          <a:xfrm>
            <a:off x="7191543" y="1"/>
            <a:ext cx="5000459" cy="1425992"/>
            <a:chOff x="7191542" y="1"/>
            <a:chExt cx="5000459" cy="1425992"/>
          </a:xfrm>
        </p:grpSpPr>
        <p:pic>
          <p:nvPicPr>
            <p:cNvPr id="3491" name="Google Shape;3491;p4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92" name="Google Shape;3492;p461"/>
            <p:cNvGrpSpPr/>
            <p:nvPr/>
          </p:nvGrpSpPr>
          <p:grpSpPr>
            <a:xfrm>
              <a:off x="7191542" y="1"/>
              <a:ext cx="5000459" cy="1425992"/>
              <a:chOff x="7186272" y="0"/>
              <a:chExt cx="5005729" cy="1427495"/>
            </a:xfrm>
          </p:grpSpPr>
          <p:sp>
            <p:nvSpPr>
              <p:cNvPr id="3493" name="Google Shape;3493;p4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494" name="Google Shape;3494;p4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495" name="Google Shape;3495;p46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3496"/>
        <p:cNvGrpSpPr/>
        <p:nvPr/>
      </p:nvGrpSpPr>
      <p:grpSpPr>
        <a:xfrm>
          <a:off x="0" y="0"/>
          <a:ext cx="0" cy="0"/>
          <a:chOff x="0" y="0"/>
          <a:chExt cx="0" cy="0"/>
        </a:xfrm>
      </p:grpSpPr>
      <p:sp>
        <p:nvSpPr>
          <p:cNvPr id="3497" name="Google Shape;3497;p462"/>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498" name="Google Shape;3498;p462"/>
          <p:cNvSpPr/>
          <p:nvPr/>
        </p:nvSpPr>
        <p:spPr>
          <a:xfrm>
            <a:off x="4"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3499" name="Google Shape;3499;p462"/>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3500" name="Google Shape;3500;p462"/>
          <p:cNvSpPr/>
          <p:nvPr/>
        </p:nvSpPr>
        <p:spPr>
          <a:xfrm>
            <a:off x="1" y="5020056"/>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3501" name="Google Shape;3501;p462"/>
          <p:cNvPicPr preferRelativeResize="0"/>
          <p:nvPr/>
        </p:nvPicPr>
        <p:blipFill rotWithShape="1">
          <a:blip r:embed="rId3">
            <a:alphaModFix/>
          </a:blip>
          <a:srcRect/>
          <a:stretch/>
        </p:blipFill>
        <p:spPr>
          <a:xfrm>
            <a:off x="313958" y="5564126"/>
            <a:ext cx="2025383" cy="911351"/>
          </a:xfrm>
          <a:prstGeom prst="rect">
            <a:avLst/>
          </a:prstGeom>
          <a:noFill/>
          <a:ln>
            <a:noFill/>
          </a:ln>
        </p:spPr>
      </p:pic>
      <p:sp>
        <p:nvSpPr>
          <p:cNvPr id="3502" name="Google Shape;3502;p462"/>
          <p:cNvSpPr/>
          <p:nvPr/>
        </p:nvSpPr>
        <p:spPr>
          <a:xfrm>
            <a:off x="1520189" y="2812543"/>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03" name="Google Shape;3503;p462"/>
          <p:cNvSpPr txBox="1">
            <a:spLocks noGrp="1"/>
          </p:cNvSpPr>
          <p:nvPr>
            <p:ph type="ctrTitle"/>
          </p:nvPr>
        </p:nvSpPr>
        <p:spPr>
          <a:xfrm>
            <a:off x="471689" y="493920"/>
            <a:ext cx="11248619"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04" name="Google Shape;3504;p462"/>
          <p:cNvSpPr txBox="1">
            <a:spLocks noGrp="1"/>
          </p:cNvSpPr>
          <p:nvPr>
            <p:ph type="subTitle" idx="1"/>
          </p:nvPr>
        </p:nvSpPr>
        <p:spPr>
          <a:xfrm>
            <a:off x="1828800" y="3840481"/>
            <a:ext cx="8534400" cy="369332"/>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3505" name="Google Shape;3505;p462"/>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06" name="Google Shape;3506;p462"/>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3507" name="Google Shape;3507;p462"/>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2"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2"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2"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2"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2"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2"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2"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2"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2"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2"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showMasterSp="0" matchingName="Title Slide">
  <p:cSld name="Title Slide 2">
    <p:bg>
      <p:bgPr>
        <a:solidFill>
          <a:schemeClr val="lt1"/>
        </a:solidFill>
        <a:effectLst/>
      </p:bgPr>
    </p:bg>
    <p:spTree>
      <p:nvGrpSpPr>
        <p:cNvPr id="1" name="Shape 3508"/>
        <p:cNvGrpSpPr/>
        <p:nvPr/>
      </p:nvGrpSpPr>
      <p:grpSpPr>
        <a:xfrm>
          <a:off x="0" y="0"/>
          <a:ext cx="0" cy="0"/>
          <a:chOff x="0" y="0"/>
          <a:chExt cx="0" cy="0"/>
        </a:xfrm>
      </p:grpSpPr>
      <p:sp>
        <p:nvSpPr>
          <p:cNvPr id="3509" name="Google Shape;3509;p463"/>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10" name="Google Shape;3510;p463"/>
          <p:cNvSpPr/>
          <p:nvPr/>
        </p:nvSpPr>
        <p:spPr>
          <a:xfrm>
            <a:off x="3"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3511" name="Google Shape;3511;p463"/>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3512" name="Google Shape;3512;p463"/>
          <p:cNvSpPr/>
          <p:nvPr/>
        </p:nvSpPr>
        <p:spPr>
          <a:xfrm>
            <a:off x="1" y="5020056"/>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3513" name="Google Shape;3513;p463"/>
          <p:cNvPicPr preferRelativeResize="0"/>
          <p:nvPr/>
        </p:nvPicPr>
        <p:blipFill rotWithShape="1">
          <a:blip r:embed="rId3">
            <a:alphaModFix/>
          </a:blip>
          <a:srcRect/>
          <a:stretch/>
        </p:blipFill>
        <p:spPr>
          <a:xfrm>
            <a:off x="313957" y="5564124"/>
            <a:ext cx="2025383" cy="911351"/>
          </a:xfrm>
          <a:prstGeom prst="rect">
            <a:avLst/>
          </a:prstGeom>
          <a:noFill/>
          <a:ln>
            <a:noFill/>
          </a:ln>
        </p:spPr>
      </p:pic>
      <p:sp>
        <p:nvSpPr>
          <p:cNvPr id="3514" name="Google Shape;3514;p463"/>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15" name="Google Shape;3515;p463"/>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16" name="Google Shape;3516;p463"/>
          <p:cNvSpPr txBox="1">
            <a:spLocks noGrp="1"/>
          </p:cNvSpPr>
          <p:nvPr>
            <p:ph type="subTitle" idx="1"/>
          </p:nvPr>
        </p:nvSpPr>
        <p:spPr>
          <a:xfrm>
            <a:off x="1828800" y="3840480"/>
            <a:ext cx="8534400" cy="369332"/>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3517" name="Google Shape;3517;p463"/>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18" name="Google Shape;3518;p463"/>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3519" name="Google Shape;3519;p463"/>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2"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2"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2"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2"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2"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2"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2"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2"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2"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2"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matchingName="8_Quotation">
  <p:cSld name="8_Quotation">
    <p:spTree>
      <p:nvGrpSpPr>
        <p:cNvPr id="1" name="Shape 3520"/>
        <p:cNvGrpSpPr/>
        <p:nvPr/>
      </p:nvGrpSpPr>
      <p:grpSpPr>
        <a:xfrm>
          <a:off x="0" y="0"/>
          <a:ext cx="0" cy="0"/>
          <a:chOff x="0" y="0"/>
          <a:chExt cx="0" cy="0"/>
        </a:xfrm>
      </p:grpSpPr>
      <p:sp>
        <p:nvSpPr>
          <p:cNvPr id="3521" name="Google Shape;3521;p46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22" name="Google Shape;3522;p46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23" name="Google Shape;3523;p4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24" name="Google Shape;3524;p46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525" name="Google Shape;3525;p4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26" name="Google Shape;3526;p4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527" name="Google Shape;3527;p464"/>
          <p:cNvGrpSpPr/>
          <p:nvPr/>
        </p:nvGrpSpPr>
        <p:grpSpPr>
          <a:xfrm>
            <a:off x="7191543" y="1"/>
            <a:ext cx="5000459" cy="1425992"/>
            <a:chOff x="7191542" y="1"/>
            <a:chExt cx="5000459" cy="1425992"/>
          </a:xfrm>
        </p:grpSpPr>
        <p:pic>
          <p:nvPicPr>
            <p:cNvPr id="3528" name="Google Shape;3528;p4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29" name="Google Shape;3529;p464"/>
            <p:cNvGrpSpPr/>
            <p:nvPr/>
          </p:nvGrpSpPr>
          <p:grpSpPr>
            <a:xfrm>
              <a:off x="7191542" y="1"/>
              <a:ext cx="5000459" cy="1425992"/>
              <a:chOff x="7186272" y="0"/>
              <a:chExt cx="5005729" cy="1427495"/>
            </a:xfrm>
          </p:grpSpPr>
          <p:sp>
            <p:nvSpPr>
              <p:cNvPr id="3530" name="Google Shape;3530;p4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31" name="Google Shape;3531;p4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532" name="Google Shape;3532;p46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365"/>
        <p:cNvGrpSpPr/>
        <p:nvPr/>
      </p:nvGrpSpPr>
      <p:grpSpPr>
        <a:xfrm>
          <a:off x="0" y="0"/>
          <a:ext cx="0" cy="0"/>
          <a:chOff x="0" y="0"/>
          <a:chExt cx="0" cy="0"/>
        </a:xfrm>
      </p:grpSpPr>
      <p:sp>
        <p:nvSpPr>
          <p:cNvPr id="366" name="Google Shape;366;p13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67" name="Google Shape;367;p13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8" name="Google Shape;368;p132"/>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9" name="Google Shape;369;p132"/>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0" name="Google Shape;370;p1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1" name="Google Shape;371;p1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72" name="Google Shape;372;p132"/>
          <p:cNvGrpSpPr/>
          <p:nvPr/>
        </p:nvGrpSpPr>
        <p:grpSpPr>
          <a:xfrm>
            <a:off x="7191545" y="1"/>
            <a:ext cx="5000459" cy="1425992"/>
            <a:chOff x="7191542" y="1"/>
            <a:chExt cx="5000459" cy="1425992"/>
          </a:xfrm>
        </p:grpSpPr>
        <p:pic>
          <p:nvPicPr>
            <p:cNvPr id="373" name="Google Shape;373;p1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4" name="Google Shape;374;p132"/>
            <p:cNvGrpSpPr/>
            <p:nvPr/>
          </p:nvGrpSpPr>
          <p:grpSpPr>
            <a:xfrm>
              <a:off x="7191542" y="1"/>
              <a:ext cx="5000459" cy="1425992"/>
              <a:chOff x="7186272" y="0"/>
              <a:chExt cx="5005729" cy="1427495"/>
            </a:xfrm>
          </p:grpSpPr>
          <p:sp>
            <p:nvSpPr>
              <p:cNvPr id="375" name="Google Shape;375;p1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6" name="Google Shape;376;p1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77" name="Google Shape;377;p132"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matchingName="Cover">
  <p:cSld name="Cover 19">
    <p:spTree>
      <p:nvGrpSpPr>
        <p:cNvPr id="1" name="Shape 3533"/>
        <p:cNvGrpSpPr/>
        <p:nvPr/>
      </p:nvGrpSpPr>
      <p:grpSpPr>
        <a:xfrm>
          <a:off x="0" y="0"/>
          <a:ext cx="0" cy="0"/>
          <a:chOff x="0" y="0"/>
          <a:chExt cx="0" cy="0"/>
        </a:xfrm>
      </p:grpSpPr>
      <p:sp>
        <p:nvSpPr>
          <p:cNvPr id="3534" name="Google Shape;3534;p465"/>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35" name="Google Shape;3535;p465"/>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36" name="Google Shape;3536;p465"/>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537" name="Google Shape;3537;p465"/>
          <p:cNvSpPr>
            <a:spLocks noGrp="1"/>
          </p:cNvSpPr>
          <p:nvPr>
            <p:ph type="pic" idx="2"/>
          </p:nvPr>
        </p:nvSpPr>
        <p:spPr>
          <a:xfrm>
            <a:off x="7118684" y="233915"/>
            <a:ext cx="5073316" cy="5943600"/>
          </a:xfrm>
          <a:prstGeom prst="rect">
            <a:avLst/>
          </a:prstGeom>
          <a:noFill/>
          <a:ln>
            <a:noFill/>
          </a:ln>
        </p:spPr>
      </p:sp>
      <p:grpSp>
        <p:nvGrpSpPr>
          <p:cNvPr id="3538" name="Google Shape;3538;p465"/>
          <p:cNvGrpSpPr/>
          <p:nvPr/>
        </p:nvGrpSpPr>
        <p:grpSpPr>
          <a:xfrm>
            <a:off x="0" y="5020349"/>
            <a:ext cx="12192000" cy="1837653"/>
            <a:chOff x="0" y="5020348"/>
            <a:chExt cx="12192000" cy="1837653"/>
          </a:xfrm>
        </p:grpSpPr>
        <p:sp>
          <p:nvSpPr>
            <p:cNvPr id="3539" name="Google Shape;3539;p46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40" name="Google Shape;3540;p46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541" name="Google Shape;3541;p46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3542"/>
        <p:cNvGrpSpPr/>
        <p:nvPr/>
      </p:nvGrpSpPr>
      <p:grpSpPr>
        <a:xfrm>
          <a:off x="0" y="0"/>
          <a:ext cx="0" cy="0"/>
          <a:chOff x="0" y="0"/>
          <a:chExt cx="0" cy="0"/>
        </a:xfrm>
      </p:grpSpPr>
      <p:sp>
        <p:nvSpPr>
          <p:cNvPr id="3543" name="Google Shape;3543;p46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44" name="Google Shape;3544;p46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45" name="Google Shape;3545;p4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46" name="Google Shape;3546;p46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547" name="Google Shape;3547;p4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48" name="Google Shape;3548;p4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549" name="Google Shape;3549;p466"/>
          <p:cNvGrpSpPr/>
          <p:nvPr/>
        </p:nvGrpSpPr>
        <p:grpSpPr>
          <a:xfrm>
            <a:off x="7191543" y="1"/>
            <a:ext cx="5000459" cy="1425992"/>
            <a:chOff x="7191542" y="1"/>
            <a:chExt cx="5000459" cy="1425992"/>
          </a:xfrm>
        </p:grpSpPr>
        <p:pic>
          <p:nvPicPr>
            <p:cNvPr id="3550" name="Google Shape;3550;p4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51" name="Google Shape;3551;p466"/>
            <p:cNvGrpSpPr/>
            <p:nvPr/>
          </p:nvGrpSpPr>
          <p:grpSpPr>
            <a:xfrm>
              <a:off x="7191542" y="1"/>
              <a:ext cx="5000459" cy="1425992"/>
              <a:chOff x="7186272" y="0"/>
              <a:chExt cx="5005729" cy="1427495"/>
            </a:xfrm>
          </p:grpSpPr>
          <p:sp>
            <p:nvSpPr>
              <p:cNvPr id="3552" name="Google Shape;3552;p4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53" name="Google Shape;3553;p4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554" name="Google Shape;3554;p46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matchingName="Divider">
  <p:cSld name="Divider 22">
    <p:bg>
      <p:bgPr>
        <a:solidFill>
          <a:schemeClr val="lt2"/>
        </a:solidFill>
        <a:effectLst/>
      </p:bgPr>
    </p:bg>
    <p:spTree>
      <p:nvGrpSpPr>
        <p:cNvPr id="1" name="Shape 3555"/>
        <p:cNvGrpSpPr/>
        <p:nvPr/>
      </p:nvGrpSpPr>
      <p:grpSpPr>
        <a:xfrm>
          <a:off x="0" y="0"/>
          <a:ext cx="0" cy="0"/>
          <a:chOff x="0" y="0"/>
          <a:chExt cx="0" cy="0"/>
        </a:xfrm>
      </p:grpSpPr>
      <p:grpSp>
        <p:nvGrpSpPr>
          <p:cNvPr id="3556" name="Google Shape;3556;p467"/>
          <p:cNvGrpSpPr/>
          <p:nvPr/>
        </p:nvGrpSpPr>
        <p:grpSpPr>
          <a:xfrm>
            <a:off x="0" y="5020348"/>
            <a:ext cx="12192000" cy="1837653"/>
            <a:chOff x="0" y="5020347"/>
            <a:chExt cx="12192000" cy="1837653"/>
          </a:xfrm>
        </p:grpSpPr>
        <p:sp>
          <p:nvSpPr>
            <p:cNvPr id="3557" name="Google Shape;3557;p46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58" name="Google Shape;3558;p46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59" name="Google Shape;3559;p46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560" name="Google Shape;3560;p46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561" name="Google Shape;3561;p467"/>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62" name="Google Shape;3562;p467"/>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matchingName="1_Quotation">
  <p:cSld name="1_Quotation 10">
    <p:spTree>
      <p:nvGrpSpPr>
        <p:cNvPr id="1" name="Shape 3563"/>
        <p:cNvGrpSpPr/>
        <p:nvPr/>
      </p:nvGrpSpPr>
      <p:grpSpPr>
        <a:xfrm>
          <a:off x="0" y="0"/>
          <a:ext cx="0" cy="0"/>
          <a:chOff x="0" y="0"/>
          <a:chExt cx="0" cy="0"/>
        </a:xfrm>
      </p:grpSpPr>
      <p:sp>
        <p:nvSpPr>
          <p:cNvPr id="3564" name="Google Shape;3564;p46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65" name="Google Shape;3565;p46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66" name="Google Shape;3566;p46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67" name="Google Shape;3567;p46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568" name="Google Shape;3568;p4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69" name="Google Shape;3569;p4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570" name="Google Shape;3570;p468"/>
          <p:cNvGrpSpPr/>
          <p:nvPr/>
        </p:nvGrpSpPr>
        <p:grpSpPr>
          <a:xfrm>
            <a:off x="7191543" y="1"/>
            <a:ext cx="5000459" cy="1425992"/>
            <a:chOff x="7191542" y="1"/>
            <a:chExt cx="5000459" cy="1425992"/>
          </a:xfrm>
        </p:grpSpPr>
        <p:pic>
          <p:nvPicPr>
            <p:cNvPr id="3571" name="Google Shape;3571;p4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72" name="Google Shape;3572;p468"/>
            <p:cNvGrpSpPr/>
            <p:nvPr/>
          </p:nvGrpSpPr>
          <p:grpSpPr>
            <a:xfrm>
              <a:off x="7191542" y="1"/>
              <a:ext cx="5000459" cy="1425992"/>
              <a:chOff x="7186272" y="0"/>
              <a:chExt cx="5005729" cy="1427495"/>
            </a:xfrm>
          </p:grpSpPr>
          <p:sp>
            <p:nvSpPr>
              <p:cNvPr id="3573" name="Google Shape;3573;p4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74" name="Google Shape;3574;p4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575" name="Google Shape;3575;p46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7">
    <p:spTree>
      <p:nvGrpSpPr>
        <p:cNvPr id="1" name="Shape 3576"/>
        <p:cNvGrpSpPr/>
        <p:nvPr/>
      </p:nvGrpSpPr>
      <p:grpSpPr>
        <a:xfrm>
          <a:off x="0" y="0"/>
          <a:ext cx="0" cy="0"/>
          <a:chOff x="0" y="0"/>
          <a:chExt cx="0" cy="0"/>
        </a:xfrm>
      </p:grpSpPr>
      <p:sp>
        <p:nvSpPr>
          <p:cNvPr id="3577" name="Google Shape;3577;p469"/>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78" name="Google Shape;3578;p46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579" name="Google Shape;3579;p469"/>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580" name="Google Shape;3580;p469"/>
          <p:cNvSpPr txBox="1">
            <a:spLocks noGrp="1"/>
          </p:cNvSpPr>
          <p:nvPr>
            <p:ph type="body" idx="1"/>
          </p:nvPr>
        </p:nvSpPr>
        <p:spPr>
          <a:xfrm>
            <a:off x="848784"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581" name="Google Shape;3581;p46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matchingName="1_Title and Content">
  <p:cSld name="1_Title and Content 9">
    <p:spTree>
      <p:nvGrpSpPr>
        <p:cNvPr id="1" name="Shape 3582"/>
        <p:cNvGrpSpPr/>
        <p:nvPr/>
      </p:nvGrpSpPr>
      <p:grpSpPr>
        <a:xfrm>
          <a:off x="0" y="0"/>
          <a:ext cx="0" cy="0"/>
          <a:chOff x="0" y="0"/>
          <a:chExt cx="0" cy="0"/>
        </a:xfrm>
      </p:grpSpPr>
      <p:sp>
        <p:nvSpPr>
          <p:cNvPr id="3583" name="Google Shape;3583;p47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3584" name="Google Shape;3584;p47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3585" name="Google Shape;3585;p470"/>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586" name="Google Shape;3586;p470"/>
          <p:cNvSpPr txBox="1">
            <a:spLocks noGrp="1"/>
          </p:cNvSpPr>
          <p:nvPr>
            <p:ph type="title"/>
          </p:nvPr>
        </p:nvSpPr>
        <p:spPr>
          <a:xfrm>
            <a:off x="848989"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87" name="Google Shape;3587;p470"/>
          <p:cNvSpPr txBox="1">
            <a:spLocks noGrp="1"/>
          </p:cNvSpPr>
          <p:nvPr>
            <p:ph type="body" idx="1"/>
          </p:nvPr>
        </p:nvSpPr>
        <p:spPr>
          <a:xfrm>
            <a:off x="848989"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7">
    <p:spTree>
      <p:nvGrpSpPr>
        <p:cNvPr id="1" name="Shape 3588"/>
        <p:cNvGrpSpPr/>
        <p:nvPr/>
      </p:nvGrpSpPr>
      <p:grpSpPr>
        <a:xfrm>
          <a:off x="0" y="0"/>
          <a:ext cx="0" cy="0"/>
          <a:chOff x="0" y="0"/>
          <a:chExt cx="0" cy="0"/>
        </a:xfrm>
      </p:grpSpPr>
      <p:sp>
        <p:nvSpPr>
          <p:cNvPr id="3589" name="Google Shape;3589;p47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590" name="Google Shape;3590;p471"/>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591" name="Google Shape;3591;p471"/>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92" name="Google Shape;3592;p471"/>
          <p:cNvSpPr txBox="1">
            <a:spLocks noGrp="1"/>
          </p:cNvSpPr>
          <p:nvPr>
            <p:ph type="body" idx="2"/>
          </p:nvPr>
        </p:nvSpPr>
        <p:spPr>
          <a:xfrm>
            <a:off x="5549398"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93" name="Google Shape;3593;p471"/>
          <p:cNvSpPr txBox="1">
            <a:spLocks noGrp="1"/>
          </p:cNvSpPr>
          <p:nvPr>
            <p:ph type="title"/>
          </p:nvPr>
        </p:nvSpPr>
        <p:spPr>
          <a:xfrm>
            <a:off x="5549398"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594" name="Google Shape;3594;p47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8">
    <p:spTree>
      <p:nvGrpSpPr>
        <p:cNvPr id="1" name="Shape 3595"/>
        <p:cNvGrpSpPr/>
        <p:nvPr/>
      </p:nvGrpSpPr>
      <p:grpSpPr>
        <a:xfrm>
          <a:off x="0" y="0"/>
          <a:ext cx="0" cy="0"/>
          <a:chOff x="0" y="0"/>
          <a:chExt cx="0" cy="0"/>
        </a:xfrm>
      </p:grpSpPr>
      <p:sp>
        <p:nvSpPr>
          <p:cNvPr id="3596" name="Google Shape;3596;p472"/>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97" name="Google Shape;3597;p47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598" name="Google Shape;3598;p472"/>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599" name="Google Shape;3599;p472"/>
          <p:cNvSpPr txBox="1">
            <a:spLocks noGrp="1"/>
          </p:cNvSpPr>
          <p:nvPr>
            <p:ph type="body" idx="1"/>
          </p:nvPr>
        </p:nvSpPr>
        <p:spPr>
          <a:xfrm>
            <a:off x="848784"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600" name="Google Shape;3600;p47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matchingName="1_Title and Content">
  <p:cSld name="1_Title and Content 10">
    <p:spTree>
      <p:nvGrpSpPr>
        <p:cNvPr id="1" name="Shape 3601"/>
        <p:cNvGrpSpPr/>
        <p:nvPr/>
      </p:nvGrpSpPr>
      <p:grpSpPr>
        <a:xfrm>
          <a:off x="0" y="0"/>
          <a:ext cx="0" cy="0"/>
          <a:chOff x="0" y="0"/>
          <a:chExt cx="0" cy="0"/>
        </a:xfrm>
      </p:grpSpPr>
      <p:sp>
        <p:nvSpPr>
          <p:cNvPr id="3602" name="Google Shape;3602;p47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3603" name="Google Shape;3603;p47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3604" name="Google Shape;3604;p473"/>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605" name="Google Shape;3605;p473"/>
          <p:cNvSpPr txBox="1">
            <a:spLocks noGrp="1"/>
          </p:cNvSpPr>
          <p:nvPr>
            <p:ph type="title"/>
          </p:nvPr>
        </p:nvSpPr>
        <p:spPr>
          <a:xfrm>
            <a:off x="848989"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06" name="Google Shape;3606;p473"/>
          <p:cNvSpPr txBox="1">
            <a:spLocks noGrp="1"/>
          </p:cNvSpPr>
          <p:nvPr>
            <p:ph type="body" idx="1"/>
          </p:nvPr>
        </p:nvSpPr>
        <p:spPr>
          <a:xfrm>
            <a:off x="848989"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8">
    <p:spTree>
      <p:nvGrpSpPr>
        <p:cNvPr id="1" name="Shape 3607"/>
        <p:cNvGrpSpPr/>
        <p:nvPr/>
      </p:nvGrpSpPr>
      <p:grpSpPr>
        <a:xfrm>
          <a:off x="0" y="0"/>
          <a:ext cx="0" cy="0"/>
          <a:chOff x="0" y="0"/>
          <a:chExt cx="0" cy="0"/>
        </a:xfrm>
      </p:grpSpPr>
      <p:sp>
        <p:nvSpPr>
          <p:cNvPr id="3608" name="Google Shape;3608;p47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609" name="Google Shape;3609;p474"/>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610" name="Google Shape;3610;p474"/>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11" name="Google Shape;3611;p474"/>
          <p:cNvSpPr txBox="1">
            <a:spLocks noGrp="1"/>
          </p:cNvSpPr>
          <p:nvPr>
            <p:ph type="body" idx="2"/>
          </p:nvPr>
        </p:nvSpPr>
        <p:spPr>
          <a:xfrm>
            <a:off x="5549398"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12" name="Google Shape;3612;p474"/>
          <p:cNvSpPr txBox="1">
            <a:spLocks noGrp="1"/>
          </p:cNvSpPr>
          <p:nvPr>
            <p:ph type="title"/>
          </p:nvPr>
        </p:nvSpPr>
        <p:spPr>
          <a:xfrm>
            <a:off x="5549398"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613" name="Google Shape;3613;p47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Divider">
  <p:cSld name="Divider 7">
    <p:bg>
      <p:bgPr>
        <a:solidFill>
          <a:schemeClr val="lt2"/>
        </a:solidFill>
        <a:effectLst/>
      </p:bgPr>
    </p:bg>
    <p:spTree>
      <p:nvGrpSpPr>
        <p:cNvPr id="1" name="Shape 378"/>
        <p:cNvGrpSpPr/>
        <p:nvPr/>
      </p:nvGrpSpPr>
      <p:grpSpPr>
        <a:xfrm>
          <a:off x="0" y="0"/>
          <a:ext cx="0" cy="0"/>
          <a:chOff x="0" y="0"/>
          <a:chExt cx="0" cy="0"/>
        </a:xfrm>
      </p:grpSpPr>
      <p:grpSp>
        <p:nvGrpSpPr>
          <p:cNvPr id="379" name="Google Shape;379;p133"/>
          <p:cNvGrpSpPr/>
          <p:nvPr/>
        </p:nvGrpSpPr>
        <p:grpSpPr>
          <a:xfrm>
            <a:off x="0" y="5020348"/>
            <a:ext cx="12192000" cy="1837653"/>
            <a:chOff x="0" y="5020347"/>
            <a:chExt cx="12192000" cy="1837653"/>
          </a:xfrm>
        </p:grpSpPr>
        <p:sp>
          <p:nvSpPr>
            <p:cNvPr id="380" name="Google Shape;380;p13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81" name="Google Shape;381;p13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82" name="Google Shape;382;p13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83" name="Google Shape;383;p13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84" name="Google Shape;384;p133"/>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5" name="Google Shape;385;p133"/>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9">
    <p:spTree>
      <p:nvGrpSpPr>
        <p:cNvPr id="1" name="Shape 3614"/>
        <p:cNvGrpSpPr/>
        <p:nvPr/>
      </p:nvGrpSpPr>
      <p:grpSpPr>
        <a:xfrm>
          <a:off x="0" y="0"/>
          <a:ext cx="0" cy="0"/>
          <a:chOff x="0" y="0"/>
          <a:chExt cx="0" cy="0"/>
        </a:xfrm>
      </p:grpSpPr>
      <p:sp>
        <p:nvSpPr>
          <p:cNvPr id="3615" name="Google Shape;3615;p475"/>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16" name="Google Shape;3616;p47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617" name="Google Shape;3617;p475"/>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618" name="Google Shape;3618;p475"/>
          <p:cNvSpPr txBox="1">
            <a:spLocks noGrp="1"/>
          </p:cNvSpPr>
          <p:nvPr>
            <p:ph type="body" idx="1"/>
          </p:nvPr>
        </p:nvSpPr>
        <p:spPr>
          <a:xfrm>
            <a:off x="848784"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619" name="Google Shape;3619;p47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matchingName="1_Title and Content">
  <p:cSld name="1_Title and Content 11">
    <p:spTree>
      <p:nvGrpSpPr>
        <p:cNvPr id="1" name="Shape 3620"/>
        <p:cNvGrpSpPr/>
        <p:nvPr/>
      </p:nvGrpSpPr>
      <p:grpSpPr>
        <a:xfrm>
          <a:off x="0" y="0"/>
          <a:ext cx="0" cy="0"/>
          <a:chOff x="0" y="0"/>
          <a:chExt cx="0" cy="0"/>
        </a:xfrm>
      </p:grpSpPr>
      <p:sp>
        <p:nvSpPr>
          <p:cNvPr id="3621" name="Google Shape;3621;p47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3622" name="Google Shape;3622;p47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3623" name="Google Shape;3623;p476"/>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624" name="Google Shape;3624;p476"/>
          <p:cNvSpPr txBox="1">
            <a:spLocks noGrp="1"/>
          </p:cNvSpPr>
          <p:nvPr>
            <p:ph type="title"/>
          </p:nvPr>
        </p:nvSpPr>
        <p:spPr>
          <a:xfrm>
            <a:off x="848989"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25" name="Google Shape;3625;p476"/>
          <p:cNvSpPr txBox="1">
            <a:spLocks noGrp="1"/>
          </p:cNvSpPr>
          <p:nvPr>
            <p:ph type="body" idx="1"/>
          </p:nvPr>
        </p:nvSpPr>
        <p:spPr>
          <a:xfrm>
            <a:off x="848989"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9">
    <p:spTree>
      <p:nvGrpSpPr>
        <p:cNvPr id="1" name="Shape 3626"/>
        <p:cNvGrpSpPr/>
        <p:nvPr/>
      </p:nvGrpSpPr>
      <p:grpSpPr>
        <a:xfrm>
          <a:off x="0" y="0"/>
          <a:ext cx="0" cy="0"/>
          <a:chOff x="0" y="0"/>
          <a:chExt cx="0" cy="0"/>
        </a:xfrm>
      </p:grpSpPr>
      <p:sp>
        <p:nvSpPr>
          <p:cNvPr id="3627" name="Google Shape;3627;p47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628" name="Google Shape;3628;p477"/>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629" name="Google Shape;3629;p477"/>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30" name="Google Shape;3630;p477"/>
          <p:cNvSpPr txBox="1">
            <a:spLocks noGrp="1"/>
          </p:cNvSpPr>
          <p:nvPr>
            <p:ph type="body" idx="2"/>
          </p:nvPr>
        </p:nvSpPr>
        <p:spPr>
          <a:xfrm>
            <a:off x="5549398"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31" name="Google Shape;3631;p477"/>
          <p:cNvSpPr txBox="1">
            <a:spLocks noGrp="1"/>
          </p:cNvSpPr>
          <p:nvPr>
            <p:ph type="title"/>
          </p:nvPr>
        </p:nvSpPr>
        <p:spPr>
          <a:xfrm>
            <a:off x="5549398"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632" name="Google Shape;3632;p47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matchingName="Cover">
  <p:cSld name="Cover 20">
    <p:spTree>
      <p:nvGrpSpPr>
        <p:cNvPr id="1" name="Shape 3633"/>
        <p:cNvGrpSpPr/>
        <p:nvPr/>
      </p:nvGrpSpPr>
      <p:grpSpPr>
        <a:xfrm>
          <a:off x="0" y="0"/>
          <a:ext cx="0" cy="0"/>
          <a:chOff x="0" y="0"/>
          <a:chExt cx="0" cy="0"/>
        </a:xfrm>
      </p:grpSpPr>
      <p:sp>
        <p:nvSpPr>
          <p:cNvPr id="3634" name="Google Shape;3634;p478"/>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635" name="Google Shape;3635;p478"/>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36" name="Google Shape;3636;p478"/>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637" name="Google Shape;3637;p478"/>
          <p:cNvSpPr>
            <a:spLocks noGrp="1"/>
          </p:cNvSpPr>
          <p:nvPr>
            <p:ph type="pic" idx="2"/>
          </p:nvPr>
        </p:nvSpPr>
        <p:spPr>
          <a:xfrm>
            <a:off x="7118686" y="233915"/>
            <a:ext cx="5073316" cy="5943600"/>
          </a:xfrm>
          <a:prstGeom prst="rect">
            <a:avLst/>
          </a:prstGeom>
          <a:noFill/>
          <a:ln>
            <a:noFill/>
          </a:ln>
        </p:spPr>
      </p:sp>
      <p:grpSp>
        <p:nvGrpSpPr>
          <p:cNvPr id="3638" name="Google Shape;3638;p478"/>
          <p:cNvGrpSpPr/>
          <p:nvPr/>
        </p:nvGrpSpPr>
        <p:grpSpPr>
          <a:xfrm>
            <a:off x="0" y="5020348"/>
            <a:ext cx="12192000" cy="1837653"/>
            <a:chOff x="0" y="5020348"/>
            <a:chExt cx="12192000" cy="1837653"/>
          </a:xfrm>
        </p:grpSpPr>
        <p:sp>
          <p:nvSpPr>
            <p:cNvPr id="3639" name="Google Shape;3639;p47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640" name="Google Shape;3640;p47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641" name="Google Shape;3641;p47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matchingName="Divider">
  <p:cSld name="Divider 23">
    <p:bg>
      <p:bgPr>
        <a:solidFill>
          <a:schemeClr val="lt2"/>
        </a:solidFill>
        <a:effectLst/>
      </p:bgPr>
    </p:bg>
    <p:spTree>
      <p:nvGrpSpPr>
        <p:cNvPr id="1" name="Shape 3642"/>
        <p:cNvGrpSpPr/>
        <p:nvPr/>
      </p:nvGrpSpPr>
      <p:grpSpPr>
        <a:xfrm>
          <a:off x="0" y="0"/>
          <a:ext cx="0" cy="0"/>
          <a:chOff x="0" y="0"/>
          <a:chExt cx="0" cy="0"/>
        </a:xfrm>
      </p:grpSpPr>
      <p:grpSp>
        <p:nvGrpSpPr>
          <p:cNvPr id="3643" name="Google Shape;3643;p479"/>
          <p:cNvGrpSpPr/>
          <p:nvPr/>
        </p:nvGrpSpPr>
        <p:grpSpPr>
          <a:xfrm>
            <a:off x="0" y="5020348"/>
            <a:ext cx="12192000" cy="1837653"/>
            <a:chOff x="0" y="5020347"/>
            <a:chExt cx="12192000" cy="1837653"/>
          </a:xfrm>
        </p:grpSpPr>
        <p:sp>
          <p:nvSpPr>
            <p:cNvPr id="3644" name="Google Shape;3644;p47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645" name="Google Shape;3645;p47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646" name="Google Shape;3646;p47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647" name="Google Shape;3647;p47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648" name="Google Shape;3648;p479"/>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49" name="Google Shape;3649;p479"/>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matchingName="3_Two Content">
  <p:cSld name="3_Two Content">
    <p:spTree>
      <p:nvGrpSpPr>
        <p:cNvPr id="1" name="Shape 3650"/>
        <p:cNvGrpSpPr/>
        <p:nvPr/>
      </p:nvGrpSpPr>
      <p:grpSpPr>
        <a:xfrm>
          <a:off x="0" y="0"/>
          <a:ext cx="0" cy="0"/>
          <a:chOff x="0" y="0"/>
          <a:chExt cx="0" cy="0"/>
        </a:xfrm>
      </p:grpSpPr>
      <p:sp>
        <p:nvSpPr>
          <p:cNvPr id="3651" name="Google Shape;3651;p4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52" name="Google Shape;3652;p480"/>
          <p:cNvSpPr txBox="1">
            <a:spLocks noGrp="1"/>
          </p:cNvSpPr>
          <p:nvPr>
            <p:ph type="body" idx="1"/>
          </p:nvPr>
        </p:nvSpPr>
        <p:spPr>
          <a:xfrm>
            <a:off x="609600" y="1825625"/>
            <a:ext cx="54102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653" name="Google Shape;3653;p480"/>
          <p:cNvGrpSpPr/>
          <p:nvPr/>
        </p:nvGrpSpPr>
        <p:grpSpPr>
          <a:xfrm>
            <a:off x="7191544" y="1"/>
            <a:ext cx="5000459" cy="1425992"/>
            <a:chOff x="7191542" y="1"/>
            <a:chExt cx="5000459" cy="1425992"/>
          </a:xfrm>
        </p:grpSpPr>
        <p:pic>
          <p:nvPicPr>
            <p:cNvPr id="3654" name="Google Shape;3654;p4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55" name="Google Shape;3655;p480"/>
            <p:cNvGrpSpPr/>
            <p:nvPr/>
          </p:nvGrpSpPr>
          <p:grpSpPr>
            <a:xfrm>
              <a:off x="7191542" y="1"/>
              <a:ext cx="5000459" cy="1425992"/>
              <a:chOff x="7186272" y="0"/>
              <a:chExt cx="5005729" cy="1427495"/>
            </a:xfrm>
          </p:grpSpPr>
          <p:sp>
            <p:nvSpPr>
              <p:cNvPr id="3656" name="Google Shape;3656;p4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657" name="Google Shape;3657;p4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658" name="Google Shape;3658;p480"/>
          <p:cNvSpPr txBox="1">
            <a:spLocks noGrp="1"/>
          </p:cNvSpPr>
          <p:nvPr>
            <p:ph type="body" idx="2"/>
          </p:nvPr>
        </p:nvSpPr>
        <p:spPr>
          <a:xfrm>
            <a:off x="6172202" y="1825625"/>
            <a:ext cx="5410199"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59" name="Google Shape;3659;p480"/>
          <p:cNvSpPr txBox="1">
            <a:spLocks noGrp="1"/>
          </p:cNvSpPr>
          <p:nvPr>
            <p:ph type="sldNum" idx="12"/>
          </p:nvPr>
        </p:nvSpPr>
        <p:spPr>
          <a:xfrm>
            <a:off x="8839199"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60" name="Google Shape;3660;p4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61" name="Google Shape;3661;p4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matchingName="3_Comparison">
  <p:cSld name="3_Comparison">
    <p:spTree>
      <p:nvGrpSpPr>
        <p:cNvPr id="1" name="Shape 3662"/>
        <p:cNvGrpSpPr/>
        <p:nvPr/>
      </p:nvGrpSpPr>
      <p:grpSpPr>
        <a:xfrm>
          <a:off x="0" y="0"/>
          <a:ext cx="0" cy="0"/>
          <a:chOff x="0" y="0"/>
          <a:chExt cx="0" cy="0"/>
        </a:xfrm>
      </p:grpSpPr>
      <p:grpSp>
        <p:nvGrpSpPr>
          <p:cNvPr id="3663" name="Google Shape;3663;p481"/>
          <p:cNvGrpSpPr/>
          <p:nvPr/>
        </p:nvGrpSpPr>
        <p:grpSpPr>
          <a:xfrm>
            <a:off x="7191545" y="1"/>
            <a:ext cx="5000459" cy="1425992"/>
            <a:chOff x="7191542" y="1"/>
            <a:chExt cx="5000459" cy="1425992"/>
          </a:xfrm>
        </p:grpSpPr>
        <p:pic>
          <p:nvPicPr>
            <p:cNvPr id="3664" name="Google Shape;3664;p4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65" name="Google Shape;3665;p481"/>
            <p:cNvGrpSpPr/>
            <p:nvPr/>
          </p:nvGrpSpPr>
          <p:grpSpPr>
            <a:xfrm>
              <a:off x="7191542" y="1"/>
              <a:ext cx="5000459" cy="1425992"/>
              <a:chOff x="7186272" y="0"/>
              <a:chExt cx="5005729" cy="1427495"/>
            </a:xfrm>
          </p:grpSpPr>
          <p:sp>
            <p:nvSpPr>
              <p:cNvPr id="3666" name="Google Shape;3666;p4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667" name="Google Shape;3667;p4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668" name="Google Shape;3668;p481"/>
          <p:cNvSpPr txBox="1">
            <a:spLocks noGrp="1"/>
          </p:cNvSpPr>
          <p:nvPr>
            <p:ph type="title"/>
          </p:nvPr>
        </p:nvSpPr>
        <p:spPr>
          <a:xfrm>
            <a:off x="609600" y="365128"/>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69" name="Google Shape;3669;p481"/>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670" name="Google Shape;3670;p481"/>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71" name="Google Shape;3671;p48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672" name="Google Shape;3672;p48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73" name="Google Shape;3673;p481"/>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74" name="Google Shape;3674;p4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75" name="Google Shape;3675;p4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matchingName="3_Comparison">
  <p:cSld name="3_Comparison 2">
    <p:spTree>
      <p:nvGrpSpPr>
        <p:cNvPr id="1" name="Shape 3676"/>
        <p:cNvGrpSpPr/>
        <p:nvPr/>
      </p:nvGrpSpPr>
      <p:grpSpPr>
        <a:xfrm>
          <a:off x="0" y="0"/>
          <a:ext cx="0" cy="0"/>
          <a:chOff x="0" y="0"/>
          <a:chExt cx="0" cy="0"/>
        </a:xfrm>
      </p:grpSpPr>
      <p:grpSp>
        <p:nvGrpSpPr>
          <p:cNvPr id="3677" name="Google Shape;3677;p482"/>
          <p:cNvGrpSpPr/>
          <p:nvPr/>
        </p:nvGrpSpPr>
        <p:grpSpPr>
          <a:xfrm>
            <a:off x="7191544" y="1"/>
            <a:ext cx="5000459" cy="1425992"/>
            <a:chOff x="7191542" y="1"/>
            <a:chExt cx="5000459" cy="1425992"/>
          </a:xfrm>
        </p:grpSpPr>
        <p:pic>
          <p:nvPicPr>
            <p:cNvPr id="3678" name="Google Shape;3678;p4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79" name="Google Shape;3679;p482"/>
            <p:cNvGrpSpPr/>
            <p:nvPr/>
          </p:nvGrpSpPr>
          <p:grpSpPr>
            <a:xfrm>
              <a:off x="7191542" y="1"/>
              <a:ext cx="5000459" cy="1425992"/>
              <a:chOff x="7186272" y="0"/>
              <a:chExt cx="5005729" cy="1427495"/>
            </a:xfrm>
          </p:grpSpPr>
          <p:sp>
            <p:nvSpPr>
              <p:cNvPr id="3680" name="Google Shape;3680;p4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681" name="Google Shape;3681;p4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682" name="Google Shape;3682;p482"/>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83" name="Google Shape;3683;p482"/>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684" name="Google Shape;3684;p482"/>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85" name="Google Shape;3685;p48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686" name="Google Shape;3686;p48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87" name="Google Shape;3687;p482"/>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88" name="Google Shape;3688;p4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89" name="Google Shape;3689;p4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matchingName="2_Title Only">
  <p:cSld name="2_Title Only">
    <p:spTree>
      <p:nvGrpSpPr>
        <p:cNvPr id="1" name="Shape 3690"/>
        <p:cNvGrpSpPr/>
        <p:nvPr/>
      </p:nvGrpSpPr>
      <p:grpSpPr>
        <a:xfrm>
          <a:off x="0" y="0"/>
          <a:ext cx="0" cy="0"/>
          <a:chOff x="0" y="0"/>
          <a:chExt cx="0" cy="0"/>
        </a:xfrm>
      </p:grpSpPr>
      <p:grpSp>
        <p:nvGrpSpPr>
          <p:cNvPr id="3691" name="Google Shape;3691;p483"/>
          <p:cNvGrpSpPr/>
          <p:nvPr/>
        </p:nvGrpSpPr>
        <p:grpSpPr>
          <a:xfrm>
            <a:off x="7191544" y="1"/>
            <a:ext cx="5000459" cy="1425992"/>
            <a:chOff x="7191542" y="1"/>
            <a:chExt cx="5000459" cy="1425992"/>
          </a:xfrm>
        </p:grpSpPr>
        <p:pic>
          <p:nvPicPr>
            <p:cNvPr id="3692" name="Google Shape;3692;p4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93" name="Google Shape;3693;p483"/>
            <p:cNvGrpSpPr/>
            <p:nvPr/>
          </p:nvGrpSpPr>
          <p:grpSpPr>
            <a:xfrm>
              <a:off x="7191542" y="1"/>
              <a:ext cx="5000459" cy="1425992"/>
              <a:chOff x="7186272" y="0"/>
              <a:chExt cx="5005729" cy="1427495"/>
            </a:xfrm>
          </p:grpSpPr>
          <p:sp>
            <p:nvSpPr>
              <p:cNvPr id="3694" name="Google Shape;3694;p4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695" name="Google Shape;3695;p4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696" name="Google Shape;3696;p4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97" name="Google Shape;3697;p483"/>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98" name="Google Shape;3698;p4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99" name="Google Shape;3699;p4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matchingName="3_End">
  <p:cSld name="3_End">
    <p:spTree>
      <p:nvGrpSpPr>
        <p:cNvPr id="1" name="Shape 3700"/>
        <p:cNvGrpSpPr/>
        <p:nvPr/>
      </p:nvGrpSpPr>
      <p:grpSpPr>
        <a:xfrm>
          <a:off x="0" y="0"/>
          <a:ext cx="0" cy="0"/>
          <a:chOff x="0" y="0"/>
          <a:chExt cx="0" cy="0"/>
        </a:xfrm>
      </p:grpSpPr>
      <p:grpSp>
        <p:nvGrpSpPr>
          <p:cNvPr id="3701" name="Google Shape;3701;p484"/>
          <p:cNvGrpSpPr/>
          <p:nvPr/>
        </p:nvGrpSpPr>
        <p:grpSpPr>
          <a:xfrm>
            <a:off x="0" y="1"/>
            <a:ext cx="12192000" cy="2148831"/>
            <a:chOff x="0" y="0"/>
            <a:chExt cx="12192000" cy="2148830"/>
          </a:xfrm>
        </p:grpSpPr>
        <p:sp>
          <p:nvSpPr>
            <p:cNvPr id="3702" name="Google Shape;3702;p48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03" name="Google Shape;3703;p48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704" name="Google Shape;3704;p484"/>
          <p:cNvSpPr/>
          <p:nvPr/>
        </p:nvSpPr>
        <p:spPr>
          <a:xfrm>
            <a:off x="902368" y="1517699"/>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05" name="Google Shape;3705;p484"/>
          <p:cNvSpPr txBox="1">
            <a:spLocks noGrp="1"/>
          </p:cNvSpPr>
          <p:nvPr>
            <p:ph type="body" idx="1"/>
          </p:nvPr>
        </p:nvSpPr>
        <p:spPr>
          <a:xfrm>
            <a:off x="1219202"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06" name="Google Shape;3706;p484"/>
          <p:cNvSpPr txBox="1">
            <a:spLocks noGrp="1"/>
          </p:cNvSpPr>
          <p:nvPr>
            <p:ph type="ctrTitle"/>
          </p:nvPr>
        </p:nvSpPr>
        <p:spPr>
          <a:xfrm>
            <a:off x="1219201" y="1887490"/>
            <a:ext cx="5582652" cy="10782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707" name="Google Shape;3707;p484"/>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3708" name="Google Shape;3708;p484"/>
          <p:cNvSpPr>
            <a:spLocks noGrp="1"/>
          </p:cNvSpPr>
          <p:nvPr>
            <p:ph type="pic" idx="2"/>
          </p:nvPr>
        </p:nvSpPr>
        <p:spPr>
          <a:xfrm>
            <a:off x="7118685" y="233915"/>
            <a:ext cx="5073316" cy="5943600"/>
          </a:xfrm>
          <a:prstGeom prst="rect">
            <a:avLst/>
          </a:prstGeom>
          <a:noFill/>
          <a:ln>
            <a:noFill/>
          </a:ln>
        </p:spPr>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1_Quotation">
  <p:cSld name="1_Quotation 3">
    <p:spTree>
      <p:nvGrpSpPr>
        <p:cNvPr id="1" name="Shape 386"/>
        <p:cNvGrpSpPr/>
        <p:nvPr/>
      </p:nvGrpSpPr>
      <p:grpSpPr>
        <a:xfrm>
          <a:off x="0" y="0"/>
          <a:ext cx="0" cy="0"/>
          <a:chOff x="0" y="0"/>
          <a:chExt cx="0" cy="0"/>
        </a:xfrm>
      </p:grpSpPr>
      <p:sp>
        <p:nvSpPr>
          <p:cNvPr id="387" name="Google Shape;387;p13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88" name="Google Shape;388;p13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9" name="Google Shape;389;p134"/>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0" name="Google Shape;390;p134"/>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1" name="Google Shape;391;p1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2" name="Google Shape;392;p1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93" name="Google Shape;393;p134"/>
          <p:cNvGrpSpPr/>
          <p:nvPr/>
        </p:nvGrpSpPr>
        <p:grpSpPr>
          <a:xfrm>
            <a:off x="7191545" y="1"/>
            <a:ext cx="5000459" cy="1425992"/>
            <a:chOff x="7191542" y="1"/>
            <a:chExt cx="5000459" cy="1425992"/>
          </a:xfrm>
        </p:grpSpPr>
        <p:pic>
          <p:nvPicPr>
            <p:cNvPr id="394" name="Google Shape;394;p1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5" name="Google Shape;395;p134"/>
            <p:cNvGrpSpPr/>
            <p:nvPr/>
          </p:nvGrpSpPr>
          <p:grpSpPr>
            <a:xfrm>
              <a:off x="7191542" y="1"/>
              <a:ext cx="5000459" cy="1425992"/>
              <a:chOff x="7186272" y="0"/>
              <a:chExt cx="5005729" cy="1427495"/>
            </a:xfrm>
          </p:grpSpPr>
          <p:sp>
            <p:nvSpPr>
              <p:cNvPr id="396" name="Google Shape;396;p1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97" name="Google Shape;397;p1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98" name="Google Shape;398;p134"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matchingName="2_Blank">
  <p:cSld name="2_Blank">
    <p:spTree>
      <p:nvGrpSpPr>
        <p:cNvPr id="1" name="Shape 3709"/>
        <p:cNvGrpSpPr/>
        <p:nvPr/>
      </p:nvGrpSpPr>
      <p:grpSpPr>
        <a:xfrm>
          <a:off x="0" y="0"/>
          <a:ext cx="0" cy="0"/>
          <a:chOff x="0" y="0"/>
          <a:chExt cx="0" cy="0"/>
        </a:xfrm>
      </p:grpSpPr>
      <p:sp>
        <p:nvSpPr>
          <p:cNvPr id="3710" name="Google Shape;3710;p485"/>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11" name="Google Shape;3711;p4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12" name="Google Shape;3712;p4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713" name="Google Shape;3713;p485"/>
          <p:cNvGrpSpPr/>
          <p:nvPr/>
        </p:nvGrpSpPr>
        <p:grpSpPr>
          <a:xfrm>
            <a:off x="7191544" y="1"/>
            <a:ext cx="5000459" cy="1425992"/>
            <a:chOff x="7191542" y="1"/>
            <a:chExt cx="5000459" cy="1425992"/>
          </a:xfrm>
        </p:grpSpPr>
        <p:pic>
          <p:nvPicPr>
            <p:cNvPr id="3714" name="Google Shape;3714;p4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15" name="Google Shape;3715;p485"/>
            <p:cNvGrpSpPr/>
            <p:nvPr/>
          </p:nvGrpSpPr>
          <p:grpSpPr>
            <a:xfrm>
              <a:off x="7191542" y="1"/>
              <a:ext cx="5000459" cy="1425992"/>
              <a:chOff x="7186272" y="0"/>
              <a:chExt cx="5005729" cy="1427495"/>
            </a:xfrm>
          </p:grpSpPr>
          <p:sp>
            <p:nvSpPr>
              <p:cNvPr id="3716" name="Google Shape;3716;p4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17" name="Google Shape;3717;p4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matchingName="26_Cover">
  <p:cSld name="26_Cover">
    <p:spTree>
      <p:nvGrpSpPr>
        <p:cNvPr id="1" name="Shape 3718"/>
        <p:cNvGrpSpPr/>
        <p:nvPr/>
      </p:nvGrpSpPr>
      <p:grpSpPr>
        <a:xfrm>
          <a:off x="0" y="0"/>
          <a:ext cx="0" cy="0"/>
          <a:chOff x="0" y="0"/>
          <a:chExt cx="0" cy="0"/>
        </a:xfrm>
      </p:grpSpPr>
      <p:sp>
        <p:nvSpPr>
          <p:cNvPr id="3719" name="Google Shape;3719;p486"/>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20" name="Google Shape;3720;p486"/>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21" name="Google Shape;3721;p486"/>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722" name="Google Shape;3722;p486"/>
          <p:cNvSpPr>
            <a:spLocks noGrp="1"/>
          </p:cNvSpPr>
          <p:nvPr>
            <p:ph type="pic" idx="2"/>
          </p:nvPr>
        </p:nvSpPr>
        <p:spPr>
          <a:xfrm>
            <a:off x="7118685" y="233915"/>
            <a:ext cx="5073316" cy="5943600"/>
          </a:xfrm>
          <a:prstGeom prst="rect">
            <a:avLst/>
          </a:prstGeom>
          <a:noFill/>
          <a:ln>
            <a:noFill/>
          </a:ln>
        </p:spPr>
      </p:sp>
      <p:grpSp>
        <p:nvGrpSpPr>
          <p:cNvPr id="3723" name="Google Shape;3723;p486"/>
          <p:cNvGrpSpPr/>
          <p:nvPr/>
        </p:nvGrpSpPr>
        <p:grpSpPr>
          <a:xfrm>
            <a:off x="0" y="5020348"/>
            <a:ext cx="12192000" cy="1837653"/>
            <a:chOff x="0" y="5020348"/>
            <a:chExt cx="12192000" cy="1837653"/>
          </a:xfrm>
        </p:grpSpPr>
        <p:sp>
          <p:nvSpPr>
            <p:cNvPr id="3724" name="Google Shape;3724;p48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25" name="Google Shape;3725;p48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726" name="Google Shape;3726;p48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matchingName="26_Divider">
  <p:cSld name="26_Divider">
    <p:bg>
      <p:bgPr>
        <a:solidFill>
          <a:schemeClr val="lt2"/>
        </a:solidFill>
        <a:effectLst/>
      </p:bgPr>
    </p:bg>
    <p:spTree>
      <p:nvGrpSpPr>
        <p:cNvPr id="1" name="Shape 3727"/>
        <p:cNvGrpSpPr/>
        <p:nvPr/>
      </p:nvGrpSpPr>
      <p:grpSpPr>
        <a:xfrm>
          <a:off x="0" y="0"/>
          <a:ext cx="0" cy="0"/>
          <a:chOff x="0" y="0"/>
          <a:chExt cx="0" cy="0"/>
        </a:xfrm>
      </p:grpSpPr>
      <p:grpSp>
        <p:nvGrpSpPr>
          <p:cNvPr id="3728" name="Google Shape;3728;p487"/>
          <p:cNvGrpSpPr/>
          <p:nvPr/>
        </p:nvGrpSpPr>
        <p:grpSpPr>
          <a:xfrm>
            <a:off x="0" y="5020348"/>
            <a:ext cx="12192000" cy="1837653"/>
            <a:chOff x="0" y="5020347"/>
            <a:chExt cx="12192000" cy="1837653"/>
          </a:xfrm>
        </p:grpSpPr>
        <p:sp>
          <p:nvSpPr>
            <p:cNvPr id="3729" name="Google Shape;3729;p48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30" name="Google Shape;3730;p48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31" name="Google Shape;3731;p48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732" name="Google Shape;3732;p48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733" name="Google Shape;3733;p487"/>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34" name="Google Shape;3734;p487"/>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matchingName="27_Cover">
  <p:cSld name="27_Cover">
    <p:spTree>
      <p:nvGrpSpPr>
        <p:cNvPr id="1" name="Shape 3735"/>
        <p:cNvGrpSpPr/>
        <p:nvPr/>
      </p:nvGrpSpPr>
      <p:grpSpPr>
        <a:xfrm>
          <a:off x="0" y="0"/>
          <a:ext cx="0" cy="0"/>
          <a:chOff x="0" y="0"/>
          <a:chExt cx="0" cy="0"/>
        </a:xfrm>
      </p:grpSpPr>
      <p:sp>
        <p:nvSpPr>
          <p:cNvPr id="3736" name="Google Shape;3736;p488"/>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37" name="Google Shape;3737;p488"/>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38" name="Google Shape;3738;p488"/>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739" name="Google Shape;3739;p488"/>
          <p:cNvSpPr>
            <a:spLocks noGrp="1"/>
          </p:cNvSpPr>
          <p:nvPr>
            <p:ph type="pic" idx="2"/>
          </p:nvPr>
        </p:nvSpPr>
        <p:spPr>
          <a:xfrm>
            <a:off x="7118685" y="233915"/>
            <a:ext cx="5073316" cy="5943600"/>
          </a:xfrm>
          <a:prstGeom prst="rect">
            <a:avLst/>
          </a:prstGeom>
          <a:noFill/>
          <a:ln>
            <a:noFill/>
          </a:ln>
        </p:spPr>
      </p:sp>
      <p:grpSp>
        <p:nvGrpSpPr>
          <p:cNvPr id="3740" name="Google Shape;3740;p488"/>
          <p:cNvGrpSpPr/>
          <p:nvPr/>
        </p:nvGrpSpPr>
        <p:grpSpPr>
          <a:xfrm>
            <a:off x="0" y="5020348"/>
            <a:ext cx="12192000" cy="1837653"/>
            <a:chOff x="0" y="5020348"/>
            <a:chExt cx="12192000" cy="1837653"/>
          </a:xfrm>
        </p:grpSpPr>
        <p:sp>
          <p:nvSpPr>
            <p:cNvPr id="3741" name="Google Shape;3741;p48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42" name="Google Shape;3742;p48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743" name="Google Shape;3743;p48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matchingName="4_Cover">
  <p:cSld name="4_Cover 2">
    <p:spTree>
      <p:nvGrpSpPr>
        <p:cNvPr id="1" name="Shape 3744"/>
        <p:cNvGrpSpPr/>
        <p:nvPr/>
      </p:nvGrpSpPr>
      <p:grpSpPr>
        <a:xfrm>
          <a:off x="0" y="0"/>
          <a:ext cx="0" cy="0"/>
          <a:chOff x="0" y="0"/>
          <a:chExt cx="0" cy="0"/>
        </a:xfrm>
      </p:grpSpPr>
      <p:sp>
        <p:nvSpPr>
          <p:cNvPr id="3745" name="Google Shape;3745;p489"/>
          <p:cNvSpPr/>
          <p:nvPr/>
        </p:nvSpPr>
        <p:spPr>
          <a:xfrm>
            <a:off x="902368" y="129441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46" name="Google Shape;3746;p489"/>
          <p:cNvSpPr txBox="1">
            <a:spLocks noGrp="1"/>
          </p:cNvSpPr>
          <p:nvPr>
            <p:ph type="ctrTitle"/>
          </p:nvPr>
        </p:nvSpPr>
        <p:spPr>
          <a:xfrm>
            <a:off x="1413314"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47" name="Google Shape;3747;p489"/>
          <p:cNvSpPr txBox="1">
            <a:spLocks noGrp="1"/>
          </p:cNvSpPr>
          <p:nvPr>
            <p:ph type="subTitle" idx="1"/>
          </p:nvPr>
        </p:nvSpPr>
        <p:spPr>
          <a:xfrm>
            <a:off x="1413314" y="376686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748" name="Google Shape;3748;p489"/>
          <p:cNvSpPr>
            <a:spLocks noGrp="1"/>
          </p:cNvSpPr>
          <p:nvPr>
            <p:ph type="pic" idx="2"/>
          </p:nvPr>
        </p:nvSpPr>
        <p:spPr>
          <a:xfrm>
            <a:off x="7118686" y="233915"/>
            <a:ext cx="5073316" cy="5943600"/>
          </a:xfrm>
          <a:prstGeom prst="rect">
            <a:avLst/>
          </a:prstGeom>
          <a:noFill/>
          <a:ln>
            <a:noFill/>
          </a:ln>
        </p:spPr>
      </p:sp>
      <p:grpSp>
        <p:nvGrpSpPr>
          <p:cNvPr id="3749" name="Google Shape;3749;p489"/>
          <p:cNvGrpSpPr/>
          <p:nvPr/>
        </p:nvGrpSpPr>
        <p:grpSpPr>
          <a:xfrm>
            <a:off x="0" y="5020351"/>
            <a:ext cx="12192000" cy="1837653"/>
            <a:chOff x="0" y="5020348"/>
            <a:chExt cx="12192000" cy="1837653"/>
          </a:xfrm>
        </p:grpSpPr>
        <p:sp>
          <p:nvSpPr>
            <p:cNvPr id="3750" name="Google Shape;3750;p48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51" name="Google Shape;3751;p48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752" name="Google Shape;3752;p48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matchingName="4_Divider">
  <p:cSld name="4_Divider 2">
    <p:bg>
      <p:bgPr>
        <a:solidFill>
          <a:schemeClr val="lt2"/>
        </a:solidFill>
        <a:effectLst/>
      </p:bgPr>
    </p:bg>
    <p:spTree>
      <p:nvGrpSpPr>
        <p:cNvPr id="1" name="Shape 3753"/>
        <p:cNvGrpSpPr/>
        <p:nvPr/>
      </p:nvGrpSpPr>
      <p:grpSpPr>
        <a:xfrm>
          <a:off x="0" y="0"/>
          <a:ext cx="0" cy="0"/>
          <a:chOff x="0" y="0"/>
          <a:chExt cx="0" cy="0"/>
        </a:xfrm>
      </p:grpSpPr>
      <p:grpSp>
        <p:nvGrpSpPr>
          <p:cNvPr id="3754" name="Google Shape;3754;p490"/>
          <p:cNvGrpSpPr/>
          <p:nvPr/>
        </p:nvGrpSpPr>
        <p:grpSpPr>
          <a:xfrm>
            <a:off x="0" y="5020348"/>
            <a:ext cx="12192000" cy="1837653"/>
            <a:chOff x="0" y="5020347"/>
            <a:chExt cx="12192000" cy="1837653"/>
          </a:xfrm>
        </p:grpSpPr>
        <p:sp>
          <p:nvSpPr>
            <p:cNvPr id="3755" name="Google Shape;3755;p49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56" name="Google Shape;3756;p49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57" name="Google Shape;3757;p49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758" name="Google Shape;3758;p49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759" name="Google Shape;3759;p490"/>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60" name="Google Shape;3760;p490"/>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matchingName="5_Cover">
  <p:cSld name="5_Cover">
    <p:spTree>
      <p:nvGrpSpPr>
        <p:cNvPr id="1" name="Shape 3761"/>
        <p:cNvGrpSpPr/>
        <p:nvPr/>
      </p:nvGrpSpPr>
      <p:grpSpPr>
        <a:xfrm>
          <a:off x="0" y="0"/>
          <a:ext cx="0" cy="0"/>
          <a:chOff x="0" y="0"/>
          <a:chExt cx="0" cy="0"/>
        </a:xfrm>
      </p:grpSpPr>
      <p:sp>
        <p:nvSpPr>
          <p:cNvPr id="3762" name="Google Shape;3762;p491"/>
          <p:cNvSpPr/>
          <p:nvPr/>
        </p:nvSpPr>
        <p:spPr>
          <a:xfrm>
            <a:off x="902368" y="129441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63" name="Google Shape;3763;p491"/>
          <p:cNvSpPr txBox="1">
            <a:spLocks noGrp="1"/>
          </p:cNvSpPr>
          <p:nvPr>
            <p:ph type="ctrTitle"/>
          </p:nvPr>
        </p:nvSpPr>
        <p:spPr>
          <a:xfrm>
            <a:off x="1413314"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64" name="Google Shape;3764;p491"/>
          <p:cNvSpPr txBox="1">
            <a:spLocks noGrp="1"/>
          </p:cNvSpPr>
          <p:nvPr>
            <p:ph type="subTitle" idx="1"/>
          </p:nvPr>
        </p:nvSpPr>
        <p:spPr>
          <a:xfrm>
            <a:off x="1413314" y="376686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765" name="Google Shape;3765;p491"/>
          <p:cNvSpPr>
            <a:spLocks noGrp="1"/>
          </p:cNvSpPr>
          <p:nvPr>
            <p:ph type="pic" idx="2"/>
          </p:nvPr>
        </p:nvSpPr>
        <p:spPr>
          <a:xfrm>
            <a:off x="7118686" y="233915"/>
            <a:ext cx="5073316" cy="5943600"/>
          </a:xfrm>
          <a:prstGeom prst="rect">
            <a:avLst/>
          </a:prstGeom>
          <a:noFill/>
          <a:ln>
            <a:noFill/>
          </a:ln>
        </p:spPr>
      </p:sp>
      <p:grpSp>
        <p:nvGrpSpPr>
          <p:cNvPr id="3766" name="Google Shape;3766;p491"/>
          <p:cNvGrpSpPr/>
          <p:nvPr/>
        </p:nvGrpSpPr>
        <p:grpSpPr>
          <a:xfrm>
            <a:off x="0" y="5020351"/>
            <a:ext cx="12192000" cy="1837653"/>
            <a:chOff x="0" y="5020348"/>
            <a:chExt cx="12192000" cy="1837653"/>
          </a:xfrm>
        </p:grpSpPr>
        <p:sp>
          <p:nvSpPr>
            <p:cNvPr id="3767" name="Google Shape;3767;p49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68" name="Google Shape;3768;p49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769" name="Google Shape;3769;p49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matchingName="76_Quotation">
  <p:cSld name="76_Quotation">
    <p:spTree>
      <p:nvGrpSpPr>
        <p:cNvPr id="1" name="Shape 3770"/>
        <p:cNvGrpSpPr/>
        <p:nvPr/>
      </p:nvGrpSpPr>
      <p:grpSpPr>
        <a:xfrm>
          <a:off x="0" y="0"/>
          <a:ext cx="0" cy="0"/>
          <a:chOff x="0" y="0"/>
          <a:chExt cx="0" cy="0"/>
        </a:xfrm>
      </p:grpSpPr>
      <p:sp>
        <p:nvSpPr>
          <p:cNvPr id="3771" name="Google Shape;3771;p49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72" name="Google Shape;3772;p49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73" name="Google Shape;3773;p492"/>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74" name="Google Shape;3774;p49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75" name="Google Shape;3775;p4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76" name="Google Shape;3776;p4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777" name="Google Shape;3777;p492"/>
          <p:cNvGrpSpPr/>
          <p:nvPr/>
        </p:nvGrpSpPr>
        <p:grpSpPr>
          <a:xfrm>
            <a:off x="7191543" y="1"/>
            <a:ext cx="5000459" cy="1425992"/>
            <a:chOff x="7191542" y="1"/>
            <a:chExt cx="5000459" cy="1425992"/>
          </a:xfrm>
        </p:grpSpPr>
        <p:pic>
          <p:nvPicPr>
            <p:cNvPr id="3778" name="Google Shape;3778;p4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79" name="Google Shape;3779;p492"/>
            <p:cNvGrpSpPr/>
            <p:nvPr/>
          </p:nvGrpSpPr>
          <p:grpSpPr>
            <a:xfrm>
              <a:off x="7191542" y="1"/>
              <a:ext cx="5000459" cy="1425992"/>
              <a:chOff x="7186272" y="0"/>
              <a:chExt cx="5005729" cy="1427495"/>
            </a:xfrm>
          </p:grpSpPr>
          <p:sp>
            <p:nvSpPr>
              <p:cNvPr id="3780" name="Google Shape;3780;p4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81" name="Google Shape;3781;p4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782" name="Google Shape;3782;p492"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matchingName="21_Quotation">
  <p:cSld name="21_Quotation">
    <p:spTree>
      <p:nvGrpSpPr>
        <p:cNvPr id="1" name="Shape 3783"/>
        <p:cNvGrpSpPr/>
        <p:nvPr/>
      </p:nvGrpSpPr>
      <p:grpSpPr>
        <a:xfrm>
          <a:off x="0" y="0"/>
          <a:ext cx="0" cy="0"/>
          <a:chOff x="0" y="0"/>
          <a:chExt cx="0" cy="0"/>
        </a:xfrm>
      </p:grpSpPr>
      <p:sp>
        <p:nvSpPr>
          <p:cNvPr id="3784" name="Google Shape;3784;p49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85" name="Google Shape;3785;p49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86" name="Google Shape;3786;p493"/>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87" name="Google Shape;3787;p493"/>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88" name="Google Shape;3788;p4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89" name="Google Shape;3789;p4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790" name="Google Shape;3790;p493"/>
          <p:cNvGrpSpPr/>
          <p:nvPr/>
        </p:nvGrpSpPr>
        <p:grpSpPr>
          <a:xfrm>
            <a:off x="7191545" y="1"/>
            <a:ext cx="5000459" cy="1425992"/>
            <a:chOff x="7191542" y="1"/>
            <a:chExt cx="5000459" cy="1425992"/>
          </a:xfrm>
        </p:grpSpPr>
        <p:pic>
          <p:nvPicPr>
            <p:cNvPr id="3791" name="Google Shape;3791;p4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92" name="Google Shape;3792;p493"/>
            <p:cNvGrpSpPr/>
            <p:nvPr/>
          </p:nvGrpSpPr>
          <p:grpSpPr>
            <a:xfrm>
              <a:off x="7191542" y="1"/>
              <a:ext cx="5000459" cy="1425992"/>
              <a:chOff x="7186272" y="0"/>
              <a:chExt cx="5005729" cy="1427495"/>
            </a:xfrm>
          </p:grpSpPr>
          <p:sp>
            <p:nvSpPr>
              <p:cNvPr id="3793" name="Google Shape;3793;p4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94" name="Google Shape;3794;p4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795" name="Google Shape;3795;p493"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matchingName="9_Quotation">
  <p:cSld name="9_Quotation">
    <p:spTree>
      <p:nvGrpSpPr>
        <p:cNvPr id="1" name="Shape 3796"/>
        <p:cNvGrpSpPr/>
        <p:nvPr/>
      </p:nvGrpSpPr>
      <p:grpSpPr>
        <a:xfrm>
          <a:off x="0" y="0"/>
          <a:ext cx="0" cy="0"/>
          <a:chOff x="0" y="0"/>
          <a:chExt cx="0" cy="0"/>
        </a:xfrm>
      </p:grpSpPr>
      <p:sp>
        <p:nvSpPr>
          <p:cNvPr id="3797" name="Google Shape;3797;p49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98" name="Google Shape;3798;p49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99" name="Google Shape;3799;p49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00" name="Google Shape;3800;p49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01" name="Google Shape;3801;p4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02" name="Google Shape;3802;p4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803" name="Google Shape;3803;p494"/>
          <p:cNvGrpSpPr/>
          <p:nvPr/>
        </p:nvGrpSpPr>
        <p:grpSpPr>
          <a:xfrm>
            <a:off x="7191543" y="1"/>
            <a:ext cx="5000459" cy="1425992"/>
            <a:chOff x="7191542" y="1"/>
            <a:chExt cx="5000459" cy="1425992"/>
          </a:xfrm>
        </p:grpSpPr>
        <p:pic>
          <p:nvPicPr>
            <p:cNvPr id="3804" name="Google Shape;3804;p4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805" name="Google Shape;3805;p494"/>
            <p:cNvGrpSpPr/>
            <p:nvPr/>
          </p:nvGrpSpPr>
          <p:grpSpPr>
            <a:xfrm>
              <a:off x="7191542" y="1"/>
              <a:ext cx="5000459" cy="1425992"/>
              <a:chOff x="7186272" y="0"/>
              <a:chExt cx="5005729" cy="1427495"/>
            </a:xfrm>
          </p:grpSpPr>
          <p:sp>
            <p:nvSpPr>
              <p:cNvPr id="3806" name="Google Shape;3806;p4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807" name="Google Shape;3807;p4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808" name="Google Shape;3808;p49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40"/>
        <p:cNvGrpSpPr/>
        <p:nvPr/>
      </p:nvGrpSpPr>
      <p:grpSpPr>
        <a:xfrm>
          <a:off x="0" y="0"/>
          <a:ext cx="0" cy="0"/>
          <a:chOff x="0" y="0"/>
          <a:chExt cx="0" cy="0"/>
        </a:xfrm>
      </p:grpSpPr>
      <p:sp>
        <p:nvSpPr>
          <p:cNvPr id="41" name="Google Shape;41;p76"/>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2" name="Google Shape;42;p7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3" name="Google Shape;43;p76"/>
          <p:cNvGrpSpPr/>
          <p:nvPr/>
        </p:nvGrpSpPr>
        <p:grpSpPr>
          <a:xfrm>
            <a:off x="0" y="5379427"/>
            <a:ext cx="2807368" cy="753891"/>
            <a:chOff x="0" y="5379426"/>
            <a:chExt cx="2807368" cy="753891"/>
          </a:xfrm>
        </p:grpSpPr>
        <p:sp>
          <p:nvSpPr>
            <p:cNvPr id="44" name="Google Shape;44;p7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 name="Google Shape;45;p7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6" name="Google Shape;46;p76"/>
          <p:cNvSpPr>
            <a:spLocks noGrp="1"/>
          </p:cNvSpPr>
          <p:nvPr>
            <p:ph type="pic" idx="2"/>
          </p:nvPr>
        </p:nvSpPr>
        <p:spPr>
          <a:xfrm>
            <a:off x="2807368" y="457202"/>
            <a:ext cx="8915400" cy="5943598"/>
          </a:xfrm>
          <a:prstGeom prst="rect">
            <a:avLst/>
          </a:prstGeom>
          <a:noFill/>
          <a:ln>
            <a:noFill/>
          </a:ln>
        </p:spPr>
      </p:sp>
      <p:pic>
        <p:nvPicPr>
          <p:cNvPr id="47" name="Google Shape;47;p76"/>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1_Quotation">
  <p:cSld name="1_Quotation 4">
    <p:spTree>
      <p:nvGrpSpPr>
        <p:cNvPr id="1" name="Shape 399"/>
        <p:cNvGrpSpPr/>
        <p:nvPr/>
      </p:nvGrpSpPr>
      <p:grpSpPr>
        <a:xfrm>
          <a:off x="0" y="0"/>
          <a:ext cx="0" cy="0"/>
          <a:chOff x="0" y="0"/>
          <a:chExt cx="0" cy="0"/>
        </a:xfrm>
      </p:grpSpPr>
      <p:sp>
        <p:nvSpPr>
          <p:cNvPr id="400" name="Google Shape;400;p13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1" name="Google Shape;401;p13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2" name="Google Shape;402;p135"/>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3" name="Google Shape;403;p135"/>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4" name="Google Shape;404;p1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5" name="Google Shape;405;p1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06" name="Google Shape;406;p135"/>
          <p:cNvGrpSpPr/>
          <p:nvPr/>
        </p:nvGrpSpPr>
        <p:grpSpPr>
          <a:xfrm>
            <a:off x="7191545" y="1"/>
            <a:ext cx="5000459" cy="1425992"/>
            <a:chOff x="7191542" y="1"/>
            <a:chExt cx="5000459" cy="1425992"/>
          </a:xfrm>
        </p:grpSpPr>
        <p:pic>
          <p:nvPicPr>
            <p:cNvPr id="407" name="Google Shape;407;p1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8" name="Google Shape;408;p135"/>
            <p:cNvGrpSpPr/>
            <p:nvPr/>
          </p:nvGrpSpPr>
          <p:grpSpPr>
            <a:xfrm>
              <a:off x="7191542" y="1"/>
              <a:ext cx="5000459" cy="1425992"/>
              <a:chOff x="7186272" y="0"/>
              <a:chExt cx="5005729" cy="1427495"/>
            </a:xfrm>
          </p:grpSpPr>
          <p:sp>
            <p:nvSpPr>
              <p:cNvPr id="409" name="Google Shape;409;p1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10" name="Google Shape;410;p1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11" name="Google Shape;411;p135"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matchingName="15_Divider">
  <p:cSld name="15_Divider">
    <p:bg>
      <p:bgPr>
        <a:solidFill>
          <a:schemeClr val="lt2"/>
        </a:solidFill>
        <a:effectLst/>
      </p:bgPr>
    </p:bg>
    <p:spTree>
      <p:nvGrpSpPr>
        <p:cNvPr id="1" name="Shape 3809"/>
        <p:cNvGrpSpPr/>
        <p:nvPr/>
      </p:nvGrpSpPr>
      <p:grpSpPr>
        <a:xfrm>
          <a:off x="0" y="0"/>
          <a:ext cx="0" cy="0"/>
          <a:chOff x="0" y="0"/>
          <a:chExt cx="0" cy="0"/>
        </a:xfrm>
      </p:grpSpPr>
      <p:grpSp>
        <p:nvGrpSpPr>
          <p:cNvPr id="3810" name="Google Shape;3810;p495"/>
          <p:cNvGrpSpPr/>
          <p:nvPr/>
        </p:nvGrpSpPr>
        <p:grpSpPr>
          <a:xfrm>
            <a:off x="0" y="5020348"/>
            <a:ext cx="12192000" cy="1837653"/>
            <a:chOff x="0" y="5020347"/>
            <a:chExt cx="12192000" cy="1837653"/>
          </a:xfrm>
        </p:grpSpPr>
        <p:sp>
          <p:nvSpPr>
            <p:cNvPr id="3811" name="Google Shape;3811;p49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812" name="Google Shape;3812;p49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813" name="Google Shape;3813;p49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814" name="Google Shape;3814;p49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815" name="Google Shape;3815;p495"/>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16" name="Google Shape;3816;p495"/>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matchingName="15_Cover">
  <p:cSld name="15_Cover">
    <p:spTree>
      <p:nvGrpSpPr>
        <p:cNvPr id="1" name="Shape 3817"/>
        <p:cNvGrpSpPr/>
        <p:nvPr/>
      </p:nvGrpSpPr>
      <p:grpSpPr>
        <a:xfrm>
          <a:off x="0" y="0"/>
          <a:ext cx="0" cy="0"/>
          <a:chOff x="0" y="0"/>
          <a:chExt cx="0" cy="0"/>
        </a:xfrm>
      </p:grpSpPr>
      <p:sp>
        <p:nvSpPr>
          <p:cNvPr id="3818" name="Google Shape;3818;p496"/>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819" name="Google Shape;3819;p496"/>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20" name="Google Shape;3820;p496"/>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821" name="Google Shape;3821;p496"/>
          <p:cNvSpPr>
            <a:spLocks noGrp="1"/>
          </p:cNvSpPr>
          <p:nvPr>
            <p:ph type="pic" idx="2"/>
          </p:nvPr>
        </p:nvSpPr>
        <p:spPr>
          <a:xfrm>
            <a:off x="7118686" y="233915"/>
            <a:ext cx="5073316" cy="5943600"/>
          </a:xfrm>
          <a:prstGeom prst="rect">
            <a:avLst/>
          </a:prstGeom>
          <a:noFill/>
          <a:ln>
            <a:noFill/>
          </a:ln>
        </p:spPr>
      </p:sp>
      <p:grpSp>
        <p:nvGrpSpPr>
          <p:cNvPr id="3822" name="Google Shape;3822;p496"/>
          <p:cNvGrpSpPr/>
          <p:nvPr/>
        </p:nvGrpSpPr>
        <p:grpSpPr>
          <a:xfrm>
            <a:off x="0" y="5020348"/>
            <a:ext cx="12192000" cy="1837653"/>
            <a:chOff x="0" y="5020348"/>
            <a:chExt cx="12192000" cy="1837653"/>
          </a:xfrm>
        </p:grpSpPr>
        <p:sp>
          <p:nvSpPr>
            <p:cNvPr id="3823" name="Google Shape;3823;p49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824" name="Google Shape;3824;p49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825" name="Google Shape;3825;p49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matchingName="4_Cover">
  <p:cSld name="4_Cover 3">
    <p:spTree>
      <p:nvGrpSpPr>
        <p:cNvPr id="1" name="Shape 3826"/>
        <p:cNvGrpSpPr/>
        <p:nvPr/>
      </p:nvGrpSpPr>
      <p:grpSpPr>
        <a:xfrm>
          <a:off x="0" y="0"/>
          <a:ext cx="0" cy="0"/>
          <a:chOff x="0" y="0"/>
          <a:chExt cx="0" cy="0"/>
        </a:xfrm>
      </p:grpSpPr>
      <p:sp>
        <p:nvSpPr>
          <p:cNvPr id="3827" name="Google Shape;3827;p497"/>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828" name="Google Shape;3828;p497"/>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29" name="Google Shape;3829;p497"/>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830" name="Google Shape;3830;p497"/>
          <p:cNvSpPr>
            <a:spLocks noGrp="1"/>
          </p:cNvSpPr>
          <p:nvPr>
            <p:ph type="pic" idx="2"/>
          </p:nvPr>
        </p:nvSpPr>
        <p:spPr>
          <a:xfrm>
            <a:off x="7118685" y="233915"/>
            <a:ext cx="5073316" cy="5943600"/>
          </a:xfrm>
          <a:prstGeom prst="rect">
            <a:avLst/>
          </a:prstGeom>
          <a:noFill/>
          <a:ln>
            <a:noFill/>
          </a:ln>
        </p:spPr>
      </p:sp>
      <p:grpSp>
        <p:nvGrpSpPr>
          <p:cNvPr id="3831" name="Google Shape;3831;p497"/>
          <p:cNvGrpSpPr/>
          <p:nvPr/>
        </p:nvGrpSpPr>
        <p:grpSpPr>
          <a:xfrm>
            <a:off x="0" y="5020350"/>
            <a:ext cx="12192000" cy="1837653"/>
            <a:chOff x="0" y="5020348"/>
            <a:chExt cx="12192000" cy="1837653"/>
          </a:xfrm>
        </p:grpSpPr>
        <p:sp>
          <p:nvSpPr>
            <p:cNvPr id="3832" name="Google Shape;3832;p49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833" name="Google Shape;3833;p49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834" name="Google Shape;3834;p49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matchingName="4_Divider">
  <p:cSld name="4_Divider 3">
    <p:bg>
      <p:bgPr>
        <a:solidFill>
          <a:schemeClr val="lt2"/>
        </a:solidFill>
        <a:effectLst/>
      </p:bgPr>
    </p:bg>
    <p:spTree>
      <p:nvGrpSpPr>
        <p:cNvPr id="1" name="Shape 3835"/>
        <p:cNvGrpSpPr/>
        <p:nvPr/>
      </p:nvGrpSpPr>
      <p:grpSpPr>
        <a:xfrm>
          <a:off x="0" y="0"/>
          <a:ext cx="0" cy="0"/>
          <a:chOff x="0" y="0"/>
          <a:chExt cx="0" cy="0"/>
        </a:xfrm>
      </p:grpSpPr>
      <p:grpSp>
        <p:nvGrpSpPr>
          <p:cNvPr id="3836" name="Google Shape;3836;p498"/>
          <p:cNvGrpSpPr/>
          <p:nvPr/>
        </p:nvGrpSpPr>
        <p:grpSpPr>
          <a:xfrm>
            <a:off x="0" y="5020348"/>
            <a:ext cx="12192000" cy="1837653"/>
            <a:chOff x="0" y="5020347"/>
            <a:chExt cx="12192000" cy="1837653"/>
          </a:xfrm>
        </p:grpSpPr>
        <p:sp>
          <p:nvSpPr>
            <p:cNvPr id="3837" name="Google Shape;3837;p49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838" name="Google Shape;3838;p49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839" name="Google Shape;3839;p49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840" name="Google Shape;3840;p49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841" name="Google Shape;3841;p498"/>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42" name="Google Shape;3842;p498"/>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matchingName="5_Cover">
  <p:cSld name="5_Cover 2">
    <p:spTree>
      <p:nvGrpSpPr>
        <p:cNvPr id="1" name="Shape 3843"/>
        <p:cNvGrpSpPr/>
        <p:nvPr/>
      </p:nvGrpSpPr>
      <p:grpSpPr>
        <a:xfrm>
          <a:off x="0" y="0"/>
          <a:ext cx="0" cy="0"/>
          <a:chOff x="0" y="0"/>
          <a:chExt cx="0" cy="0"/>
        </a:xfrm>
      </p:grpSpPr>
      <p:sp>
        <p:nvSpPr>
          <p:cNvPr id="3844" name="Google Shape;3844;p499"/>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845" name="Google Shape;3845;p499"/>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46" name="Google Shape;3846;p499"/>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847" name="Google Shape;3847;p499"/>
          <p:cNvSpPr>
            <a:spLocks noGrp="1"/>
          </p:cNvSpPr>
          <p:nvPr>
            <p:ph type="pic" idx="2"/>
          </p:nvPr>
        </p:nvSpPr>
        <p:spPr>
          <a:xfrm>
            <a:off x="7118685" y="233915"/>
            <a:ext cx="5073316" cy="5943600"/>
          </a:xfrm>
          <a:prstGeom prst="rect">
            <a:avLst/>
          </a:prstGeom>
          <a:noFill/>
          <a:ln>
            <a:noFill/>
          </a:ln>
        </p:spPr>
      </p:sp>
      <p:grpSp>
        <p:nvGrpSpPr>
          <p:cNvPr id="3848" name="Google Shape;3848;p499"/>
          <p:cNvGrpSpPr/>
          <p:nvPr/>
        </p:nvGrpSpPr>
        <p:grpSpPr>
          <a:xfrm>
            <a:off x="0" y="5020350"/>
            <a:ext cx="12192000" cy="1837653"/>
            <a:chOff x="0" y="5020348"/>
            <a:chExt cx="12192000" cy="1837653"/>
          </a:xfrm>
        </p:grpSpPr>
        <p:sp>
          <p:nvSpPr>
            <p:cNvPr id="3849" name="Google Shape;3849;p49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850" name="Google Shape;3850;p49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851" name="Google Shape;3851;p49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matchingName="3_Two Content">
  <p:cSld name="3_Two Content 2">
    <p:spTree>
      <p:nvGrpSpPr>
        <p:cNvPr id="1" name="Shape 3852"/>
        <p:cNvGrpSpPr/>
        <p:nvPr/>
      </p:nvGrpSpPr>
      <p:grpSpPr>
        <a:xfrm>
          <a:off x="0" y="0"/>
          <a:ext cx="0" cy="0"/>
          <a:chOff x="0" y="0"/>
          <a:chExt cx="0" cy="0"/>
        </a:xfrm>
      </p:grpSpPr>
      <p:sp>
        <p:nvSpPr>
          <p:cNvPr id="3853" name="Google Shape;3853;p50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54" name="Google Shape;3854;p500"/>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855" name="Google Shape;3855;p500"/>
          <p:cNvGrpSpPr/>
          <p:nvPr/>
        </p:nvGrpSpPr>
        <p:grpSpPr>
          <a:xfrm>
            <a:off x="7191543" y="1"/>
            <a:ext cx="5000459" cy="1425992"/>
            <a:chOff x="7191542" y="1"/>
            <a:chExt cx="5000459" cy="1425992"/>
          </a:xfrm>
        </p:grpSpPr>
        <p:pic>
          <p:nvPicPr>
            <p:cNvPr id="3856" name="Google Shape;3856;p5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857" name="Google Shape;3857;p500"/>
            <p:cNvGrpSpPr/>
            <p:nvPr/>
          </p:nvGrpSpPr>
          <p:grpSpPr>
            <a:xfrm>
              <a:off x="7191542" y="1"/>
              <a:ext cx="5000459" cy="1425992"/>
              <a:chOff x="7186272" y="0"/>
              <a:chExt cx="5005729" cy="1427495"/>
            </a:xfrm>
          </p:grpSpPr>
          <p:sp>
            <p:nvSpPr>
              <p:cNvPr id="3858" name="Google Shape;3858;p5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859" name="Google Shape;3859;p5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860" name="Google Shape;3860;p500"/>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61" name="Google Shape;3861;p500"/>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62" name="Google Shape;3862;p5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63" name="Google Shape;3863;p5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matchingName="Photo Slide">
  <p:cSld name="Photo Slide 12">
    <p:spTree>
      <p:nvGrpSpPr>
        <p:cNvPr id="1" name="Shape 3864"/>
        <p:cNvGrpSpPr/>
        <p:nvPr/>
      </p:nvGrpSpPr>
      <p:grpSpPr>
        <a:xfrm>
          <a:off x="0" y="0"/>
          <a:ext cx="0" cy="0"/>
          <a:chOff x="0" y="0"/>
          <a:chExt cx="0" cy="0"/>
        </a:xfrm>
      </p:grpSpPr>
      <p:sp>
        <p:nvSpPr>
          <p:cNvPr id="3865" name="Google Shape;3865;p50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866" name="Google Shape;3866;p50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867" name="Google Shape;3867;p501"/>
          <p:cNvGrpSpPr/>
          <p:nvPr/>
        </p:nvGrpSpPr>
        <p:grpSpPr>
          <a:xfrm>
            <a:off x="0" y="5379427"/>
            <a:ext cx="2807368" cy="753891"/>
            <a:chOff x="0" y="5379426"/>
            <a:chExt cx="2807368" cy="753891"/>
          </a:xfrm>
        </p:grpSpPr>
        <p:sp>
          <p:nvSpPr>
            <p:cNvPr id="3868" name="Google Shape;3868;p50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869" name="Google Shape;3869;p50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870" name="Google Shape;3870;p501"/>
          <p:cNvSpPr>
            <a:spLocks noGrp="1"/>
          </p:cNvSpPr>
          <p:nvPr>
            <p:ph type="pic" idx="2"/>
          </p:nvPr>
        </p:nvSpPr>
        <p:spPr>
          <a:xfrm>
            <a:off x="2807368" y="457202"/>
            <a:ext cx="8915400" cy="5943598"/>
          </a:xfrm>
          <a:prstGeom prst="rect">
            <a:avLst/>
          </a:prstGeom>
          <a:noFill/>
          <a:ln>
            <a:noFill/>
          </a:ln>
        </p:spPr>
      </p:sp>
      <p:pic>
        <p:nvPicPr>
          <p:cNvPr id="3871" name="Google Shape;3871;p50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matchingName="3_Comparison">
  <p:cSld name="3_Comparison 3">
    <p:spTree>
      <p:nvGrpSpPr>
        <p:cNvPr id="1" name="Shape 3872"/>
        <p:cNvGrpSpPr/>
        <p:nvPr/>
      </p:nvGrpSpPr>
      <p:grpSpPr>
        <a:xfrm>
          <a:off x="0" y="0"/>
          <a:ext cx="0" cy="0"/>
          <a:chOff x="0" y="0"/>
          <a:chExt cx="0" cy="0"/>
        </a:xfrm>
      </p:grpSpPr>
      <p:grpSp>
        <p:nvGrpSpPr>
          <p:cNvPr id="3873" name="Google Shape;3873;p502"/>
          <p:cNvGrpSpPr/>
          <p:nvPr/>
        </p:nvGrpSpPr>
        <p:grpSpPr>
          <a:xfrm>
            <a:off x="7191543" y="1"/>
            <a:ext cx="5000459" cy="1425992"/>
            <a:chOff x="7191542" y="1"/>
            <a:chExt cx="5000459" cy="1425992"/>
          </a:xfrm>
        </p:grpSpPr>
        <p:pic>
          <p:nvPicPr>
            <p:cNvPr id="3874" name="Google Shape;3874;p5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875" name="Google Shape;3875;p502"/>
            <p:cNvGrpSpPr/>
            <p:nvPr/>
          </p:nvGrpSpPr>
          <p:grpSpPr>
            <a:xfrm>
              <a:off x="7191542" y="1"/>
              <a:ext cx="5000459" cy="1425992"/>
              <a:chOff x="7186272" y="0"/>
              <a:chExt cx="5005729" cy="1427495"/>
            </a:xfrm>
          </p:grpSpPr>
          <p:sp>
            <p:nvSpPr>
              <p:cNvPr id="3876" name="Google Shape;3876;p5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877" name="Google Shape;3877;p5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878" name="Google Shape;3878;p502"/>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79" name="Google Shape;3879;p502"/>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880" name="Google Shape;3880;p502"/>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81" name="Google Shape;3881;p50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882" name="Google Shape;3882;p50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83" name="Google Shape;3883;p50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84" name="Google Shape;3884;p5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85" name="Google Shape;3885;p5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matchingName="2_Title Only">
  <p:cSld name="2_Title Only 2">
    <p:spTree>
      <p:nvGrpSpPr>
        <p:cNvPr id="1" name="Shape 3886"/>
        <p:cNvGrpSpPr/>
        <p:nvPr/>
      </p:nvGrpSpPr>
      <p:grpSpPr>
        <a:xfrm>
          <a:off x="0" y="0"/>
          <a:ext cx="0" cy="0"/>
          <a:chOff x="0" y="0"/>
          <a:chExt cx="0" cy="0"/>
        </a:xfrm>
      </p:grpSpPr>
      <p:grpSp>
        <p:nvGrpSpPr>
          <p:cNvPr id="3887" name="Google Shape;3887;p503"/>
          <p:cNvGrpSpPr/>
          <p:nvPr/>
        </p:nvGrpSpPr>
        <p:grpSpPr>
          <a:xfrm>
            <a:off x="7191543" y="1"/>
            <a:ext cx="5000459" cy="1425992"/>
            <a:chOff x="7191542" y="1"/>
            <a:chExt cx="5000459" cy="1425992"/>
          </a:xfrm>
        </p:grpSpPr>
        <p:pic>
          <p:nvPicPr>
            <p:cNvPr id="3888" name="Google Shape;3888;p5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889" name="Google Shape;3889;p503"/>
            <p:cNvGrpSpPr/>
            <p:nvPr/>
          </p:nvGrpSpPr>
          <p:grpSpPr>
            <a:xfrm>
              <a:off x="7191542" y="1"/>
              <a:ext cx="5000459" cy="1425992"/>
              <a:chOff x="7186272" y="0"/>
              <a:chExt cx="5005729" cy="1427495"/>
            </a:xfrm>
          </p:grpSpPr>
          <p:sp>
            <p:nvSpPr>
              <p:cNvPr id="3890" name="Google Shape;3890;p5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891" name="Google Shape;3891;p5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892" name="Google Shape;3892;p5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93" name="Google Shape;3893;p50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94" name="Google Shape;3894;p5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95" name="Google Shape;3895;p5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matchingName="2_End">
  <p:cSld name="2_End 2">
    <p:spTree>
      <p:nvGrpSpPr>
        <p:cNvPr id="1" name="Shape 3896"/>
        <p:cNvGrpSpPr/>
        <p:nvPr/>
      </p:nvGrpSpPr>
      <p:grpSpPr>
        <a:xfrm>
          <a:off x="0" y="0"/>
          <a:ext cx="0" cy="0"/>
          <a:chOff x="0" y="0"/>
          <a:chExt cx="0" cy="0"/>
        </a:xfrm>
      </p:grpSpPr>
      <p:grpSp>
        <p:nvGrpSpPr>
          <p:cNvPr id="3897" name="Google Shape;3897;p504"/>
          <p:cNvGrpSpPr/>
          <p:nvPr/>
        </p:nvGrpSpPr>
        <p:grpSpPr>
          <a:xfrm>
            <a:off x="0" y="0"/>
            <a:ext cx="12192000" cy="2148830"/>
            <a:chOff x="0" y="0"/>
            <a:chExt cx="12192000" cy="2148830"/>
          </a:xfrm>
        </p:grpSpPr>
        <p:sp>
          <p:nvSpPr>
            <p:cNvPr id="3898" name="Google Shape;3898;p50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899" name="Google Shape;3899;p50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900" name="Google Shape;3900;p504"/>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01" name="Google Shape;3901;p504"/>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02" name="Google Shape;3902;p50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903" name="Google Shape;3903;p504"/>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3904" name="Google Shape;3904;p50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Cover">
  <p:cSld name="Cover 7">
    <p:spTree>
      <p:nvGrpSpPr>
        <p:cNvPr id="1" name="Shape 412"/>
        <p:cNvGrpSpPr/>
        <p:nvPr/>
      </p:nvGrpSpPr>
      <p:grpSpPr>
        <a:xfrm>
          <a:off x="0" y="0"/>
          <a:ext cx="0" cy="0"/>
          <a:chOff x="0" y="0"/>
          <a:chExt cx="0" cy="0"/>
        </a:xfrm>
      </p:grpSpPr>
      <p:sp>
        <p:nvSpPr>
          <p:cNvPr id="413" name="Google Shape;413;p136"/>
          <p:cNvSpPr/>
          <p:nvPr/>
        </p:nvSpPr>
        <p:spPr>
          <a:xfrm>
            <a:off x="902368" y="129441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14" name="Google Shape;414;p136"/>
          <p:cNvSpPr txBox="1">
            <a:spLocks noGrp="1"/>
          </p:cNvSpPr>
          <p:nvPr>
            <p:ph type="ctrTitle"/>
          </p:nvPr>
        </p:nvSpPr>
        <p:spPr>
          <a:xfrm>
            <a:off x="1413314"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5" name="Google Shape;415;p136"/>
          <p:cNvSpPr txBox="1">
            <a:spLocks noGrp="1"/>
          </p:cNvSpPr>
          <p:nvPr>
            <p:ph type="subTitle" idx="1"/>
          </p:nvPr>
        </p:nvSpPr>
        <p:spPr>
          <a:xfrm>
            <a:off x="1413314" y="376686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16" name="Google Shape;416;p136"/>
          <p:cNvSpPr>
            <a:spLocks noGrp="1"/>
          </p:cNvSpPr>
          <p:nvPr>
            <p:ph type="pic" idx="2"/>
          </p:nvPr>
        </p:nvSpPr>
        <p:spPr>
          <a:xfrm>
            <a:off x="7118686" y="233915"/>
            <a:ext cx="5073316" cy="5943600"/>
          </a:xfrm>
          <a:prstGeom prst="rect">
            <a:avLst/>
          </a:prstGeom>
          <a:noFill/>
          <a:ln>
            <a:noFill/>
          </a:ln>
        </p:spPr>
      </p:sp>
      <p:grpSp>
        <p:nvGrpSpPr>
          <p:cNvPr id="417" name="Google Shape;417;p136"/>
          <p:cNvGrpSpPr/>
          <p:nvPr/>
        </p:nvGrpSpPr>
        <p:grpSpPr>
          <a:xfrm>
            <a:off x="0" y="5020351"/>
            <a:ext cx="12192000" cy="1837653"/>
            <a:chOff x="0" y="5020348"/>
            <a:chExt cx="12192000" cy="1837653"/>
          </a:xfrm>
        </p:grpSpPr>
        <p:sp>
          <p:nvSpPr>
            <p:cNvPr id="418" name="Google Shape;418;p13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19" name="Google Shape;419;p13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20" name="Google Shape;420;p13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matchingName="2_Blank">
  <p:cSld name="2_Blank 2">
    <p:spTree>
      <p:nvGrpSpPr>
        <p:cNvPr id="1" name="Shape 3905"/>
        <p:cNvGrpSpPr/>
        <p:nvPr/>
      </p:nvGrpSpPr>
      <p:grpSpPr>
        <a:xfrm>
          <a:off x="0" y="0"/>
          <a:ext cx="0" cy="0"/>
          <a:chOff x="0" y="0"/>
          <a:chExt cx="0" cy="0"/>
        </a:xfrm>
      </p:grpSpPr>
      <p:sp>
        <p:nvSpPr>
          <p:cNvPr id="3906" name="Google Shape;3906;p50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07" name="Google Shape;3907;p5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08" name="Google Shape;3908;p5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909" name="Google Shape;3909;p505"/>
          <p:cNvGrpSpPr/>
          <p:nvPr/>
        </p:nvGrpSpPr>
        <p:grpSpPr>
          <a:xfrm>
            <a:off x="7191543" y="1"/>
            <a:ext cx="5000459" cy="1425992"/>
            <a:chOff x="7191542" y="1"/>
            <a:chExt cx="5000459" cy="1425992"/>
          </a:xfrm>
        </p:grpSpPr>
        <p:pic>
          <p:nvPicPr>
            <p:cNvPr id="3910" name="Google Shape;3910;p5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11" name="Google Shape;3911;p505"/>
            <p:cNvGrpSpPr/>
            <p:nvPr/>
          </p:nvGrpSpPr>
          <p:grpSpPr>
            <a:xfrm>
              <a:off x="7191542" y="1"/>
              <a:ext cx="5000459" cy="1425992"/>
              <a:chOff x="7186272" y="0"/>
              <a:chExt cx="5005729" cy="1427495"/>
            </a:xfrm>
          </p:grpSpPr>
          <p:sp>
            <p:nvSpPr>
              <p:cNvPr id="3912" name="Google Shape;3912;p5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913" name="Google Shape;3913;p5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matchingName="4_Divider">
  <p:cSld name="4_Divider 4">
    <p:bg>
      <p:bgPr>
        <a:solidFill>
          <a:schemeClr val="lt2"/>
        </a:solidFill>
        <a:effectLst/>
      </p:bgPr>
    </p:bg>
    <p:spTree>
      <p:nvGrpSpPr>
        <p:cNvPr id="1" name="Shape 3914"/>
        <p:cNvGrpSpPr/>
        <p:nvPr/>
      </p:nvGrpSpPr>
      <p:grpSpPr>
        <a:xfrm>
          <a:off x="0" y="0"/>
          <a:ext cx="0" cy="0"/>
          <a:chOff x="0" y="0"/>
          <a:chExt cx="0" cy="0"/>
        </a:xfrm>
      </p:grpSpPr>
      <p:grpSp>
        <p:nvGrpSpPr>
          <p:cNvPr id="3915" name="Google Shape;3915;p506"/>
          <p:cNvGrpSpPr/>
          <p:nvPr/>
        </p:nvGrpSpPr>
        <p:grpSpPr>
          <a:xfrm>
            <a:off x="0" y="5020348"/>
            <a:ext cx="12192000" cy="1837653"/>
            <a:chOff x="0" y="5020347"/>
            <a:chExt cx="12192000" cy="1837653"/>
          </a:xfrm>
        </p:grpSpPr>
        <p:sp>
          <p:nvSpPr>
            <p:cNvPr id="3916" name="Google Shape;3916;p50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17" name="Google Shape;3917;p50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18" name="Google Shape;3918;p50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919" name="Google Shape;3919;p50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920" name="Google Shape;3920;p506"/>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21" name="Google Shape;3921;p506"/>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matchingName="5_Cover">
  <p:cSld name="5_Cover 3">
    <p:spTree>
      <p:nvGrpSpPr>
        <p:cNvPr id="1" name="Shape 3922"/>
        <p:cNvGrpSpPr/>
        <p:nvPr/>
      </p:nvGrpSpPr>
      <p:grpSpPr>
        <a:xfrm>
          <a:off x="0" y="0"/>
          <a:ext cx="0" cy="0"/>
          <a:chOff x="0" y="0"/>
          <a:chExt cx="0" cy="0"/>
        </a:xfrm>
      </p:grpSpPr>
      <p:sp>
        <p:nvSpPr>
          <p:cNvPr id="3923" name="Google Shape;3923;p507"/>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24" name="Google Shape;3924;p507"/>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25" name="Google Shape;3925;p507"/>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926" name="Google Shape;3926;p507"/>
          <p:cNvSpPr>
            <a:spLocks noGrp="1"/>
          </p:cNvSpPr>
          <p:nvPr>
            <p:ph type="pic" idx="2"/>
          </p:nvPr>
        </p:nvSpPr>
        <p:spPr>
          <a:xfrm>
            <a:off x="7118684" y="233915"/>
            <a:ext cx="5073316" cy="5943600"/>
          </a:xfrm>
          <a:prstGeom prst="rect">
            <a:avLst/>
          </a:prstGeom>
          <a:noFill/>
          <a:ln>
            <a:noFill/>
          </a:ln>
        </p:spPr>
      </p:sp>
      <p:grpSp>
        <p:nvGrpSpPr>
          <p:cNvPr id="3927" name="Google Shape;3927;p507"/>
          <p:cNvGrpSpPr/>
          <p:nvPr/>
        </p:nvGrpSpPr>
        <p:grpSpPr>
          <a:xfrm>
            <a:off x="0" y="5020349"/>
            <a:ext cx="12192000" cy="1837653"/>
            <a:chOff x="0" y="5020348"/>
            <a:chExt cx="12192000" cy="1837653"/>
          </a:xfrm>
        </p:grpSpPr>
        <p:sp>
          <p:nvSpPr>
            <p:cNvPr id="3928" name="Google Shape;3928;p50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29" name="Google Shape;3929;p50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930" name="Google Shape;3930;p50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matchingName="10_Quotation">
  <p:cSld name="10_Quotation 2">
    <p:spTree>
      <p:nvGrpSpPr>
        <p:cNvPr id="1" name="Shape 3931"/>
        <p:cNvGrpSpPr/>
        <p:nvPr/>
      </p:nvGrpSpPr>
      <p:grpSpPr>
        <a:xfrm>
          <a:off x="0" y="0"/>
          <a:ext cx="0" cy="0"/>
          <a:chOff x="0" y="0"/>
          <a:chExt cx="0" cy="0"/>
        </a:xfrm>
      </p:grpSpPr>
      <p:sp>
        <p:nvSpPr>
          <p:cNvPr id="3932" name="Google Shape;3932;p50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33" name="Google Shape;3933;p50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34" name="Google Shape;3934;p50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35" name="Google Shape;3935;p50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36" name="Google Shape;3936;p5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37" name="Google Shape;3937;p5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938" name="Google Shape;3938;p508"/>
          <p:cNvGrpSpPr/>
          <p:nvPr/>
        </p:nvGrpSpPr>
        <p:grpSpPr>
          <a:xfrm>
            <a:off x="7191543" y="1"/>
            <a:ext cx="5000459" cy="1425992"/>
            <a:chOff x="7191542" y="1"/>
            <a:chExt cx="5000459" cy="1425992"/>
          </a:xfrm>
        </p:grpSpPr>
        <p:pic>
          <p:nvPicPr>
            <p:cNvPr id="3939" name="Google Shape;3939;p5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40" name="Google Shape;3940;p508"/>
            <p:cNvGrpSpPr/>
            <p:nvPr/>
          </p:nvGrpSpPr>
          <p:grpSpPr>
            <a:xfrm>
              <a:off x="7191542" y="1"/>
              <a:ext cx="5000459" cy="1425992"/>
              <a:chOff x="7186272" y="0"/>
              <a:chExt cx="5005729" cy="1427495"/>
            </a:xfrm>
          </p:grpSpPr>
          <p:sp>
            <p:nvSpPr>
              <p:cNvPr id="3941" name="Google Shape;3941;p5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942" name="Google Shape;3942;p5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943" name="Google Shape;3943;p50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matchingName="Comparison">
  <p:cSld name="Comparison 17">
    <p:spTree>
      <p:nvGrpSpPr>
        <p:cNvPr id="1" name="Shape 3944"/>
        <p:cNvGrpSpPr/>
        <p:nvPr/>
      </p:nvGrpSpPr>
      <p:grpSpPr>
        <a:xfrm>
          <a:off x="0" y="0"/>
          <a:ext cx="0" cy="0"/>
          <a:chOff x="0" y="0"/>
          <a:chExt cx="0" cy="0"/>
        </a:xfrm>
      </p:grpSpPr>
      <p:grpSp>
        <p:nvGrpSpPr>
          <p:cNvPr id="3945" name="Google Shape;3945;p509"/>
          <p:cNvGrpSpPr/>
          <p:nvPr/>
        </p:nvGrpSpPr>
        <p:grpSpPr>
          <a:xfrm>
            <a:off x="7191544" y="1"/>
            <a:ext cx="5000459" cy="1425992"/>
            <a:chOff x="7191542" y="1"/>
            <a:chExt cx="5000459" cy="1425992"/>
          </a:xfrm>
        </p:grpSpPr>
        <p:pic>
          <p:nvPicPr>
            <p:cNvPr id="3946" name="Google Shape;3946;p5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47" name="Google Shape;3947;p509"/>
            <p:cNvGrpSpPr/>
            <p:nvPr/>
          </p:nvGrpSpPr>
          <p:grpSpPr>
            <a:xfrm>
              <a:off x="7191542" y="1"/>
              <a:ext cx="5000459" cy="1425992"/>
              <a:chOff x="7186272" y="0"/>
              <a:chExt cx="5005729" cy="1427495"/>
            </a:xfrm>
          </p:grpSpPr>
          <p:sp>
            <p:nvSpPr>
              <p:cNvPr id="3948" name="Google Shape;3948;p5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949" name="Google Shape;3949;p5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950" name="Google Shape;3950;p5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51" name="Google Shape;3951;p509"/>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952" name="Google Shape;3952;p509"/>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53" name="Google Shape;3953;p50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954" name="Google Shape;3954;p50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55" name="Google Shape;3955;p509"/>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56" name="Google Shape;3956;p5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57" name="Google Shape;3957;p5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matchingName="Cover">
  <p:cSld name="Cover 21">
    <p:spTree>
      <p:nvGrpSpPr>
        <p:cNvPr id="1" name="Shape 3958"/>
        <p:cNvGrpSpPr/>
        <p:nvPr/>
      </p:nvGrpSpPr>
      <p:grpSpPr>
        <a:xfrm>
          <a:off x="0" y="0"/>
          <a:ext cx="0" cy="0"/>
          <a:chOff x="0" y="0"/>
          <a:chExt cx="0" cy="0"/>
        </a:xfrm>
      </p:grpSpPr>
      <p:sp>
        <p:nvSpPr>
          <p:cNvPr id="3959" name="Google Shape;3959;p510"/>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60" name="Google Shape;3960;p510"/>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61" name="Google Shape;3961;p510"/>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962" name="Google Shape;3962;p510"/>
          <p:cNvSpPr>
            <a:spLocks noGrp="1"/>
          </p:cNvSpPr>
          <p:nvPr>
            <p:ph type="pic" idx="2"/>
          </p:nvPr>
        </p:nvSpPr>
        <p:spPr>
          <a:xfrm>
            <a:off x="7118686" y="233915"/>
            <a:ext cx="5073316" cy="5943600"/>
          </a:xfrm>
          <a:prstGeom prst="rect">
            <a:avLst/>
          </a:prstGeom>
          <a:noFill/>
          <a:ln>
            <a:noFill/>
          </a:ln>
        </p:spPr>
      </p:sp>
      <p:grpSp>
        <p:nvGrpSpPr>
          <p:cNvPr id="3963" name="Google Shape;3963;p510"/>
          <p:cNvGrpSpPr/>
          <p:nvPr/>
        </p:nvGrpSpPr>
        <p:grpSpPr>
          <a:xfrm>
            <a:off x="0" y="5020348"/>
            <a:ext cx="12192000" cy="1837653"/>
            <a:chOff x="0" y="5020348"/>
            <a:chExt cx="12192000" cy="1837653"/>
          </a:xfrm>
        </p:grpSpPr>
        <p:sp>
          <p:nvSpPr>
            <p:cNvPr id="3964" name="Google Shape;3964;p51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65" name="Google Shape;3965;p51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966" name="Google Shape;3966;p51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matchingName="Divider">
  <p:cSld name="Divider 24">
    <p:bg>
      <p:bgPr>
        <a:solidFill>
          <a:schemeClr val="lt2"/>
        </a:solidFill>
        <a:effectLst/>
      </p:bgPr>
    </p:bg>
    <p:spTree>
      <p:nvGrpSpPr>
        <p:cNvPr id="1" name="Shape 3967"/>
        <p:cNvGrpSpPr/>
        <p:nvPr/>
      </p:nvGrpSpPr>
      <p:grpSpPr>
        <a:xfrm>
          <a:off x="0" y="0"/>
          <a:ext cx="0" cy="0"/>
          <a:chOff x="0" y="0"/>
          <a:chExt cx="0" cy="0"/>
        </a:xfrm>
      </p:grpSpPr>
      <p:grpSp>
        <p:nvGrpSpPr>
          <p:cNvPr id="3968" name="Google Shape;3968;p511"/>
          <p:cNvGrpSpPr/>
          <p:nvPr/>
        </p:nvGrpSpPr>
        <p:grpSpPr>
          <a:xfrm>
            <a:off x="0" y="5020348"/>
            <a:ext cx="12192000" cy="1837653"/>
            <a:chOff x="0" y="5020347"/>
            <a:chExt cx="12192000" cy="1837653"/>
          </a:xfrm>
        </p:grpSpPr>
        <p:sp>
          <p:nvSpPr>
            <p:cNvPr id="3969" name="Google Shape;3969;p51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70" name="Google Shape;3970;p51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71" name="Google Shape;3971;p51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972" name="Google Shape;3972;p51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973" name="Google Shape;3973;p511"/>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74" name="Google Shape;3974;p511"/>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matchingName="3_Title Only">
  <p:cSld name="3_Title Only">
    <p:spTree>
      <p:nvGrpSpPr>
        <p:cNvPr id="1" name="Shape 3975"/>
        <p:cNvGrpSpPr/>
        <p:nvPr/>
      </p:nvGrpSpPr>
      <p:grpSpPr>
        <a:xfrm>
          <a:off x="0" y="0"/>
          <a:ext cx="0" cy="0"/>
          <a:chOff x="0" y="0"/>
          <a:chExt cx="0" cy="0"/>
        </a:xfrm>
      </p:grpSpPr>
      <p:grpSp>
        <p:nvGrpSpPr>
          <p:cNvPr id="3976" name="Google Shape;3976;p512"/>
          <p:cNvGrpSpPr/>
          <p:nvPr/>
        </p:nvGrpSpPr>
        <p:grpSpPr>
          <a:xfrm>
            <a:off x="7191544" y="1"/>
            <a:ext cx="5000459" cy="1425992"/>
            <a:chOff x="7191542" y="1"/>
            <a:chExt cx="5000459" cy="1425992"/>
          </a:xfrm>
        </p:grpSpPr>
        <p:pic>
          <p:nvPicPr>
            <p:cNvPr id="3977" name="Google Shape;3977;p5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78" name="Google Shape;3978;p512"/>
            <p:cNvGrpSpPr/>
            <p:nvPr/>
          </p:nvGrpSpPr>
          <p:grpSpPr>
            <a:xfrm>
              <a:off x="7191542" y="1"/>
              <a:ext cx="5000459" cy="1425992"/>
              <a:chOff x="7186272" y="0"/>
              <a:chExt cx="5005729" cy="1427495"/>
            </a:xfrm>
          </p:grpSpPr>
          <p:sp>
            <p:nvSpPr>
              <p:cNvPr id="3979" name="Google Shape;3979;p5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980" name="Google Shape;3980;p5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981" name="Google Shape;3981;p5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82" name="Google Shape;3982;p512"/>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83" name="Google Shape;3983;p5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84" name="Google Shape;3984;p5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matchingName="Cover">
  <p:cSld name="Cover 22">
    <p:spTree>
      <p:nvGrpSpPr>
        <p:cNvPr id="1" name="Shape 3985"/>
        <p:cNvGrpSpPr/>
        <p:nvPr/>
      </p:nvGrpSpPr>
      <p:grpSpPr>
        <a:xfrm>
          <a:off x="0" y="0"/>
          <a:ext cx="0" cy="0"/>
          <a:chOff x="0" y="0"/>
          <a:chExt cx="0" cy="0"/>
        </a:xfrm>
      </p:grpSpPr>
      <p:sp>
        <p:nvSpPr>
          <p:cNvPr id="3986" name="Google Shape;3986;p513"/>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87" name="Google Shape;3987;p513"/>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88" name="Google Shape;3988;p513"/>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989" name="Google Shape;3989;p513"/>
          <p:cNvSpPr>
            <a:spLocks noGrp="1"/>
          </p:cNvSpPr>
          <p:nvPr>
            <p:ph type="pic" idx="2"/>
          </p:nvPr>
        </p:nvSpPr>
        <p:spPr>
          <a:xfrm>
            <a:off x="7118686" y="233915"/>
            <a:ext cx="5073316" cy="5943600"/>
          </a:xfrm>
          <a:prstGeom prst="rect">
            <a:avLst/>
          </a:prstGeom>
          <a:noFill/>
          <a:ln>
            <a:noFill/>
          </a:ln>
        </p:spPr>
      </p:sp>
      <p:grpSp>
        <p:nvGrpSpPr>
          <p:cNvPr id="3990" name="Google Shape;3990;p513"/>
          <p:cNvGrpSpPr/>
          <p:nvPr/>
        </p:nvGrpSpPr>
        <p:grpSpPr>
          <a:xfrm>
            <a:off x="0" y="5020348"/>
            <a:ext cx="12192000" cy="1837653"/>
            <a:chOff x="0" y="5020348"/>
            <a:chExt cx="12192000" cy="1837653"/>
          </a:xfrm>
        </p:grpSpPr>
        <p:sp>
          <p:nvSpPr>
            <p:cNvPr id="3991" name="Google Shape;3991;p51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92" name="Google Shape;3992;p51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993" name="Google Shape;3993;p51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matchingName="12_Cover">
  <p:cSld name="12_Cover">
    <p:spTree>
      <p:nvGrpSpPr>
        <p:cNvPr id="1" name="Shape 3994"/>
        <p:cNvGrpSpPr/>
        <p:nvPr/>
      </p:nvGrpSpPr>
      <p:grpSpPr>
        <a:xfrm>
          <a:off x="0" y="0"/>
          <a:ext cx="0" cy="0"/>
          <a:chOff x="0" y="0"/>
          <a:chExt cx="0" cy="0"/>
        </a:xfrm>
      </p:grpSpPr>
      <p:sp>
        <p:nvSpPr>
          <p:cNvPr id="3995" name="Google Shape;3995;p514"/>
          <p:cNvSpPr/>
          <p:nvPr/>
        </p:nvSpPr>
        <p:spPr>
          <a:xfrm>
            <a:off x="902368" y="129441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96" name="Google Shape;3996;p514"/>
          <p:cNvSpPr txBox="1">
            <a:spLocks noGrp="1"/>
          </p:cNvSpPr>
          <p:nvPr>
            <p:ph type="ctrTitle"/>
          </p:nvPr>
        </p:nvSpPr>
        <p:spPr>
          <a:xfrm>
            <a:off x="1413314"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97" name="Google Shape;3997;p514"/>
          <p:cNvSpPr txBox="1">
            <a:spLocks noGrp="1"/>
          </p:cNvSpPr>
          <p:nvPr>
            <p:ph type="subTitle" idx="1"/>
          </p:nvPr>
        </p:nvSpPr>
        <p:spPr>
          <a:xfrm>
            <a:off x="1413314" y="376686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998" name="Google Shape;3998;p514"/>
          <p:cNvSpPr>
            <a:spLocks noGrp="1"/>
          </p:cNvSpPr>
          <p:nvPr>
            <p:ph type="pic" idx="2"/>
          </p:nvPr>
        </p:nvSpPr>
        <p:spPr>
          <a:xfrm>
            <a:off x="7118686" y="233915"/>
            <a:ext cx="5073316" cy="5943600"/>
          </a:xfrm>
          <a:prstGeom prst="rect">
            <a:avLst/>
          </a:prstGeom>
          <a:noFill/>
          <a:ln>
            <a:noFill/>
          </a:ln>
        </p:spPr>
      </p:sp>
      <p:grpSp>
        <p:nvGrpSpPr>
          <p:cNvPr id="3999" name="Google Shape;3999;p514"/>
          <p:cNvGrpSpPr/>
          <p:nvPr/>
        </p:nvGrpSpPr>
        <p:grpSpPr>
          <a:xfrm>
            <a:off x="0" y="5020351"/>
            <a:ext cx="12192000" cy="1837653"/>
            <a:chOff x="0" y="5020348"/>
            <a:chExt cx="12192000" cy="1837653"/>
          </a:xfrm>
        </p:grpSpPr>
        <p:sp>
          <p:nvSpPr>
            <p:cNvPr id="4000" name="Google Shape;4000;p5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01" name="Google Shape;4001;p51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002" name="Google Shape;4002;p51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421"/>
        <p:cNvGrpSpPr/>
        <p:nvPr/>
      </p:nvGrpSpPr>
      <p:grpSpPr>
        <a:xfrm>
          <a:off x="0" y="0"/>
          <a:ext cx="0" cy="0"/>
          <a:chOff x="0" y="0"/>
          <a:chExt cx="0" cy="0"/>
        </a:xfrm>
      </p:grpSpPr>
      <p:sp>
        <p:nvSpPr>
          <p:cNvPr id="422" name="Google Shape;422;p13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3" name="Google Shape;423;p13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4" name="Google Shape;424;p137"/>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5" name="Google Shape;425;p137"/>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6" name="Google Shape;426;p1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7" name="Google Shape;427;p1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28" name="Google Shape;428;p137"/>
          <p:cNvGrpSpPr/>
          <p:nvPr/>
        </p:nvGrpSpPr>
        <p:grpSpPr>
          <a:xfrm>
            <a:off x="7191545" y="1"/>
            <a:ext cx="5000459" cy="1425992"/>
            <a:chOff x="7191542" y="1"/>
            <a:chExt cx="5000459" cy="1425992"/>
          </a:xfrm>
        </p:grpSpPr>
        <p:pic>
          <p:nvPicPr>
            <p:cNvPr id="429" name="Google Shape;429;p1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0" name="Google Shape;430;p137"/>
            <p:cNvGrpSpPr/>
            <p:nvPr/>
          </p:nvGrpSpPr>
          <p:grpSpPr>
            <a:xfrm>
              <a:off x="7191542" y="1"/>
              <a:ext cx="5000459" cy="1425992"/>
              <a:chOff x="7186272" y="0"/>
              <a:chExt cx="5005729" cy="1427495"/>
            </a:xfrm>
          </p:grpSpPr>
          <p:sp>
            <p:nvSpPr>
              <p:cNvPr id="431" name="Google Shape;431;p1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32" name="Google Shape;432;p1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33" name="Google Shape;433;p137"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matchingName="Comparison">
  <p:cSld name="Comparison 18">
    <p:spTree>
      <p:nvGrpSpPr>
        <p:cNvPr id="1" name="Shape 4003"/>
        <p:cNvGrpSpPr/>
        <p:nvPr/>
      </p:nvGrpSpPr>
      <p:grpSpPr>
        <a:xfrm>
          <a:off x="0" y="0"/>
          <a:ext cx="0" cy="0"/>
          <a:chOff x="0" y="0"/>
          <a:chExt cx="0" cy="0"/>
        </a:xfrm>
      </p:grpSpPr>
      <p:grpSp>
        <p:nvGrpSpPr>
          <p:cNvPr id="4004" name="Google Shape;4004;p515"/>
          <p:cNvGrpSpPr/>
          <p:nvPr/>
        </p:nvGrpSpPr>
        <p:grpSpPr>
          <a:xfrm>
            <a:off x="7191543" y="1"/>
            <a:ext cx="5000459" cy="1425992"/>
            <a:chOff x="7191542" y="1"/>
            <a:chExt cx="5000459" cy="1425992"/>
          </a:xfrm>
        </p:grpSpPr>
        <p:pic>
          <p:nvPicPr>
            <p:cNvPr id="4005" name="Google Shape;4005;p5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06" name="Google Shape;4006;p515"/>
            <p:cNvGrpSpPr/>
            <p:nvPr/>
          </p:nvGrpSpPr>
          <p:grpSpPr>
            <a:xfrm>
              <a:off x="7191542" y="1"/>
              <a:ext cx="5000459" cy="1425992"/>
              <a:chOff x="7186272" y="0"/>
              <a:chExt cx="5005729" cy="1427495"/>
            </a:xfrm>
          </p:grpSpPr>
          <p:sp>
            <p:nvSpPr>
              <p:cNvPr id="4007" name="Google Shape;4007;p5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08" name="Google Shape;4008;p5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009" name="Google Shape;4009;p5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10" name="Google Shape;4010;p515"/>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011" name="Google Shape;4011;p515"/>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12" name="Google Shape;4012;p51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013" name="Google Shape;4013;p51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14" name="Google Shape;4014;p51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15" name="Google Shape;4015;p5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16" name="Google Shape;4016;p5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matchingName="3_Title Only">
  <p:cSld name="3_Title Only 2">
    <p:spTree>
      <p:nvGrpSpPr>
        <p:cNvPr id="1" name="Shape 4017"/>
        <p:cNvGrpSpPr/>
        <p:nvPr/>
      </p:nvGrpSpPr>
      <p:grpSpPr>
        <a:xfrm>
          <a:off x="0" y="0"/>
          <a:ext cx="0" cy="0"/>
          <a:chOff x="0" y="0"/>
          <a:chExt cx="0" cy="0"/>
        </a:xfrm>
      </p:grpSpPr>
      <p:grpSp>
        <p:nvGrpSpPr>
          <p:cNvPr id="4018" name="Google Shape;4018;p516"/>
          <p:cNvGrpSpPr/>
          <p:nvPr/>
        </p:nvGrpSpPr>
        <p:grpSpPr>
          <a:xfrm>
            <a:off x="7191543" y="1"/>
            <a:ext cx="5000459" cy="1425992"/>
            <a:chOff x="7191542" y="1"/>
            <a:chExt cx="5000459" cy="1425992"/>
          </a:xfrm>
        </p:grpSpPr>
        <p:pic>
          <p:nvPicPr>
            <p:cNvPr id="4019" name="Google Shape;4019;p5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20" name="Google Shape;4020;p516"/>
            <p:cNvGrpSpPr/>
            <p:nvPr/>
          </p:nvGrpSpPr>
          <p:grpSpPr>
            <a:xfrm>
              <a:off x="7191542" y="1"/>
              <a:ext cx="5000459" cy="1425992"/>
              <a:chOff x="7186272" y="0"/>
              <a:chExt cx="5005729" cy="1427495"/>
            </a:xfrm>
          </p:grpSpPr>
          <p:sp>
            <p:nvSpPr>
              <p:cNvPr id="4021" name="Google Shape;4021;p5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22" name="Google Shape;4022;p5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023" name="Google Shape;4023;p5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24" name="Google Shape;4024;p51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25" name="Google Shape;4025;p5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26" name="Google Shape;4026;p5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matchingName="4_Title Only">
  <p:cSld name="4_Title Only">
    <p:spTree>
      <p:nvGrpSpPr>
        <p:cNvPr id="1" name="Shape 4027"/>
        <p:cNvGrpSpPr/>
        <p:nvPr/>
      </p:nvGrpSpPr>
      <p:grpSpPr>
        <a:xfrm>
          <a:off x="0" y="0"/>
          <a:ext cx="0" cy="0"/>
          <a:chOff x="0" y="0"/>
          <a:chExt cx="0" cy="0"/>
        </a:xfrm>
      </p:grpSpPr>
      <p:grpSp>
        <p:nvGrpSpPr>
          <p:cNvPr id="4028" name="Google Shape;4028;p517"/>
          <p:cNvGrpSpPr/>
          <p:nvPr/>
        </p:nvGrpSpPr>
        <p:grpSpPr>
          <a:xfrm>
            <a:off x="7191543" y="1"/>
            <a:ext cx="5000459" cy="1425992"/>
            <a:chOff x="7191542" y="1"/>
            <a:chExt cx="5000459" cy="1425992"/>
          </a:xfrm>
        </p:grpSpPr>
        <p:pic>
          <p:nvPicPr>
            <p:cNvPr id="4029" name="Google Shape;4029;p5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30" name="Google Shape;4030;p517"/>
            <p:cNvGrpSpPr/>
            <p:nvPr/>
          </p:nvGrpSpPr>
          <p:grpSpPr>
            <a:xfrm>
              <a:off x="7191542" y="1"/>
              <a:ext cx="5000459" cy="1425992"/>
              <a:chOff x="7186272" y="0"/>
              <a:chExt cx="5005729" cy="1427495"/>
            </a:xfrm>
          </p:grpSpPr>
          <p:sp>
            <p:nvSpPr>
              <p:cNvPr id="4031" name="Google Shape;4031;p5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32" name="Google Shape;4032;p5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033" name="Google Shape;4033;p51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34" name="Google Shape;4034;p51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35" name="Google Shape;4035;p5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36" name="Google Shape;4036;p5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matchingName="6_Divider">
  <p:cSld name="6_Divider">
    <p:bg>
      <p:bgPr>
        <a:solidFill>
          <a:schemeClr val="lt2"/>
        </a:solidFill>
        <a:effectLst/>
      </p:bgPr>
    </p:bg>
    <p:spTree>
      <p:nvGrpSpPr>
        <p:cNvPr id="1" name="Shape 4037"/>
        <p:cNvGrpSpPr/>
        <p:nvPr/>
      </p:nvGrpSpPr>
      <p:grpSpPr>
        <a:xfrm>
          <a:off x="0" y="0"/>
          <a:ext cx="0" cy="0"/>
          <a:chOff x="0" y="0"/>
          <a:chExt cx="0" cy="0"/>
        </a:xfrm>
      </p:grpSpPr>
      <p:grpSp>
        <p:nvGrpSpPr>
          <p:cNvPr id="4038" name="Google Shape;4038;p518"/>
          <p:cNvGrpSpPr/>
          <p:nvPr/>
        </p:nvGrpSpPr>
        <p:grpSpPr>
          <a:xfrm>
            <a:off x="0" y="5020348"/>
            <a:ext cx="12192000" cy="1837653"/>
            <a:chOff x="0" y="5020347"/>
            <a:chExt cx="12192000" cy="1837653"/>
          </a:xfrm>
        </p:grpSpPr>
        <p:sp>
          <p:nvSpPr>
            <p:cNvPr id="4039" name="Google Shape;4039;p51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40" name="Google Shape;4040;p5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41" name="Google Shape;4041;p51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042" name="Google Shape;4042;p51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043" name="Google Shape;4043;p518"/>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44" name="Google Shape;4044;p518"/>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matchingName="6_Divider">
  <p:cSld name="6_Divider 2">
    <p:bg>
      <p:bgPr>
        <a:solidFill>
          <a:schemeClr val="lt2"/>
        </a:solidFill>
        <a:effectLst/>
      </p:bgPr>
    </p:bg>
    <p:spTree>
      <p:nvGrpSpPr>
        <p:cNvPr id="1" name="Shape 4045"/>
        <p:cNvGrpSpPr/>
        <p:nvPr/>
      </p:nvGrpSpPr>
      <p:grpSpPr>
        <a:xfrm>
          <a:off x="0" y="0"/>
          <a:ext cx="0" cy="0"/>
          <a:chOff x="0" y="0"/>
          <a:chExt cx="0" cy="0"/>
        </a:xfrm>
      </p:grpSpPr>
      <p:grpSp>
        <p:nvGrpSpPr>
          <p:cNvPr id="4046" name="Google Shape;4046;p519"/>
          <p:cNvGrpSpPr/>
          <p:nvPr/>
        </p:nvGrpSpPr>
        <p:grpSpPr>
          <a:xfrm>
            <a:off x="0" y="5020348"/>
            <a:ext cx="12192000" cy="1837653"/>
            <a:chOff x="0" y="5020347"/>
            <a:chExt cx="12192000" cy="1837653"/>
          </a:xfrm>
        </p:grpSpPr>
        <p:sp>
          <p:nvSpPr>
            <p:cNvPr id="4047" name="Google Shape;4047;p51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48" name="Google Shape;4048;p51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49" name="Google Shape;4049;p51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050" name="Google Shape;4050;p51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051" name="Google Shape;4051;p519"/>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52" name="Google Shape;4052;p519"/>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matchingName="6_Divider">
  <p:cSld name="6_Divider 3">
    <p:bg>
      <p:bgPr>
        <a:solidFill>
          <a:schemeClr val="lt2"/>
        </a:solidFill>
        <a:effectLst/>
      </p:bgPr>
    </p:bg>
    <p:spTree>
      <p:nvGrpSpPr>
        <p:cNvPr id="1" name="Shape 4053"/>
        <p:cNvGrpSpPr/>
        <p:nvPr/>
      </p:nvGrpSpPr>
      <p:grpSpPr>
        <a:xfrm>
          <a:off x="0" y="0"/>
          <a:ext cx="0" cy="0"/>
          <a:chOff x="0" y="0"/>
          <a:chExt cx="0" cy="0"/>
        </a:xfrm>
      </p:grpSpPr>
      <p:grpSp>
        <p:nvGrpSpPr>
          <p:cNvPr id="4054" name="Google Shape;4054;p520"/>
          <p:cNvGrpSpPr/>
          <p:nvPr/>
        </p:nvGrpSpPr>
        <p:grpSpPr>
          <a:xfrm>
            <a:off x="0" y="5020348"/>
            <a:ext cx="12192000" cy="1837653"/>
            <a:chOff x="0" y="5020347"/>
            <a:chExt cx="12192000" cy="1837653"/>
          </a:xfrm>
        </p:grpSpPr>
        <p:sp>
          <p:nvSpPr>
            <p:cNvPr id="4055" name="Google Shape;4055;p52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56" name="Google Shape;4056;p52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57" name="Google Shape;4057;p52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058" name="Google Shape;4058;p52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059" name="Google Shape;4059;p520"/>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60" name="Google Shape;4060;p520"/>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matchingName="11_Quotation">
  <p:cSld name="11_Quotation">
    <p:spTree>
      <p:nvGrpSpPr>
        <p:cNvPr id="1" name="Shape 4061"/>
        <p:cNvGrpSpPr/>
        <p:nvPr/>
      </p:nvGrpSpPr>
      <p:grpSpPr>
        <a:xfrm>
          <a:off x="0" y="0"/>
          <a:ext cx="0" cy="0"/>
          <a:chOff x="0" y="0"/>
          <a:chExt cx="0" cy="0"/>
        </a:xfrm>
      </p:grpSpPr>
      <p:sp>
        <p:nvSpPr>
          <p:cNvPr id="4062" name="Google Shape;4062;p52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63" name="Google Shape;4063;p52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64" name="Google Shape;4064;p52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65" name="Google Shape;4065;p52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66" name="Google Shape;4066;p5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67" name="Google Shape;4067;p5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068" name="Google Shape;4068;p521"/>
          <p:cNvGrpSpPr/>
          <p:nvPr/>
        </p:nvGrpSpPr>
        <p:grpSpPr>
          <a:xfrm>
            <a:off x="7191543" y="1"/>
            <a:ext cx="5000459" cy="1425992"/>
            <a:chOff x="7191542" y="1"/>
            <a:chExt cx="5000459" cy="1425992"/>
          </a:xfrm>
        </p:grpSpPr>
        <p:pic>
          <p:nvPicPr>
            <p:cNvPr id="4069" name="Google Shape;4069;p5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70" name="Google Shape;4070;p521"/>
            <p:cNvGrpSpPr/>
            <p:nvPr/>
          </p:nvGrpSpPr>
          <p:grpSpPr>
            <a:xfrm>
              <a:off x="7191542" y="1"/>
              <a:ext cx="5000459" cy="1425992"/>
              <a:chOff x="7186272" y="0"/>
              <a:chExt cx="5005729" cy="1427495"/>
            </a:xfrm>
          </p:grpSpPr>
          <p:sp>
            <p:nvSpPr>
              <p:cNvPr id="4071" name="Google Shape;4071;p5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72" name="Google Shape;4072;p5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073" name="Google Shape;4073;p52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matchingName="12_Quotation">
  <p:cSld name="12_Quotation">
    <p:spTree>
      <p:nvGrpSpPr>
        <p:cNvPr id="1" name="Shape 4074"/>
        <p:cNvGrpSpPr/>
        <p:nvPr/>
      </p:nvGrpSpPr>
      <p:grpSpPr>
        <a:xfrm>
          <a:off x="0" y="0"/>
          <a:ext cx="0" cy="0"/>
          <a:chOff x="0" y="0"/>
          <a:chExt cx="0" cy="0"/>
        </a:xfrm>
      </p:grpSpPr>
      <p:sp>
        <p:nvSpPr>
          <p:cNvPr id="4075" name="Google Shape;4075;p52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76" name="Google Shape;4076;p52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77" name="Google Shape;4077;p52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78" name="Google Shape;4078;p52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79" name="Google Shape;4079;p5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80" name="Google Shape;4080;p5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081" name="Google Shape;4081;p522"/>
          <p:cNvGrpSpPr/>
          <p:nvPr/>
        </p:nvGrpSpPr>
        <p:grpSpPr>
          <a:xfrm>
            <a:off x="7191543" y="1"/>
            <a:ext cx="5000459" cy="1425992"/>
            <a:chOff x="7191542" y="1"/>
            <a:chExt cx="5000459" cy="1425992"/>
          </a:xfrm>
        </p:grpSpPr>
        <p:pic>
          <p:nvPicPr>
            <p:cNvPr id="4082" name="Google Shape;4082;p5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83" name="Google Shape;4083;p522"/>
            <p:cNvGrpSpPr/>
            <p:nvPr/>
          </p:nvGrpSpPr>
          <p:grpSpPr>
            <a:xfrm>
              <a:off x="7191542" y="1"/>
              <a:ext cx="5000459" cy="1425992"/>
              <a:chOff x="7186272" y="0"/>
              <a:chExt cx="5005729" cy="1427495"/>
            </a:xfrm>
          </p:grpSpPr>
          <p:sp>
            <p:nvSpPr>
              <p:cNvPr id="4084" name="Google Shape;4084;p5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85" name="Google Shape;4085;p5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086" name="Google Shape;4086;p52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matchingName="11_Quotation">
  <p:cSld name="11_Quotation 2">
    <p:spTree>
      <p:nvGrpSpPr>
        <p:cNvPr id="1" name="Shape 4087"/>
        <p:cNvGrpSpPr/>
        <p:nvPr/>
      </p:nvGrpSpPr>
      <p:grpSpPr>
        <a:xfrm>
          <a:off x="0" y="0"/>
          <a:ext cx="0" cy="0"/>
          <a:chOff x="0" y="0"/>
          <a:chExt cx="0" cy="0"/>
        </a:xfrm>
      </p:grpSpPr>
      <p:sp>
        <p:nvSpPr>
          <p:cNvPr id="4088" name="Google Shape;4088;p52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89" name="Google Shape;4089;p52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90" name="Google Shape;4090;p52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91" name="Google Shape;4091;p52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92" name="Google Shape;4092;p5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93" name="Google Shape;4093;p5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094" name="Google Shape;4094;p523"/>
          <p:cNvGrpSpPr/>
          <p:nvPr/>
        </p:nvGrpSpPr>
        <p:grpSpPr>
          <a:xfrm>
            <a:off x="7191543" y="1"/>
            <a:ext cx="5000459" cy="1425992"/>
            <a:chOff x="7191542" y="1"/>
            <a:chExt cx="5000459" cy="1425992"/>
          </a:xfrm>
        </p:grpSpPr>
        <p:pic>
          <p:nvPicPr>
            <p:cNvPr id="4095" name="Google Shape;4095;p5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96" name="Google Shape;4096;p523"/>
            <p:cNvGrpSpPr/>
            <p:nvPr/>
          </p:nvGrpSpPr>
          <p:grpSpPr>
            <a:xfrm>
              <a:off x="7191542" y="1"/>
              <a:ext cx="5000459" cy="1425992"/>
              <a:chOff x="7186272" y="0"/>
              <a:chExt cx="5005729" cy="1427495"/>
            </a:xfrm>
          </p:grpSpPr>
          <p:sp>
            <p:nvSpPr>
              <p:cNvPr id="4097" name="Google Shape;4097;p5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98" name="Google Shape;4098;p5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099" name="Google Shape;4099;p52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matchingName="12_Quotation">
  <p:cSld name="12_Quotation 2">
    <p:spTree>
      <p:nvGrpSpPr>
        <p:cNvPr id="1" name="Shape 4100"/>
        <p:cNvGrpSpPr/>
        <p:nvPr/>
      </p:nvGrpSpPr>
      <p:grpSpPr>
        <a:xfrm>
          <a:off x="0" y="0"/>
          <a:ext cx="0" cy="0"/>
          <a:chOff x="0" y="0"/>
          <a:chExt cx="0" cy="0"/>
        </a:xfrm>
      </p:grpSpPr>
      <p:sp>
        <p:nvSpPr>
          <p:cNvPr id="4101" name="Google Shape;4101;p52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102" name="Google Shape;4102;p52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03" name="Google Shape;4103;p52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04" name="Google Shape;4104;p52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105" name="Google Shape;4105;p5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06" name="Google Shape;4106;p5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107" name="Google Shape;4107;p524"/>
          <p:cNvGrpSpPr/>
          <p:nvPr/>
        </p:nvGrpSpPr>
        <p:grpSpPr>
          <a:xfrm>
            <a:off x="7191543" y="1"/>
            <a:ext cx="5000459" cy="1425992"/>
            <a:chOff x="7191542" y="1"/>
            <a:chExt cx="5000459" cy="1425992"/>
          </a:xfrm>
        </p:grpSpPr>
        <p:pic>
          <p:nvPicPr>
            <p:cNvPr id="4108" name="Google Shape;4108;p5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09" name="Google Shape;4109;p524"/>
            <p:cNvGrpSpPr/>
            <p:nvPr/>
          </p:nvGrpSpPr>
          <p:grpSpPr>
            <a:xfrm>
              <a:off x="7191542" y="1"/>
              <a:ext cx="5000459" cy="1425992"/>
              <a:chOff x="7186272" y="0"/>
              <a:chExt cx="5005729" cy="1427495"/>
            </a:xfrm>
          </p:grpSpPr>
          <p:sp>
            <p:nvSpPr>
              <p:cNvPr id="4110" name="Google Shape;4110;p5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111" name="Google Shape;4111;p5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112" name="Google Shape;4112;p52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Divider">
  <p:cSld name="Divider 8">
    <p:bg>
      <p:bgPr>
        <a:solidFill>
          <a:schemeClr val="lt2"/>
        </a:solidFill>
        <a:effectLst/>
      </p:bgPr>
    </p:bg>
    <p:spTree>
      <p:nvGrpSpPr>
        <p:cNvPr id="1" name="Shape 434"/>
        <p:cNvGrpSpPr/>
        <p:nvPr/>
      </p:nvGrpSpPr>
      <p:grpSpPr>
        <a:xfrm>
          <a:off x="0" y="0"/>
          <a:ext cx="0" cy="0"/>
          <a:chOff x="0" y="0"/>
          <a:chExt cx="0" cy="0"/>
        </a:xfrm>
      </p:grpSpPr>
      <p:grpSp>
        <p:nvGrpSpPr>
          <p:cNvPr id="435" name="Google Shape;435;p138"/>
          <p:cNvGrpSpPr/>
          <p:nvPr/>
        </p:nvGrpSpPr>
        <p:grpSpPr>
          <a:xfrm>
            <a:off x="0" y="5020348"/>
            <a:ext cx="12192000" cy="1837653"/>
            <a:chOff x="0" y="5020347"/>
            <a:chExt cx="12192000" cy="1837653"/>
          </a:xfrm>
        </p:grpSpPr>
        <p:sp>
          <p:nvSpPr>
            <p:cNvPr id="436" name="Google Shape;436;p13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37" name="Google Shape;437;p13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38" name="Google Shape;438;p13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39" name="Google Shape;439;p13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40" name="Google Shape;440;p138"/>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1" name="Google Shape;441;p138"/>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matchingName="5_Title and Content">
  <p:cSld name="5_Title and Content">
    <p:spTree>
      <p:nvGrpSpPr>
        <p:cNvPr id="1" name="Shape 4113"/>
        <p:cNvGrpSpPr/>
        <p:nvPr/>
      </p:nvGrpSpPr>
      <p:grpSpPr>
        <a:xfrm>
          <a:off x="0" y="0"/>
          <a:ext cx="0" cy="0"/>
          <a:chOff x="0" y="0"/>
          <a:chExt cx="0" cy="0"/>
        </a:xfrm>
      </p:grpSpPr>
      <p:grpSp>
        <p:nvGrpSpPr>
          <p:cNvPr id="4114" name="Google Shape;4114;p525"/>
          <p:cNvGrpSpPr/>
          <p:nvPr/>
        </p:nvGrpSpPr>
        <p:grpSpPr>
          <a:xfrm>
            <a:off x="7191543" y="1"/>
            <a:ext cx="5000459" cy="1425992"/>
            <a:chOff x="7191542" y="1"/>
            <a:chExt cx="5000459" cy="1425992"/>
          </a:xfrm>
        </p:grpSpPr>
        <p:pic>
          <p:nvPicPr>
            <p:cNvPr id="4115" name="Google Shape;4115;p5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16" name="Google Shape;4116;p525"/>
            <p:cNvGrpSpPr/>
            <p:nvPr/>
          </p:nvGrpSpPr>
          <p:grpSpPr>
            <a:xfrm>
              <a:off x="7191542" y="1"/>
              <a:ext cx="5000459" cy="1425992"/>
              <a:chOff x="7186272" y="0"/>
              <a:chExt cx="5005729" cy="1427495"/>
            </a:xfrm>
          </p:grpSpPr>
          <p:sp>
            <p:nvSpPr>
              <p:cNvPr id="4117" name="Google Shape;4117;p5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118" name="Google Shape;4118;p5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119" name="Google Shape;4119;p5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20" name="Google Shape;4120;p52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21" name="Google Shape;4121;p52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122" name="Google Shape;4122;p5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23" name="Google Shape;4123;p5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matchingName="5_Two Content">
  <p:cSld name="5_Two Content">
    <p:spTree>
      <p:nvGrpSpPr>
        <p:cNvPr id="1" name="Shape 4124"/>
        <p:cNvGrpSpPr/>
        <p:nvPr/>
      </p:nvGrpSpPr>
      <p:grpSpPr>
        <a:xfrm>
          <a:off x="0" y="0"/>
          <a:ext cx="0" cy="0"/>
          <a:chOff x="0" y="0"/>
          <a:chExt cx="0" cy="0"/>
        </a:xfrm>
      </p:grpSpPr>
      <p:sp>
        <p:nvSpPr>
          <p:cNvPr id="4125" name="Google Shape;4125;p5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26" name="Google Shape;4126;p526"/>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127" name="Google Shape;4127;p526"/>
          <p:cNvGrpSpPr/>
          <p:nvPr/>
        </p:nvGrpSpPr>
        <p:grpSpPr>
          <a:xfrm>
            <a:off x="7191543" y="1"/>
            <a:ext cx="5000459" cy="1425992"/>
            <a:chOff x="7191542" y="1"/>
            <a:chExt cx="5000459" cy="1425992"/>
          </a:xfrm>
        </p:grpSpPr>
        <p:pic>
          <p:nvPicPr>
            <p:cNvPr id="4128" name="Google Shape;4128;p5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29" name="Google Shape;4129;p526"/>
            <p:cNvGrpSpPr/>
            <p:nvPr/>
          </p:nvGrpSpPr>
          <p:grpSpPr>
            <a:xfrm>
              <a:off x="7191542" y="1"/>
              <a:ext cx="5000459" cy="1425992"/>
              <a:chOff x="7186272" y="0"/>
              <a:chExt cx="5005729" cy="1427495"/>
            </a:xfrm>
          </p:grpSpPr>
          <p:sp>
            <p:nvSpPr>
              <p:cNvPr id="4130" name="Google Shape;4130;p5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131" name="Google Shape;4131;p5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132" name="Google Shape;4132;p526"/>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33" name="Google Shape;4133;p526"/>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134" name="Google Shape;4134;p5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35" name="Google Shape;4135;p5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matchingName="5_Comparison">
  <p:cSld name="5_Comparison">
    <p:spTree>
      <p:nvGrpSpPr>
        <p:cNvPr id="1" name="Shape 4136"/>
        <p:cNvGrpSpPr/>
        <p:nvPr/>
      </p:nvGrpSpPr>
      <p:grpSpPr>
        <a:xfrm>
          <a:off x="0" y="0"/>
          <a:ext cx="0" cy="0"/>
          <a:chOff x="0" y="0"/>
          <a:chExt cx="0" cy="0"/>
        </a:xfrm>
      </p:grpSpPr>
      <p:grpSp>
        <p:nvGrpSpPr>
          <p:cNvPr id="4137" name="Google Shape;4137;p527"/>
          <p:cNvGrpSpPr/>
          <p:nvPr/>
        </p:nvGrpSpPr>
        <p:grpSpPr>
          <a:xfrm>
            <a:off x="7191545" y="1"/>
            <a:ext cx="5000459" cy="1425992"/>
            <a:chOff x="7191542" y="1"/>
            <a:chExt cx="5000459" cy="1425992"/>
          </a:xfrm>
        </p:grpSpPr>
        <p:pic>
          <p:nvPicPr>
            <p:cNvPr id="4138" name="Google Shape;4138;p5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39" name="Google Shape;4139;p527"/>
            <p:cNvGrpSpPr/>
            <p:nvPr/>
          </p:nvGrpSpPr>
          <p:grpSpPr>
            <a:xfrm>
              <a:off x="7191542" y="1"/>
              <a:ext cx="5000459" cy="1425992"/>
              <a:chOff x="7186272" y="0"/>
              <a:chExt cx="5005729" cy="1427495"/>
            </a:xfrm>
          </p:grpSpPr>
          <p:sp>
            <p:nvSpPr>
              <p:cNvPr id="4140" name="Google Shape;4140;p5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141" name="Google Shape;4141;p5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142" name="Google Shape;4142;p527"/>
          <p:cNvSpPr txBox="1">
            <a:spLocks noGrp="1"/>
          </p:cNvSpPr>
          <p:nvPr>
            <p:ph type="title"/>
          </p:nvPr>
        </p:nvSpPr>
        <p:spPr>
          <a:xfrm>
            <a:off x="609600" y="365128"/>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43" name="Google Shape;4143;p527"/>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144" name="Google Shape;4144;p527"/>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45" name="Google Shape;4145;p52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146" name="Google Shape;4146;p52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47" name="Google Shape;4147;p527"/>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148" name="Google Shape;4148;p5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49" name="Google Shape;4149;p5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matchingName="5_Comparison">
  <p:cSld name="5_Comparison 2">
    <p:spTree>
      <p:nvGrpSpPr>
        <p:cNvPr id="1" name="Shape 4150"/>
        <p:cNvGrpSpPr/>
        <p:nvPr/>
      </p:nvGrpSpPr>
      <p:grpSpPr>
        <a:xfrm>
          <a:off x="0" y="0"/>
          <a:ext cx="0" cy="0"/>
          <a:chOff x="0" y="0"/>
          <a:chExt cx="0" cy="0"/>
        </a:xfrm>
      </p:grpSpPr>
      <p:grpSp>
        <p:nvGrpSpPr>
          <p:cNvPr id="4151" name="Google Shape;4151;p528"/>
          <p:cNvGrpSpPr/>
          <p:nvPr/>
        </p:nvGrpSpPr>
        <p:grpSpPr>
          <a:xfrm>
            <a:off x="7191544" y="1"/>
            <a:ext cx="5000459" cy="1425992"/>
            <a:chOff x="7191542" y="1"/>
            <a:chExt cx="5000459" cy="1425992"/>
          </a:xfrm>
        </p:grpSpPr>
        <p:pic>
          <p:nvPicPr>
            <p:cNvPr id="4152" name="Google Shape;4152;p5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53" name="Google Shape;4153;p528"/>
            <p:cNvGrpSpPr/>
            <p:nvPr/>
          </p:nvGrpSpPr>
          <p:grpSpPr>
            <a:xfrm>
              <a:off x="7191542" y="1"/>
              <a:ext cx="5000459" cy="1425992"/>
              <a:chOff x="7186272" y="0"/>
              <a:chExt cx="5005729" cy="1427495"/>
            </a:xfrm>
          </p:grpSpPr>
          <p:sp>
            <p:nvSpPr>
              <p:cNvPr id="4154" name="Google Shape;4154;p5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155" name="Google Shape;4155;p5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156" name="Google Shape;4156;p528"/>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57" name="Google Shape;4157;p528"/>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158" name="Google Shape;4158;p528"/>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59" name="Google Shape;4159;p52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160" name="Google Shape;4160;p52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61" name="Google Shape;4161;p528"/>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162" name="Google Shape;4162;p5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63" name="Google Shape;4163;p5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matchingName="5_Comparison">
  <p:cSld name="5_Comparison 3">
    <p:spTree>
      <p:nvGrpSpPr>
        <p:cNvPr id="1" name="Shape 4164"/>
        <p:cNvGrpSpPr/>
        <p:nvPr/>
      </p:nvGrpSpPr>
      <p:grpSpPr>
        <a:xfrm>
          <a:off x="0" y="0"/>
          <a:ext cx="0" cy="0"/>
          <a:chOff x="0" y="0"/>
          <a:chExt cx="0" cy="0"/>
        </a:xfrm>
      </p:grpSpPr>
      <p:grpSp>
        <p:nvGrpSpPr>
          <p:cNvPr id="4165" name="Google Shape;4165;p529"/>
          <p:cNvGrpSpPr/>
          <p:nvPr/>
        </p:nvGrpSpPr>
        <p:grpSpPr>
          <a:xfrm>
            <a:off x="7191543" y="1"/>
            <a:ext cx="5000459" cy="1425992"/>
            <a:chOff x="7191542" y="1"/>
            <a:chExt cx="5000459" cy="1425992"/>
          </a:xfrm>
        </p:grpSpPr>
        <p:pic>
          <p:nvPicPr>
            <p:cNvPr id="4166" name="Google Shape;4166;p5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67" name="Google Shape;4167;p529"/>
            <p:cNvGrpSpPr/>
            <p:nvPr/>
          </p:nvGrpSpPr>
          <p:grpSpPr>
            <a:xfrm>
              <a:off x="7191542" y="1"/>
              <a:ext cx="5000459" cy="1425992"/>
              <a:chOff x="7186272" y="0"/>
              <a:chExt cx="5005729" cy="1427495"/>
            </a:xfrm>
          </p:grpSpPr>
          <p:sp>
            <p:nvSpPr>
              <p:cNvPr id="4168" name="Google Shape;4168;p5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169" name="Google Shape;4169;p5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170" name="Google Shape;4170;p529"/>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71" name="Google Shape;4171;p529"/>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172" name="Google Shape;4172;p529"/>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73" name="Google Shape;4173;p52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174" name="Google Shape;4174;p52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75" name="Google Shape;4175;p52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176" name="Google Shape;4176;p5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77" name="Google Shape;4177;p5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matchingName="5_Title Only">
  <p:cSld name="5_Title Only">
    <p:spTree>
      <p:nvGrpSpPr>
        <p:cNvPr id="1" name="Shape 4178"/>
        <p:cNvGrpSpPr/>
        <p:nvPr/>
      </p:nvGrpSpPr>
      <p:grpSpPr>
        <a:xfrm>
          <a:off x="0" y="0"/>
          <a:ext cx="0" cy="0"/>
          <a:chOff x="0" y="0"/>
          <a:chExt cx="0" cy="0"/>
        </a:xfrm>
      </p:grpSpPr>
      <p:grpSp>
        <p:nvGrpSpPr>
          <p:cNvPr id="4179" name="Google Shape;4179;p530"/>
          <p:cNvGrpSpPr/>
          <p:nvPr/>
        </p:nvGrpSpPr>
        <p:grpSpPr>
          <a:xfrm>
            <a:off x="7191543" y="1"/>
            <a:ext cx="5000459" cy="1425992"/>
            <a:chOff x="7191542" y="1"/>
            <a:chExt cx="5000459" cy="1425992"/>
          </a:xfrm>
        </p:grpSpPr>
        <p:pic>
          <p:nvPicPr>
            <p:cNvPr id="4180" name="Google Shape;4180;p5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81" name="Google Shape;4181;p530"/>
            <p:cNvGrpSpPr/>
            <p:nvPr/>
          </p:nvGrpSpPr>
          <p:grpSpPr>
            <a:xfrm>
              <a:off x="7191542" y="1"/>
              <a:ext cx="5000459" cy="1425992"/>
              <a:chOff x="7186272" y="0"/>
              <a:chExt cx="5005729" cy="1427495"/>
            </a:xfrm>
          </p:grpSpPr>
          <p:sp>
            <p:nvSpPr>
              <p:cNvPr id="4182" name="Google Shape;4182;p5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183" name="Google Shape;4183;p5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184" name="Google Shape;4184;p5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85" name="Google Shape;4185;p53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186" name="Google Shape;4186;p5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87" name="Google Shape;4187;p5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matchingName="26_End">
  <p:cSld name="26_End">
    <p:spTree>
      <p:nvGrpSpPr>
        <p:cNvPr id="1" name="Shape 4188"/>
        <p:cNvGrpSpPr/>
        <p:nvPr/>
      </p:nvGrpSpPr>
      <p:grpSpPr>
        <a:xfrm>
          <a:off x="0" y="0"/>
          <a:ext cx="0" cy="0"/>
          <a:chOff x="0" y="0"/>
          <a:chExt cx="0" cy="0"/>
        </a:xfrm>
      </p:grpSpPr>
      <p:grpSp>
        <p:nvGrpSpPr>
          <p:cNvPr id="4189" name="Google Shape;4189;p531"/>
          <p:cNvGrpSpPr/>
          <p:nvPr/>
        </p:nvGrpSpPr>
        <p:grpSpPr>
          <a:xfrm>
            <a:off x="0" y="1"/>
            <a:ext cx="12192000" cy="2148831"/>
            <a:chOff x="0" y="0"/>
            <a:chExt cx="12192000" cy="2148830"/>
          </a:xfrm>
        </p:grpSpPr>
        <p:sp>
          <p:nvSpPr>
            <p:cNvPr id="4190" name="Google Shape;4190;p53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191" name="Google Shape;4191;p53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4192" name="Google Shape;4192;p531"/>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193" name="Google Shape;4193;p531"/>
          <p:cNvSpPr txBox="1">
            <a:spLocks noGrp="1"/>
          </p:cNvSpPr>
          <p:nvPr>
            <p:ph type="body" idx="1"/>
          </p:nvPr>
        </p:nvSpPr>
        <p:spPr>
          <a:xfrm>
            <a:off x="1219202"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94" name="Google Shape;4194;p531"/>
          <p:cNvSpPr txBox="1">
            <a:spLocks noGrp="1"/>
          </p:cNvSpPr>
          <p:nvPr>
            <p:ph type="ctrTitle"/>
          </p:nvPr>
        </p:nvSpPr>
        <p:spPr>
          <a:xfrm>
            <a:off x="1219201" y="1887490"/>
            <a:ext cx="5582652" cy="10782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195" name="Google Shape;4195;p531"/>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4196" name="Google Shape;4196;p531"/>
          <p:cNvSpPr>
            <a:spLocks noGrp="1"/>
          </p:cNvSpPr>
          <p:nvPr>
            <p:ph type="pic" idx="2"/>
          </p:nvPr>
        </p:nvSpPr>
        <p:spPr>
          <a:xfrm>
            <a:off x="7118685" y="233915"/>
            <a:ext cx="5073316" cy="5943600"/>
          </a:xfrm>
          <a:prstGeom prst="rect">
            <a:avLst/>
          </a:prstGeom>
          <a:noFill/>
          <a:ln>
            <a:noFill/>
          </a:ln>
        </p:spPr>
      </p:sp>
    </p:spTree>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matchingName="3_Blank">
  <p:cSld name="3_Blank">
    <p:spTree>
      <p:nvGrpSpPr>
        <p:cNvPr id="1" name="Shape 4197"/>
        <p:cNvGrpSpPr/>
        <p:nvPr/>
      </p:nvGrpSpPr>
      <p:grpSpPr>
        <a:xfrm>
          <a:off x="0" y="0"/>
          <a:ext cx="0" cy="0"/>
          <a:chOff x="0" y="0"/>
          <a:chExt cx="0" cy="0"/>
        </a:xfrm>
      </p:grpSpPr>
      <p:sp>
        <p:nvSpPr>
          <p:cNvPr id="4198" name="Google Shape;4198;p53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199" name="Google Shape;4199;p5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00" name="Google Shape;4200;p5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201" name="Google Shape;4201;p532"/>
          <p:cNvGrpSpPr/>
          <p:nvPr/>
        </p:nvGrpSpPr>
        <p:grpSpPr>
          <a:xfrm>
            <a:off x="7191543" y="1"/>
            <a:ext cx="5000459" cy="1425992"/>
            <a:chOff x="7191542" y="1"/>
            <a:chExt cx="5000459" cy="1425992"/>
          </a:xfrm>
        </p:grpSpPr>
        <p:pic>
          <p:nvPicPr>
            <p:cNvPr id="4202" name="Google Shape;4202;p5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03" name="Google Shape;4203;p532"/>
            <p:cNvGrpSpPr/>
            <p:nvPr/>
          </p:nvGrpSpPr>
          <p:grpSpPr>
            <a:xfrm>
              <a:off x="7191542" y="1"/>
              <a:ext cx="5000459" cy="1425992"/>
              <a:chOff x="7186272" y="0"/>
              <a:chExt cx="5005729" cy="1427495"/>
            </a:xfrm>
          </p:grpSpPr>
          <p:sp>
            <p:nvSpPr>
              <p:cNvPr id="4204" name="Google Shape;4204;p5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205" name="Google Shape;4205;p5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matchingName="28_Cover">
  <p:cSld name="28_Cover">
    <p:spTree>
      <p:nvGrpSpPr>
        <p:cNvPr id="1" name="Shape 4206"/>
        <p:cNvGrpSpPr/>
        <p:nvPr/>
      </p:nvGrpSpPr>
      <p:grpSpPr>
        <a:xfrm>
          <a:off x="0" y="0"/>
          <a:ext cx="0" cy="0"/>
          <a:chOff x="0" y="0"/>
          <a:chExt cx="0" cy="0"/>
        </a:xfrm>
      </p:grpSpPr>
      <p:sp>
        <p:nvSpPr>
          <p:cNvPr id="4207" name="Google Shape;4207;p533"/>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08" name="Google Shape;4208;p533"/>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09" name="Google Shape;4209;p533"/>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210" name="Google Shape;4210;p533"/>
          <p:cNvSpPr>
            <a:spLocks noGrp="1"/>
          </p:cNvSpPr>
          <p:nvPr>
            <p:ph type="pic" idx="2"/>
          </p:nvPr>
        </p:nvSpPr>
        <p:spPr>
          <a:xfrm>
            <a:off x="7118685" y="233915"/>
            <a:ext cx="5073316" cy="5943600"/>
          </a:xfrm>
          <a:prstGeom prst="rect">
            <a:avLst/>
          </a:prstGeom>
          <a:noFill/>
          <a:ln>
            <a:noFill/>
          </a:ln>
        </p:spPr>
      </p:sp>
      <p:grpSp>
        <p:nvGrpSpPr>
          <p:cNvPr id="4211" name="Google Shape;4211;p533"/>
          <p:cNvGrpSpPr/>
          <p:nvPr/>
        </p:nvGrpSpPr>
        <p:grpSpPr>
          <a:xfrm>
            <a:off x="0" y="5020348"/>
            <a:ext cx="12192000" cy="1837653"/>
            <a:chOff x="0" y="5020348"/>
            <a:chExt cx="12192000" cy="1837653"/>
          </a:xfrm>
        </p:grpSpPr>
        <p:sp>
          <p:nvSpPr>
            <p:cNvPr id="4212" name="Google Shape;4212;p53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13" name="Google Shape;4213;p53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214" name="Google Shape;4214;p53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matchingName="28_Divider">
  <p:cSld name="28_Divider">
    <p:bg>
      <p:bgPr>
        <a:solidFill>
          <a:schemeClr val="lt2"/>
        </a:solidFill>
        <a:effectLst/>
      </p:bgPr>
    </p:bg>
    <p:spTree>
      <p:nvGrpSpPr>
        <p:cNvPr id="1" name="Shape 4215"/>
        <p:cNvGrpSpPr/>
        <p:nvPr/>
      </p:nvGrpSpPr>
      <p:grpSpPr>
        <a:xfrm>
          <a:off x="0" y="0"/>
          <a:ext cx="0" cy="0"/>
          <a:chOff x="0" y="0"/>
          <a:chExt cx="0" cy="0"/>
        </a:xfrm>
      </p:grpSpPr>
      <p:grpSp>
        <p:nvGrpSpPr>
          <p:cNvPr id="4216" name="Google Shape;4216;p534"/>
          <p:cNvGrpSpPr/>
          <p:nvPr/>
        </p:nvGrpSpPr>
        <p:grpSpPr>
          <a:xfrm>
            <a:off x="0" y="5020348"/>
            <a:ext cx="12192000" cy="1837653"/>
            <a:chOff x="0" y="5020347"/>
            <a:chExt cx="12192000" cy="1837653"/>
          </a:xfrm>
        </p:grpSpPr>
        <p:sp>
          <p:nvSpPr>
            <p:cNvPr id="4217" name="Google Shape;4217;p53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18" name="Google Shape;4218;p53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19" name="Google Shape;4219;p53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220" name="Google Shape;4220;p53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221" name="Google Shape;4221;p534"/>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22" name="Google Shape;4222;p534"/>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Divider">
  <p:cSld name="Divider 9">
    <p:bg>
      <p:bgPr>
        <a:solidFill>
          <a:schemeClr val="lt2"/>
        </a:solidFill>
        <a:effectLst/>
      </p:bgPr>
    </p:bg>
    <p:spTree>
      <p:nvGrpSpPr>
        <p:cNvPr id="1" name="Shape 442"/>
        <p:cNvGrpSpPr/>
        <p:nvPr/>
      </p:nvGrpSpPr>
      <p:grpSpPr>
        <a:xfrm>
          <a:off x="0" y="0"/>
          <a:ext cx="0" cy="0"/>
          <a:chOff x="0" y="0"/>
          <a:chExt cx="0" cy="0"/>
        </a:xfrm>
      </p:grpSpPr>
      <p:grpSp>
        <p:nvGrpSpPr>
          <p:cNvPr id="443" name="Google Shape;443;p139"/>
          <p:cNvGrpSpPr/>
          <p:nvPr/>
        </p:nvGrpSpPr>
        <p:grpSpPr>
          <a:xfrm>
            <a:off x="0" y="5020348"/>
            <a:ext cx="12192000" cy="1837653"/>
            <a:chOff x="0" y="5020347"/>
            <a:chExt cx="12192000" cy="1837653"/>
          </a:xfrm>
        </p:grpSpPr>
        <p:sp>
          <p:nvSpPr>
            <p:cNvPr id="444" name="Google Shape;444;p13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5" name="Google Shape;445;p13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6" name="Google Shape;446;p13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47" name="Google Shape;447;p13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48" name="Google Shape;448;p139"/>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9" name="Google Shape;449;p139"/>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matchingName="7_Cover">
  <p:cSld name="7_Cover">
    <p:spTree>
      <p:nvGrpSpPr>
        <p:cNvPr id="1" name="Shape 4223"/>
        <p:cNvGrpSpPr/>
        <p:nvPr/>
      </p:nvGrpSpPr>
      <p:grpSpPr>
        <a:xfrm>
          <a:off x="0" y="0"/>
          <a:ext cx="0" cy="0"/>
          <a:chOff x="0" y="0"/>
          <a:chExt cx="0" cy="0"/>
        </a:xfrm>
      </p:grpSpPr>
      <p:sp>
        <p:nvSpPr>
          <p:cNvPr id="4224" name="Google Shape;4224;p535"/>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25" name="Google Shape;4225;p535"/>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26" name="Google Shape;4226;p535"/>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227" name="Google Shape;4227;p535"/>
          <p:cNvSpPr>
            <a:spLocks noGrp="1"/>
          </p:cNvSpPr>
          <p:nvPr>
            <p:ph type="pic" idx="2"/>
          </p:nvPr>
        </p:nvSpPr>
        <p:spPr>
          <a:xfrm>
            <a:off x="7118685" y="233915"/>
            <a:ext cx="5073316" cy="5943600"/>
          </a:xfrm>
          <a:prstGeom prst="rect">
            <a:avLst/>
          </a:prstGeom>
          <a:noFill/>
          <a:ln>
            <a:noFill/>
          </a:ln>
        </p:spPr>
      </p:sp>
      <p:grpSp>
        <p:nvGrpSpPr>
          <p:cNvPr id="4228" name="Google Shape;4228;p535"/>
          <p:cNvGrpSpPr/>
          <p:nvPr/>
        </p:nvGrpSpPr>
        <p:grpSpPr>
          <a:xfrm>
            <a:off x="0" y="5020350"/>
            <a:ext cx="12192000" cy="1837653"/>
            <a:chOff x="0" y="5020348"/>
            <a:chExt cx="12192000" cy="1837653"/>
          </a:xfrm>
        </p:grpSpPr>
        <p:sp>
          <p:nvSpPr>
            <p:cNvPr id="4229" name="Google Shape;4229;p53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30" name="Google Shape;4230;p53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231" name="Google Shape;4231;p53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matchingName="7_Divider">
  <p:cSld name="7_Divider">
    <p:bg>
      <p:bgPr>
        <a:solidFill>
          <a:schemeClr val="lt2"/>
        </a:solidFill>
        <a:effectLst/>
      </p:bgPr>
    </p:bg>
    <p:spTree>
      <p:nvGrpSpPr>
        <p:cNvPr id="1" name="Shape 4232"/>
        <p:cNvGrpSpPr/>
        <p:nvPr/>
      </p:nvGrpSpPr>
      <p:grpSpPr>
        <a:xfrm>
          <a:off x="0" y="0"/>
          <a:ext cx="0" cy="0"/>
          <a:chOff x="0" y="0"/>
          <a:chExt cx="0" cy="0"/>
        </a:xfrm>
      </p:grpSpPr>
      <p:grpSp>
        <p:nvGrpSpPr>
          <p:cNvPr id="4233" name="Google Shape;4233;p536"/>
          <p:cNvGrpSpPr/>
          <p:nvPr/>
        </p:nvGrpSpPr>
        <p:grpSpPr>
          <a:xfrm>
            <a:off x="0" y="5020348"/>
            <a:ext cx="12192000" cy="1837653"/>
            <a:chOff x="0" y="5020347"/>
            <a:chExt cx="12192000" cy="1837653"/>
          </a:xfrm>
        </p:grpSpPr>
        <p:sp>
          <p:nvSpPr>
            <p:cNvPr id="4234" name="Google Shape;4234;p53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35" name="Google Shape;4235;p53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36" name="Google Shape;4236;p53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237" name="Google Shape;4237;p53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238" name="Google Shape;4238;p536"/>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39" name="Google Shape;4239;p536"/>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matchingName="19_Cover">
  <p:cSld name="19_Cover">
    <p:spTree>
      <p:nvGrpSpPr>
        <p:cNvPr id="1" name="Shape 4240"/>
        <p:cNvGrpSpPr/>
        <p:nvPr/>
      </p:nvGrpSpPr>
      <p:grpSpPr>
        <a:xfrm>
          <a:off x="0" y="0"/>
          <a:ext cx="0" cy="0"/>
          <a:chOff x="0" y="0"/>
          <a:chExt cx="0" cy="0"/>
        </a:xfrm>
      </p:grpSpPr>
      <p:sp>
        <p:nvSpPr>
          <p:cNvPr id="4241" name="Google Shape;4241;p537"/>
          <p:cNvSpPr/>
          <p:nvPr/>
        </p:nvSpPr>
        <p:spPr>
          <a:xfrm>
            <a:off x="902368" y="129441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42" name="Google Shape;4242;p537"/>
          <p:cNvSpPr txBox="1">
            <a:spLocks noGrp="1"/>
          </p:cNvSpPr>
          <p:nvPr>
            <p:ph type="ctrTitle"/>
          </p:nvPr>
        </p:nvSpPr>
        <p:spPr>
          <a:xfrm>
            <a:off x="1413314"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43" name="Google Shape;4243;p537"/>
          <p:cNvSpPr txBox="1">
            <a:spLocks noGrp="1"/>
          </p:cNvSpPr>
          <p:nvPr>
            <p:ph type="subTitle" idx="1"/>
          </p:nvPr>
        </p:nvSpPr>
        <p:spPr>
          <a:xfrm>
            <a:off x="1413314" y="376686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244" name="Google Shape;4244;p537"/>
          <p:cNvSpPr>
            <a:spLocks noGrp="1"/>
          </p:cNvSpPr>
          <p:nvPr>
            <p:ph type="pic" idx="2"/>
          </p:nvPr>
        </p:nvSpPr>
        <p:spPr>
          <a:xfrm>
            <a:off x="7118686" y="233915"/>
            <a:ext cx="5073316" cy="5943600"/>
          </a:xfrm>
          <a:prstGeom prst="rect">
            <a:avLst/>
          </a:prstGeom>
          <a:noFill/>
          <a:ln>
            <a:noFill/>
          </a:ln>
        </p:spPr>
      </p:sp>
      <p:grpSp>
        <p:nvGrpSpPr>
          <p:cNvPr id="4245" name="Google Shape;4245;p537"/>
          <p:cNvGrpSpPr/>
          <p:nvPr/>
        </p:nvGrpSpPr>
        <p:grpSpPr>
          <a:xfrm>
            <a:off x="0" y="5020351"/>
            <a:ext cx="12192000" cy="1837653"/>
            <a:chOff x="0" y="5020348"/>
            <a:chExt cx="12192000" cy="1837653"/>
          </a:xfrm>
        </p:grpSpPr>
        <p:sp>
          <p:nvSpPr>
            <p:cNvPr id="4246" name="Google Shape;4246;p53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47" name="Google Shape;4247;p53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248" name="Google Shape;4248;p53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matchingName="18_Divider">
  <p:cSld name="18_Divider">
    <p:bg>
      <p:bgPr>
        <a:solidFill>
          <a:schemeClr val="lt2"/>
        </a:solidFill>
        <a:effectLst/>
      </p:bgPr>
    </p:bg>
    <p:spTree>
      <p:nvGrpSpPr>
        <p:cNvPr id="1" name="Shape 4249"/>
        <p:cNvGrpSpPr/>
        <p:nvPr/>
      </p:nvGrpSpPr>
      <p:grpSpPr>
        <a:xfrm>
          <a:off x="0" y="0"/>
          <a:ext cx="0" cy="0"/>
          <a:chOff x="0" y="0"/>
          <a:chExt cx="0" cy="0"/>
        </a:xfrm>
      </p:grpSpPr>
      <p:grpSp>
        <p:nvGrpSpPr>
          <p:cNvPr id="4250" name="Google Shape;4250;p538"/>
          <p:cNvGrpSpPr/>
          <p:nvPr/>
        </p:nvGrpSpPr>
        <p:grpSpPr>
          <a:xfrm>
            <a:off x="0" y="5020348"/>
            <a:ext cx="12192000" cy="1837653"/>
            <a:chOff x="0" y="5020347"/>
            <a:chExt cx="12192000" cy="1837653"/>
          </a:xfrm>
        </p:grpSpPr>
        <p:sp>
          <p:nvSpPr>
            <p:cNvPr id="4251" name="Google Shape;4251;p53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52" name="Google Shape;4252;p53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53" name="Google Shape;4253;p53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254" name="Google Shape;4254;p53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255" name="Google Shape;4255;p538"/>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56" name="Google Shape;4256;p538"/>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matchingName="25_Quotation">
  <p:cSld name="25_Quotation">
    <p:spTree>
      <p:nvGrpSpPr>
        <p:cNvPr id="1" name="Shape 4257"/>
        <p:cNvGrpSpPr/>
        <p:nvPr/>
      </p:nvGrpSpPr>
      <p:grpSpPr>
        <a:xfrm>
          <a:off x="0" y="0"/>
          <a:ext cx="0" cy="0"/>
          <a:chOff x="0" y="0"/>
          <a:chExt cx="0" cy="0"/>
        </a:xfrm>
      </p:grpSpPr>
      <p:sp>
        <p:nvSpPr>
          <p:cNvPr id="4258" name="Google Shape;4258;p53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59" name="Google Shape;4259;p53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60" name="Google Shape;4260;p539"/>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61" name="Google Shape;4261;p539"/>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62" name="Google Shape;4262;p5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63" name="Google Shape;4263;p5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264" name="Google Shape;4264;p539"/>
          <p:cNvGrpSpPr/>
          <p:nvPr/>
        </p:nvGrpSpPr>
        <p:grpSpPr>
          <a:xfrm>
            <a:off x="7191544" y="1"/>
            <a:ext cx="5000459" cy="1425992"/>
            <a:chOff x="7191542" y="1"/>
            <a:chExt cx="5000459" cy="1425992"/>
          </a:xfrm>
        </p:grpSpPr>
        <p:pic>
          <p:nvPicPr>
            <p:cNvPr id="4265" name="Google Shape;4265;p5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66" name="Google Shape;4266;p539"/>
            <p:cNvGrpSpPr/>
            <p:nvPr/>
          </p:nvGrpSpPr>
          <p:grpSpPr>
            <a:xfrm>
              <a:off x="7191542" y="1"/>
              <a:ext cx="5000459" cy="1425992"/>
              <a:chOff x="7186272" y="0"/>
              <a:chExt cx="5005729" cy="1427495"/>
            </a:xfrm>
          </p:grpSpPr>
          <p:sp>
            <p:nvSpPr>
              <p:cNvPr id="4267" name="Google Shape;4267;p5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268" name="Google Shape;4268;p5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269" name="Google Shape;4269;p539"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matchingName="13_Quotation">
  <p:cSld name="13_Quotation">
    <p:spTree>
      <p:nvGrpSpPr>
        <p:cNvPr id="1" name="Shape 4270"/>
        <p:cNvGrpSpPr/>
        <p:nvPr/>
      </p:nvGrpSpPr>
      <p:grpSpPr>
        <a:xfrm>
          <a:off x="0" y="0"/>
          <a:ext cx="0" cy="0"/>
          <a:chOff x="0" y="0"/>
          <a:chExt cx="0" cy="0"/>
        </a:xfrm>
      </p:grpSpPr>
      <p:sp>
        <p:nvSpPr>
          <p:cNvPr id="4271" name="Google Shape;4271;p54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72" name="Google Shape;4272;p54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73" name="Google Shape;4273;p540"/>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74" name="Google Shape;4274;p540"/>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75" name="Google Shape;4275;p5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76" name="Google Shape;4276;p5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277" name="Google Shape;4277;p540"/>
          <p:cNvGrpSpPr/>
          <p:nvPr/>
        </p:nvGrpSpPr>
        <p:grpSpPr>
          <a:xfrm>
            <a:off x="7191544" y="1"/>
            <a:ext cx="5000459" cy="1425992"/>
            <a:chOff x="7191542" y="1"/>
            <a:chExt cx="5000459" cy="1425992"/>
          </a:xfrm>
        </p:grpSpPr>
        <p:pic>
          <p:nvPicPr>
            <p:cNvPr id="4278" name="Google Shape;4278;p5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79" name="Google Shape;4279;p540"/>
            <p:cNvGrpSpPr/>
            <p:nvPr/>
          </p:nvGrpSpPr>
          <p:grpSpPr>
            <a:xfrm>
              <a:off x="7191542" y="1"/>
              <a:ext cx="5000459" cy="1425992"/>
              <a:chOff x="7186272" y="0"/>
              <a:chExt cx="5005729" cy="1427495"/>
            </a:xfrm>
          </p:grpSpPr>
          <p:sp>
            <p:nvSpPr>
              <p:cNvPr id="4280" name="Google Shape;4280;p5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281" name="Google Shape;4281;p5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282" name="Google Shape;4282;p540"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matchingName="6_Title and Content">
  <p:cSld name="6_Title and Content 5">
    <p:spTree>
      <p:nvGrpSpPr>
        <p:cNvPr id="1" name="Shape 4283"/>
        <p:cNvGrpSpPr/>
        <p:nvPr/>
      </p:nvGrpSpPr>
      <p:grpSpPr>
        <a:xfrm>
          <a:off x="0" y="0"/>
          <a:ext cx="0" cy="0"/>
          <a:chOff x="0" y="0"/>
          <a:chExt cx="0" cy="0"/>
        </a:xfrm>
      </p:grpSpPr>
      <p:grpSp>
        <p:nvGrpSpPr>
          <p:cNvPr id="4284" name="Google Shape;4284;p541"/>
          <p:cNvGrpSpPr/>
          <p:nvPr/>
        </p:nvGrpSpPr>
        <p:grpSpPr>
          <a:xfrm>
            <a:off x="7191544" y="1"/>
            <a:ext cx="5000459" cy="1425992"/>
            <a:chOff x="7191542" y="1"/>
            <a:chExt cx="5000459" cy="1425992"/>
          </a:xfrm>
        </p:grpSpPr>
        <p:pic>
          <p:nvPicPr>
            <p:cNvPr id="4285" name="Google Shape;4285;p5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86" name="Google Shape;4286;p541"/>
            <p:cNvGrpSpPr/>
            <p:nvPr/>
          </p:nvGrpSpPr>
          <p:grpSpPr>
            <a:xfrm>
              <a:off x="7191542" y="1"/>
              <a:ext cx="5000459" cy="1425992"/>
              <a:chOff x="7186272" y="0"/>
              <a:chExt cx="5005729" cy="1427495"/>
            </a:xfrm>
          </p:grpSpPr>
          <p:sp>
            <p:nvSpPr>
              <p:cNvPr id="4287" name="Google Shape;4287;p5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288" name="Google Shape;4288;p5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289" name="Google Shape;4289;p54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90" name="Google Shape;4290;p54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91" name="Google Shape;4291;p541"/>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92" name="Google Shape;4292;p5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93" name="Google Shape;4293;p5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matchingName="6_Two Content">
  <p:cSld name="6_Two Content">
    <p:spTree>
      <p:nvGrpSpPr>
        <p:cNvPr id="1" name="Shape 4294"/>
        <p:cNvGrpSpPr/>
        <p:nvPr/>
      </p:nvGrpSpPr>
      <p:grpSpPr>
        <a:xfrm>
          <a:off x="0" y="0"/>
          <a:ext cx="0" cy="0"/>
          <a:chOff x="0" y="0"/>
          <a:chExt cx="0" cy="0"/>
        </a:xfrm>
      </p:grpSpPr>
      <p:sp>
        <p:nvSpPr>
          <p:cNvPr id="4295" name="Google Shape;4295;p54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96" name="Google Shape;4296;p542"/>
          <p:cNvSpPr txBox="1">
            <a:spLocks noGrp="1"/>
          </p:cNvSpPr>
          <p:nvPr>
            <p:ph type="body" idx="1"/>
          </p:nvPr>
        </p:nvSpPr>
        <p:spPr>
          <a:xfrm>
            <a:off x="609600" y="1825625"/>
            <a:ext cx="54102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297" name="Google Shape;4297;p542"/>
          <p:cNvGrpSpPr/>
          <p:nvPr/>
        </p:nvGrpSpPr>
        <p:grpSpPr>
          <a:xfrm>
            <a:off x="7191544" y="1"/>
            <a:ext cx="5000459" cy="1425992"/>
            <a:chOff x="7191542" y="1"/>
            <a:chExt cx="5000459" cy="1425992"/>
          </a:xfrm>
        </p:grpSpPr>
        <p:pic>
          <p:nvPicPr>
            <p:cNvPr id="4298" name="Google Shape;4298;p5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99" name="Google Shape;4299;p542"/>
            <p:cNvGrpSpPr/>
            <p:nvPr/>
          </p:nvGrpSpPr>
          <p:grpSpPr>
            <a:xfrm>
              <a:off x="7191542" y="1"/>
              <a:ext cx="5000459" cy="1425992"/>
              <a:chOff x="7186272" y="0"/>
              <a:chExt cx="5005729" cy="1427495"/>
            </a:xfrm>
          </p:grpSpPr>
          <p:sp>
            <p:nvSpPr>
              <p:cNvPr id="4300" name="Google Shape;4300;p5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301" name="Google Shape;4301;p5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302" name="Google Shape;4302;p542"/>
          <p:cNvSpPr txBox="1">
            <a:spLocks noGrp="1"/>
          </p:cNvSpPr>
          <p:nvPr>
            <p:ph type="body" idx="2"/>
          </p:nvPr>
        </p:nvSpPr>
        <p:spPr>
          <a:xfrm>
            <a:off x="6172202" y="1825625"/>
            <a:ext cx="5410199"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03" name="Google Shape;4303;p542"/>
          <p:cNvSpPr txBox="1">
            <a:spLocks noGrp="1"/>
          </p:cNvSpPr>
          <p:nvPr>
            <p:ph type="sldNum" idx="12"/>
          </p:nvPr>
        </p:nvSpPr>
        <p:spPr>
          <a:xfrm>
            <a:off x="8839199"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04" name="Google Shape;4304;p5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05" name="Google Shape;4305;p5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matchingName="6_Comparison">
  <p:cSld name="6_Comparison">
    <p:spTree>
      <p:nvGrpSpPr>
        <p:cNvPr id="1" name="Shape 4306"/>
        <p:cNvGrpSpPr/>
        <p:nvPr/>
      </p:nvGrpSpPr>
      <p:grpSpPr>
        <a:xfrm>
          <a:off x="0" y="0"/>
          <a:ext cx="0" cy="0"/>
          <a:chOff x="0" y="0"/>
          <a:chExt cx="0" cy="0"/>
        </a:xfrm>
      </p:grpSpPr>
      <p:grpSp>
        <p:nvGrpSpPr>
          <p:cNvPr id="4307" name="Google Shape;4307;p543"/>
          <p:cNvGrpSpPr/>
          <p:nvPr/>
        </p:nvGrpSpPr>
        <p:grpSpPr>
          <a:xfrm>
            <a:off x="7191545" y="1"/>
            <a:ext cx="5000459" cy="1425992"/>
            <a:chOff x="7191542" y="1"/>
            <a:chExt cx="5000459" cy="1425992"/>
          </a:xfrm>
        </p:grpSpPr>
        <p:pic>
          <p:nvPicPr>
            <p:cNvPr id="4308" name="Google Shape;4308;p5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09" name="Google Shape;4309;p543"/>
            <p:cNvGrpSpPr/>
            <p:nvPr/>
          </p:nvGrpSpPr>
          <p:grpSpPr>
            <a:xfrm>
              <a:off x="7191542" y="1"/>
              <a:ext cx="5000459" cy="1425992"/>
              <a:chOff x="7186272" y="0"/>
              <a:chExt cx="5005729" cy="1427495"/>
            </a:xfrm>
          </p:grpSpPr>
          <p:sp>
            <p:nvSpPr>
              <p:cNvPr id="4310" name="Google Shape;4310;p5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311" name="Google Shape;4311;p5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312" name="Google Shape;4312;p543"/>
          <p:cNvSpPr txBox="1">
            <a:spLocks noGrp="1"/>
          </p:cNvSpPr>
          <p:nvPr>
            <p:ph type="title"/>
          </p:nvPr>
        </p:nvSpPr>
        <p:spPr>
          <a:xfrm>
            <a:off x="609600" y="365128"/>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13" name="Google Shape;4313;p543"/>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314" name="Google Shape;4314;p543"/>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15" name="Google Shape;4315;p54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316" name="Google Shape;4316;p54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17" name="Google Shape;4317;p543"/>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18" name="Google Shape;4318;p5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19" name="Google Shape;4319;p5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matchingName="6_Photo Slide">
  <p:cSld name="6_Photo Slide">
    <p:spTree>
      <p:nvGrpSpPr>
        <p:cNvPr id="1" name="Shape 4320"/>
        <p:cNvGrpSpPr/>
        <p:nvPr/>
      </p:nvGrpSpPr>
      <p:grpSpPr>
        <a:xfrm>
          <a:off x="0" y="0"/>
          <a:ext cx="0" cy="0"/>
          <a:chOff x="0" y="0"/>
          <a:chExt cx="0" cy="0"/>
        </a:xfrm>
      </p:grpSpPr>
      <p:sp>
        <p:nvSpPr>
          <p:cNvPr id="4321" name="Google Shape;4321;p544"/>
          <p:cNvSpPr txBox="1">
            <a:spLocks noGrp="1"/>
          </p:cNvSpPr>
          <p:nvPr>
            <p:ph type="body" idx="1"/>
          </p:nvPr>
        </p:nvSpPr>
        <p:spPr>
          <a:xfrm>
            <a:off x="457202" y="1146259"/>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322" name="Google Shape;4322;p54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323" name="Google Shape;4323;p544"/>
          <p:cNvGrpSpPr/>
          <p:nvPr/>
        </p:nvGrpSpPr>
        <p:grpSpPr>
          <a:xfrm>
            <a:off x="0" y="5379429"/>
            <a:ext cx="2807368" cy="753891"/>
            <a:chOff x="0" y="5379426"/>
            <a:chExt cx="2807368" cy="753891"/>
          </a:xfrm>
        </p:grpSpPr>
        <p:sp>
          <p:nvSpPr>
            <p:cNvPr id="4324" name="Google Shape;4324;p54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325" name="Google Shape;4325;p54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326" name="Google Shape;4326;p544"/>
          <p:cNvSpPr>
            <a:spLocks noGrp="1"/>
          </p:cNvSpPr>
          <p:nvPr>
            <p:ph type="pic" idx="2"/>
          </p:nvPr>
        </p:nvSpPr>
        <p:spPr>
          <a:xfrm>
            <a:off x="2807368" y="457203"/>
            <a:ext cx="8915400" cy="5943599"/>
          </a:xfrm>
          <a:prstGeom prst="rect">
            <a:avLst/>
          </a:prstGeom>
          <a:noFill/>
          <a:ln>
            <a:noFill/>
          </a:ln>
        </p:spPr>
      </p:sp>
      <p:pic>
        <p:nvPicPr>
          <p:cNvPr id="4327" name="Google Shape;4327;p544"/>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1_Quotation">
  <p:cSld name="1_Quotation 5">
    <p:spTree>
      <p:nvGrpSpPr>
        <p:cNvPr id="1" name="Shape 450"/>
        <p:cNvGrpSpPr/>
        <p:nvPr/>
      </p:nvGrpSpPr>
      <p:grpSpPr>
        <a:xfrm>
          <a:off x="0" y="0"/>
          <a:ext cx="0" cy="0"/>
          <a:chOff x="0" y="0"/>
          <a:chExt cx="0" cy="0"/>
        </a:xfrm>
      </p:grpSpPr>
      <p:sp>
        <p:nvSpPr>
          <p:cNvPr id="451" name="Google Shape;451;p14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2" name="Google Shape;452;p14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3" name="Google Shape;453;p140"/>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4" name="Google Shape;454;p140"/>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55" name="Google Shape;455;p1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6" name="Google Shape;456;p1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57" name="Google Shape;457;p140"/>
          <p:cNvGrpSpPr/>
          <p:nvPr/>
        </p:nvGrpSpPr>
        <p:grpSpPr>
          <a:xfrm>
            <a:off x="7191545" y="1"/>
            <a:ext cx="5000459" cy="1425992"/>
            <a:chOff x="7191542" y="1"/>
            <a:chExt cx="5000459" cy="1425992"/>
          </a:xfrm>
        </p:grpSpPr>
        <p:pic>
          <p:nvPicPr>
            <p:cNvPr id="458" name="Google Shape;458;p1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9" name="Google Shape;459;p140"/>
            <p:cNvGrpSpPr/>
            <p:nvPr/>
          </p:nvGrpSpPr>
          <p:grpSpPr>
            <a:xfrm>
              <a:off x="7191542" y="1"/>
              <a:ext cx="5000459" cy="1425992"/>
              <a:chOff x="7186272" y="0"/>
              <a:chExt cx="5005729" cy="1427495"/>
            </a:xfrm>
          </p:grpSpPr>
          <p:sp>
            <p:nvSpPr>
              <p:cNvPr id="460" name="Google Shape;460;p1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61" name="Google Shape;461;p1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62" name="Google Shape;462;p140"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matchingName="5_End">
  <p:cSld name="5_End">
    <p:spTree>
      <p:nvGrpSpPr>
        <p:cNvPr id="1" name="Shape 4328"/>
        <p:cNvGrpSpPr/>
        <p:nvPr/>
      </p:nvGrpSpPr>
      <p:grpSpPr>
        <a:xfrm>
          <a:off x="0" y="0"/>
          <a:ext cx="0" cy="0"/>
          <a:chOff x="0" y="0"/>
          <a:chExt cx="0" cy="0"/>
        </a:xfrm>
      </p:grpSpPr>
      <p:grpSp>
        <p:nvGrpSpPr>
          <p:cNvPr id="4329" name="Google Shape;4329;p545"/>
          <p:cNvGrpSpPr/>
          <p:nvPr/>
        </p:nvGrpSpPr>
        <p:grpSpPr>
          <a:xfrm>
            <a:off x="0" y="2"/>
            <a:ext cx="12192000" cy="2148831"/>
            <a:chOff x="0" y="0"/>
            <a:chExt cx="12192000" cy="2148830"/>
          </a:xfrm>
        </p:grpSpPr>
        <p:sp>
          <p:nvSpPr>
            <p:cNvPr id="4330" name="Google Shape;4330;p54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331" name="Google Shape;4331;p54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4332" name="Google Shape;4332;p545"/>
          <p:cNvSpPr/>
          <p:nvPr/>
        </p:nvSpPr>
        <p:spPr>
          <a:xfrm>
            <a:off x="902368" y="1517700"/>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333" name="Google Shape;4333;p545"/>
          <p:cNvSpPr txBox="1">
            <a:spLocks noGrp="1"/>
          </p:cNvSpPr>
          <p:nvPr>
            <p:ph type="body" idx="1"/>
          </p:nvPr>
        </p:nvSpPr>
        <p:spPr>
          <a:xfrm>
            <a:off x="1219203"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34" name="Google Shape;4334;p545"/>
          <p:cNvSpPr txBox="1">
            <a:spLocks noGrp="1"/>
          </p:cNvSpPr>
          <p:nvPr>
            <p:ph type="ctrTitle"/>
          </p:nvPr>
        </p:nvSpPr>
        <p:spPr>
          <a:xfrm>
            <a:off x="1219202" y="1887491"/>
            <a:ext cx="5582652" cy="10782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335" name="Google Shape;4335;p545"/>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4336" name="Google Shape;4336;p545"/>
          <p:cNvSpPr>
            <a:spLocks noGrp="1"/>
          </p:cNvSpPr>
          <p:nvPr>
            <p:ph type="pic" idx="2"/>
          </p:nvPr>
        </p:nvSpPr>
        <p:spPr>
          <a:xfrm>
            <a:off x="7118686" y="233915"/>
            <a:ext cx="5073316" cy="5943600"/>
          </a:xfrm>
          <a:prstGeom prst="rect">
            <a:avLst/>
          </a:prstGeom>
          <a:noFill/>
          <a:ln>
            <a:noFill/>
          </a:ln>
        </p:spPr>
      </p:sp>
    </p:spTree>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matchingName="6_Comparison">
  <p:cSld name="6_Comparison 2">
    <p:spTree>
      <p:nvGrpSpPr>
        <p:cNvPr id="1" name="Shape 4337"/>
        <p:cNvGrpSpPr/>
        <p:nvPr/>
      </p:nvGrpSpPr>
      <p:grpSpPr>
        <a:xfrm>
          <a:off x="0" y="0"/>
          <a:ext cx="0" cy="0"/>
          <a:chOff x="0" y="0"/>
          <a:chExt cx="0" cy="0"/>
        </a:xfrm>
      </p:grpSpPr>
      <p:grpSp>
        <p:nvGrpSpPr>
          <p:cNvPr id="4338" name="Google Shape;4338;p546"/>
          <p:cNvGrpSpPr/>
          <p:nvPr/>
        </p:nvGrpSpPr>
        <p:grpSpPr>
          <a:xfrm>
            <a:off x="7191544" y="1"/>
            <a:ext cx="5000459" cy="1425992"/>
            <a:chOff x="7191542" y="1"/>
            <a:chExt cx="5000459" cy="1425992"/>
          </a:xfrm>
        </p:grpSpPr>
        <p:pic>
          <p:nvPicPr>
            <p:cNvPr id="4339" name="Google Shape;4339;p5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40" name="Google Shape;4340;p546"/>
            <p:cNvGrpSpPr/>
            <p:nvPr/>
          </p:nvGrpSpPr>
          <p:grpSpPr>
            <a:xfrm>
              <a:off x="7191542" y="1"/>
              <a:ext cx="5000459" cy="1425992"/>
              <a:chOff x="7186272" y="0"/>
              <a:chExt cx="5005729" cy="1427495"/>
            </a:xfrm>
          </p:grpSpPr>
          <p:sp>
            <p:nvSpPr>
              <p:cNvPr id="4341" name="Google Shape;4341;p5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342" name="Google Shape;4342;p5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343" name="Google Shape;4343;p546"/>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44" name="Google Shape;4344;p546"/>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345" name="Google Shape;4345;p546"/>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46" name="Google Shape;4346;p54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347" name="Google Shape;4347;p54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48" name="Google Shape;4348;p546"/>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49" name="Google Shape;4349;p5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50" name="Google Shape;4350;p5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matchingName="4_Blank">
  <p:cSld name="4_Blank">
    <p:spTree>
      <p:nvGrpSpPr>
        <p:cNvPr id="1" name="Shape 4351"/>
        <p:cNvGrpSpPr/>
        <p:nvPr/>
      </p:nvGrpSpPr>
      <p:grpSpPr>
        <a:xfrm>
          <a:off x="0" y="0"/>
          <a:ext cx="0" cy="0"/>
          <a:chOff x="0" y="0"/>
          <a:chExt cx="0" cy="0"/>
        </a:xfrm>
      </p:grpSpPr>
      <p:sp>
        <p:nvSpPr>
          <p:cNvPr id="4352" name="Google Shape;4352;p547"/>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53" name="Google Shape;4353;p5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54" name="Google Shape;4354;p5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355" name="Google Shape;4355;p547"/>
          <p:cNvGrpSpPr/>
          <p:nvPr/>
        </p:nvGrpSpPr>
        <p:grpSpPr>
          <a:xfrm>
            <a:off x="7191544" y="1"/>
            <a:ext cx="5000459" cy="1425992"/>
            <a:chOff x="7191542" y="1"/>
            <a:chExt cx="5000459" cy="1425992"/>
          </a:xfrm>
        </p:grpSpPr>
        <p:pic>
          <p:nvPicPr>
            <p:cNvPr id="4356" name="Google Shape;4356;p5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57" name="Google Shape;4357;p547"/>
            <p:cNvGrpSpPr/>
            <p:nvPr/>
          </p:nvGrpSpPr>
          <p:grpSpPr>
            <a:xfrm>
              <a:off x="7191542" y="1"/>
              <a:ext cx="5000459" cy="1425992"/>
              <a:chOff x="7186272" y="0"/>
              <a:chExt cx="5005729" cy="1427495"/>
            </a:xfrm>
          </p:grpSpPr>
          <p:sp>
            <p:nvSpPr>
              <p:cNvPr id="4358" name="Google Shape;4358;p5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359" name="Google Shape;4359;p5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matchingName="6_Title Only">
  <p:cSld name="6_Title Only">
    <p:spTree>
      <p:nvGrpSpPr>
        <p:cNvPr id="1" name="Shape 4360"/>
        <p:cNvGrpSpPr/>
        <p:nvPr/>
      </p:nvGrpSpPr>
      <p:grpSpPr>
        <a:xfrm>
          <a:off x="0" y="0"/>
          <a:ext cx="0" cy="0"/>
          <a:chOff x="0" y="0"/>
          <a:chExt cx="0" cy="0"/>
        </a:xfrm>
      </p:grpSpPr>
      <p:grpSp>
        <p:nvGrpSpPr>
          <p:cNvPr id="4361" name="Google Shape;4361;p548"/>
          <p:cNvGrpSpPr/>
          <p:nvPr/>
        </p:nvGrpSpPr>
        <p:grpSpPr>
          <a:xfrm>
            <a:off x="7191544" y="1"/>
            <a:ext cx="5000459" cy="1425992"/>
            <a:chOff x="7191542" y="1"/>
            <a:chExt cx="5000459" cy="1425992"/>
          </a:xfrm>
        </p:grpSpPr>
        <p:pic>
          <p:nvPicPr>
            <p:cNvPr id="4362" name="Google Shape;4362;p5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63" name="Google Shape;4363;p548"/>
            <p:cNvGrpSpPr/>
            <p:nvPr/>
          </p:nvGrpSpPr>
          <p:grpSpPr>
            <a:xfrm>
              <a:off x="7191542" y="1"/>
              <a:ext cx="5000459" cy="1425992"/>
              <a:chOff x="7186272" y="0"/>
              <a:chExt cx="5005729" cy="1427495"/>
            </a:xfrm>
          </p:grpSpPr>
          <p:sp>
            <p:nvSpPr>
              <p:cNvPr id="4364" name="Google Shape;4364;p5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365" name="Google Shape;4365;p5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366" name="Google Shape;4366;p5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67" name="Google Shape;4367;p548"/>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68" name="Google Shape;4368;p5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69" name="Google Shape;4369;p5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matchingName="8_Cover">
  <p:cSld name="8_Cover">
    <p:spTree>
      <p:nvGrpSpPr>
        <p:cNvPr id="1" name="Shape 4370"/>
        <p:cNvGrpSpPr/>
        <p:nvPr/>
      </p:nvGrpSpPr>
      <p:grpSpPr>
        <a:xfrm>
          <a:off x="0" y="0"/>
          <a:ext cx="0" cy="0"/>
          <a:chOff x="0" y="0"/>
          <a:chExt cx="0" cy="0"/>
        </a:xfrm>
      </p:grpSpPr>
      <p:sp>
        <p:nvSpPr>
          <p:cNvPr id="4371" name="Google Shape;4371;p549"/>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372" name="Google Shape;4372;p549"/>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73" name="Google Shape;4373;p549"/>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374" name="Google Shape;4374;p549"/>
          <p:cNvSpPr>
            <a:spLocks noGrp="1"/>
          </p:cNvSpPr>
          <p:nvPr>
            <p:ph type="pic" idx="2"/>
          </p:nvPr>
        </p:nvSpPr>
        <p:spPr>
          <a:xfrm>
            <a:off x="7118685" y="233915"/>
            <a:ext cx="5073316" cy="5943600"/>
          </a:xfrm>
          <a:prstGeom prst="rect">
            <a:avLst/>
          </a:prstGeom>
          <a:noFill/>
          <a:ln>
            <a:noFill/>
          </a:ln>
        </p:spPr>
      </p:sp>
      <p:grpSp>
        <p:nvGrpSpPr>
          <p:cNvPr id="4375" name="Google Shape;4375;p549"/>
          <p:cNvGrpSpPr/>
          <p:nvPr/>
        </p:nvGrpSpPr>
        <p:grpSpPr>
          <a:xfrm>
            <a:off x="0" y="5020350"/>
            <a:ext cx="12192000" cy="1837653"/>
            <a:chOff x="0" y="5020348"/>
            <a:chExt cx="12192000" cy="1837653"/>
          </a:xfrm>
        </p:grpSpPr>
        <p:sp>
          <p:nvSpPr>
            <p:cNvPr id="4376" name="Google Shape;4376;p54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377" name="Google Shape;4377;p54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378" name="Google Shape;4378;p54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matchingName="8_Divider">
  <p:cSld name="8_Divider">
    <p:bg>
      <p:bgPr>
        <a:solidFill>
          <a:schemeClr val="lt2"/>
        </a:solidFill>
        <a:effectLst/>
      </p:bgPr>
    </p:bg>
    <p:spTree>
      <p:nvGrpSpPr>
        <p:cNvPr id="1" name="Shape 4379"/>
        <p:cNvGrpSpPr/>
        <p:nvPr/>
      </p:nvGrpSpPr>
      <p:grpSpPr>
        <a:xfrm>
          <a:off x="0" y="0"/>
          <a:ext cx="0" cy="0"/>
          <a:chOff x="0" y="0"/>
          <a:chExt cx="0" cy="0"/>
        </a:xfrm>
      </p:grpSpPr>
      <p:grpSp>
        <p:nvGrpSpPr>
          <p:cNvPr id="4380" name="Google Shape;4380;p550"/>
          <p:cNvGrpSpPr/>
          <p:nvPr/>
        </p:nvGrpSpPr>
        <p:grpSpPr>
          <a:xfrm>
            <a:off x="0" y="5020348"/>
            <a:ext cx="12192000" cy="1837653"/>
            <a:chOff x="0" y="5020347"/>
            <a:chExt cx="12192000" cy="1837653"/>
          </a:xfrm>
        </p:grpSpPr>
        <p:sp>
          <p:nvSpPr>
            <p:cNvPr id="4381" name="Google Shape;4381;p55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382" name="Google Shape;4382;p55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383" name="Google Shape;4383;p55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384" name="Google Shape;4384;p55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385" name="Google Shape;4385;p550"/>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86" name="Google Shape;4386;p550"/>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matchingName="21_Cover">
  <p:cSld name="21_Cover 2">
    <p:spTree>
      <p:nvGrpSpPr>
        <p:cNvPr id="1" name="Shape 4387"/>
        <p:cNvGrpSpPr/>
        <p:nvPr/>
      </p:nvGrpSpPr>
      <p:grpSpPr>
        <a:xfrm>
          <a:off x="0" y="0"/>
          <a:ext cx="0" cy="0"/>
          <a:chOff x="0" y="0"/>
          <a:chExt cx="0" cy="0"/>
        </a:xfrm>
      </p:grpSpPr>
      <p:sp>
        <p:nvSpPr>
          <p:cNvPr id="4388" name="Google Shape;4388;p551"/>
          <p:cNvSpPr/>
          <p:nvPr/>
        </p:nvSpPr>
        <p:spPr>
          <a:xfrm>
            <a:off x="902368" y="129441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389" name="Google Shape;4389;p551"/>
          <p:cNvSpPr txBox="1">
            <a:spLocks noGrp="1"/>
          </p:cNvSpPr>
          <p:nvPr>
            <p:ph type="ctrTitle"/>
          </p:nvPr>
        </p:nvSpPr>
        <p:spPr>
          <a:xfrm>
            <a:off x="1413314"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90" name="Google Shape;4390;p551"/>
          <p:cNvSpPr txBox="1">
            <a:spLocks noGrp="1"/>
          </p:cNvSpPr>
          <p:nvPr>
            <p:ph type="subTitle" idx="1"/>
          </p:nvPr>
        </p:nvSpPr>
        <p:spPr>
          <a:xfrm>
            <a:off x="1413314" y="376686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391" name="Google Shape;4391;p551"/>
          <p:cNvSpPr>
            <a:spLocks noGrp="1"/>
          </p:cNvSpPr>
          <p:nvPr>
            <p:ph type="pic" idx="2"/>
          </p:nvPr>
        </p:nvSpPr>
        <p:spPr>
          <a:xfrm>
            <a:off x="7118686" y="233915"/>
            <a:ext cx="5073316" cy="5943600"/>
          </a:xfrm>
          <a:prstGeom prst="rect">
            <a:avLst/>
          </a:prstGeom>
          <a:noFill/>
          <a:ln>
            <a:noFill/>
          </a:ln>
        </p:spPr>
      </p:sp>
      <p:grpSp>
        <p:nvGrpSpPr>
          <p:cNvPr id="4392" name="Google Shape;4392;p551"/>
          <p:cNvGrpSpPr/>
          <p:nvPr/>
        </p:nvGrpSpPr>
        <p:grpSpPr>
          <a:xfrm>
            <a:off x="0" y="5020351"/>
            <a:ext cx="12192000" cy="1837653"/>
            <a:chOff x="0" y="5020348"/>
            <a:chExt cx="12192000" cy="1837653"/>
          </a:xfrm>
        </p:grpSpPr>
        <p:sp>
          <p:nvSpPr>
            <p:cNvPr id="4393" name="Google Shape;4393;p55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394" name="Google Shape;4394;p55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395" name="Google Shape;4395;p55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matchingName="20_Divider">
  <p:cSld name="20_Divider 2">
    <p:bg>
      <p:bgPr>
        <a:solidFill>
          <a:schemeClr val="lt2"/>
        </a:solidFill>
        <a:effectLst/>
      </p:bgPr>
    </p:bg>
    <p:spTree>
      <p:nvGrpSpPr>
        <p:cNvPr id="1" name="Shape 4396"/>
        <p:cNvGrpSpPr/>
        <p:nvPr/>
      </p:nvGrpSpPr>
      <p:grpSpPr>
        <a:xfrm>
          <a:off x="0" y="0"/>
          <a:ext cx="0" cy="0"/>
          <a:chOff x="0" y="0"/>
          <a:chExt cx="0" cy="0"/>
        </a:xfrm>
      </p:grpSpPr>
      <p:grpSp>
        <p:nvGrpSpPr>
          <p:cNvPr id="4397" name="Google Shape;4397;p552"/>
          <p:cNvGrpSpPr/>
          <p:nvPr/>
        </p:nvGrpSpPr>
        <p:grpSpPr>
          <a:xfrm>
            <a:off x="0" y="5020348"/>
            <a:ext cx="12192000" cy="1837653"/>
            <a:chOff x="0" y="5020347"/>
            <a:chExt cx="12192000" cy="1837653"/>
          </a:xfrm>
        </p:grpSpPr>
        <p:sp>
          <p:nvSpPr>
            <p:cNvPr id="4398" name="Google Shape;4398;p55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399" name="Google Shape;4399;p55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00" name="Google Shape;4400;p55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401" name="Google Shape;4401;p55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402" name="Google Shape;4402;p552"/>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03" name="Google Shape;4403;p552"/>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matchingName="69_Cover">
  <p:cSld name="69_Cover">
    <p:spTree>
      <p:nvGrpSpPr>
        <p:cNvPr id="1" name="Shape 4404"/>
        <p:cNvGrpSpPr/>
        <p:nvPr/>
      </p:nvGrpSpPr>
      <p:grpSpPr>
        <a:xfrm>
          <a:off x="0" y="0"/>
          <a:ext cx="0" cy="0"/>
          <a:chOff x="0" y="0"/>
          <a:chExt cx="0" cy="0"/>
        </a:xfrm>
      </p:grpSpPr>
      <p:sp>
        <p:nvSpPr>
          <p:cNvPr id="4405" name="Google Shape;4405;p553"/>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06" name="Google Shape;4406;p553"/>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07" name="Google Shape;4407;p553"/>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408" name="Google Shape;4408;p553"/>
          <p:cNvSpPr>
            <a:spLocks noGrp="1"/>
          </p:cNvSpPr>
          <p:nvPr>
            <p:ph type="pic" idx="2"/>
          </p:nvPr>
        </p:nvSpPr>
        <p:spPr>
          <a:xfrm>
            <a:off x="7118685" y="233915"/>
            <a:ext cx="5073316" cy="5943600"/>
          </a:xfrm>
          <a:prstGeom prst="rect">
            <a:avLst/>
          </a:prstGeom>
          <a:noFill/>
          <a:ln>
            <a:noFill/>
          </a:ln>
        </p:spPr>
      </p:sp>
      <p:grpSp>
        <p:nvGrpSpPr>
          <p:cNvPr id="4409" name="Google Shape;4409;p553"/>
          <p:cNvGrpSpPr/>
          <p:nvPr/>
        </p:nvGrpSpPr>
        <p:grpSpPr>
          <a:xfrm>
            <a:off x="0" y="5020348"/>
            <a:ext cx="12192000" cy="1837653"/>
            <a:chOff x="0" y="5020348"/>
            <a:chExt cx="12192000" cy="1837653"/>
          </a:xfrm>
        </p:grpSpPr>
        <p:sp>
          <p:nvSpPr>
            <p:cNvPr id="4410" name="Google Shape;4410;p5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11" name="Google Shape;4411;p55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412" name="Google Shape;4412;p55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matchingName="67_Divider">
  <p:cSld name="67_Divider">
    <p:bg>
      <p:bgPr>
        <a:solidFill>
          <a:schemeClr val="lt2"/>
        </a:solidFill>
        <a:effectLst/>
      </p:bgPr>
    </p:bg>
    <p:spTree>
      <p:nvGrpSpPr>
        <p:cNvPr id="1" name="Shape 4413"/>
        <p:cNvGrpSpPr/>
        <p:nvPr/>
      </p:nvGrpSpPr>
      <p:grpSpPr>
        <a:xfrm>
          <a:off x="0" y="0"/>
          <a:ext cx="0" cy="0"/>
          <a:chOff x="0" y="0"/>
          <a:chExt cx="0" cy="0"/>
        </a:xfrm>
      </p:grpSpPr>
      <p:grpSp>
        <p:nvGrpSpPr>
          <p:cNvPr id="4414" name="Google Shape;4414;p554"/>
          <p:cNvGrpSpPr/>
          <p:nvPr/>
        </p:nvGrpSpPr>
        <p:grpSpPr>
          <a:xfrm>
            <a:off x="0" y="5020348"/>
            <a:ext cx="12192000" cy="1837653"/>
            <a:chOff x="0" y="5020347"/>
            <a:chExt cx="12192000" cy="1837653"/>
          </a:xfrm>
        </p:grpSpPr>
        <p:sp>
          <p:nvSpPr>
            <p:cNvPr id="4415" name="Google Shape;4415;p55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16" name="Google Shape;4416;p55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17" name="Google Shape;4417;p55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418" name="Google Shape;4418;p55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419" name="Google Shape;4419;p554"/>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20" name="Google Shape;4420;p554"/>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Photo Slide">
  <p:cSld name="Photo Slide 3">
    <p:spTree>
      <p:nvGrpSpPr>
        <p:cNvPr id="1" name="Shape 463"/>
        <p:cNvGrpSpPr/>
        <p:nvPr/>
      </p:nvGrpSpPr>
      <p:grpSpPr>
        <a:xfrm>
          <a:off x="0" y="0"/>
          <a:ext cx="0" cy="0"/>
          <a:chOff x="0" y="0"/>
          <a:chExt cx="0" cy="0"/>
        </a:xfrm>
      </p:grpSpPr>
      <p:sp>
        <p:nvSpPr>
          <p:cNvPr id="464" name="Google Shape;464;p141"/>
          <p:cNvSpPr txBox="1">
            <a:spLocks noGrp="1"/>
          </p:cNvSpPr>
          <p:nvPr>
            <p:ph type="body" idx="1"/>
          </p:nvPr>
        </p:nvSpPr>
        <p:spPr>
          <a:xfrm>
            <a:off x="457202" y="1146259"/>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65" name="Google Shape;465;p1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66" name="Google Shape;466;p141"/>
          <p:cNvGrpSpPr/>
          <p:nvPr/>
        </p:nvGrpSpPr>
        <p:grpSpPr>
          <a:xfrm>
            <a:off x="0" y="5379428"/>
            <a:ext cx="2807368" cy="753891"/>
            <a:chOff x="0" y="5379426"/>
            <a:chExt cx="2807368" cy="753891"/>
          </a:xfrm>
        </p:grpSpPr>
        <p:sp>
          <p:nvSpPr>
            <p:cNvPr id="467" name="Google Shape;467;p1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68" name="Google Shape;468;p1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69" name="Google Shape;469;p141"/>
          <p:cNvSpPr>
            <a:spLocks noGrp="1"/>
          </p:cNvSpPr>
          <p:nvPr>
            <p:ph type="pic" idx="2"/>
          </p:nvPr>
        </p:nvSpPr>
        <p:spPr>
          <a:xfrm>
            <a:off x="2807368" y="457203"/>
            <a:ext cx="8915400" cy="5943599"/>
          </a:xfrm>
          <a:prstGeom prst="rect">
            <a:avLst/>
          </a:prstGeom>
          <a:noFill/>
          <a:ln>
            <a:noFill/>
          </a:ln>
        </p:spPr>
      </p:sp>
      <p:pic>
        <p:nvPicPr>
          <p:cNvPr id="470" name="Google Shape;470;p141"/>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matchingName="26_Quotation">
  <p:cSld name="26_Quotation">
    <p:spTree>
      <p:nvGrpSpPr>
        <p:cNvPr id="1" name="Shape 4421"/>
        <p:cNvGrpSpPr/>
        <p:nvPr/>
      </p:nvGrpSpPr>
      <p:grpSpPr>
        <a:xfrm>
          <a:off x="0" y="0"/>
          <a:ext cx="0" cy="0"/>
          <a:chOff x="0" y="0"/>
          <a:chExt cx="0" cy="0"/>
        </a:xfrm>
      </p:grpSpPr>
      <p:sp>
        <p:nvSpPr>
          <p:cNvPr id="4422" name="Google Shape;4422;p55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23" name="Google Shape;4423;p55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24" name="Google Shape;4424;p555"/>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25" name="Google Shape;4425;p555"/>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426" name="Google Shape;4426;p5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27" name="Google Shape;4427;p5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428" name="Google Shape;4428;p555"/>
          <p:cNvGrpSpPr/>
          <p:nvPr/>
        </p:nvGrpSpPr>
        <p:grpSpPr>
          <a:xfrm>
            <a:off x="7191544" y="1"/>
            <a:ext cx="5000459" cy="1425992"/>
            <a:chOff x="7191542" y="1"/>
            <a:chExt cx="5000459" cy="1425992"/>
          </a:xfrm>
        </p:grpSpPr>
        <p:pic>
          <p:nvPicPr>
            <p:cNvPr id="4429" name="Google Shape;4429;p5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30" name="Google Shape;4430;p555"/>
            <p:cNvGrpSpPr/>
            <p:nvPr/>
          </p:nvGrpSpPr>
          <p:grpSpPr>
            <a:xfrm>
              <a:off x="7191542" y="1"/>
              <a:ext cx="5000459" cy="1425992"/>
              <a:chOff x="7186272" y="0"/>
              <a:chExt cx="5005729" cy="1427495"/>
            </a:xfrm>
          </p:grpSpPr>
          <p:sp>
            <p:nvSpPr>
              <p:cNvPr id="4431" name="Google Shape;4431;p5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432" name="Google Shape;4432;p5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433" name="Google Shape;4433;p555"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matchingName="23_Cover">
  <p:cSld name="23_Cover">
    <p:spTree>
      <p:nvGrpSpPr>
        <p:cNvPr id="1" name="Shape 4434"/>
        <p:cNvGrpSpPr/>
        <p:nvPr/>
      </p:nvGrpSpPr>
      <p:grpSpPr>
        <a:xfrm>
          <a:off x="0" y="0"/>
          <a:ext cx="0" cy="0"/>
          <a:chOff x="0" y="0"/>
          <a:chExt cx="0" cy="0"/>
        </a:xfrm>
      </p:grpSpPr>
      <p:sp>
        <p:nvSpPr>
          <p:cNvPr id="4435" name="Google Shape;4435;p556"/>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36" name="Google Shape;4436;p556"/>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37" name="Google Shape;4437;p556"/>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438" name="Google Shape;4438;p556"/>
          <p:cNvSpPr>
            <a:spLocks noGrp="1"/>
          </p:cNvSpPr>
          <p:nvPr>
            <p:ph type="pic" idx="2"/>
          </p:nvPr>
        </p:nvSpPr>
        <p:spPr>
          <a:xfrm>
            <a:off x="7118686" y="233915"/>
            <a:ext cx="5073316" cy="5943600"/>
          </a:xfrm>
          <a:prstGeom prst="rect">
            <a:avLst/>
          </a:prstGeom>
          <a:noFill/>
          <a:ln>
            <a:noFill/>
          </a:ln>
        </p:spPr>
      </p:sp>
      <p:grpSp>
        <p:nvGrpSpPr>
          <p:cNvPr id="4439" name="Google Shape;4439;p556"/>
          <p:cNvGrpSpPr/>
          <p:nvPr/>
        </p:nvGrpSpPr>
        <p:grpSpPr>
          <a:xfrm>
            <a:off x="0" y="5020348"/>
            <a:ext cx="12192000" cy="1837653"/>
            <a:chOff x="0" y="5020348"/>
            <a:chExt cx="12192000" cy="1837653"/>
          </a:xfrm>
        </p:grpSpPr>
        <p:sp>
          <p:nvSpPr>
            <p:cNvPr id="4440" name="Google Shape;4440;p55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41" name="Google Shape;4441;p55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442" name="Google Shape;4442;p55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matchingName="22_Divider">
  <p:cSld name="22_Divider">
    <p:bg>
      <p:bgPr>
        <a:solidFill>
          <a:schemeClr val="lt2"/>
        </a:solidFill>
        <a:effectLst/>
      </p:bgPr>
    </p:bg>
    <p:spTree>
      <p:nvGrpSpPr>
        <p:cNvPr id="1" name="Shape 4443"/>
        <p:cNvGrpSpPr/>
        <p:nvPr/>
      </p:nvGrpSpPr>
      <p:grpSpPr>
        <a:xfrm>
          <a:off x="0" y="0"/>
          <a:ext cx="0" cy="0"/>
          <a:chOff x="0" y="0"/>
          <a:chExt cx="0" cy="0"/>
        </a:xfrm>
      </p:grpSpPr>
      <p:grpSp>
        <p:nvGrpSpPr>
          <p:cNvPr id="4444" name="Google Shape;4444;p557"/>
          <p:cNvGrpSpPr/>
          <p:nvPr/>
        </p:nvGrpSpPr>
        <p:grpSpPr>
          <a:xfrm>
            <a:off x="0" y="5020348"/>
            <a:ext cx="12192000" cy="1837653"/>
            <a:chOff x="0" y="5020347"/>
            <a:chExt cx="12192000" cy="1837653"/>
          </a:xfrm>
        </p:grpSpPr>
        <p:sp>
          <p:nvSpPr>
            <p:cNvPr id="4445" name="Google Shape;4445;p55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46" name="Google Shape;4446;p55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47" name="Google Shape;4447;p55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448" name="Google Shape;4448;p55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449" name="Google Shape;4449;p557"/>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50" name="Google Shape;4450;p557"/>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matchingName="7_Cover">
  <p:cSld name="7_Cover 2">
    <p:spTree>
      <p:nvGrpSpPr>
        <p:cNvPr id="1" name="Shape 4451"/>
        <p:cNvGrpSpPr/>
        <p:nvPr/>
      </p:nvGrpSpPr>
      <p:grpSpPr>
        <a:xfrm>
          <a:off x="0" y="0"/>
          <a:ext cx="0" cy="0"/>
          <a:chOff x="0" y="0"/>
          <a:chExt cx="0" cy="0"/>
        </a:xfrm>
      </p:grpSpPr>
      <p:sp>
        <p:nvSpPr>
          <p:cNvPr id="4452" name="Google Shape;4452;p558"/>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53" name="Google Shape;4453;p558"/>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54" name="Google Shape;4454;p558"/>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455" name="Google Shape;4455;p558"/>
          <p:cNvSpPr>
            <a:spLocks noGrp="1"/>
          </p:cNvSpPr>
          <p:nvPr>
            <p:ph type="pic" idx="2"/>
          </p:nvPr>
        </p:nvSpPr>
        <p:spPr>
          <a:xfrm>
            <a:off x="7118684" y="233915"/>
            <a:ext cx="5073316" cy="5943600"/>
          </a:xfrm>
          <a:prstGeom prst="rect">
            <a:avLst/>
          </a:prstGeom>
          <a:noFill/>
          <a:ln>
            <a:noFill/>
          </a:ln>
        </p:spPr>
      </p:sp>
      <p:grpSp>
        <p:nvGrpSpPr>
          <p:cNvPr id="4456" name="Google Shape;4456;p558"/>
          <p:cNvGrpSpPr/>
          <p:nvPr/>
        </p:nvGrpSpPr>
        <p:grpSpPr>
          <a:xfrm>
            <a:off x="0" y="5020349"/>
            <a:ext cx="12192000" cy="1837653"/>
            <a:chOff x="0" y="5020348"/>
            <a:chExt cx="12192000" cy="1837653"/>
          </a:xfrm>
        </p:grpSpPr>
        <p:sp>
          <p:nvSpPr>
            <p:cNvPr id="4457" name="Google Shape;4457;p55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58" name="Google Shape;4458;p55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459" name="Google Shape;4459;p55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matchingName="7_Divider">
  <p:cSld name="7_Divider 2">
    <p:bg>
      <p:bgPr>
        <a:solidFill>
          <a:schemeClr val="lt2"/>
        </a:solidFill>
        <a:effectLst/>
      </p:bgPr>
    </p:bg>
    <p:spTree>
      <p:nvGrpSpPr>
        <p:cNvPr id="1" name="Shape 4460"/>
        <p:cNvGrpSpPr/>
        <p:nvPr/>
      </p:nvGrpSpPr>
      <p:grpSpPr>
        <a:xfrm>
          <a:off x="0" y="0"/>
          <a:ext cx="0" cy="0"/>
          <a:chOff x="0" y="0"/>
          <a:chExt cx="0" cy="0"/>
        </a:xfrm>
      </p:grpSpPr>
      <p:grpSp>
        <p:nvGrpSpPr>
          <p:cNvPr id="4461" name="Google Shape;4461;p559"/>
          <p:cNvGrpSpPr/>
          <p:nvPr/>
        </p:nvGrpSpPr>
        <p:grpSpPr>
          <a:xfrm>
            <a:off x="0" y="5020348"/>
            <a:ext cx="12192000" cy="1837653"/>
            <a:chOff x="0" y="5020347"/>
            <a:chExt cx="12192000" cy="1837653"/>
          </a:xfrm>
        </p:grpSpPr>
        <p:sp>
          <p:nvSpPr>
            <p:cNvPr id="4462" name="Google Shape;4462;p55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63" name="Google Shape;4463;p55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64" name="Google Shape;4464;p55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465" name="Google Shape;4465;p55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466" name="Google Shape;4466;p559"/>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67" name="Google Shape;4467;p559"/>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matchingName="13_Quotation">
  <p:cSld name="13_Quotation 2">
    <p:spTree>
      <p:nvGrpSpPr>
        <p:cNvPr id="1" name="Shape 4468"/>
        <p:cNvGrpSpPr/>
        <p:nvPr/>
      </p:nvGrpSpPr>
      <p:grpSpPr>
        <a:xfrm>
          <a:off x="0" y="0"/>
          <a:ext cx="0" cy="0"/>
          <a:chOff x="0" y="0"/>
          <a:chExt cx="0" cy="0"/>
        </a:xfrm>
      </p:grpSpPr>
      <p:sp>
        <p:nvSpPr>
          <p:cNvPr id="4469" name="Google Shape;4469;p56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70" name="Google Shape;4470;p56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71" name="Google Shape;4471;p56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72" name="Google Shape;4472;p56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473" name="Google Shape;4473;p5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74" name="Google Shape;4474;p5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475" name="Google Shape;4475;p560"/>
          <p:cNvGrpSpPr/>
          <p:nvPr/>
        </p:nvGrpSpPr>
        <p:grpSpPr>
          <a:xfrm>
            <a:off x="7191543" y="1"/>
            <a:ext cx="5000459" cy="1425992"/>
            <a:chOff x="7191542" y="1"/>
            <a:chExt cx="5000459" cy="1425992"/>
          </a:xfrm>
        </p:grpSpPr>
        <p:pic>
          <p:nvPicPr>
            <p:cNvPr id="4476" name="Google Shape;4476;p5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77" name="Google Shape;4477;p560"/>
            <p:cNvGrpSpPr/>
            <p:nvPr/>
          </p:nvGrpSpPr>
          <p:grpSpPr>
            <a:xfrm>
              <a:off x="7191542" y="1"/>
              <a:ext cx="5000459" cy="1425992"/>
              <a:chOff x="7186272" y="0"/>
              <a:chExt cx="5005729" cy="1427495"/>
            </a:xfrm>
          </p:grpSpPr>
          <p:sp>
            <p:nvSpPr>
              <p:cNvPr id="4478" name="Google Shape;4478;p5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479" name="Google Shape;4479;p5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480" name="Google Shape;4480;p56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matchingName="13_Quotation">
  <p:cSld name="13_Quotation 3">
    <p:spTree>
      <p:nvGrpSpPr>
        <p:cNvPr id="1" name="Shape 4481"/>
        <p:cNvGrpSpPr/>
        <p:nvPr/>
      </p:nvGrpSpPr>
      <p:grpSpPr>
        <a:xfrm>
          <a:off x="0" y="0"/>
          <a:ext cx="0" cy="0"/>
          <a:chOff x="0" y="0"/>
          <a:chExt cx="0" cy="0"/>
        </a:xfrm>
      </p:grpSpPr>
      <p:sp>
        <p:nvSpPr>
          <p:cNvPr id="4482" name="Google Shape;4482;p56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83" name="Google Shape;4483;p56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84" name="Google Shape;4484;p56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85" name="Google Shape;4485;p56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486" name="Google Shape;4486;p5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87" name="Google Shape;4487;p5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488" name="Google Shape;4488;p561"/>
          <p:cNvGrpSpPr/>
          <p:nvPr/>
        </p:nvGrpSpPr>
        <p:grpSpPr>
          <a:xfrm>
            <a:off x="7191543" y="1"/>
            <a:ext cx="5000459" cy="1425992"/>
            <a:chOff x="7191542" y="1"/>
            <a:chExt cx="5000459" cy="1425992"/>
          </a:xfrm>
        </p:grpSpPr>
        <p:pic>
          <p:nvPicPr>
            <p:cNvPr id="4489" name="Google Shape;4489;p5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90" name="Google Shape;4490;p561"/>
            <p:cNvGrpSpPr/>
            <p:nvPr/>
          </p:nvGrpSpPr>
          <p:grpSpPr>
            <a:xfrm>
              <a:off x="7191542" y="1"/>
              <a:ext cx="5000459" cy="1425992"/>
              <a:chOff x="7186272" y="0"/>
              <a:chExt cx="5005729" cy="1427495"/>
            </a:xfrm>
          </p:grpSpPr>
          <p:sp>
            <p:nvSpPr>
              <p:cNvPr id="4491" name="Google Shape;4491;p5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492" name="Google Shape;4492;p5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493" name="Google Shape;4493;p56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matchingName="6_Title and Content">
  <p:cSld name="6_Title and Content 6">
    <p:spTree>
      <p:nvGrpSpPr>
        <p:cNvPr id="1" name="Shape 4494"/>
        <p:cNvGrpSpPr/>
        <p:nvPr/>
      </p:nvGrpSpPr>
      <p:grpSpPr>
        <a:xfrm>
          <a:off x="0" y="0"/>
          <a:ext cx="0" cy="0"/>
          <a:chOff x="0" y="0"/>
          <a:chExt cx="0" cy="0"/>
        </a:xfrm>
      </p:grpSpPr>
      <p:grpSp>
        <p:nvGrpSpPr>
          <p:cNvPr id="4495" name="Google Shape;4495;p562"/>
          <p:cNvGrpSpPr/>
          <p:nvPr/>
        </p:nvGrpSpPr>
        <p:grpSpPr>
          <a:xfrm>
            <a:off x="7191543" y="1"/>
            <a:ext cx="5000459" cy="1425992"/>
            <a:chOff x="7191542" y="1"/>
            <a:chExt cx="5000459" cy="1425992"/>
          </a:xfrm>
        </p:grpSpPr>
        <p:pic>
          <p:nvPicPr>
            <p:cNvPr id="4496" name="Google Shape;4496;p5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97" name="Google Shape;4497;p562"/>
            <p:cNvGrpSpPr/>
            <p:nvPr/>
          </p:nvGrpSpPr>
          <p:grpSpPr>
            <a:xfrm>
              <a:off x="7191542" y="1"/>
              <a:ext cx="5000459" cy="1425992"/>
              <a:chOff x="7186272" y="0"/>
              <a:chExt cx="5005729" cy="1427495"/>
            </a:xfrm>
          </p:grpSpPr>
          <p:sp>
            <p:nvSpPr>
              <p:cNvPr id="4498" name="Google Shape;4498;p5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499" name="Google Shape;4499;p5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500" name="Google Shape;4500;p56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01" name="Google Shape;4501;p56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02" name="Google Shape;4502;p56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503" name="Google Shape;4503;p5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04" name="Google Shape;4504;p5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matchingName="6_Two Content">
  <p:cSld name="6_Two Content 2">
    <p:spTree>
      <p:nvGrpSpPr>
        <p:cNvPr id="1" name="Shape 4505"/>
        <p:cNvGrpSpPr/>
        <p:nvPr/>
      </p:nvGrpSpPr>
      <p:grpSpPr>
        <a:xfrm>
          <a:off x="0" y="0"/>
          <a:ext cx="0" cy="0"/>
          <a:chOff x="0" y="0"/>
          <a:chExt cx="0" cy="0"/>
        </a:xfrm>
      </p:grpSpPr>
      <p:sp>
        <p:nvSpPr>
          <p:cNvPr id="4506" name="Google Shape;4506;p56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07" name="Google Shape;4507;p563"/>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508" name="Google Shape;4508;p563"/>
          <p:cNvGrpSpPr/>
          <p:nvPr/>
        </p:nvGrpSpPr>
        <p:grpSpPr>
          <a:xfrm>
            <a:off x="7191543" y="1"/>
            <a:ext cx="5000459" cy="1425992"/>
            <a:chOff x="7191542" y="1"/>
            <a:chExt cx="5000459" cy="1425992"/>
          </a:xfrm>
        </p:grpSpPr>
        <p:pic>
          <p:nvPicPr>
            <p:cNvPr id="4509" name="Google Shape;4509;p5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10" name="Google Shape;4510;p563"/>
            <p:cNvGrpSpPr/>
            <p:nvPr/>
          </p:nvGrpSpPr>
          <p:grpSpPr>
            <a:xfrm>
              <a:off x="7191542" y="1"/>
              <a:ext cx="5000459" cy="1425992"/>
              <a:chOff x="7186272" y="0"/>
              <a:chExt cx="5005729" cy="1427495"/>
            </a:xfrm>
          </p:grpSpPr>
          <p:sp>
            <p:nvSpPr>
              <p:cNvPr id="4511" name="Google Shape;4511;p5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512" name="Google Shape;4512;p5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513" name="Google Shape;4513;p563"/>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14" name="Google Shape;4514;p563"/>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515" name="Google Shape;4515;p5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16" name="Google Shape;4516;p5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matchingName="6_Comparison">
  <p:cSld name="6_Comparison 3">
    <p:spTree>
      <p:nvGrpSpPr>
        <p:cNvPr id="1" name="Shape 4517"/>
        <p:cNvGrpSpPr/>
        <p:nvPr/>
      </p:nvGrpSpPr>
      <p:grpSpPr>
        <a:xfrm>
          <a:off x="0" y="0"/>
          <a:ext cx="0" cy="0"/>
          <a:chOff x="0" y="0"/>
          <a:chExt cx="0" cy="0"/>
        </a:xfrm>
      </p:grpSpPr>
      <p:grpSp>
        <p:nvGrpSpPr>
          <p:cNvPr id="4518" name="Google Shape;4518;p564"/>
          <p:cNvGrpSpPr/>
          <p:nvPr/>
        </p:nvGrpSpPr>
        <p:grpSpPr>
          <a:xfrm>
            <a:off x="7191543" y="1"/>
            <a:ext cx="5000459" cy="1425992"/>
            <a:chOff x="7191542" y="1"/>
            <a:chExt cx="5000459" cy="1425992"/>
          </a:xfrm>
        </p:grpSpPr>
        <p:pic>
          <p:nvPicPr>
            <p:cNvPr id="4519" name="Google Shape;4519;p5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20" name="Google Shape;4520;p564"/>
            <p:cNvGrpSpPr/>
            <p:nvPr/>
          </p:nvGrpSpPr>
          <p:grpSpPr>
            <a:xfrm>
              <a:off x="7191542" y="1"/>
              <a:ext cx="5000459" cy="1425992"/>
              <a:chOff x="7186272" y="0"/>
              <a:chExt cx="5005729" cy="1427495"/>
            </a:xfrm>
          </p:grpSpPr>
          <p:sp>
            <p:nvSpPr>
              <p:cNvPr id="4521" name="Google Shape;4521;p5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522" name="Google Shape;4522;p5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523" name="Google Shape;4523;p56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24" name="Google Shape;4524;p564"/>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525" name="Google Shape;4525;p564"/>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26" name="Google Shape;4526;p56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527" name="Google Shape;4527;p56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28" name="Google Shape;4528;p56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529" name="Google Shape;4529;p5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30" name="Google Shape;4530;p5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Divider">
  <p:cSld name="Divider 10">
    <p:bg>
      <p:bgPr>
        <a:solidFill>
          <a:schemeClr val="lt2"/>
        </a:solidFill>
        <a:effectLst/>
      </p:bgPr>
    </p:bg>
    <p:spTree>
      <p:nvGrpSpPr>
        <p:cNvPr id="1" name="Shape 471"/>
        <p:cNvGrpSpPr/>
        <p:nvPr/>
      </p:nvGrpSpPr>
      <p:grpSpPr>
        <a:xfrm>
          <a:off x="0" y="0"/>
          <a:ext cx="0" cy="0"/>
          <a:chOff x="0" y="0"/>
          <a:chExt cx="0" cy="0"/>
        </a:xfrm>
      </p:grpSpPr>
      <p:grpSp>
        <p:nvGrpSpPr>
          <p:cNvPr id="472" name="Google Shape;472;p142"/>
          <p:cNvGrpSpPr/>
          <p:nvPr/>
        </p:nvGrpSpPr>
        <p:grpSpPr>
          <a:xfrm>
            <a:off x="0" y="5020348"/>
            <a:ext cx="12192000" cy="1837653"/>
            <a:chOff x="0" y="5020347"/>
            <a:chExt cx="12192000" cy="1837653"/>
          </a:xfrm>
        </p:grpSpPr>
        <p:sp>
          <p:nvSpPr>
            <p:cNvPr id="473" name="Google Shape;473;p14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74" name="Google Shape;474;p14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75" name="Google Shape;475;p14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76" name="Google Shape;476;p14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77" name="Google Shape;477;p142"/>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8" name="Google Shape;478;p142"/>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matchingName="6_Photo Slide">
  <p:cSld name="6_Photo Slide 2">
    <p:spTree>
      <p:nvGrpSpPr>
        <p:cNvPr id="1" name="Shape 4531"/>
        <p:cNvGrpSpPr/>
        <p:nvPr/>
      </p:nvGrpSpPr>
      <p:grpSpPr>
        <a:xfrm>
          <a:off x="0" y="0"/>
          <a:ext cx="0" cy="0"/>
          <a:chOff x="0" y="0"/>
          <a:chExt cx="0" cy="0"/>
        </a:xfrm>
      </p:grpSpPr>
      <p:sp>
        <p:nvSpPr>
          <p:cNvPr id="4532" name="Google Shape;4532;p565"/>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533" name="Google Shape;4533;p56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534" name="Google Shape;4534;p565"/>
          <p:cNvGrpSpPr/>
          <p:nvPr/>
        </p:nvGrpSpPr>
        <p:grpSpPr>
          <a:xfrm>
            <a:off x="0" y="5379427"/>
            <a:ext cx="2807368" cy="753891"/>
            <a:chOff x="0" y="5379426"/>
            <a:chExt cx="2807368" cy="753891"/>
          </a:xfrm>
        </p:grpSpPr>
        <p:sp>
          <p:nvSpPr>
            <p:cNvPr id="4535" name="Google Shape;4535;p56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36" name="Google Shape;4536;p56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537" name="Google Shape;4537;p565"/>
          <p:cNvSpPr>
            <a:spLocks noGrp="1"/>
          </p:cNvSpPr>
          <p:nvPr>
            <p:ph type="pic" idx="2"/>
          </p:nvPr>
        </p:nvSpPr>
        <p:spPr>
          <a:xfrm>
            <a:off x="2807368" y="457202"/>
            <a:ext cx="8915400" cy="5943598"/>
          </a:xfrm>
          <a:prstGeom prst="rect">
            <a:avLst/>
          </a:prstGeom>
          <a:noFill/>
          <a:ln>
            <a:noFill/>
          </a:ln>
        </p:spPr>
      </p:sp>
      <p:pic>
        <p:nvPicPr>
          <p:cNvPr id="4538" name="Google Shape;4538;p565"/>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matchingName="5_End">
  <p:cSld name="5_End 2">
    <p:spTree>
      <p:nvGrpSpPr>
        <p:cNvPr id="1" name="Shape 4539"/>
        <p:cNvGrpSpPr/>
        <p:nvPr/>
      </p:nvGrpSpPr>
      <p:grpSpPr>
        <a:xfrm>
          <a:off x="0" y="0"/>
          <a:ext cx="0" cy="0"/>
          <a:chOff x="0" y="0"/>
          <a:chExt cx="0" cy="0"/>
        </a:xfrm>
      </p:grpSpPr>
      <p:grpSp>
        <p:nvGrpSpPr>
          <p:cNvPr id="4540" name="Google Shape;4540;p566"/>
          <p:cNvGrpSpPr/>
          <p:nvPr/>
        </p:nvGrpSpPr>
        <p:grpSpPr>
          <a:xfrm>
            <a:off x="0" y="0"/>
            <a:ext cx="12192000" cy="2148830"/>
            <a:chOff x="0" y="0"/>
            <a:chExt cx="12192000" cy="2148830"/>
          </a:xfrm>
        </p:grpSpPr>
        <p:sp>
          <p:nvSpPr>
            <p:cNvPr id="4541" name="Google Shape;4541;p56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542" name="Google Shape;4542;p56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4543" name="Google Shape;4543;p566"/>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44" name="Google Shape;4544;p566"/>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45" name="Google Shape;4545;p56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546" name="Google Shape;4546;p566"/>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4547" name="Google Shape;4547;p56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matchingName="4_Blank">
  <p:cSld name="4_Blank 2">
    <p:spTree>
      <p:nvGrpSpPr>
        <p:cNvPr id="1" name="Shape 4548"/>
        <p:cNvGrpSpPr/>
        <p:nvPr/>
      </p:nvGrpSpPr>
      <p:grpSpPr>
        <a:xfrm>
          <a:off x="0" y="0"/>
          <a:ext cx="0" cy="0"/>
          <a:chOff x="0" y="0"/>
          <a:chExt cx="0" cy="0"/>
        </a:xfrm>
      </p:grpSpPr>
      <p:sp>
        <p:nvSpPr>
          <p:cNvPr id="4549" name="Google Shape;4549;p56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550" name="Google Shape;4550;p5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51" name="Google Shape;4551;p5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552" name="Google Shape;4552;p567"/>
          <p:cNvGrpSpPr/>
          <p:nvPr/>
        </p:nvGrpSpPr>
        <p:grpSpPr>
          <a:xfrm>
            <a:off x="7191543" y="1"/>
            <a:ext cx="5000459" cy="1425992"/>
            <a:chOff x="7191542" y="1"/>
            <a:chExt cx="5000459" cy="1425992"/>
          </a:xfrm>
        </p:grpSpPr>
        <p:pic>
          <p:nvPicPr>
            <p:cNvPr id="4553" name="Google Shape;4553;p5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54" name="Google Shape;4554;p567"/>
            <p:cNvGrpSpPr/>
            <p:nvPr/>
          </p:nvGrpSpPr>
          <p:grpSpPr>
            <a:xfrm>
              <a:off x="7191542" y="1"/>
              <a:ext cx="5000459" cy="1425992"/>
              <a:chOff x="7186272" y="0"/>
              <a:chExt cx="5005729" cy="1427495"/>
            </a:xfrm>
          </p:grpSpPr>
          <p:sp>
            <p:nvSpPr>
              <p:cNvPr id="4555" name="Google Shape;4555;p5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556" name="Google Shape;4556;p5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matchingName="6_Title Only">
  <p:cSld name="6_Title Only 2">
    <p:spTree>
      <p:nvGrpSpPr>
        <p:cNvPr id="1" name="Shape 4557"/>
        <p:cNvGrpSpPr/>
        <p:nvPr/>
      </p:nvGrpSpPr>
      <p:grpSpPr>
        <a:xfrm>
          <a:off x="0" y="0"/>
          <a:ext cx="0" cy="0"/>
          <a:chOff x="0" y="0"/>
          <a:chExt cx="0" cy="0"/>
        </a:xfrm>
      </p:grpSpPr>
      <p:grpSp>
        <p:nvGrpSpPr>
          <p:cNvPr id="4558" name="Google Shape;4558;p568"/>
          <p:cNvGrpSpPr/>
          <p:nvPr/>
        </p:nvGrpSpPr>
        <p:grpSpPr>
          <a:xfrm>
            <a:off x="7191543" y="1"/>
            <a:ext cx="5000459" cy="1425992"/>
            <a:chOff x="7191542" y="1"/>
            <a:chExt cx="5000459" cy="1425992"/>
          </a:xfrm>
        </p:grpSpPr>
        <p:pic>
          <p:nvPicPr>
            <p:cNvPr id="4559" name="Google Shape;4559;p5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60" name="Google Shape;4560;p568"/>
            <p:cNvGrpSpPr/>
            <p:nvPr/>
          </p:nvGrpSpPr>
          <p:grpSpPr>
            <a:xfrm>
              <a:off x="7191542" y="1"/>
              <a:ext cx="5000459" cy="1425992"/>
              <a:chOff x="7186272" y="0"/>
              <a:chExt cx="5005729" cy="1427495"/>
            </a:xfrm>
          </p:grpSpPr>
          <p:sp>
            <p:nvSpPr>
              <p:cNvPr id="4561" name="Google Shape;4561;p5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562" name="Google Shape;4562;p5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563" name="Google Shape;4563;p5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64" name="Google Shape;4564;p56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565" name="Google Shape;4565;p5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66" name="Google Shape;4566;p5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matchingName="14_Quotation">
  <p:cSld name="14_Quotation">
    <p:spTree>
      <p:nvGrpSpPr>
        <p:cNvPr id="1" name="Shape 4567"/>
        <p:cNvGrpSpPr/>
        <p:nvPr/>
      </p:nvGrpSpPr>
      <p:grpSpPr>
        <a:xfrm>
          <a:off x="0" y="0"/>
          <a:ext cx="0" cy="0"/>
          <a:chOff x="0" y="0"/>
          <a:chExt cx="0" cy="0"/>
        </a:xfrm>
      </p:grpSpPr>
      <p:sp>
        <p:nvSpPr>
          <p:cNvPr id="4568" name="Google Shape;4568;p56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69" name="Google Shape;4569;p56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70" name="Google Shape;4570;p56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71" name="Google Shape;4571;p56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572" name="Google Shape;4572;p5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73" name="Google Shape;4573;p5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574" name="Google Shape;4574;p569"/>
          <p:cNvGrpSpPr/>
          <p:nvPr/>
        </p:nvGrpSpPr>
        <p:grpSpPr>
          <a:xfrm>
            <a:off x="7191543" y="1"/>
            <a:ext cx="5000459" cy="1425992"/>
            <a:chOff x="7191542" y="1"/>
            <a:chExt cx="5000459" cy="1425992"/>
          </a:xfrm>
        </p:grpSpPr>
        <p:pic>
          <p:nvPicPr>
            <p:cNvPr id="4575" name="Google Shape;4575;p5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76" name="Google Shape;4576;p569"/>
            <p:cNvGrpSpPr/>
            <p:nvPr/>
          </p:nvGrpSpPr>
          <p:grpSpPr>
            <a:xfrm>
              <a:off x="7191542" y="1"/>
              <a:ext cx="5000459" cy="1425992"/>
              <a:chOff x="7186272" y="0"/>
              <a:chExt cx="5005729" cy="1427495"/>
            </a:xfrm>
          </p:grpSpPr>
          <p:sp>
            <p:nvSpPr>
              <p:cNvPr id="4577" name="Google Shape;4577;p5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578" name="Google Shape;4578;p5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579" name="Google Shape;4579;p56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4580"/>
        <p:cNvGrpSpPr/>
        <p:nvPr/>
      </p:nvGrpSpPr>
      <p:grpSpPr>
        <a:xfrm>
          <a:off x="0" y="0"/>
          <a:ext cx="0" cy="0"/>
          <a:chOff x="0" y="0"/>
          <a:chExt cx="0" cy="0"/>
        </a:xfrm>
      </p:grpSpPr>
      <p:sp>
        <p:nvSpPr>
          <p:cNvPr id="4581" name="Google Shape;4581;p570"/>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582" name="Google Shape;4582;p57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583" name="Google Shape;4583;p570"/>
          <p:cNvGrpSpPr/>
          <p:nvPr/>
        </p:nvGrpSpPr>
        <p:grpSpPr>
          <a:xfrm>
            <a:off x="0" y="5379427"/>
            <a:ext cx="2807368" cy="753891"/>
            <a:chOff x="0" y="5379426"/>
            <a:chExt cx="2807368" cy="753891"/>
          </a:xfrm>
        </p:grpSpPr>
        <p:sp>
          <p:nvSpPr>
            <p:cNvPr id="4584" name="Google Shape;4584;p57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85" name="Google Shape;4585;p57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586" name="Google Shape;4586;p570"/>
          <p:cNvSpPr>
            <a:spLocks noGrp="1"/>
          </p:cNvSpPr>
          <p:nvPr>
            <p:ph type="pic" idx="2"/>
          </p:nvPr>
        </p:nvSpPr>
        <p:spPr>
          <a:xfrm>
            <a:off x="2807368" y="457202"/>
            <a:ext cx="8915400" cy="5943599"/>
          </a:xfrm>
          <a:prstGeom prst="rect">
            <a:avLst/>
          </a:prstGeom>
          <a:noFill/>
          <a:ln>
            <a:noFill/>
          </a:ln>
        </p:spPr>
      </p:sp>
      <p:pic>
        <p:nvPicPr>
          <p:cNvPr id="4587" name="Google Shape;4587;p570"/>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matchingName="28_End">
  <p:cSld name="28_End">
    <p:spTree>
      <p:nvGrpSpPr>
        <p:cNvPr id="1" name="Shape 4588"/>
        <p:cNvGrpSpPr/>
        <p:nvPr/>
      </p:nvGrpSpPr>
      <p:grpSpPr>
        <a:xfrm>
          <a:off x="0" y="0"/>
          <a:ext cx="0" cy="0"/>
          <a:chOff x="0" y="0"/>
          <a:chExt cx="0" cy="0"/>
        </a:xfrm>
      </p:grpSpPr>
      <p:grpSp>
        <p:nvGrpSpPr>
          <p:cNvPr id="4589" name="Google Shape;4589;p571"/>
          <p:cNvGrpSpPr/>
          <p:nvPr/>
        </p:nvGrpSpPr>
        <p:grpSpPr>
          <a:xfrm>
            <a:off x="0" y="1"/>
            <a:ext cx="12192000" cy="2148831"/>
            <a:chOff x="0" y="0"/>
            <a:chExt cx="12192000" cy="2148830"/>
          </a:xfrm>
        </p:grpSpPr>
        <p:sp>
          <p:nvSpPr>
            <p:cNvPr id="4590" name="Google Shape;4590;p57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591" name="Google Shape;4591;p57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4592" name="Google Shape;4592;p571"/>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93" name="Google Shape;4593;p571"/>
          <p:cNvSpPr txBox="1">
            <a:spLocks noGrp="1"/>
          </p:cNvSpPr>
          <p:nvPr>
            <p:ph type="body" idx="1"/>
          </p:nvPr>
        </p:nvSpPr>
        <p:spPr>
          <a:xfrm>
            <a:off x="1219202"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94" name="Google Shape;4594;p571"/>
          <p:cNvSpPr txBox="1">
            <a:spLocks noGrp="1"/>
          </p:cNvSpPr>
          <p:nvPr>
            <p:ph type="ctrTitle"/>
          </p:nvPr>
        </p:nvSpPr>
        <p:spPr>
          <a:xfrm>
            <a:off x="1219201" y="1887490"/>
            <a:ext cx="5582652" cy="10782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595" name="Google Shape;4595;p571"/>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4596" name="Google Shape;4596;p571"/>
          <p:cNvSpPr>
            <a:spLocks noGrp="1"/>
          </p:cNvSpPr>
          <p:nvPr>
            <p:ph type="pic" idx="2"/>
          </p:nvPr>
        </p:nvSpPr>
        <p:spPr>
          <a:xfrm>
            <a:off x="7118685" y="233915"/>
            <a:ext cx="5073316" cy="5943600"/>
          </a:xfrm>
          <a:prstGeom prst="rect">
            <a:avLst/>
          </a:prstGeom>
          <a:noFill/>
          <a:ln>
            <a:noFill/>
          </a:ln>
        </p:spPr>
      </p:sp>
    </p:spTree>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matchingName="7_Title and Content">
  <p:cSld name="7_Title and Content">
    <p:spTree>
      <p:nvGrpSpPr>
        <p:cNvPr id="1" name="Shape 4597"/>
        <p:cNvGrpSpPr/>
        <p:nvPr/>
      </p:nvGrpSpPr>
      <p:grpSpPr>
        <a:xfrm>
          <a:off x="0" y="0"/>
          <a:ext cx="0" cy="0"/>
          <a:chOff x="0" y="0"/>
          <a:chExt cx="0" cy="0"/>
        </a:xfrm>
      </p:grpSpPr>
      <p:grpSp>
        <p:nvGrpSpPr>
          <p:cNvPr id="4598" name="Google Shape;4598;p572"/>
          <p:cNvGrpSpPr/>
          <p:nvPr/>
        </p:nvGrpSpPr>
        <p:grpSpPr>
          <a:xfrm>
            <a:off x="7191543" y="1"/>
            <a:ext cx="5000459" cy="1425992"/>
            <a:chOff x="7191542" y="1"/>
            <a:chExt cx="5000459" cy="1425992"/>
          </a:xfrm>
        </p:grpSpPr>
        <p:pic>
          <p:nvPicPr>
            <p:cNvPr id="4599" name="Google Shape;4599;p5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00" name="Google Shape;4600;p572"/>
            <p:cNvGrpSpPr/>
            <p:nvPr/>
          </p:nvGrpSpPr>
          <p:grpSpPr>
            <a:xfrm>
              <a:off x="7191542" y="1"/>
              <a:ext cx="5000459" cy="1425992"/>
              <a:chOff x="7186272" y="0"/>
              <a:chExt cx="5005729" cy="1427495"/>
            </a:xfrm>
          </p:grpSpPr>
          <p:sp>
            <p:nvSpPr>
              <p:cNvPr id="4601" name="Google Shape;4601;p5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602" name="Google Shape;4602;p5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603" name="Google Shape;4603;p57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04" name="Google Shape;4604;p57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05" name="Google Shape;4605;p57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606" name="Google Shape;4606;p5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07" name="Google Shape;4607;p5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matchingName="7_Two Content">
  <p:cSld name="7_Two Content">
    <p:spTree>
      <p:nvGrpSpPr>
        <p:cNvPr id="1" name="Shape 4608"/>
        <p:cNvGrpSpPr/>
        <p:nvPr/>
      </p:nvGrpSpPr>
      <p:grpSpPr>
        <a:xfrm>
          <a:off x="0" y="0"/>
          <a:ext cx="0" cy="0"/>
          <a:chOff x="0" y="0"/>
          <a:chExt cx="0" cy="0"/>
        </a:xfrm>
      </p:grpSpPr>
      <p:sp>
        <p:nvSpPr>
          <p:cNvPr id="4609" name="Google Shape;4609;p5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10" name="Google Shape;4610;p573"/>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611" name="Google Shape;4611;p573"/>
          <p:cNvGrpSpPr/>
          <p:nvPr/>
        </p:nvGrpSpPr>
        <p:grpSpPr>
          <a:xfrm>
            <a:off x="7191543" y="1"/>
            <a:ext cx="5000459" cy="1425992"/>
            <a:chOff x="7191542" y="1"/>
            <a:chExt cx="5000459" cy="1425992"/>
          </a:xfrm>
        </p:grpSpPr>
        <p:pic>
          <p:nvPicPr>
            <p:cNvPr id="4612" name="Google Shape;4612;p5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13" name="Google Shape;4613;p573"/>
            <p:cNvGrpSpPr/>
            <p:nvPr/>
          </p:nvGrpSpPr>
          <p:grpSpPr>
            <a:xfrm>
              <a:off x="7191542" y="1"/>
              <a:ext cx="5000459" cy="1425992"/>
              <a:chOff x="7186272" y="0"/>
              <a:chExt cx="5005729" cy="1427495"/>
            </a:xfrm>
          </p:grpSpPr>
          <p:sp>
            <p:nvSpPr>
              <p:cNvPr id="4614" name="Google Shape;4614;p5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615" name="Google Shape;4615;p5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616" name="Google Shape;4616;p573"/>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17" name="Google Shape;4617;p573"/>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618" name="Google Shape;4618;p5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19" name="Google Shape;4619;p5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matchingName="7_Comparison">
  <p:cSld name="7_Comparison">
    <p:spTree>
      <p:nvGrpSpPr>
        <p:cNvPr id="1" name="Shape 4620"/>
        <p:cNvGrpSpPr/>
        <p:nvPr/>
      </p:nvGrpSpPr>
      <p:grpSpPr>
        <a:xfrm>
          <a:off x="0" y="0"/>
          <a:ext cx="0" cy="0"/>
          <a:chOff x="0" y="0"/>
          <a:chExt cx="0" cy="0"/>
        </a:xfrm>
      </p:grpSpPr>
      <p:grpSp>
        <p:nvGrpSpPr>
          <p:cNvPr id="4621" name="Google Shape;4621;p574"/>
          <p:cNvGrpSpPr/>
          <p:nvPr/>
        </p:nvGrpSpPr>
        <p:grpSpPr>
          <a:xfrm>
            <a:off x="7191545" y="1"/>
            <a:ext cx="5000459" cy="1425992"/>
            <a:chOff x="7191542" y="1"/>
            <a:chExt cx="5000459" cy="1425992"/>
          </a:xfrm>
        </p:grpSpPr>
        <p:pic>
          <p:nvPicPr>
            <p:cNvPr id="4622" name="Google Shape;4622;p5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23" name="Google Shape;4623;p574"/>
            <p:cNvGrpSpPr/>
            <p:nvPr/>
          </p:nvGrpSpPr>
          <p:grpSpPr>
            <a:xfrm>
              <a:off x="7191542" y="1"/>
              <a:ext cx="5000459" cy="1425992"/>
              <a:chOff x="7186272" y="0"/>
              <a:chExt cx="5005729" cy="1427495"/>
            </a:xfrm>
          </p:grpSpPr>
          <p:sp>
            <p:nvSpPr>
              <p:cNvPr id="4624" name="Google Shape;4624;p5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625" name="Google Shape;4625;p5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626" name="Google Shape;4626;p574"/>
          <p:cNvSpPr txBox="1">
            <a:spLocks noGrp="1"/>
          </p:cNvSpPr>
          <p:nvPr>
            <p:ph type="title"/>
          </p:nvPr>
        </p:nvSpPr>
        <p:spPr>
          <a:xfrm>
            <a:off x="609600" y="365128"/>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27" name="Google Shape;4627;p574"/>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628" name="Google Shape;4628;p574"/>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29" name="Google Shape;4629;p57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630" name="Google Shape;4630;p57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31" name="Google Shape;4631;p574"/>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632" name="Google Shape;4632;p5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33" name="Google Shape;4633;p5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Content">
  <p:cSld name="Title and Content 3">
    <p:spTree>
      <p:nvGrpSpPr>
        <p:cNvPr id="1" name="Shape 479"/>
        <p:cNvGrpSpPr/>
        <p:nvPr/>
      </p:nvGrpSpPr>
      <p:grpSpPr>
        <a:xfrm>
          <a:off x="0" y="0"/>
          <a:ext cx="0" cy="0"/>
          <a:chOff x="0" y="0"/>
          <a:chExt cx="0" cy="0"/>
        </a:xfrm>
      </p:grpSpPr>
      <p:grpSp>
        <p:nvGrpSpPr>
          <p:cNvPr id="480" name="Google Shape;480;p143"/>
          <p:cNvGrpSpPr/>
          <p:nvPr/>
        </p:nvGrpSpPr>
        <p:grpSpPr>
          <a:xfrm>
            <a:off x="7191545" y="1"/>
            <a:ext cx="5000459" cy="1425992"/>
            <a:chOff x="7191542" y="1"/>
            <a:chExt cx="5000459" cy="1425992"/>
          </a:xfrm>
        </p:grpSpPr>
        <p:pic>
          <p:nvPicPr>
            <p:cNvPr id="481" name="Google Shape;481;p1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82" name="Google Shape;482;p143"/>
            <p:cNvGrpSpPr/>
            <p:nvPr/>
          </p:nvGrpSpPr>
          <p:grpSpPr>
            <a:xfrm>
              <a:off x="7191542" y="1"/>
              <a:ext cx="5000459" cy="1425992"/>
              <a:chOff x="7186272" y="0"/>
              <a:chExt cx="5005729" cy="1427495"/>
            </a:xfrm>
          </p:grpSpPr>
          <p:sp>
            <p:nvSpPr>
              <p:cNvPr id="483" name="Google Shape;483;p1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84" name="Google Shape;484;p1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85" name="Google Shape;485;p1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6" name="Google Shape;486;p14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7" name="Google Shape;487;p143"/>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8" name="Google Shape;488;p1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9" name="Google Shape;489;p1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matchingName="7_Comparison">
  <p:cSld name="7_Comparison 2">
    <p:spTree>
      <p:nvGrpSpPr>
        <p:cNvPr id="1" name="Shape 4634"/>
        <p:cNvGrpSpPr/>
        <p:nvPr/>
      </p:nvGrpSpPr>
      <p:grpSpPr>
        <a:xfrm>
          <a:off x="0" y="0"/>
          <a:ext cx="0" cy="0"/>
          <a:chOff x="0" y="0"/>
          <a:chExt cx="0" cy="0"/>
        </a:xfrm>
      </p:grpSpPr>
      <p:grpSp>
        <p:nvGrpSpPr>
          <p:cNvPr id="4635" name="Google Shape;4635;p575"/>
          <p:cNvGrpSpPr/>
          <p:nvPr/>
        </p:nvGrpSpPr>
        <p:grpSpPr>
          <a:xfrm>
            <a:off x="7191544" y="1"/>
            <a:ext cx="5000459" cy="1425992"/>
            <a:chOff x="7191542" y="1"/>
            <a:chExt cx="5000459" cy="1425992"/>
          </a:xfrm>
        </p:grpSpPr>
        <p:pic>
          <p:nvPicPr>
            <p:cNvPr id="4636" name="Google Shape;4636;p5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37" name="Google Shape;4637;p575"/>
            <p:cNvGrpSpPr/>
            <p:nvPr/>
          </p:nvGrpSpPr>
          <p:grpSpPr>
            <a:xfrm>
              <a:off x="7191542" y="1"/>
              <a:ext cx="5000459" cy="1425992"/>
              <a:chOff x="7186272" y="0"/>
              <a:chExt cx="5005729" cy="1427495"/>
            </a:xfrm>
          </p:grpSpPr>
          <p:sp>
            <p:nvSpPr>
              <p:cNvPr id="4638" name="Google Shape;4638;p5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639" name="Google Shape;4639;p5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640" name="Google Shape;4640;p575"/>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41" name="Google Shape;4641;p575"/>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642" name="Google Shape;4642;p575"/>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43" name="Google Shape;4643;p57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644" name="Google Shape;4644;p57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45" name="Google Shape;4645;p575"/>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646" name="Google Shape;4646;p5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47" name="Google Shape;4647;p5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matchingName="7_Comparison">
  <p:cSld name="7_Comparison 3">
    <p:spTree>
      <p:nvGrpSpPr>
        <p:cNvPr id="1" name="Shape 4648"/>
        <p:cNvGrpSpPr/>
        <p:nvPr/>
      </p:nvGrpSpPr>
      <p:grpSpPr>
        <a:xfrm>
          <a:off x="0" y="0"/>
          <a:ext cx="0" cy="0"/>
          <a:chOff x="0" y="0"/>
          <a:chExt cx="0" cy="0"/>
        </a:xfrm>
      </p:grpSpPr>
      <p:grpSp>
        <p:nvGrpSpPr>
          <p:cNvPr id="4649" name="Google Shape;4649;p576"/>
          <p:cNvGrpSpPr/>
          <p:nvPr/>
        </p:nvGrpSpPr>
        <p:grpSpPr>
          <a:xfrm>
            <a:off x="7191543" y="1"/>
            <a:ext cx="5000459" cy="1425992"/>
            <a:chOff x="7191542" y="1"/>
            <a:chExt cx="5000459" cy="1425992"/>
          </a:xfrm>
        </p:grpSpPr>
        <p:pic>
          <p:nvPicPr>
            <p:cNvPr id="4650" name="Google Shape;4650;p5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51" name="Google Shape;4651;p576"/>
            <p:cNvGrpSpPr/>
            <p:nvPr/>
          </p:nvGrpSpPr>
          <p:grpSpPr>
            <a:xfrm>
              <a:off x="7191542" y="1"/>
              <a:ext cx="5000459" cy="1425992"/>
              <a:chOff x="7186272" y="0"/>
              <a:chExt cx="5005729" cy="1427495"/>
            </a:xfrm>
          </p:grpSpPr>
          <p:sp>
            <p:nvSpPr>
              <p:cNvPr id="4652" name="Google Shape;4652;p5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653" name="Google Shape;4653;p5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654" name="Google Shape;4654;p57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55" name="Google Shape;4655;p576"/>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656" name="Google Shape;4656;p576"/>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57" name="Google Shape;4657;p57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658" name="Google Shape;4658;p57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59" name="Google Shape;4659;p57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660" name="Google Shape;4660;p5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61" name="Google Shape;4661;p5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matchingName="15_Quotation">
  <p:cSld name="15_Quotation">
    <p:spTree>
      <p:nvGrpSpPr>
        <p:cNvPr id="1" name="Shape 4662"/>
        <p:cNvGrpSpPr/>
        <p:nvPr/>
      </p:nvGrpSpPr>
      <p:grpSpPr>
        <a:xfrm>
          <a:off x="0" y="0"/>
          <a:ext cx="0" cy="0"/>
          <a:chOff x="0" y="0"/>
          <a:chExt cx="0" cy="0"/>
        </a:xfrm>
      </p:grpSpPr>
      <p:sp>
        <p:nvSpPr>
          <p:cNvPr id="4663" name="Google Shape;4663;p57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664" name="Google Shape;4664;p57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65" name="Google Shape;4665;p57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66" name="Google Shape;4666;p57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667" name="Google Shape;4667;p5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68" name="Google Shape;4668;p5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669" name="Google Shape;4669;p577"/>
          <p:cNvGrpSpPr/>
          <p:nvPr/>
        </p:nvGrpSpPr>
        <p:grpSpPr>
          <a:xfrm>
            <a:off x="7191543" y="1"/>
            <a:ext cx="5000459" cy="1425992"/>
            <a:chOff x="7191542" y="1"/>
            <a:chExt cx="5000459" cy="1425992"/>
          </a:xfrm>
        </p:grpSpPr>
        <p:pic>
          <p:nvPicPr>
            <p:cNvPr id="4670" name="Google Shape;4670;p5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71" name="Google Shape;4671;p577"/>
            <p:cNvGrpSpPr/>
            <p:nvPr/>
          </p:nvGrpSpPr>
          <p:grpSpPr>
            <a:xfrm>
              <a:off x="7191542" y="1"/>
              <a:ext cx="5000459" cy="1425992"/>
              <a:chOff x="7186272" y="0"/>
              <a:chExt cx="5005729" cy="1427495"/>
            </a:xfrm>
          </p:grpSpPr>
          <p:sp>
            <p:nvSpPr>
              <p:cNvPr id="4672" name="Google Shape;4672;p5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673" name="Google Shape;4673;p5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674" name="Google Shape;4674;p57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matchingName="5_Blank">
  <p:cSld name="5_Blank">
    <p:spTree>
      <p:nvGrpSpPr>
        <p:cNvPr id="1" name="Shape 4675"/>
        <p:cNvGrpSpPr/>
        <p:nvPr/>
      </p:nvGrpSpPr>
      <p:grpSpPr>
        <a:xfrm>
          <a:off x="0" y="0"/>
          <a:ext cx="0" cy="0"/>
          <a:chOff x="0" y="0"/>
          <a:chExt cx="0" cy="0"/>
        </a:xfrm>
      </p:grpSpPr>
      <p:sp>
        <p:nvSpPr>
          <p:cNvPr id="4676" name="Google Shape;4676;p57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677" name="Google Shape;4677;p5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78" name="Google Shape;4678;p5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679" name="Google Shape;4679;p578"/>
          <p:cNvGrpSpPr/>
          <p:nvPr/>
        </p:nvGrpSpPr>
        <p:grpSpPr>
          <a:xfrm>
            <a:off x="7191543" y="1"/>
            <a:ext cx="5000459" cy="1425992"/>
            <a:chOff x="7191542" y="1"/>
            <a:chExt cx="5000459" cy="1425992"/>
          </a:xfrm>
        </p:grpSpPr>
        <p:pic>
          <p:nvPicPr>
            <p:cNvPr id="4680" name="Google Shape;4680;p5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81" name="Google Shape;4681;p578"/>
            <p:cNvGrpSpPr/>
            <p:nvPr/>
          </p:nvGrpSpPr>
          <p:grpSpPr>
            <a:xfrm>
              <a:off x="7191542" y="1"/>
              <a:ext cx="5000459" cy="1425992"/>
              <a:chOff x="7186272" y="0"/>
              <a:chExt cx="5005729" cy="1427495"/>
            </a:xfrm>
          </p:grpSpPr>
          <p:sp>
            <p:nvSpPr>
              <p:cNvPr id="4682" name="Google Shape;4682;p5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683" name="Google Shape;4683;p5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matchingName="7_Title Only">
  <p:cSld name="7_Title Only">
    <p:spTree>
      <p:nvGrpSpPr>
        <p:cNvPr id="1" name="Shape 4684"/>
        <p:cNvGrpSpPr/>
        <p:nvPr/>
      </p:nvGrpSpPr>
      <p:grpSpPr>
        <a:xfrm>
          <a:off x="0" y="0"/>
          <a:ext cx="0" cy="0"/>
          <a:chOff x="0" y="0"/>
          <a:chExt cx="0" cy="0"/>
        </a:xfrm>
      </p:grpSpPr>
      <p:grpSp>
        <p:nvGrpSpPr>
          <p:cNvPr id="4685" name="Google Shape;4685;p579"/>
          <p:cNvGrpSpPr/>
          <p:nvPr/>
        </p:nvGrpSpPr>
        <p:grpSpPr>
          <a:xfrm>
            <a:off x="7191543" y="1"/>
            <a:ext cx="5000459" cy="1425992"/>
            <a:chOff x="7191542" y="1"/>
            <a:chExt cx="5000459" cy="1425992"/>
          </a:xfrm>
        </p:grpSpPr>
        <p:pic>
          <p:nvPicPr>
            <p:cNvPr id="4686" name="Google Shape;4686;p5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87" name="Google Shape;4687;p579"/>
            <p:cNvGrpSpPr/>
            <p:nvPr/>
          </p:nvGrpSpPr>
          <p:grpSpPr>
            <a:xfrm>
              <a:off x="7191542" y="1"/>
              <a:ext cx="5000459" cy="1425992"/>
              <a:chOff x="7186272" y="0"/>
              <a:chExt cx="5005729" cy="1427495"/>
            </a:xfrm>
          </p:grpSpPr>
          <p:sp>
            <p:nvSpPr>
              <p:cNvPr id="4688" name="Google Shape;4688;p5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689" name="Google Shape;4689;p5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690" name="Google Shape;4690;p57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91" name="Google Shape;4691;p57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692" name="Google Shape;4692;p5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93" name="Google Shape;4693;p5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matchingName="Cover">
  <p:cSld name="Cover 23">
    <p:spTree>
      <p:nvGrpSpPr>
        <p:cNvPr id="1" name="Shape 4694"/>
        <p:cNvGrpSpPr/>
        <p:nvPr/>
      </p:nvGrpSpPr>
      <p:grpSpPr>
        <a:xfrm>
          <a:off x="0" y="0"/>
          <a:ext cx="0" cy="0"/>
          <a:chOff x="0" y="0"/>
          <a:chExt cx="0" cy="0"/>
        </a:xfrm>
      </p:grpSpPr>
      <p:sp>
        <p:nvSpPr>
          <p:cNvPr id="4695" name="Google Shape;4695;p580"/>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696" name="Google Shape;4696;p580"/>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97" name="Google Shape;4697;p580"/>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698" name="Google Shape;4698;p580"/>
          <p:cNvSpPr>
            <a:spLocks noGrp="1"/>
          </p:cNvSpPr>
          <p:nvPr>
            <p:ph type="pic" idx="2"/>
          </p:nvPr>
        </p:nvSpPr>
        <p:spPr>
          <a:xfrm>
            <a:off x="7118684" y="233915"/>
            <a:ext cx="5073316" cy="5943600"/>
          </a:xfrm>
          <a:prstGeom prst="rect">
            <a:avLst/>
          </a:prstGeom>
          <a:noFill/>
          <a:ln>
            <a:noFill/>
          </a:ln>
        </p:spPr>
      </p:sp>
      <p:grpSp>
        <p:nvGrpSpPr>
          <p:cNvPr id="4699" name="Google Shape;4699;p580"/>
          <p:cNvGrpSpPr/>
          <p:nvPr/>
        </p:nvGrpSpPr>
        <p:grpSpPr>
          <a:xfrm>
            <a:off x="0" y="5020349"/>
            <a:ext cx="12192000" cy="1837653"/>
            <a:chOff x="0" y="5020348"/>
            <a:chExt cx="12192000" cy="1837653"/>
          </a:xfrm>
        </p:grpSpPr>
        <p:sp>
          <p:nvSpPr>
            <p:cNvPr id="4700" name="Google Shape;4700;p58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701" name="Google Shape;4701;p58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702" name="Google Shape;4702;p58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matchingName="11_Photo Slide">
  <p:cSld name="11_Photo Slide">
    <p:spTree>
      <p:nvGrpSpPr>
        <p:cNvPr id="1" name="Shape 4703"/>
        <p:cNvGrpSpPr/>
        <p:nvPr/>
      </p:nvGrpSpPr>
      <p:grpSpPr>
        <a:xfrm>
          <a:off x="0" y="0"/>
          <a:ext cx="0" cy="0"/>
          <a:chOff x="0" y="0"/>
          <a:chExt cx="0" cy="0"/>
        </a:xfrm>
      </p:grpSpPr>
      <p:sp>
        <p:nvSpPr>
          <p:cNvPr id="4704" name="Google Shape;4704;p58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705" name="Google Shape;4705;p58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706" name="Google Shape;4706;p581"/>
          <p:cNvGrpSpPr/>
          <p:nvPr/>
        </p:nvGrpSpPr>
        <p:grpSpPr>
          <a:xfrm>
            <a:off x="0" y="5379428"/>
            <a:ext cx="2807368" cy="753891"/>
            <a:chOff x="0" y="5379426"/>
            <a:chExt cx="2807368" cy="753891"/>
          </a:xfrm>
        </p:grpSpPr>
        <p:sp>
          <p:nvSpPr>
            <p:cNvPr id="4707" name="Google Shape;4707;p58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708" name="Google Shape;4708;p58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709" name="Google Shape;4709;p581"/>
          <p:cNvSpPr>
            <a:spLocks noGrp="1"/>
          </p:cNvSpPr>
          <p:nvPr>
            <p:ph type="pic" idx="2"/>
          </p:nvPr>
        </p:nvSpPr>
        <p:spPr>
          <a:xfrm>
            <a:off x="2807368" y="457202"/>
            <a:ext cx="8915400" cy="5943599"/>
          </a:xfrm>
          <a:prstGeom prst="rect">
            <a:avLst/>
          </a:prstGeom>
          <a:noFill/>
          <a:ln>
            <a:noFill/>
          </a:ln>
        </p:spPr>
      </p:sp>
      <p:pic>
        <p:nvPicPr>
          <p:cNvPr id="4710" name="Google Shape;4710;p581"/>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matchingName="28_Quotation">
  <p:cSld name="28_Quotation">
    <p:spTree>
      <p:nvGrpSpPr>
        <p:cNvPr id="1" name="Shape 4711"/>
        <p:cNvGrpSpPr/>
        <p:nvPr/>
      </p:nvGrpSpPr>
      <p:grpSpPr>
        <a:xfrm>
          <a:off x="0" y="0"/>
          <a:ext cx="0" cy="0"/>
          <a:chOff x="0" y="0"/>
          <a:chExt cx="0" cy="0"/>
        </a:xfrm>
      </p:grpSpPr>
      <p:sp>
        <p:nvSpPr>
          <p:cNvPr id="4712" name="Google Shape;4712;p58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713" name="Google Shape;4713;p58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14" name="Google Shape;4714;p582"/>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15" name="Google Shape;4715;p582"/>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16" name="Google Shape;4716;p5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17" name="Google Shape;4717;p5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718" name="Google Shape;4718;p582"/>
          <p:cNvGrpSpPr/>
          <p:nvPr/>
        </p:nvGrpSpPr>
        <p:grpSpPr>
          <a:xfrm>
            <a:off x="7191544" y="1"/>
            <a:ext cx="5000459" cy="1425992"/>
            <a:chOff x="7191542" y="1"/>
            <a:chExt cx="5000459" cy="1425992"/>
          </a:xfrm>
        </p:grpSpPr>
        <p:pic>
          <p:nvPicPr>
            <p:cNvPr id="4719" name="Google Shape;4719;p5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20" name="Google Shape;4720;p582"/>
            <p:cNvGrpSpPr/>
            <p:nvPr/>
          </p:nvGrpSpPr>
          <p:grpSpPr>
            <a:xfrm>
              <a:off x="7191542" y="1"/>
              <a:ext cx="5000459" cy="1425992"/>
              <a:chOff x="7186272" y="0"/>
              <a:chExt cx="5005729" cy="1427495"/>
            </a:xfrm>
          </p:grpSpPr>
          <p:sp>
            <p:nvSpPr>
              <p:cNvPr id="4721" name="Google Shape;4721;p5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22" name="Google Shape;4722;p5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723" name="Google Shape;4723;p582"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matchingName="16_Quotation">
  <p:cSld name="16_Quotation">
    <p:spTree>
      <p:nvGrpSpPr>
        <p:cNvPr id="1" name="Shape 4724"/>
        <p:cNvGrpSpPr/>
        <p:nvPr/>
      </p:nvGrpSpPr>
      <p:grpSpPr>
        <a:xfrm>
          <a:off x="0" y="0"/>
          <a:ext cx="0" cy="0"/>
          <a:chOff x="0" y="0"/>
          <a:chExt cx="0" cy="0"/>
        </a:xfrm>
      </p:grpSpPr>
      <p:sp>
        <p:nvSpPr>
          <p:cNvPr id="4725" name="Google Shape;4725;p58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726" name="Google Shape;4726;p58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27" name="Google Shape;4727;p583"/>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28" name="Google Shape;4728;p583"/>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29" name="Google Shape;4729;p5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30" name="Google Shape;4730;p5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731" name="Google Shape;4731;p583"/>
          <p:cNvGrpSpPr/>
          <p:nvPr/>
        </p:nvGrpSpPr>
        <p:grpSpPr>
          <a:xfrm>
            <a:off x="7191544" y="1"/>
            <a:ext cx="5000459" cy="1425992"/>
            <a:chOff x="7191542" y="1"/>
            <a:chExt cx="5000459" cy="1425992"/>
          </a:xfrm>
        </p:grpSpPr>
        <p:pic>
          <p:nvPicPr>
            <p:cNvPr id="4732" name="Google Shape;4732;p5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33" name="Google Shape;4733;p583"/>
            <p:cNvGrpSpPr/>
            <p:nvPr/>
          </p:nvGrpSpPr>
          <p:grpSpPr>
            <a:xfrm>
              <a:off x="7191542" y="1"/>
              <a:ext cx="5000459" cy="1425992"/>
              <a:chOff x="7186272" y="0"/>
              <a:chExt cx="5005729" cy="1427495"/>
            </a:xfrm>
          </p:grpSpPr>
          <p:sp>
            <p:nvSpPr>
              <p:cNvPr id="4734" name="Google Shape;4734;p5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35" name="Google Shape;4735;p5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736" name="Google Shape;4736;p583"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matchingName="8_Title and Content">
  <p:cSld name="8_Title and Content">
    <p:spTree>
      <p:nvGrpSpPr>
        <p:cNvPr id="1" name="Shape 4737"/>
        <p:cNvGrpSpPr/>
        <p:nvPr/>
      </p:nvGrpSpPr>
      <p:grpSpPr>
        <a:xfrm>
          <a:off x="0" y="0"/>
          <a:ext cx="0" cy="0"/>
          <a:chOff x="0" y="0"/>
          <a:chExt cx="0" cy="0"/>
        </a:xfrm>
      </p:grpSpPr>
      <p:grpSp>
        <p:nvGrpSpPr>
          <p:cNvPr id="4738" name="Google Shape;4738;p584"/>
          <p:cNvGrpSpPr/>
          <p:nvPr/>
        </p:nvGrpSpPr>
        <p:grpSpPr>
          <a:xfrm>
            <a:off x="7191544" y="1"/>
            <a:ext cx="5000459" cy="1425992"/>
            <a:chOff x="7191542" y="1"/>
            <a:chExt cx="5000459" cy="1425992"/>
          </a:xfrm>
        </p:grpSpPr>
        <p:pic>
          <p:nvPicPr>
            <p:cNvPr id="4739" name="Google Shape;4739;p5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40" name="Google Shape;4740;p584"/>
            <p:cNvGrpSpPr/>
            <p:nvPr/>
          </p:nvGrpSpPr>
          <p:grpSpPr>
            <a:xfrm>
              <a:off x="7191542" y="1"/>
              <a:ext cx="5000459" cy="1425992"/>
              <a:chOff x="7186272" y="0"/>
              <a:chExt cx="5005729" cy="1427495"/>
            </a:xfrm>
          </p:grpSpPr>
          <p:sp>
            <p:nvSpPr>
              <p:cNvPr id="4741" name="Google Shape;4741;p5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42" name="Google Shape;4742;p5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743" name="Google Shape;4743;p58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44" name="Google Shape;4744;p58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45" name="Google Shape;4745;p584"/>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46" name="Google Shape;4746;p5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47" name="Google Shape;4747;p5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490"/>
        <p:cNvGrpSpPr/>
        <p:nvPr/>
      </p:nvGrpSpPr>
      <p:grpSpPr>
        <a:xfrm>
          <a:off x="0" y="0"/>
          <a:ext cx="0" cy="0"/>
          <a:chOff x="0" y="0"/>
          <a:chExt cx="0" cy="0"/>
        </a:xfrm>
      </p:grpSpPr>
      <p:sp>
        <p:nvSpPr>
          <p:cNvPr id="491" name="Google Shape;491;p1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2" name="Google Shape;492;p144"/>
          <p:cNvSpPr txBox="1">
            <a:spLocks noGrp="1"/>
          </p:cNvSpPr>
          <p:nvPr>
            <p:ph type="body" idx="1"/>
          </p:nvPr>
        </p:nvSpPr>
        <p:spPr>
          <a:xfrm>
            <a:off x="609600" y="1825625"/>
            <a:ext cx="54102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93" name="Google Shape;493;p144"/>
          <p:cNvGrpSpPr/>
          <p:nvPr/>
        </p:nvGrpSpPr>
        <p:grpSpPr>
          <a:xfrm>
            <a:off x="7191545" y="1"/>
            <a:ext cx="5000459" cy="1425992"/>
            <a:chOff x="7191542" y="1"/>
            <a:chExt cx="5000459" cy="1425992"/>
          </a:xfrm>
        </p:grpSpPr>
        <p:pic>
          <p:nvPicPr>
            <p:cNvPr id="494" name="Google Shape;494;p1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95" name="Google Shape;495;p144"/>
            <p:cNvGrpSpPr/>
            <p:nvPr/>
          </p:nvGrpSpPr>
          <p:grpSpPr>
            <a:xfrm>
              <a:off x="7191542" y="1"/>
              <a:ext cx="5000459" cy="1425992"/>
              <a:chOff x="7186272" y="0"/>
              <a:chExt cx="5005729" cy="1427495"/>
            </a:xfrm>
          </p:grpSpPr>
          <p:sp>
            <p:nvSpPr>
              <p:cNvPr id="496" name="Google Shape;496;p1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97" name="Google Shape;497;p1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98" name="Google Shape;498;p144"/>
          <p:cNvSpPr txBox="1">
            <a:spLocks noGrp="1"/>
          </p:cNvSpPr>
          <p:nvPr>
            <p:ph type="body" idx="2"/>
          </p:nvPr>
        </p:nvSpPr>
        <p:spPr>
          <a:xfrm>
            <a:off x="6172203" y="1825625"/>
            <a:ext cx="5410199"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9" name="Google Shape;499;p144"/>
          <p:cNvSpPr txBox="1">
            <a:spLocks noGrp="1"/>
          </p:cNvSpPr>
          <p:nvPr>
            <p:ph type="sldNum" idx="12"/>
          </p:nvPr>
        </p:nvSpPr>
        <p:spPr>
          <a:xfrm>
            <a:off x="8839199"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00" name="Google Shape;500;p1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1" name="Google Shape;501;p1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matchingName="8_Two Content">
  <p:cSld name="8_Two Content">
    <p:spTree>
      <p:nvGrpSpPr>
        <p:cNvPr id="1" name="Shape 4748"/>
        <p:cNvGrpSpPr/>
        <p:nvPr/>
      </p:nvGrpSpPr>
      <p:grpSpPr>
        <a:xfrm>
          <a:off x="0" y="0"/>
          <a:ext cx="0" cy="0"/>
          <a:chOff x="0" y="0"/>
          <a:chExt cx="0" cy="0"/>
        </a:xfrm>
      </p:grpSpPr>
      <p:sp>
        <p:nvSpPr>
          <p:cNvPr id="4749" name="Google Shape;4749;p58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50" name="Google Shape;4750;p585"/>
          <p:cNvSpPr txBox="1">
            <a:spLocks noGrp="1"/>
          </p:cNvSpPr>
          <p:nvPr>
            <p:ph type="body" idx="1"/>
          </p:nvPr>
        </p:nvSpPr>
        <p:spPr>
          <a:xfrm>
            <a:off x="609600" y="1825625"/>
            <a:ext cx="54102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751" name="Google Shape;4751;p585"/>
          <p:cNvGrpSpPr/>
          <p:nvPr/>
        </p:nvGrpSpPr>
        <p:grpSpPr>
          <a:xfrm>
            <a:off x="7191544" y="1"/>
            <a:ext cx="5000459" cy="1425992"/>
            <a:chOff x="7191542" y="1"/>
            <a:chExt cx="5000459" cy="1425992"/>
          </a:xfrm>
        </p:grpSpPr>
        <p:pic>
          <p:nvPicPr>
            <p:cNvPr id="4752" name="Google Shape;4752;p5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53" name="Google Shape;4753;p585"/>
            <p:cNvGrpSpPr/>
            <p:nvPr/>
          </p:nvGrpSpPr>
          <p:grpSpPr>
            <a:xfrm>
              <a:off x="7191542" y="1"/>
              <a:ext cx="5000459" cy="1425992"/>
              <a:chOff x="7186272" y="0"/>
              <a:chExt cx="5005729" cy="1427495"/>
            </a:xfrm>
          </p:grpSpPr>
          <p:sp>
            <p:nvSpPr>
              <p:cNvPr id="4754" name="Google Shape;4754;p5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55" name="Google Shape;4755;p5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756" name="Google Shape;4756;p585"/>
          <p:cNvSpPr txBox="1">
            <a:spLocks noGrp="1"/>
          </p:cNvSpPr>
          <p:nvPr>
            <p:ph type="body" idx="2"/>
          </p:nvPr>
        </p:nvSpPr>
        <p:spPr>
          <a:xfrm>
            <a:off x="6172202" y="1825625"/>
            <a:ext cx="5410199"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57" name="Google Shape;4757;p585"/>
          <p:cNvSpPr txBox="1">
            <a:spLocks noGrp="1"/>
          </p:cNvSpPr>
          <p:nvPr>
            <p:ph type="sldNum" idx="12"/>
          </p:nvPr>
        </p:nvSpPr>
        <p:spPr>
          <a:xfrm>
            <a:off x="8839199"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58" name="Google Shape;4758;p5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59" name="Google Shape;4759;p5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matchingName="8_Comparison">
  <p:cSld name="8_Comparison">
    <p:spTree>
      <p:nvGrpSpPr>
        <p:cNvPr id="1" name="Shape 4760"/>
        <p:cNvGrpSpPr/>
        <p:nvPr/>
      </p:nvGrpSpPr>
      <p:grpSpPr>
        <a:xfrm>
          <a:off x="0" y="0"/>
          <a:ext cx="0" cy="0"/>
          <a:chOff x="0" y="0"/>
          <a:chExt cx="0" cy="0"/>
        </a:xfrm>
      </p:grpSpPr>
      <p:grpSp>
        <p:nvGrpSpPr>
          <p:cNvPr id="4761" name="Google Shape;4761;p586"/>
          <p:cNvGrpSpPr/>
          <p:nvPr/>
        </p:nvGrpSpPr>
        <p:grpSpPr>
          <a:xfrm>
            <a:off x="7191545" y="1"/>
            <a:ext cx="5000459" cy="1425992"/>
            <a:chOff x="7191542" y="1"/>
            <a:chExt cx="5000459" cy="1425992"/>
          </a:xfrm>
        </p:grpSpPr>
        <p:pic>
          <p:nvPicPr>
            <p:cNvPr id="4762" name="Google Shape;4762;p5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63" name="Google Shape;4763;p586"/>
            <p:cNvGrpSpPr/>
            <p:nvPr/>
          </p:nvGrpSpPr>
          <p:grpSpPr>
            <a:xfrm>
              <a:off x="7191542" y="1"/>
              <a:ext cx="5000459" cy="1425992"/>
              <a:chOff x="7186272" y="0"/>
              <a:chExt cx="5005729" cy="1427495"/>
            </a:xfrm>
          </p:grpSpPr>
          <p:sp>
            <p:nvSpPr>
              <p:cNvPr id="4764" name="Google Shape;4764;p5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65" name="Google Shape;4765;p5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766" name="Google Shape;4766;p586"/>
          <p:cNvSpPr txBox="1">
            <a:spLocks noGrp="1"/>
          </p:cNvSpPr>
          <p:nvPr>
            <p:ph type="title"/>
          </p:nvPr>
        </p:nvSpPr>
        <p:spPr>
          <a:xfrm>
            <a:off x="609600" y="365128"/>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67" name="Google Shape;4767;p586"/>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768" name="Google Shape;4768;p586"/>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69" name="Google Shape;4769;p58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770" name="Google Shape;4770;p58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71" name="Google Shape;4771;p586"/>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72" name="Google Shape;4772;p5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73" name="Google Shape;4773;p5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matchingName="8_Comparison">
  <p:cSld name="8_Comparison 2">
    <p:spTree>
      <p:nvGrpSpPr>
        <p:cNvPr id="1" name="Shape 4774"/>
        <p:cNvGrpSpPr/>
        <p:nvPr/>
      </p:nvGrpSpPr>
      <p:grpSpPr>
        <a:xfrm>
          <a:off x="0" y="0"/>
          <a:ext cx="0" cy="0"/>
          <a:chOff x="0" y="0"/>
          <a:chExt cx="0" cy="0"/>
        </a:xfrm>
      </p:grpSpPr>
      <p:grpSp>
        <p:nvGrpSpPr>
          <p:cNvPr id="4775" name="Google Shape;4775;p587"/>
          <p:cNvGrpSpPr/>
          <p:nvPr/>
        </p:nvGrpSpPr>
        <p:grpSpPr>
          <a:xfrm>
            <a:off x="7191544" y="1"/>
            <a:ext cx="5000459" cy="1425992"/>
            <a:chOff x="7191542" y="1"/>
            <a:chExt cx="5000459" cy="1425992"/>
          </a:xfrm>
        </p:grpSpPr>
        <p:pic>
          <p:nvPicPr>
            <p:cNvPr id="4776" name="Google Shape;4776;p5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77" name="Google Shape;4777;p587"/>
            <p:cNvGrpSpPr/>
            <p:nvPr/>
          </p:nvGrpSpPr>
          <p:grpSpPr>
            <a:xfrm>
              <a:off x="7191542" y="1"/>
              <a:ext cx="5000459" cy="1425992"/>
              <a:chOff x="7186272" y="0"/>
              <a:chExt cx="5005729" cy="1427495"/>
            </a:xfrm>
          </p:grpSpPr>
          <p:sp>
            <p:nvSpPr>
              <p:cNvPr id="4778" name="Google Shape;4778;p5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79" name="Google Shape;4779;p5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780" name="Google Shape;4780;p587"/>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81" name="Google Shape;4781;p587"/>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782" name="Google Shape;4782;p587"/>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83" name="Google Shape;4783;p58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784" name="Google Shape;4784;p58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85" name="Google Shape;4785;p587"/>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86" name="Google Shape;4786;p5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87" name="Google Shape;4787;p5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matchingName="8_Title Only">
  <p:cSld name="8_Title Only">
    <p:spTree>
      <p:nvGrpSpPr>
        <p:cNvPr id="1" name="Shape 4788"/>
        <p:cNvGrpSpPr/>
        <p:nvPr/>
      </p:nvGrpSpPr>
      <p:grpSpPr>
        <a:xfrm>
          <a:off x="0" y="0"/>
          <a:ext cx="0" cy="0"/>
          <a:chOff x="0" y="0"/>
          <a:chExt cx="0" cy="0"/>
        </a:xfrm>
      </p:grpSpPr>
      <p:grpSp>
        <p:nvGrpSpPr>
          <p:cNvPr id="4789" name="Google Shape;4789;p588"/>
          <p:cNvGrpSpPr/>
          <p:nvPr/>
        </p:nvGrpSpPr>
        <p:grpSpPr>
          <a:xfrm>
            <a:off x="7191544" y="1"/>
            <a:ext cx="5000459" cy="1425992"/>
            <a:chOff x="7191542" y="1"/>
            <a:chExt cx="5000459" cy="1425992"/>
          </a:xfrm>
        </p:grpSpPr>
        <p:pic>
          <p:nvPicPr>
            <p:cNvPr id="4790" name="Google Shape;4790;p5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91" name="Google Shape;4791;p588"/>
            <p:cNvGrpSpPr/>
            <p:nvPr/>
          </p:nvGrpSpPr>
          <p:grpSpPr>
            <a:xfrm>
              <a:off x="7191542" y="1"/>
              <a:ext cx="5000459" cy="1425992"/>
              <a:chOff x="7186272" y="0"/>
              <a:chExt cx="5005729" cy="1427495"/>
            </a:xfrm>
          </p:grpSpPr>
          <p:sp>
            <p:nvSpPr>
              <p:cNvPr id="4792" name="Google Shape;4792;p5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93" name="Google Shape;4793;p5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794" name="Google Shape;4794;p58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95" name="Google Shape;4795;p588"/>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96" name="Google Shape;4796;p5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97" name="Google Shape;4797;p5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matchingName="9_End">
  <p:cSld name="9_End">
    <p:spTree>
      <p:nvGrpSpPr>
        <p:cNvPr id="1" name="Shape 4798"/>
        <p:cNvGrpSpPr/>
        <p:nvPr/>
      </p:nvGrpSpPr>
      <p:grpSpPr>
        <a:xfrm>
          <a:off x="0" y="0"/>
          <a:ext cx="0" cy="0"/>
          <a:chOff x="0" y="0"/>
          <a:chExt cx="0" cy="0"/>
        </a:xfrm>
      </p:grpSpPr>
      <p:grpSp>
        <p:nvGrpSpPr>
          <p:cNvPr id="4799" name="Google Shape;4799;p589"/>
          <p:cNvGrpSpPr/>
          <p:nvPr/>
        </p:nvGrpSpPr>
        <p:grpSpPr>
          <a:xfrm>
            <a:off x="0" y="1"/>
            <a:ext cx="12192000" cy="2148831"/>
            <a:chOff x="0" y="0"/>
            <a:chExt cx="12192000" cy="2148830"/>
          </a:xfrm>
        </p:grpSpPr>
        <p:sp>
          <p:nvSpPr>
            <p:cNvPr id="4800" name="Google Shape;4800;p58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801" name="Google Shape;4801;p58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4802" name="Google Shape;4802;p589"/>
          <p:cNvSpPr/>
          <p:nvPr/>
        </p:nvSpPr>
        <p:spPr>
          <a:xfrm>
            <a:off x="902368" y="1517699"/>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03" name="Google Shape;4803;p589"/>
          <p:cNvSpPr txBox="1">
            <a:spLocks noGrp="1"/>
          </p:cNvSpPr>
          <p:nvPr>
            <p:ph type="body" idx="1"/>
          </p:nvPr>
        </p:nvSpPr>
        <p:spPr>
          <a:xfrm>
            <a:off x="1219202"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04" name="Google Shape;4804;p589"/>
          <p:cNvSpPr txBox="1">
            <a:spLocks noGrp="1"/>
          </p:cNvSpPr>
          <p:nvPr>
            <p:ph type="ctrTitle"/>
          </p:nvPr>
        </p:nvSpPr>
        <p:spPr>
          <a:xfrm>
            <a:off x="1219201" y="1887490"/>
            <a:ext cx="5582652" cy="10782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805" name="Google Shape;4805;p589"/>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4806" name="Google Shape;4806;p589"/>
          <p:cNvSpPr>
            <a:spLocks noGrp="1"/>
          </p:cNvSpPr>
          <p:nvPr>
            <p:ph type="pic" idx="2"/>
          </p:nvPr>
        </p:nvSpPr>
        <p:spPr>
          <a:xfrm>
            <a:off x="7118685" y="233915"/>
            <a:ext cx="5073316" cy="5943600"/>
          </a:xfrm>
          <a:prstGeom prst="rect">
            <a:avLst/>
          </a:prstGeom>
          <a:noFill/>
          <a:ln>
            <a:noFill/>
          </a:ln>
        </p:spPr>
      </p:sp>
    </p:spTree>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matchingName="6_Blank">
  <p:cSld name="6_Blank">
    <p:spTree>
      <p:nvGrpSpPr>
        <p:cNvPr id="1" name="Shape 4807"/>
        <p:cNvGrpSpPr/>
        <p:nvPr/>
      </p:nvGrpSpPr>
      <p:grpSpPr>
        <a:xfrm>
          <a:off x="0" y="0"/>
          <a:ext cx="0" cy="0"/>
          <a:chOff x="0" y="0"/>
          <a:chExt cx="0" cy="0"/>
        </a:xfrm>
      </p:grpSpPr>
      <p:sp>
        <p:nvSpPr>
          <p:cNvPr id="4808" name="Google Shape;4808;p590"/>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09" name="Google Shape;4809;p5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10" name="Google Shape;4810;p5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811" name="Google Shape;4811;p590"/>
          <p:cNvGrpSpPr/>
          <p:nvPr/>
        </p:nvGrpSpPr>
        <p:grpSpPr>
          <a:xfrm>
            <a:off x="7191544" y="1"/>
            <a:ext cx="5000459" cy="1425992"/>
            <a:chOff x="7191542" y="1"/>
            <a:chExt cx="5000459" cy="1425992"/>
          </a:xfrm>
        </p:grpSpPr>
        <p:pic>
          <p:nvPicPr>
            <p:cNvPr id="4812" name="Google Shape;4812;p5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813" name="Google Shape;4813;p590"/>
            <p:cNvGrpSpPr/>
            <p:nvPr/>
          </p:nvGrpSpPr>
          <p:grpSpPr>
            <a:xfrm>
              <a:off x="7191542" y="1"/>
              <a:ext cx="5000459" cy="1425992"/>
              <a:chOff x="7186272" y="0"/>
              <a:chExt cx="5005729" cy="1427495"/>
            </a:xfrm>
          </p:grpSpPr>
          <p:sp>
            <p:nvSpPr>
              <p:cNvPr id="4814" name="Google Shape;4814;p5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815" name="Google Shape;4815;p5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matchingName="70_Cover">
  <p:cSld name="70_Cover">
    <p:spTree>
      <p:nvGrpSpPr>
        <p:cNvPr id="1" name="Shape 4816"/>
        <p:cNvGrpSpPr/>
        <p:nvPr/>
      </p:nvGrpSpPr>
      <p:grpSpPr>
        <a:xfrm>
          <a:off x="0" y="0"/>
          <a:ext cx="0" cy="0"/>
          <a:chOff x="0" y="0"/>
          <a:chExt cx="0" cy="0"/>
        </a:xfrm>
      </p:grpSpPr>
      <p:sp>
        <p:nvSpPr>
          <p:cNvPr id="4817" name="Google Shape;4817;p591"/>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18" name="Google Shape;4818;p591"/>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19" name="Google Shape;4819;p591"/>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820" name="Google Shape;4820;p591"/>
          <p:cNvSpPr>
            <a:spLocks noGrp="1"/>
          </p:cNvSpPr>
          <p:nvPr>
            <p:ph type="pic" idx="2"/>
          </p:nvPr>
        </p:nvSpPr>
        <p:spPr>
          <a:xfrm>
            <a:off x="7118685" y="233915"/>
            <a:ext cx="5073316" cy="5943600"/>
          </a:xfrm>
          <a:prstGeom prst="rect">
            <a:avLst/>
          </a:prstGeom>
          <a:noFill/>
          <a:ln>
            <a:noFill/>
          </a:ln>
        </p:spPr>
      </p:sp>
      <p:grpSp>
        <p:nvGrpSpPr>
          <p:cNvPr id="4821" name="Google Shape;4821;p591"/>
          <p:cNvGrpSpPr/>
          <p:nvPr/>
        </p:nvGrpSpPr>
        <p:grpSpPr>
          <a:xfrm>
            <a:off x="0" y="5020348"/>
            <a:ext cx="12192000" cy="1837653"/>
            <a:chOff x="0" y="5020348"/>
            <a:chExt cx="12192000" cy="1837653"/>
          </a:xfrm>
        </p:grpSpPr>
        <p:sp>
          <p:nvSpPr>
            <p:cNvPr id="4822" name="Google Shape;4822;p59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23" name="Google Shape;4823;p59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824" name="Google Shape;4824;p59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matchingName="68_Divider">
  <p:cSld name="68_Divider">
    <p:bg>
      <p:bgPr>
        <a:solidFill>
          <a:schemeClr val="lt2"/>
        </a:solidFill>
        <a:effectLst/>
      </p:bgPr>
    </p:bg>
    <p:spTree>
      <p:nvGrpSpPr>
        <p:cNvPr id="1" name="Shape 4825"/>
        <p:cNvGrpSpPr/>
        <p:nvPr/>
      </p:nvGrpSpPr>
      <p:grpSpPr>
        <a:xfrm>
          <a:off x="0" y="0"/>
          <a:ext cx="0" cy="0"/>
          <a:chOff x="0" y="0"/>
          <a:chExt cx="0" cy="0"/>
        </a:xfrm>
      </p:grpSpPr>
      <p:grpSp>
        <p:nvGrpSpPr>
          <p:cNvPr id="4826" name="Google Shape;4826;p592"/>
          <p:cNvGrpSpPr/>
          <p:nvPr/>
        </p:nvGrpSpPr>
        <p:grpSpPr>
          <a:xfrm>
            <a:off x="0" y="5020348"/>
            <a:ext cx="12192000" cy="1837653"/>
            <a:chOff x="0" y="5020347"/>
            <a:chExt cx="12192000" cy="1837653"/>
          </a:xfrm>
        </p:grpSpPr>
        <p:sp>
          <p:nvSpPr>
            <p:cNvPr id="4827" name="Google Shape;4827;p59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28" name="Google Shape;4828;p59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29" name="Google Shape;4829;p59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830" name="Google Shape;4830;p59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831" name="Google Shape;4831;p592"/>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32" name="Google Shape;4832;p592"/>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matchingName="31_Photo Slide">
  <p:cSld name="31_Photo Slide">
    <p:spTree>
      <p:nvGrpSpPr>
        <p:cNvPr id="1" name="Shape 4833"/>
        <p:cNvGrpSpPr/>
        <p:nvPr/>
      </p:nvGrpSpPr>
      <p:grpSpPr>
        <a:xfrm>
          <a:off x="0" y="0"/>
          <a:ext cx="0" cy="0"/>
          <a:chOff x="0" y="0"/>
          <a:chExt cx="0" cy="0"/>
        </a:xfrm>
      </p:grpSpPr>
      <p:sp>
        <p:nvSpPr>
          <p:cNvPr id="4834" name="Google Shape;4834;p593"/>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835" name="Google Shape;4835;p59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836" name="Google Shape;4836;p593"/>
          <p:cNvGrpSpPr/>
          <p:nvPr/>
        </p:nvGrpSpPr>
        <p:grpSpPr>
          <a:xfrm>
            <a:off x="0" y="5379427"/>
            <a:ext cx="2807368" cy="753891"/>
            <a:chOff x="0" y="5379426"/>
            <a:chExt cx="2807368" cy="753891"/>
          </a:xfrm>
        </p:grpSpPr>
        <p:sp>
          <p:nvSpPr>
            <p:cNvPr id="4837" name="Google Shape;4837;p59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38" name="Google Shape;4838;p59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839" name="Google Shape;4839;p593"/>
          <p:cNvSpPr>
            <a:spLocks noGrp="1"/>
          </p:cNvSpPr>
          <p:nvPr>
            <p:ph type="pic" idx="2"/>
          </p:nvPr>
        </p:nvSpPr>
        <p:spPr>
          <a:xfrm>
            <a:off x="2807368" y="457202"/>
            <a:ext cx="8915400" cy="5943599"/>
          </a:xfrm>
          <a:prstGeom prst="rect">
            <a:avLst/>
          </a:prstGeom>
          <a:noFill/>
          <a:ln>
            <a:noFill/>
          </a:ln>
        </p:spPr>
      </p:sp>
      <p:pic>
        <p:nvPicPr>
          <p:cNvPr id="4840" name="Google Shape;4840;p593"/>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matchingName="24_Cover">
  <p:cSld name="24_Cover">
    <p:spTree>
      <p:nvGrpSpPr>
        <p:cNvPr id="1" name="Shape 4841"/>
        <p:cNvGrpSpPr/>
        <p:nvPr/>
      </p:nvGrpSpPr>
      <p:grpSpPr>
        <a:xfrm>
          <a:off x="0" y="0"/>
          <a:ext cx="0" cy="0"/>
          <a:chOff x="0" y="0"/>
          <a:chExt cx="0" cy="0"/>
        </a:xfrm>
      </p:grpSpPr>
      <p:sp>
        <p:nvSpPr>
          <p:cNvPr id="4842" name="Google Shape;4842;p594"/>
          <p:cNvSpPr/>
          <p:nvPr/>
        </p:nvSpPr>
        <p:spPr>
          <a:xfrm>
            <a:off x="902368" y="129441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43" name="Google Shape;4843;p594"/>
          <p:cNvSpPr txBox="1">
            <a:spLocks noGrp="1"/>
          </p:cNvSpPr>
          <p:nvPr>
            <p:ph type="ctrTitle"/>
          </p:nvPr>
        </p:nvSpPr>
        <p:spPr>
          <a:xfrm>
            <a:off x="1413314"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44" name="Google Shape;4844;p594"/>
          <p:cNvSpPr txBox="1">
            <a:spLocks noGrp="1"/>
          </p:cNvSpPr>
          <p:nvPr>
            <p:ph type="subTitle" idx="1"/>
          </p:nvPr>
        </p:nvSpPr>
        <p:spPr>
          <a:xfrm>
            <a:off x="1413314" y="376686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845" name="Google Shape;4845;p594"/>
          <p:cNvSpPr>
            <a:spLocks noGrp="1"/>
          </p:cNvSpPr>
          <p:nvPr>
            <p:ph type="pic" idx="2"/>
          </p:nvPr>
        </p:nvSpPr>
        <p:spPr>
          <a:xfrm>
            <a:off x="7118686" y="233915"/>
            <a:ext cx="5073316" cy="5943600"/>
          </a:xfrm>
          <a:prstGeom prst="rect">
            <a:avLst/>
          </a:prstGeom>
          <a:noFill/>
          <a:ln>
            <a:noFill/>
          </a:ln>
        </p:spPr>
      </p:sp>
      <p:grpSp>
        <p:nvGrpSpPr>
          <p:cNvPr id="4846" name="Google Shape;4846;p594"/>
          <p:cNvGrpSpPr/>
          <p:nvPr/>
        </p:nvGrpSpPr>
        <p:grpSpPr>
          <a:xfrm>
            <a:off x="0" y="5020351"/>
            <a:ext cx="12192000" cy="1837653"/>
            <a:chOff x="0" y="5020348"/>
            <a:chExt cx="12192000" cy="1837653"/>
          </a:xfrm>
        </p:grpSpPr>
        <p:sp>
          <p:nvSpPr>
            <p:cNvPr id="4847" name="Google Shape;4847;p59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48" name="Google Shape;4848;p59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849" name="Google Shape;4849;p59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48"/>
        <p:cNvGrpSpPr/>
        <p:nvPr/>
      </p:nvGrpSpPr>
      <p:grpSpPr>
        <a:xfrm>
          <a:off x="0" y="0"/>
          <a:ext cx="0" cy="0"/>
          <a:chOff x="0" y="0"/>
          <a:chExt cx="0" cy="0"/>
        </a:xfrm>
      </p:grpSpPr>
      <p:grpSp>
        <p:nvGrpSpPr>
          <p:cNvPr id="49" name="Google Shape;49;p91"/>
          <p:cNvGrpSpPr/>
          <p:nvPr/>
        </p:nvGrpSpPr>
        <p:grpSpPr>
          <a:xfrm>
            <a:off x="7191544" y="1"/>
            <a:ext cx="5000459" cy="1425992"/>
            <a:chOff x="7191542" y="1"/>
            <a:chExt cx="5000459" cy="1425992"/>
          </a:xfrm>
        </p:grpSpPr>
        <p:pic>
          <p:nvPicPr>
            <p:cNvPr id="50" name="Google Shape;50;p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 name="Google Shape;51;p91"/>
            <p:cNvGrpSpPr/>
            <p:nvPr/>
          </p:nvGrpSpPr>
          <p:grpSpPr>
            <a:xfrm>
              <a:off x="7191542" y="1"/>
              <a:ext cx="5000459" cy="1425992"/>
              <a:chOff x="7186272" y="0"/>
              <a:chExt cx="5005729" cy="1427495"/>
            </a:xfrm>
          </p:grpSpPr>
          <p:sp>
            <p:nvSpPr>
              <p:cNvPr id="52" name="Google Shape;52;p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3" name="Google Shape;53;p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4" name="Google Shape;54;p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 name="Google Shape;55;p9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 name="Google Shape;56;p91"/>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7" name="Google Shape;57;p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 name="Google Shape;58;p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502"/>
        <p:cNvGrpSpPr/>
        <p:nvPr/>
      </p:nvGrpSpPr>
      <p:grpSpPr>
        <a:xfrm>
          <a:off x="0" y="0"/>
          <a:ext cx="0" cy="0"/>
          <a:chOff x="0" y="0"/>
          <a:chExt cx="0" cy="0"/>
        </a:xfrm>
      </p:grpSpPr>
      <p:grpSp>
        <p:nvGrpSpPr>
          <p:cNvPr id="503" name="Google Shape;503;p145"/>
          <p:cNvGrpSpPr/>
          <p:nvPr/>
        </p:nvGrpSpPr>
        <p:grpSpPr>
          <a:xfrm>
            <a:off x="7191544" y="1"/>
            <a:ext cx="5000459" cy="1425992"/>
            <a:chOff x="7191542" y="1"/>
            <a:chExt cx="5000459" cy="1425992"/>
          </a:xfrm>
        </p:grpSpPr>
        <p:pic>
          <p:nvPicPr>
            <p:cNvPr id="504" name="Google Shape;504;p1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5" name="Google Shape;505;p145"/>
            <p:cNvGrpSpPr/>
            <p:nvPr/>
          </p:nvGrpSpPr>
          <p:grpSpPr>
            <a:xfrm>
              <a:off x="7191542" y="1"/>
              <a:ext cx="5000459" cy="1425992"/>
              <a:chOff x="7186272" y="0"/>
              <a:chExt cx="5005729" cy="1427495"/>
            </a:xfrm>
          </p:grpSpPr>
          <p:sp>
            <p:nvSpPr>
              <p:cNvPr id="506" name="Google Shape;506;p1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7" name="Google Shape;507;p1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08" name="Google Shape;508;p1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9" name="Google Shape;509;p145"/>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10" name="Google Shape;510;p145"/>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1" name="Google Shape;511;p14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12" name="Google Shape;512;p14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3" name="Google Shape;513;p145"/>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4" name="Google Shape;514;p1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5" name="Google Shape;515;p1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matchingName="23_Divider">
  <p:cSld name="23_Divider">
    <p:bg>
      <p:bgPr>
        <a:solidFill>
          <a:schemeClr val="lt2"/>
        </a:solidFill>
        <a:effectLst/>
      </p:bgPr>
    </p:bg>
    <p:spTree>
      <p:nvGrpSpPr>
        <p:cNvPr id="1" name="Shape 4850"/>
        <p:cNvGrpSpPr/>
        <p:nvPr/>
      </p:nvGrpSpPr>
      <p:grpSpPr>
        <a:xfrm>
          <a:off x="0" y="0"/>
          <a:ext cx="0" cy="0"/>
          <a:chOff x="0" y="0"/>
          <a:chExt cx="0" cy="0"/>
        </a:xfrm>
      </p:grpSpPr>
      <p:grpSp>
        <p:nvGrpSpPr>
          <p:cNvPr id="4851" name="Google Shape;4851;p595"/>
          <p:cNvGrpSpPr/>
          <p:nvPr/>
        </p:nvGrpSpPr>
        <p:grpSpPr>
          <a:xfrm>
            <a:off x="0" y="5020348"/>
            <a:ext cx="12192000" cy="1837653"/>
            <a:chOff x="0" y="5020347"/>
            <a:chExt cx="12192000" cy="1837653"/>
          </a:xfrm>
        </p:grpSpPr>
        <p:sp>
          <p:nvSpPr>
            <p:cNvPr id="4852" name="Google Shape;4852;p59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53" name="Google Shape;4853;p59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54" name="Google Shape;4854;p59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855" name="Google Shape;4855;p59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856" name="Google Shape;4856;p595"/>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57" name="Google Shape;4857;p595"/>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matchingName="25_Cover">
  <p:cSld name="25_Cover 2">
    <p:spTree>
      <p:nvGrpSpPr>
        <p:cNvPr id="1" name="Shape 4858"/>
        <p:cNvGrpSpPr/>
        <p:nvPr/>
      </p:nvGrpSpPr>
      <p:grpSpPr>
        <a:xfrm>
          <a:off x="0" y="0"/>
          <a:ext cx="0" cy="0"/>
          <a:chOff x="0" y="0"/>
          <a:chExt cx="0" cy="0"/>
        </a:xfrm>
      </p:grpSpPr>
      <p:sp>
        <p:nvSpPr>
          <p:cNvPr id="4859" name="Google Shape;4859;p596"/>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60" name="Google Shape;4860;p596"/>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61" name="Google Shape;4861;p596"/>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862" name="Google Shape;4862;p596"/>
          <p:cNvSpPr>
            <a:spLocks noGrp="1"/>
          </p:cNvSpPr>
          <p:nvPr>
            <p:ph type="pic" idx="2"/>
          </p:nvPr>
        </p:nvSpPr>
        <p:spPr>
          <a:xfrm>
            <a:off x="7118685" y="233915"/>
            <a:ext cx="5073316" cy="5943600"/>
          </a:xfrm>
          <a:prstGeom prst="rect">
            <a:avLst/>
          </a:prstGeom>
          <a:noFill/>
          <a:ln>
            <a:noFill/>
          </a:ln>
        </p:spPr>
      </p:sp>
      <p:grpSp>
        <p:nvGrpSpPr>
          <p:cNvPr id="4863" name="Google Shape;4863;p596"/>
          <p:cNvGrpSpPr/>
          <p:nvPr/>
        </p:nvGrpSpPr>
        <p:grpSpPr>
          <a:xfrm>
            <a:off x="0" y="5020350"/>
            <a:ext cx="12192000" cy="1837653"/>
            <a:chOff x="0" y="5020348"/>
            <a:chExt cx="12192000" cy="1837653"/>
          </a:xfrm>
        </p:grpSpPr>
        <p:sp>
          <p:nvSpPr>
            <p:cNvPr id="4864" name="Google Shape;4864;p59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65" name="Google Shape;4865;p59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866" name="Google Shape;4866;p59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matchingName="24_Divider">
  <p:cSld name="24_Divider">
    <p:bg>
      <p:bgPr>
        <a:solidFill>
          <a:schemeClr val="lt2"/>
        </a:solidFill>
        <a:effectLst/>
      </p:bgPr>
    </p:bg>
    <p:spTree>
      <p:nvGrpSpPr>
        <p:cNvPr id="1" name="Shape 4867"/>
        <p:cNvGrpSpPr/>
        <p:nvPr/>
      </p:nvGrpSpPr>
      <p:grpSpPr>
        <a:xfrm>
          <a:off x="0" y="0"/>
          <a:ext cx="0" cy="0"/>
          <a:chOff x="0" y="0"/>
          <a:chExt cx="0" cy="0"/>
        </a:xfrm>
      </p:grpSpPr>
      <p:grpSp>
        <p:nvGrpSpPr>
          <p:cNvPr id="4868" name="Google Shape;4868;p597"/>
          <p:cNvGrpSpPr/>
          <p:nvPr/>
        </p:nvGrpSpPr>
        <p:grpSpPr>
          <a:xfrm>
            <a:off x="0" y="5020348"/>
            <a:ext cx="12192000" cy="1837653"/>
            <a:chOff x="0" y="5020347"/>
            <a:chExt cx="12192000" cy="1837653"/>
          </a:xfrm>
        </p:grpSpPr>
        <p:sp>
          <p:nvSpPr>
            <p:cNvPr id="4869" name="Google Shape;4869;p59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70" name="Google Shape;4870;p59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71" name="Google Shape;4871;p59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872" name="Google Shape;4872;p59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873" name="Google Shape;4873;p597"/>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74" name="Google Shape;4874;p597"/>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matchingName="17_Quotation">
  <p:cSld name="17_Quotation">
    <p:spTree>
      <p:nvGrpSpPr>
        <p:cNvPr id="1" name="Shape 4875"/>
        <p:cNvGrpSpPr/>
        <p:nvPr/>
      </p:nvGrpSpPr>
      <p:grpSpPr>
        <a:xfrm>
          <a:off x="0" y="0"/>
          <a:ext cx="0" cy="0"/>
          <a:chOff x="0" y="0"/>
          <a:chExt cx="0" cy="0"/>
        </a:xfrm>
      </p:grpSpPr>
      <p:sp>
        <p:nvSpPr>
          <p:cNvPr id="4876" name="Google Shape;4876;p59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77" name="Google Shape;4877;p59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78" name="Google Shape;4878;p598"/>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79" name="Google Shape;4879;p598"/>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80" name="Google Shape;4880;p5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81" name="Google Shape;4881;p5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882" name="Google Shape;4882;p598"/>
          <p:cNvGrpSpPr/>
          <p:nvPr/>
        </p:nvGrpSpPr>
        <p:grpSpPr>
          <a:xfrm>
            <a:off x="7191544" y="1"/>
            <a:ext cx="5000459" cy="1425992"/>
            <a:chOff x="7191542" y="1"/>
            <a:chExt cx="5000459" cy="1425992"/>
          </a:xfrm>
        </p:grpSpPr>
        <p:pic>
          <p:nvPicPr>
            <p:cNvPr id="4883" name="Google Shape;4883;p5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884" name="Google Shape;4884;p598"/>
            <p:cNvGrpSpPr/>
            <p:nvPr/>
          </p:nvGrpSpPr>
          <p:grpSpPr>
            <a:xfrm>
              <a:off x="7191542" y="1"/>
              <a:ext cx="5000459" cy="1425992"/>
              <a:chOff x="7186272" y="0"/>
              <a:chExt cx="5005729" cy="1427495"/>
            </a:xfrm>
          </p:grpSpPr>
          <p:sp>
            <p:nvSpPr>
              <p:cNvPr id="4885" name="Google Shape;4885;p5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886" name="Google Shape;4886;p5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887" name="Google Shape;4887;p598"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matchingName="16_Quotation">
  <p:cSld name="16_Quotation 2">
    <p:spTree>
      <p:nvGrpSpPr>
        <p:cNvPr id="1" name="Shape 4888"/>
        <p:cNvGrpSpPr/>
        <p:nvPr/>
      </p:nvGrpSpPr>
      <p:grpSpPr>
        <a:xfrm>
          <a:off x="0" y="0"/>
          <a:ext cx="0" cy="0"/>
          <a:chOff x="0" y="0"/>
          <a:chExt cx="0" cy="0"/>
        </a:xfrm>
      </p:grpSpPr>
      <p:sp>
        <p:nvSpPr>
          <p:cNvPr id="4889" name="Google Shape;4889;p59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90" name="Google Shape;4890;p59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91" name="Google Shape;4891;p59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92" name="Google Shape;4892;p59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93" name="Google Shape;4893;p5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94" name="Google Shape;4894;p5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895" name="Google Shape;4895;p599"/>
          <p:cNvGrpSpPr/>
          <p:nvPr/>
        </p:nvGrpSpPr>
        <p:grpSpPr>
          <a:xfrm>
            <a:off x="7191543" y="1"/>
            <a:ext cx="5000459" cy="1425992"/>
            <a:chOff x="7191542" y="1"/>
            <a:chExt cx="5000459" cy="1425992"/>
          </a:xfrm>
        </p:grpSpPr>
        <p:pic>
          <p:nvPicPr>
            <p:cNvPr id="4896" name="Google Shape;4896;p5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897" name="Google Shape;4897;p599"/>
            <p:cNvGrpSpPr/>
            <p:nvPr/>
          </p:nvGrpSpPr>
          <p:grpSpPr>
            <a:xfrm>
              <a:off x="7191542" y="1"/>
              <a:ext cx="5000459" cy="1425992"/>
              <a:chOff x="7186272" y="0"/>
              <a:chExt cx="5005729" cy="1427495"/>
            </a:xfrm>
          </p:grpSpPr>
          <p:sp>
            <p:nvSpPr>
              <p:cNvPr id="4898" name="Google Shape;4898;p5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899" name="Google Shape;4899;p5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900" name="Google Shape;4900;p59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matchingName="8_Title and Content">
  <p:cSld name="8_Title and Content 2">
    <p:spTree>
      <p:nvGrpSpPr>
        <p:cNvPr id="1" name="Shape 4901"/>
        <p:cNvGrpSpPr/>
        <p:nvPr/>
      </p:nvGrpSpPr>
      <p:grpSpPr>
        <a:xfrm>
          <a:off x="0" y="0"/>
          <a:ext cx="0" cy="0"/>
          <a:chOff x="0" y="0"/>
          <a:chExt cx="0" cy="0"/>
        </a:xfrm>
      </p:grpSpPr>
      <p:grpSp>
        <p:nvGrpSpPr>
          <p:cNvPr id="4902" name="Google Shape;4902;p600"/>
          <p:cNvGrpSpPr/>
          <p:nvPr/>
        </p:nvGrpSpPr>
        <p:grpSpPr>
          <a:xfrm>
            <a:off x="7191543" y="1"/>
            <a:ext cx="5000459" cy="1425992"/>
            <a:chOff x="7191542" y="1"/>
            <a:chExt cx="5000459" cy="1425992"/>
          </a:xfrm>
        </p:grpSpPr>
        <p:pic>
          <p:nvPicPr>
            <p:cNvPr id="4903" name="Google Shape;4903;p6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904" name="Google Shape;4904;p600"/>
            <p:cNvGrpSpPr/>
            <p:nvPr/>
          </p:nvGrpSpPr>
          <p:grpSpPr>
            <a:xfrm>
              <a:off x="7191542" y="1"/>
              <a:ext cx="5000459" cy="1425992"/>
              <a:chOff x="7186272" y="0"/>
              <a:chExt cx="5005729" cy="1427495"/>
            </a:xfrm>
          </p:grpSpPr>
          <p:sp>
            <p:nvSpPr>
              <p:cNvPr id="4905" name="Google Shape;4905;p6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906" name="Google Shape;4906;p6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907" name="Google Shape;4907;p60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08" name="Google Shape;4908;p60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09" name="Google Shape;4909;p60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10" name="Google Shape;4910;p6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11" name="Google Shape;4911;p6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matchingName="8_Two Content">
  <p:cSld name="8_Two Content 2">
    <p:spTree>
      <p:nvGrpSpPr>
        <p:cNvPr id="1" name="Shape 4912"/>
        <p:cNvGrpSpPr/>
        <p:nvPr/>
      </p:nvGrpSpPr>
      <p:grpSpPr>
        <a:xfrm>
          <a:off x="0" y="0"/>
          <a:ext cx="0" cy="0"/>
          <a:chOff x="0" y="0"/>
          <a:chExt cx="0" cy="0"/>
        </a:xfrm>
      </p:grpSpPr>
      <p:sp>
        <p:nvSpPr>
          <p:cNvPr id="4913" name="Google Shape;4913;p6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14" name="Google Shape;4914;p601"/>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915" name="Google Shape;4915;p601"/>
          <p:cNvGrpSpPr/>
          <p:nvPr/>
        </p:nvGrpSpPr>
        <p:grpSpPr>
          <a:xfrm>
            <a:off x="7191543" y="1"/>
            <a:ext cx="5000459" cy="1425992"/>
            <a:chOff x="7191542" y="1"/>
            <a:chExt cx="5000459" cy="1425992"/>
          </a:xfrm>
        </p:grpSpPr>
        <p:pic>
          <p:nvPicPr>
            <p:cNvPr id="4916" name="Google Shape;4916;p6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917" name="Google Shape;4917;p601"/>
            <p:cNvGrpSpPr/>
            <p:nvPr/>
          </p:nvGrpSpPr>
          <p:grpSpPr>
            <a:xfrm>
              <a:off x="7191542" y="1"/>
              <a:ext cx="5000459" cy="1425992"/>
              <a:chOff x="7186272" y="0"/>
              <a:chExt cx="5005729" cy="1427495"/>
            </a:xfrm>
          </p:grpSpPr>
          <p:sp>
            <p:nvSpPr>
              <p:cNvPr id="4918" name="Google Shape;4918;p6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919" name="Google Shape;4919;p6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920" name="Google Shape;4920;p601"/>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21" name="Google Shape;4921;p601"/>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22" name="Google Shape;4922;p6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23" name="Google Shape;4923;p6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4924"/>
        <p:cNvGrpSpPr/>
        <p:nvPr/>
      </p:nvGrpSpPr>
      <p:grpSpPr>
        <a:xfrm>
          <a:off x="0" y="0"/>
          <a:ext cx="0" cy="0"/>
          <a:chOff x="0" y="0"/>
          <a:chExt cx="0" cy="0"/>
        </a:xfrm>
      </p:grpSpPr>
      <p:sp>
        <p:nvSpPr>
          <p:cNvPr id="4925" name="Google Shape;4925;p602"/>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926" name="Google Shape;4926;p60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927" name="Google Shape;4927;p602"/>
          <p:cNvGrpSpPr/>
          <p:nvPr/>
        </p:nvGrpSpPr>
        <p:grpSpPr>
          <a:xfrm>
            <a:off x="0" y="5379427"/>
            <a:ext cx="2807368" cy="753891"/>
            <a:chOff x="0" y="5379426"/>
            <a:chExt cx="2807368" cy="753891"/>
          </a:xfrm>
        </p:grpSpPr>
        <p:sp>
          <p:nvSpPr>
            <p:cNvPr id="4928" name="Google Shape;4928;p60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929" name="Google Shape;4929;p60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930" name="Google Shape;4930;p602"/>
          <p:cNvSpPr>
            <a:spLocks noGrp="1"/>
          </p:cNvSpPr>
          <p:nvPr>
            <p:ph type="pic" idx="2"/>
          </p:nvPr>
        </p:nvSpPr>
        <p:spPr>
          <a:xfrm>
            <a:off x="2807368" y="457202"/>
            <a:ext cx="8915400" cy="5943598"/>
          </a:xfrm>
          <a:prstGeom prst="rect">
            <a:avLst/>
          </a:prstGeom>
          <a:noFill/>
          <a:ln>
            <a:noFill/>
          </a:ln>
        </p:spPr>
      </p:sp>
      <p:pic>
        <p:nvPicPr>
          <p:cNvPr id="4931" name="Google Shape;4931;p602"/>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matchingName="8_Comparison">
  <p:cSld name="8_Comparison 3">
    <p:spTree>
      <p:nvGrpSpPr>
        <p:cNvPr id="1" name="Shape 4932"/>
        <p:cNvGrpSpPr/>
        <p:nvPr/>
      </p:nvGrpSpPr>
      <p:grpSpPr>
        <a:xfrm>
          <a:off x="0" y="0"/>
          <a:ext cx="0" cy="0"/>
          <a:chOff x="0" y="0"/>
          <a:chExt cx="0" cy="0"/>
        </a:xfrm>
      </p:grpSpPr>
      <p:grpSp>
        <p:nvGrpSpPr>
          <p:cNvPr id="4933" name="Google Shape;4933;p603"/>
          <p:cNvGrpSpPr/>
          <p:nvPr/>
        </p:nvGrpSpPr>
        <p:grpSpPr>
          <a:xfrm>
            <a:off x="7191543" y="1"/>
            <a:ext cx="5000459" cy="1425992"/>
            <a:chOff x="7191542" y="1"/>
            <a:chExt cx="5000459" cy="1425992"/>
          </a:xfrm>
        </p:grpSpPr>
        <p:pic>
          <p:nvPicPr>
            <p:cNvPr id="4934" name="Google Shape;4934;p6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935" name="Google Shape;4935;p603"/>
            <p:cNvGrpSpPr/>
            <p:nvPr/>
          </p:nvGrpSpPr>
          <p:grpSpPr>
            <a:xfrm>
              <a:off x="7191542" y="1"/>
              <a:ext cx="5000459" cy="1425992"/>
              <a:chOff x="7186272" y="0"/>
              <a:chExt cx="5005729" cy="1427495"/>
            </a:xfrm>
          </p:grpSpPr>
          <p:sp>
            <p:nvSpPr>
              <p:cNvPr id="4936" name="Google Shape;4936;p6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937" name="Google Shape;4937;p6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938" name="Google Shape;4938;p603"/>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39" name="Google Shape;4939;p603"/>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940" name="Google Shape;4940;p603"/>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41" name="Google Shape;4941;p60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942" name="Google Shape;4942;p60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43" name="Google Shape;4943;p60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44" name="Google Shape;4944;p6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45" name="Google Shape;4945;p6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matchingName="8_Title Only">
  <p:cSld name="8_Title Only 2">
    <p:spTree>
      <p:nvGrpSpPr>
        <p:cNvPr id="1" name="Shape 4946"/>
        <p:cNvGrpSpPr/>
        <p:nvPr/>
      </p:nvGrpSpPr>
      <p:grpSpPr>
        <a:xfrm>
          <a:off x="0" y="0"/>
          <a:ext cx="0" cy="0"/>
          <a:chOff x="0" y="0"/>
          <a:chExt cx="0" cy="0"/>
        </a:xfrm>
      </p:grpSpPr>
      <p:grpSp>
        <p:nvGrpSpPr>
          <p:cNvPr id="4947" name="Google Shape;4947;p604"/>
          <p:cNvGrpSpPr/>
          <p:nvPr/>
        </p:nvGrpSpPr>
        <p:grpSpPr>
          <a:xfrm>
            <a:off x="7191543" y="1"/>
            <a:ext cx="5000459" cy="1425992"/>
            <a:chOff x="7191542" y="1"/>
            <a:chExt cx="5000459" cy="1425992"/>
          </a:xfrm>
        </p:grpSpPr>
        <p:pic>
          <p:nvPicPr>
            <p:cNvPr id="4948" name="Google Shape;4948;p6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949" name="Google Shape;4949;p604"/>
            <p:cNvGrpSpPr/>
            <p:nvPr/>
          </p:nvGrpSpPr>
          <p:grpSpPr>
            <a:xfrm>
              <a:off x="7191542" y="1"/>
              <a:ext cx="5000459" cy="1425992"/>
              <a:chOff x="7186272" y="0"/>
              <a:chExt cx="5005729" cy="1427495"/>
            </a:xfrm>
          </p:grpSpPr>
          <p:sp>
            <p:nvSpPr>
              <p:cNvPr id="4950" name="Google Shape;4950;p6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951" name="Google Shape;4951;p6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952" name="Google Shape;4952;p6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53" name="Google Shape;4953;p60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54" name="Google Shape;4954;p6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55" name="Google Shape;4955;p6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Photo Slide">
  <p:cSld name="Photo Slide 4">
    <p:spTree>
      <p:nvGrpSpPr>
        <p:cNvPr id="1" name="Shape 516"/>
        <p:cNvGrpSpPr/>
        <p:nvPr/>
      </p:nvGrpSpPr>
      <p:grpSpPr>
        <a:xfrm>
          <a:off x="0" y="0"/>
          <a:ext cx="0" cy="0"/>
          <a:chOff x="0" y="0"/>
          <a:chExt cx="0" cy="0"/>
        </a:xfrm>
      </p:grpSpPr>
      <p:sp>
        <p:nvSpPr>
          <p:cNvPr id="517" name="Google Shape;517;p146"/>
          <p:cNvSpPr txBox="1">
            <a:spLocks noGrp="1"/>
          </p:cNvSpPr>
          <p:nvPr>
            <p:ph type="body" idx="1"/>
          </p:nvPr>
        </p:nvSpPr>
        <p:spPr>
          <a:xfrm>
            <a:off x="457202" y="1146259"/>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18" name="Google Shape;518;p14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19" name="Google Shape;519;p146"/>
          <p:cNvGrpSpPr/>
          <p:nvPr/>
        </p:nvGrpSpPr>
        <p:grpSpPr>
          <a:xfrm>
            <a:off x="0" y="5379429"/>
            <a:ext cx="2807368" cy="753891"/>
            <a:chOff x="0" y="5379426"/>
            <a:chExt cx="2807368" cy="753891"/>
          </a:xfrm>
        </p:grpSpPr>
        <p:sp>
          <p:nvSpPr>
            <p:cNvPr id="520" name="Google Shape;520;p14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1" name="Google Shape;521;p14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522" name="Google Shape;522;p146"/>
          <p:cNvSpPr>
            <a:spLocks noGrp="1"/>
          </p:cNvSpPr>
          <p:nvPr>
            <p:ph type="pic" idx="2"/>
          </p:nvPr>
        </p:nvSpPr>
        <p:spPr>
          <a:xfrm>
            <a:off x="2807368" y="457203"/>
            <a:ext cx="8915400" cy="5943599"/>
          </a:xfrm>
          <a:prstGeom prst="rect">
            <a:avLst/>
          </a:prstGeom>
          <a:noFill/>
          <a:ln>
            <a:noFill/>
          </a:ln>
        </p:spPr>
      </p:sp>
      <p:pic>
        <p:nvPicPr>
          <p:cNvPr id="523" name="Google Shape;523;p146"/>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matchingName="7_End">
  <p:cSld name="7_End">
    <p:spTree>
      <p:nvGrpSpPr>
        <p:cNvPr id="1" name="Shape 4956"/>
        <p:cNvGrpSpPr/>
        <p:nvPr/>
      </p:nvGrpSpPr>
      <p:grpSpPr>
        <a:xfrm>
          <a:off x="0" y="0"/>
          <a:ext cx="0" cy="0"/>
          <a:chOff x="0" y="0"/>
          <a:chExt cx="0" cy="0"/>
        </a:xfrm>
      </p:grpSpPr>
      <p:grpSp>
        <p:nvGrpSpPr>
          <p:cNvPr id="4957" name="Google Shape;4957;p605"/>
          <p:cNvGrpSpPr/>
          <p:nvPr/>
        </p:nvGrpSpPr>
        <p:grpSpPr>
          <a:xfrm>
            <a:off x="0" y="0"/>
            <a:ext cx="12192000" cy="2148830"/>
            <a:chOff x="0" y="0"/>
            <a:chExt cx="12192000" cy="2148830"/>
          </a:xfrm>
        </p:grpSpPr>
        <p:sp>
          <p:nvSpPr>
            <p:cNvPr id="4958" name="Google Shape;4958;p60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959" name="Google Shape;4959;p60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4960" name="Google Shape;4960;p605"/>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961" name="Google Shape;4961;p605"/>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62" name="Google Shape;4962;p60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963" name="Google Shape;4963;p605"/>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4964" name="Google Shape;4964;p60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matchingName="6_Blank">
  <p:cSld name="6_Blank 2">
    <p:spTree>
      <p:nvGrpSpPr>
        <p:cNvPr id="1" name="Shape 4965"/>
        <p:cNvGrpSpPr/>
        <p:nvPr/>
      </p:nvGrpSpPr>
      <p:grpSpPr>
        <a:xfrm>
          <a:off x="0" y="0"/>
          <a:ext cx="0" cy="0"/>
          <a:chOff x="0" y="0"/>
          <a:chExt cx="0" cy="0"/>
        </a:xfrm>
      </p:grpSpPr>
      <p:sp>
        <p:nvSpPr>
          <p:cNvPr id="4966" name="Google Shape;4966;p60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67" name="Google Shape;4967;p6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68" name="Google Shape;4968;p6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969" name="Google Shape;4969;p606"/>
          <p:cNvGrpSpPr/>
          <p:nvPr/>
        </p:nvGrpSpPr>
        <p:grpSpPr>
          <a:xfrm>
            <a:off x="7191543" y="1"/>
            <a:ext cx="5000459" cy="1425992"/>
            <a:chOff x="7191542" y="1"/>
            <a:chExt cx="5000459" cy="1425992"/>
          </a:xfrm>
        </p:grpSpPr>
        <p:pic>
          <p:nvPicPr>
            <p:cNvPr id="4970" name="Google Shape;4970;p6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971" name="Google Shape;4971;p606"/>
            <p:cNvGrpSpPr/>
            <p:nvPr/>
          </p:nvGrpSpPr>
          <p:grpSpPr>
            <a:xfrm>
              <a:off x="7191542" y="1"/>
              <a:ext cx="5000459" cy="1425992"/>
              <a:chOff x="7186272" y="0"/>
              <a:chExt cx="5005729" cy="1427495"/>
            </a:xfrm>
          </p:grpSpPr>
          <p:sp>
            <p:nvSpPr>
              <p:cNvPr id="4972" name="Google Shape;4972;p6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973" name="Google Shape;4973;p6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matchingName="17_Quotation">
  <p:cSld name="17_Quotation 2">
    <p:spTree>
      <p:nvGrpSpPr>
        <p:cNvPr id="1" name="Shape 4974"/>
        <p:cNvGrpSpPr/>
        <p:nvPr/>
      </p:nvGrpSpPr>
      <p:grpSpPr>
        <a:xfrm>
          <a:off x="0" y="0"/>
          <a:ext cx="0" cy="0"/>
          <a:chOff x="0" y="0"/>
          <a:chExt cx="0" cy="0"/>
        </a:xfrm>
      </p:grpSpPr>
      <p:sp>
        <p:nvSpPr>
          <p:cNvPr id="4975" name="Google Shape;4975;p60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976" name="Google Shape;4976;p60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77" name="Google Shape;4977;p6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78" name="Google Shape;4978;p60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79" name="Google Shape;4979;p6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80" name="Google Shape;4980;p6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981" name="Google Shape;4981;p607"/>
          <p:cNvGrpSpPr/>
          <p:nvPr/>
        </p:nvGrpSpPr>
        <p:grpSpPr>
          <a:xfrm>
            <a:off x="7191543" y="1"/>
            <a:ext cx="5000459" cy="1425992"/>
            <a:chOff x="7191542" y="1"/>
            <a:chExt cx="5000459" cy="1425992"/>
          </a:xfrm>
        </p:grpSpPr>
        <p:pic>
          <p:nvPicPr>
            <p:cNvPr id="4982" name="Google Shape;4982;p6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983" name="Google Shape;4983;p607"/>
            <p:cNvGrpSpPr/>
            <p:nvPr/>
          </p:nvGrpSpPr>
          <p:grpSpPr>
            <a:xfrm>
              <a:off x="7191542" y="1"/>
              <a:ext cx="5000459" cy="1425992"/>
              <a:chOff x="7186272" y="0"/>
              <a:chExt cx="5005729" cy="1427495"/>
            </a:xfrm>
          </p:grpSpPr>
          <p:sp>
            <p:nvSpPr>
              <p:cNvPr id="4984" name="Google Shape;4984;p6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985" name="Google Shape;4985;p6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986" name="Google Shape;4986;p60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matchingName="9_Cover">
  <p:cSld name="9_Cover">
    <p:spTree>
      <p:nvGrpSpPr>
        <p:cNvPr id="1" name="Shape 4987"/>
        <p:cNvGrpSpPr/>
        <p:nvPr/>
      </p:nvGrpSpPr>
      <p:grpSpPr>
        <a:xfrm>
          <a:off x="0" y="0"/>
          <a:ext cx="0" cy="0"/>
          <a:chOff x="0" y="0"/>
          <a:chExt cx="0" cy="0"/>
        </a:xfrm>
      </p:grpSpPr>
      <p:sp>
        <p:nvSpPr>
          <p:cNvPr id="4988" name="Google Shape;4988;p608"/>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989" name="Google Shape;4989;p608"/>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90" name="Google Shape;4990;p608"/>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991" name="Google Shape;4991;p608"/>
          <p:cNvSpPr>
            <a:spLocks noGrp="1"/>
          </p:cNvSpPr>
          <p:nvPr>
            <p:ph type="pic" idx="2"/>
          </p:nvPr>
        </p:nvSpPr>
        <p:spPr>
          <a:xfrm>
            <a:off x="7118684" y="233915"/>
            <a:ext cx="5073316" cy="5943600"/>
          </a:xfrm>
          <a:prstGeom prst="rect">
            <a:avLst/>
          </a:prstGeom>
          <a:noFill/>
          <a:ln>
            <a:noFill/>
          </a:ln>
        </p:spPr>
      </p:sp>
      <p:grpSp>
        <p:nvGrpSpPr>
          <p:cNvPr id="4992" name="Google Shape;4992;p608"/>
          <p:cNvGrpSpPr/>
          <p:nvPr/>
        </p:nvGrpSpPr>
        <p:grpSpPr>
          <a:xfrm>
            <a:off x="0" y="5020349"/>
            <a:ext cx="12192000" cy="1837653"/>
            <a:chOff x="0" y="5020348"/>
            <a:chExt cx="12192000" cy="1837653"/>
          </a:xfrm>
        </p:grpSpPr>
        <p:sp>
          <p:nvSpPr>
            <p:cNvPr id="4993" name="Google Shape;4993;p60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994" name="Google Shape;4994;p60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995" name="Google Shape;4995;p60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matchingName="9_Divider">
  <p:cSld name="9_Divider">
    <p:bg>
      <p:bgPr>
        <a:solidFill>
          <a:schemeClr val="lt2"/>
        </a:solidFill>
        <a:effectLst/>
      </p:bgPr>
    </p:bg>
    <p:spTree>
      <p:nvGrpSpPr>
        <p:cNvPr id="1" name="Shape 4996"/>
        <p:cNvGrpSpPr/>
        <p:nvPr/>
      </p:nvGrpSpPr>
      <p:grpSpPr>
        <a:xfrm>
          <a:off x="0" y="0"/>
          <a:ext cx="0" cy="0"/>
          <a:chOff x="0" y="0"/>
          <a:chExt cx="0" cy="0"/>
        </a:xfrm>
      </p:grpSpPr>
      <p:grpSp>
        <p:nvGrpSpPr>
          <p:cNvPr id="4997" name="Google Shape;4997;p609"/>
          <p:cNvGrpSpPr/>
          <p:nvPr/>
        </p:nvGrpSpPr>
        <p:grpSpPr>
          <a:xfrm>
            <a:off x="0" y="5020348"/>
            <a:ext cx="12192000" cy="1837653"/>
            <a:chOff x="0" y="5020347"/>
            <a:chExt cx="12192000" cy="1837653"/>
          </a:xfrm>
        </p:grpSpPr>
        <p:sp>
          <p:nvSpPr>
            <p:cNvPr id="4998" name="Google Shape;4998;p60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999" name="Google Shape;4999;p6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000" name="Google Shape;5000;p60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001" name="Google Shape;5001;p6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002" name="Google Shape;5002;p609"/>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03" name="Google Shape;5003;p609"/>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matchingName="9_Title and Content">
  <p:cSld name="9_Title and Content">
    <p:spTree>
      <p:nvGrpSpPr>
        <p:cNvPr id="1" name="Shape 5004"/>
        <p:cNvGrpSpPr/>
        <p:nvPr/>
      </p:nvGrpSpPr>
      <p:grpSpPr>
        <a:xfrm>
          <a:off x="0" y="0"/>
          <a:ext cx="0" cy="0"/>
          <a:chOff x="0" y="0"/>
          <a:chExt cx="0" cy="0"/>
        </a:xfrm>
      </p:grpSpPr>
      <p:grpSp>
        <p:nvGrpSpPr>
          <p:cNvPr id="5005" name="Google Shape;5005;p610"/>
          <p:cNvGrpSpPr/>
          <p:nvPr/>
        </p:nvGrpSpPr>
        <p:grpSpPr>
          <a:xfrm>
            <a:off x="7191543" y="1"/>
            <a:ext cx="5000459" cy="1425992"/>
            <a:chOff x="7191542" y="1"/>
            <a:chExt cx="5000459" cy="1425992"/>
          </a:xfrm>
        </p:grpSpPr>
        <p:pic>
          <p:nvPicPr>
            <p:cNvPr id="5006" name="Google Shape;5006;p6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07" name="Google Shape;5007;p610"/>
            <p:cNvGrpSpPr/>
            <p:nvPr/>
          </p:nvGrpSpPr>
          <p:grpSpPr>
            <a:xfrm>
              <a:off x="7191542" y="1"/>
              <a:ext cx="5000459" cy="1425992"/>
              <a:chOff x="7186272" y="0"/>
              <a:chExt cx="5005729" cy="1427495"/>
            </a:xfrm>
          </p:grpSpPr>
          <p:sp>
            <p:nvSpPr>
              <p:cNvPr id="5008" name="Google Shape;5008;p6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09" name="Google Shape;5009;p6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010" name="Google Shape;5010;p6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11" name="Google Shape;5011;p61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12" name="Google Shape;5012;p61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013" name="Google Shape;5013;p6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14" name="Google Shape;5014;p6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matchingName="9_Two Content">
  <p:cSld name="9_Two Content">
    <p:spTree>
      <p:nvGrpSpPr>
        <p:cNvPr id="1" name="Shape 5015"/>
        <p:cNvGrpSpPr/>
        <p:nvPr/>
      </p:nvGrpSpPr>
      <p:grpSpPr>
        <a:xfrm>
          <a:off x="0" y="0"/>
          <a:ext cx="0" cy="0"/>
          <a:chOff x="0" y="0"/>
          <a:chExt cx="0" cy="0"/>
        </a:xfrm>
      </p:grpSpPr>
      <p:sp>
        <p:nvSpPr>
          <p:cNvPr id="5016" name="Google Shape;5016;p6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17" name="Google Shape;5017;p611"/>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018" name="Google Shape;5018;p611"/>
          <p:cNvGrpSpPr/>
          <p:nvPr/>
        </p:nvGrpSpPr>
        <p:grpSpPr>
          <a:xfrm>
            <a:off x="7191543" y="1"/>
            <a:ext cx="5000459" cy="1425992"/>
            <a:chOff x="7191542" y="1"/>
            <a:chExt cx="5000459" cy="1425992"/>
          </a:xfrm>
        </p:grpSpPr>
        <p:pic>
          <p:nvPicPr>
            <p:cNvPr id="5019" name="Google Shape;5019;p6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20" name="Google Shape;5020;p611"/>
            <p:cNvGrpSpPr/>
            <p:nvPr/>
          </p:nvGrpSpPr>
          <p:grpSpPr>
            <a:xfrm>
              <a:off x="7191542" y="1"/>
              <a:ext cx="5000459" cy="1425992"/>
              <a:chOff x="7186272" y="0"/>
              <a:chExt cx="5005729" cy="1427495"/>
            </a:xfrm>
          </p:grpSpPr>
          <p:sp>
            <p:nvSpPr>
              <p:cNvPr id="5021" name="Google Shape;5021;p6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22" name="Google Shape;5022;p6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023" name="Google Shape;5023;p611"/>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24" name="Google Shape;5024;p611"/>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025" name="Google Shape;5025;p6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26" name="Google Shape;5026;p6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matchingName="9_Comparison">
  <p:cSld name="9_Comparison">
    <p:spTree>
      <p:nvGrpSpPr>
        <p:cNvPr id="1" name="Shape 5027"/>
        <p:cNvGrpSpPr/>
        <p:nvPr/>
      </p:nvGrpSpPr>
      <p:grpSpPr>
        <a:xfrm>
          <a:off x="0" y="0"/>
          <a:ext cx="0" cy="0"/>
          <a:chOff x="0" y="0"/>
          <a:chExt cx="0" cy="0"/>
        </a:xfrm>
      </p:grpSpPr>
      <p:grpSp>
        <p:nvGrpSpPr>
          <p:cNvPr id="5028" name="Google Shape;5028;p612"/>
          <p:cNvGrpSpPr/>
          <p:nvPr/>
        </p:nvGrpSpPr>
        <p:grpSpPr>
          <a:xfrm>
            <a:off x="7191545" y="1"/>
            <a:ext cx="5000459" cy="1425992"/>
            <a:chOff x="7191542" y="1"/>
            <a:chExt cx="5000459" cy="1425992"/>
          </a:xfrm>
        </p:grpSpPr>
        <p:pic>
          <p:nvPicPr>
            <p:cNvPr id="5029" name="Google Shape;5029;p6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30" name="Google Shape;5030;p612"/>
            <p:cNvGrpSpPr/>
            <p:nvPr/>
          </p:nvGrpSpPr>
          <p:grpSpPr>
            <a:xfrm>
              <a:off x="7191542" y="1"/>
              <a:ext cx="5000459" cy="1425992"/>
              <a:chOff x="7186272" y="0"/>
              <a:chExt cx="5005729" cy="1427495"/>
            </a:xfrm>
          </p:grpSpPr>
          <p:sp>
            <p:nvSpPr>
              <p:cNvPr id="5031" name="Google Shape;5031;p6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32" name="Google Shape;5032;p6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033" name="Google Shape;5033;p612"/>
          <p:cNvSpPr txBox="1">
            <a:spLocks noGrp="1"/>
          </p:cNvSpPr>
          <p:nvPr>
            <p:ph type="title"/>
          </p:nvPr>
        </p:nvSpPr>
        <p:spPr>
          <a:xfrm>
            <a:off x="609600" y="365128"/>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34" name="Google Shape;5034;p612"/>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035" name="Google Shape;5035;p612"/>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36" name="Google Shape;5036;p61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037" name="Google Shape;5037;p61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38" name="Google Shape;5038;p612"/>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039" name="Google Shape;5039;p6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40" name="Google Shape;5040;p6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matchingName="9_Comparison">
  <p:cSld name="9_Comparison 2">
    <p:spTree>
      <p:nvGrpSpPr>
        <p:cNvPr id="1" name="Shape 5041"/>
        <p:cNvGrpSpPr/>
        <p:nvPr/>
      </p:nvGrpSpPr>
      <p:grpSpPr>
        <a:xfrm>
          <a:off x="0" y="0"/>
          <a:ext cx="0" cy="0"/>
          <a:chOff x="0" y="0"/>
          <a:chExt cx="0" cy="0"/>
        </a:xfrm>
      </p:grpSpPr>
      <p:grpSp>
        <p:nvGrpSpPr>
          <p:cNvPr id="5042" name="Google Shape;5042;p613"/>
          <p:cNvGrpSpPr/>
          <p:nvPr/>
        </p:nvGrpSpPr>
        <p:grpSpPr>
          <a:xfrm>
            <a:off x="7191544" y="1"/>
            <a:ext cx="5000459" cy="1425992"/>
            <a:chOff x="7191542" y="1"/>
            <a:chExt cx="5000459" cy="1425992"/>
          </a:xfrm>
        </p:grpSpPr>
        <p:pic>
          <p:nvPicPr>
            <p:cNvPr id="5043" name="Google Shape;5043;p6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44" name="Google Shape;5044;p613"/>
            <p:cNvGrpSpPr/>
            <p:nvPr/>
          </p:nvGrpSpPr>
          <p:grpSpPr>
            <a:xfrm>
              <a:off x="7191542" y="1"/>
              <a:ext cx="5000459" cy="1425992"/>
              <a:chOff x="7186272" y="0"/>
              <a:chExt cx="5005729" cy="1427495"/>
            </a:xfrm>
          </p:grpSpPr>
          <p:sp>
            <p:nvSpPr>
              <p:cNvPr id="5045" name="Google Shape;5045;p6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46" name="Google Shape;5046;p6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047" name="Google Shape;5047;p613"/>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48" name="Google Shape;5048;p613"/>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049" name="Google Shape;5049;p613"/>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50" name="Google Shape;5050;p61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051" name="Google Shape;5051;p61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52" name="Google Shape;5052;p613"/>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053" name="Google Shape;5053;p6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54" name="Google Shape;5054;p6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matchingName="9_Comparison">
  <p:cSld name="9_Comparison 3">
    <p:spTree>
      <p:nvGrpSpPr>
        <p:cNvPr id="1" name="Shape 5055"/>
        <p:cNvGrpSpPr/>
        <p:nvPr/>
      </p:nvGrpSpPr>
      <p:grpSpPr>
        <a:xfrm>
          <a:off x="0" y="0"/>
          <a:ext cx="0" cy="0"/>
          <a:chOff x="0" y="0"/>
          <a:chExt cx="0" cy="0"/>
        </a:xfrm>
      </p:grpSpPr>
      <p:grpSp>
        <p:nvGrpSpPr>
          <p:cNvPr id="5056" name="Google Shape;5056;p614"/>
          <p:cNvGrpSpPr/>
          <p:nvPr/>
        </p:nvGrpSpPr>
        <p:grpSpPr>
          <a:xfrm>
            <a:off x="7191543" y="1"/>
            <a:ext cx="5000459" cy="1425992"/>
            <a:chOff x="7191542" y="1"/>
            <a:chExt cx="5000459" cy="1425992"/>
          </a:xfrm>
        </p:grpSpPr>
        <p:pic>
          <p:nvPicPr>
            <p:cNvPr id="5057" name="Google Shape;5057;p6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58" name="Google Shape;5058;p614"/>
            <p:cNvGrpSpPr/>
            <p:nvPr/>
          </p:nvGrpSpPr>
          <p:grpSpPr>
            <a:xfrm>
              <a:off x="7191542" y="1"/>
              <a:ext cx="5000459" cy="1425992"/>
              <a:chOff x="7186272" y="0"/>
              <a:chExt cx="5005729" cy="1427495"/>
            </a:xfrm>
          </p:grpSpPr>
          <p:sp>
            <p:nvSpPr>
              <p:cNvPr id="5059" name="Google Shape;5059;p6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60" name="Google Shape;5060;p6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061" name="Google Shape;5061;p61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62" name="Google Shape;5062;p614"/>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063" name="Google Shape;5063;p614"/>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64" name="Google Shape;5064;p61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065" name="Google Shape;5065;p61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66" name="Google Shape;5066;p61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067" name="Google Shape;5067;p6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68" name="Google Shape;5068;p6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524"/>
        <p:cNvGrpSpPr/>
        <p:nvPr/>
      </p:nvGrpSpPr>
      <p:grpSpPr>
        <a:xfrm>
          <a:off x="0" y="0"/>
          <a:ext cx="0" cy="0"/>
          <a:chOff x="0" y="0"/>
          <a:chExt cx="0" cy="0"/>
        </a:xfrm>
      </p:grpSpPr>
      <p:grpSp>
        <p:nvGrpSpPr>
          <p:cNvPr id="525" name="Google Shape;525;p147"/>
          <p:cNvGrpSpPr/>
          <p:nvPr/>
        </p:nvGrpSpPr>
        <p:grpSpPr>
          <a:xfrm>
            <a:off x="0" y="2"/>
            <a:ext cx="12192000" cy="2148831"/>
            <a:chOff x="0" y="0"/>
            <a:chExt cx="12192000" cy="2148830"/>
          </a:xfrm>
        </p:grpSpPr>
        <p:sp>
          <p:nvSpPr>
            <p:cNvPr id="526" name="Google Shape;526;p14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7" name="Google Shape;527;p14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28" name="Google Shape;528;p147"/>
          <p:cNvSpPr/>
          <p:nvPr/>
        </p:nvSpPr>
        <p:spPr>
          <a:xfrm>
            <a:off x="902368" y="1517699"/>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9" name="Google Shape;529;p147"/>
          <p:cNvSpPr txBox="1">
            <a:spLocks noGrp="1"/>
          </p:cNvSpPr>
          <p:nvPr>
            <p:ph type="body" idx="1"/>
          </p:nvPr>
        </p:nvSpPr>
        <p:spPr>
          <a:xfrm>
            <a:off x="1219203"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30" name="Google Shape;530;p147"/>
          <p:cNvSpPr txBox="1">
            <a:spLocks noGrp="1"/>
          </p:cNvSpPr>
          <p:nvPr>
            <p:ph type="ctrTitle"/>
          </p:nvPr>
        </p:nvSpPr>
        <p:spPr>
          <a:xfrm>
            <a:off x="1219202" y="1887491"/>
            <a:ext cx="5582652" cy="10782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31" name="Google Shape;531;p147"/>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532" name="Google Shape;532;p147"/>
          <p:cNvSpPr>
            <a:spLocks noGrp="1"/>
          </p:cNvSpPr>
          <p:nvPr>
            <p:ph type="pic" idx="2"/>
          </p:nvPr>
        </p:nvSpPr>
        <p:spPr>
          <a:xfrm>
            <a:off x="7118686" y="233915"/>
            <a:ext cx="5073316" cy="5943600"/>
          </a:xfrm>
          <a:prstGeom prst="rect">
            <a:avLst/>
          </a:prstGeom>
          <a:noFill/>
          <a:ln>
            <a:noFill/>
          </a:ln>
        </p:spPr>
      </p:sp>
    </p:spTree>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matchingName="9_Title Only">
  <p:cSld name="9_Title Only">
    <p:spTree>
      <p:nvGrpSpPr>
        <p:cNvPr id="1" name="Shape 5069"/>
        <p:cNvGrpSpPr/>
        <p:nvPr/>
      </p:nvGrpSpPr>
      <p:grpSpPr>
        <a:xfrm>
          <a:off x="0" y="0"/>
          <a:ext cx="0" cy="0"/>
          <a:chOff x="0" y="0"/>
          <a:chExt cx="0" cy="0"/>
        </a:xfrm>
      </p:grpSpPr>
      <p:grpSp>
        <p:nvGrpSpPr>
          <p:cNvPr id="5070" name="Google Shape;5070;p615"/>
          <p:cNvGrpSpPr/>
          <p:nvPr/>
        </p:nvGrpSpPr>
        <p:grpSpPr>
          <a:xfrm>
            <a:off x="7191543" y="1"/>
            <a:ext cx="5000459" cy="1425992"/>
            <a:chOff x="7191542" y="1"/>
            <a:chExt cx="5000459" cy="1425992"/>
          </a:xfrm>
        </p:grpSpPr>
        <p:pic>
          <p:nvPicPr>
            <p:cNvPr id="5071" name="Google Shape;5071;p6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72" name="Google Shape;5072;p615"/>
            <p:cNvGrpSpPr/>
            <p:nvPr/>
          </p:nvGrpSpPr>
          <p:grpSpPr>
            <a:xfrm>
              <a:off x="7191542" y="1"/>
              <a:ext cx="5000459" cy="1425992"/>
              <a:chOff x="7186272" y="0"/>
              <a:chExt cx="5005729" cy="1427495"/>
            </a:xfrm>
          </p:grpSpPr>
          <p:sp>
            <p:nvSpPr>
              <p:cNvPr id="5073" name="Google Shape;5073;p6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74" name="Google Shape;5074;p6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075" name="Google Shape;5075;p6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76" name="Google Shape;5076;p61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077" name="Google Shape;5077;p6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78" name="Google Shape;5078;p6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matchingName="30_End">
  <p:cSld name="30_End">
    <p:spTree>
      <p:nvGrpSpPr>
        <p:cNvPr id="1" name="Shape 5079"/>
        <p:cNvGrpSpPr/>
        <p:nvPr/>
      </p:nvGrpSpPr>
      <p:grpSpPr>
        <a:xfrm>
          <a:off x="0" y="0"/>
          <a:ext cx="0" cy="0"/>
          <a:chOff x="0" y="0"/>
          <a:chExt cx="0" cy="0"/>
        </a:xfrm>
      </p:grpSpPr>
      <p:grpSp>
        <p:nvGrpSpPr>
          <p:cNvPr id="5080" name="Google Shape;5080;p616"/>
          <p:cNvGrpSpPr/>
          <p:nvPr/>
        </p:nvGrpSpPr>
        <p:grpSpPr>
          <a:xfrm>
            <a:off x="0" y="1"/>
            <a:ext cx="12192000" cy="2148831"/>
            <a:chOff x="0" y="0"/>
            <a:chExt cx="12192000" cy="2148830"/>
          </a:xfrm>
        </p:grpSpPr>
        <p:sp>
          <p:nvSpPr>
            <p:cNvPr id="5081" name="Google Shape;5081;p61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82" name="Google Shape;5082;p61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083" name="Google Shape;5083;p616"/>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084" name="Google Shape;5084;p616"/>
          <p:cNvSpPr txBox="1">
            <a:spLocks noGrp="1"/>
          </p:cNvSpPr>
          <p:nvPr>
            <p:ph type="body" idx="1"/>
          </p:nvPr>
        </p:nvSpPr>
        <p:spPr>
          <a:xfrm>
            <a:off x="1219202"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85" name="Google Shape;5085;p616"/>
          <p:cNvSpPr txBox="1">
            <a:spLocks noGrp="1"/>
          </p:cNvSpPr>
          <p:nvPr>
            <p:ph type="ctrTitle"/>
          </p:nvPr>
        </p:nvSpPr>
        <p:spPr>
          <a:xfrm>
            <a:off x="1219201" y="1887490"/>
            <a:ext cx="5582652" cy="10782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086" name="Google Shape;5086;p616"/>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5087" name="Google Shape;5087;p616"/>
          <p:cNvSpPr>
            <a:spLocks noGrp="1"/>
          </p:cNvSpPr>
          <p:nvPr>
            <p:ph type="pic" idx="2"/>
          </p:nvPr>
        </p:nvSpPr>
        <p:spPr>
          <a:xfrm>
            <a:off x="7118685" y="233915"/>
            <a:ext cx="5073316" cy="5943600"/>
          </a:xfrm>
          <a:prstGeom prst="rect">
            <a:avLst/>
          </a:prstGeom>
          <a:noFill/>
          <a:ln>
            <a:noFill/>
          </a:ln>
        </p:spPr>
      </p:sp>
    </p:spTree>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matchingName="31_Cover">
  <p:cSld name="31_Cover">
    <p:spTree>
      <p:nvGrpSpPr>
        <p:cNvPr id="1" name="Shape 5088"/>
        <p:cNvGrpSpPr/>
        <p:nvPr/>
      </p:nvGrpSpPr>
      <p:grpSpPr>
        <a:xfrm>
          <a:off x="0" y="0"/>
          <a:ext cx="0" cy="0"/>
          <a:chOff x="0" y="0"/>
          <a:chExt cx="0" cy="0"/>
        </a:xfrm>
      </p:grpSpPr>
      <p:sp>
        <p:nvSpPr>
          <p:cNvPr id="5089" name="Google Shape;5089;p617"/>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090" name="Google Shape;5090;p617"/>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91" name="Google Shape;5091;p617"/>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092" name="Google Shape;5092;p617"/>
          <p:cNvSpPr>
            <a:spLocks noGrp="1"/>
          </p:cNvSpPr>
          <p:nvPr>
            <p:ph type="pic" idx="2"/>
          </p:nvPr>
        </p:nvSpPr>
        <p:spPr>
          <a:xfrm>
            <a:off x="7118685" y="233915"/>
            <a:ext cx="5073316" cy="5943600"/>
          </a:xfrm>
          <a:prstGeom prst="rect">
            <a:avLst/>
          </a:prstGeom>
          <a:noFill/>
          <a:ln>
            <a:noFill/>
          </a:ln>
        </p:spPr>
      </p:sp>
      <p:grpSp>
        <p:nvGrpSpPr>
          <p:cNvPr id="5093" name="Google Shape;5093;p617"/>
          <p:cNvGrpSpPr/>
          <p:nvPr/>
        </p:nvGrpSpPr>
        <p:grpSpPr>
          <a:xfrm>
            <a:off x="0" y="5020348"/>
            <a:ext cx="12192000" cy="1837653"/>
            <a:chOff x="0" y="5020348"/>
            <a:chExt cx="12192000" cy="1837653"/>
          </a:xfrm>
        </p:grpSpPr>
        <p:sp>
          <p:nvSpPr>
            <p:cNvPr id="5094" name="Google Shape;5094;p61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095" name="Google Shape;5095;p61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096" name="Google Shape;5096;p61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matchingName="31_Divider">
  <p:cSld name="31_Divider">
    <p:bg>
      <p:bgPr>
        <a:solidFill>
          <a:schemeClr val="lt2"/>
        </a:solidFill>
        <a:effectLst/>
      </p:bgPr>
    </p:bg>
    <p:spTree>
      <p:nvGrpSpPr>
        <p:cNvPr id="1" name="Shape 5097"/>
        <p:cNvGrpSpPr/>
        <p:nvPr/>
      </p:nvGrpSpPr>
      <p:grpSpPr>
        <a:xfrm>
          <a:off x="0" y="0"/>
          <a:ext cx="0" cy="0"/>
          <a:chOff x="0" y="0"/>
          <a:chExt cx="0" cy="0"/>
        </a:xfrm>
      </p:grpSpPr>
      <p:grpSp>
        <p:nvGrpSpPr>
          <p:cNvPr id="5098" name="Google Shape;5098;p618"/>
          <p:cNvGrpSpPr/>
          <p:nvPr/>
        </p:nvGrpSpPr>
        <p:grpSpPr>
          <a:xfrm>
            <a:off x="0" y="5020348"/>
            <a:ext cx="12192000" cy="1837653"/>
            <a:chOff x="0" y="5020347"/>
            <a:chExt cx="12192000" cy="1837653"/>
          </a:xfrm>
        </p:grpSpPr>
        <p:sp>
          <p:nvSpPr>
            <p:cNvPr id="5099" name="Google Shape;5099;p61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00" name="Google Shape;5100;p6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01" name="Google Shape;5101;p61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102" name="Google Shape;5102;p61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103" name="Google Shape;5103;p618"/>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04" name="Google Shape;5104;p618"/>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matchingName="10_Cover">
  <p:cSld name="10_Cover">
    <p:spTree>
      <p:nvGrpSpPr>
        <p:cNvPr id="1" name="Shape 5105"/>
        <p:cNvGrpSpPr/>
        <p:nvPr/>
      </p:nvGrpSpPr>
      <p:grpSpPr>
        <a:xfrm>
          <a:off x="0" y="0"/>
          <a:ext cx="0" cy="0"/>
          <a:chOff x="0" y="0"/>
          <a:chExt cx="0" cy="0"/>
        </a:xfrm>
      </p:grpSpPr>
      <p:sp>
        <p:nvSpPr>
          <p:cNvPr id="5106" name="Google Shape;5106;p619"/>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07" name="Google Shape;5107;p619"/>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08" name="Google Shape;5108;p619"/>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109" name="Google Shape;5109;p619"/>
          <p:cNvSpPr>
            <a:spLocks noGrp="1"/>
          </p:cNvSpPr>
          <p:nvPr>
            <p:ph type="pic" idx="2"/>
          </p:nvPr>
        </p:nvSpPr>
        <p:spPr>
          <a:xfrm>
            <a:off x="7118685" y="233915"/>
            <a:ext cx="5073316" cy="5943600"/>
          </a:xfrm>
          <a:prstGeom prst="rect">
            <a:avLst/>
          </a:prstGeom>
          <a:noFill/>
          <a:ln>
            <a:noFill/>
          </a:ln>
        </p:spPr>
      </p:sp>
      <p:grpSp>
        <p:nvGrpSpPr>
          <p:cNvPr id="5110" name="Google Shape;5110;p619"/>
          <p:cNvGrpSpPr/>
          <p:nvPr/>
        </p:nvGrpSpPr>
        <p:grpSpPr>
          <a:xfrm>
            <a:off x="0" y="5020350"/>
            <a:ext cx="12192000" cy="1837653"/>
            <a:chOff x="0" y="5020348"/>
            <a:chExt cx="12192000" cy="1837653"/>
          </a:xfrm>
        </p:grpSpPr>
        <p:sp>
          <p:nvSpPr>
            <p:cNvPr id="5111" name="Google Shape;5111;p61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12" name="Google Shape;5112;p61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113" name="Google Shape;5113;p61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matchingName="10_Divider">
  <p:cSld name="10_Divider">
    <p:bg>
      <p:bgPr>
        <a:solidFill>
          <a:schemeClr val="lt2"/>
        </a:solidFill>
        <a:effectLst/>
      </p:bgPr>
    </p:bg>
    <p:spTree>
      <p:nvGrpSpPr>
        <p:cNvPr id="1" name="Shape 5114"/>
        <p:cNvGrpSpPr/>
        <p:nvPr/>
      </p:nvGrpSpPr>
      <p:grpSpPr>
        <a:xfrm>
          <a:off x="0" y="0"/>
          <a:ext cx="0" cy="0"/>
          <a:chOff x="0" y="0"/>
          <a:chExt cx="0" cy="0"/>
        </a:xfrm>
      </p:grpSpPr>
      <p:grpSp>
        <p:nvGrpSpPr>
          <p:cNvPr id="5115" name="Google Shape;5115;p620"/>
          <p:cNvGrpSpPr/>
          <p:nvPr/>
        </p:nvGrpSpPr>
        <p:grpSpPr>
          <a:xfrm>
            <a:off x="0" y="5020348"/>
            <a:ext cx="12192000" cy="1837653"/>
            <a:chOff x="0" y="5020347"/>
            <a:chExt cx="12192000" cy="1837653"/>
          </a:xfrm>
        </p:grpSpPr>
        <p:sp>
          <p:nvSpPr>
            <p:cNvPr id="5116" name="Google Shape;5116;p62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17" name="Google Shape;5117;p62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18" name="Google Shape;5118;p62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119" name="Google Shape;5119;p62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120" name="Google Shape;5120;p620"/>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21" name="Google Shape;5121;p620"/>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matchingName="26_Cover">
  <p:cSld name="26_Cover 2">
    <p:spTree>
      <p:nvGrpSpPr>
        <p:cNvPr id="1" name="Shape 5122"/>
        <p:cNvGrpSpPr/>
        <p:nvPr/>
      </p:nvGrpSpPr>
      <p:grpSpPr>
        <a:xfrm>
          <a:off x="0" y="0"/>
          <a:ext cx="0" cy="0"/>
          <a:chOff x="0" y="0"/>
          <a:chExt cx="0" cy="0"/>
        </a:xfrm>
      </p:grpSpPr>
      <p:sp>
        <p:nvSpPr>
          <p:cNvPr id="5123" name="Google Shape;5123;p621"/>
          <p:cNvSpPr/>
          <p:nvPr/>
        </p:nvSpPr>
        <p:spPr>
          <a:xfrm>
            <a:off x="902368" y="129441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24" name="Google Shape;5124;p621"/>
          <p:cNvSpPr txBox="1">
            <a:spLocks noGrp="1"/>
          </p:cNvSpPr>
          <p:nvPr>
            <p:ph type="ctrTitle"/>
          </p:nvPr>
        </p:nvSpPr>
        <p:spPr>
          <a:xfrm>
            <a:off x="1413314"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25" name="Google Shape;5125;p621"/>
          <p:cNvSpPr txBox="1">
            <a:spLocks noGrp="1"/>
          </p:cNvSpPr>
          <p:nvPr>
            <p:ph type="subTitle" idx="1"/>
          </p:nvPr>
        </p:nvSpPr>
        <p:spPr>
          <a:xfrm>
            <a:off x="1413314" y="376686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126" name="Google Shape;5126;p621"/>
          <p:cNvSpPr>
            <a:spLocks noGrp="1"/>
          </p:cNvSpPr>
          <p:nvPr>
            <p:ph type="pic" idx="2"/>
          </p:nvPr>
        </p:nvSpPr>
        <p:spPr>
          <a:xfrm>
            <a:off x="7118686" y="233915"/>
            <a:ext cx="5073316" cy="5943600"/>
          </a:xfrm>
          <a:prstGeom prst="rect">
            <a:avLst/>
          </a:prstGeom>
          <a:noFill/>
          <a:ln>
            <a:noFill/>
          </a:ln>
        </p:spPr>
      </p:sp>
      <p:grpSp>
        <p:nvGrpSpPr>
          <p:cNvPr id="5127" name="Google Shape;5127;p621"/>
          <p:cNvGrpSpPr/>
          <p:nvPr/>
        </p:nvGrpSpPr>
        <p:grpSpPr>
          <a:xfrm>
            <a:off x="0" y="5020351"/>
            <a:ext cx="12192000" cy="1837653"/>
            <a:chOff x="0" y="5020348"/>
            <a:chExt cx="12192000" cy="1837653"/>
          </a:xfrm>
        </p:grpSpPr>
        <p:sp>
          <p:nvSpPr>
            <p:cNvPr id="5128" name="Google Shape;5128;p62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29" name="Google Shape;5129;p62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130" name="Google Shape;5130;p62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matchingName="25_Divider">
  <p:cSld name="25_Divider 2">
    <p:bg>
      <p:bgPr>
        <a:solidFill>
          <a:schemeClr val="lt2"/>
        </a:solidFill>
        <a:effectLst/>
      </p:bgPr>
    </p:bg>
    <p:spTree>
      <p:nvGrpSpPr>
        <p:cNvPr id="1" name="Shape 5131"/>
        <p:cNvGrpSpPr/>
        <p:nvPr/>
      </p:nvGrpSpPr>
      <p:grpSpPr>
        <a:xfrm>
          <a:off x="0" y="0"/>
          <a:ext cx="0" cy="0"/>
          <a:chOff x="0" y="0"/>
          <a:chExt cx="0" cy="0"/>
        </a:xfrm>
      </p:grpSpPr>
      <p:grpSp>
        <p:nvGrpSpPr>
          <p:cNvPr id="5132" name="Google Shape;5132;p622"/>
          <p:cNvGrpSpPr/>
          <p:nvPr/>
        </p:nvGrpSpPr>
        <p:grpSpPr>
          <a:xfrm>
            <a:off x="0" y="5020348"/>
            <a:ext cx="12192000" cy="1837653"/>
            <a:chOff x="0" y="5020347"/>
            <a:chExt cx="12192000" cy="1837653"/>
          </a:xfrm>
        </p:grpSpPr>
        <p:sp>
          <p:nvSpPr>
            <p:cNvPr id="5133" name="Google Shape;5133;p62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34" name="Google Shape;5134;p62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35" name="Google Shape;5135;p62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136" name="Google Shape;5136;p62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137" name="Google Shape;5137;p622"/>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38" name="Google Shape;5138;p622"/>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matchingName="30_Quotation">
  <p:cSld name="30_Quotation">
    <p:spTree>
      <p:nvGrpSpPr>
        <p:cNvPr id="1" name="Shape 5139"/>
        <p:cNvGrpSpPr/>
        <p:nvPr/>
      </p:nvGrpSpPr>
      <p:grpSpPr>
        <a:xfrm>
          <a:off x="0" y="0"/>
          <a:ext cx="0" cy="0"/>
          <a:chOff x="0" y="0"/>
          <a:chExt cx="0" cy="0"/>
        </a:xfrm>
      </p:grpSpPr>
      <p:sp>
        <p:nvSpPr>
          <p:cNvPr id="5140" name="Google Shape;5140;p62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41" name="Google Shape;5141;p62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42" name="Google Shape;5142;p623"/>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43" name="Google Shape;5143;p623"/>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44" name="Google Shape;5144;p6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45" name="Google Shape;5145;p6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146" name="Google Shape;5146;p623"/>
          <p:cNvGrpSpPr/>
          <p:nvPr/>
        </p:nvGrpSpPr>
        <p:grpSpPr>
          <a:xfrm>
            <a:off x="7191544" y="1"/>
            <a:ext cx="5000459" cy="1425992"/>
            <a:chOff x="7191542" y="1"/>
            <a:chExt cx="5000459" cy="1425992"/>
          </a:xfrm>
        </p:grpSpPr>
        <p:pic>
          <p:nvPicPr>
            <p:cNvPr id="5147" name="Google Shape;5147;p6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48" name="Google Shape;5148;p623"/>
            <p:cNvGrpSpPr/>
            <p:nvPr/>
          </p:nvGrpSpPr>
          <p:grpSpPr>
            <a:xfrm>
              <a:off x="7191542" y="1"/>
              <a:ext cx="5000459" cy="1425992"/>
              <a:chOff x="7186272" y="0"/>
              <a:chExt cx="5005729" cy="1427495"/>
            </a:xfrm>
          </p:grpSpPr>
          <p:sp>
            <p:nvSpPr>
              <p:cNvPr id="5149" name="Google Shape;5149;p6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150" name="Google Shape;5150;p6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151" name="Google Shape;5151;p623"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matchingName="13_Photo Slide">
  <p:cSld name="13_Photo Slide">
    <p:spTree>
      <p:nvGrpSpPr>
        <p:cNvPr id="1" name="Shape 5152"/>
        <p:cNvGrpSpPr/>
        <p:nvPr/>
      </p:nvGrpSpPr>
      <p:grpSpPr>
        <a:xfrm>
          <a:off x="0" y="0"/>
          <a:ext cx="0" cy="0"/>
          <a:chOff x="0" y="0"/>
          <a:chExt cx="0" cy="0"/>
        </a:xfrm>
      </p:grpSpPr>
      <p:sp>
        <p:nvSpPr>
          <p:cNvPr id="5153" name="Google Shape;5153;p624"/>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154" name="Google Shape;5154;p62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155" name="Google Shape;5155;p624"/>
          <p:cNvGrpSpPr/>
          <p:nvPr/>
        </p:nvGrpSpPr>
        <p:grpSpPr>
          <a:xfrm>
            <a:off x="0" y="5379428"/>
            <a:ext cx="2807368" cy="753891"/>
            <a:chOff x="0" y="5379426"/>
            <a:chExt cx="2807368" cy="753891"/>
          </a:xfrm>
        </p:grpSpPr>
        <p:sp>
          <p:nvSpPr>
            <p:cNvPr id="5156" name="Google Shape;5156;p62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57" name="Google Shape;5157;p62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5158" name="Google Shape;5158;p624"/>
          <p:cNvSpPr>
            <a:spLocks noGrp="1"/>
          </p:cNvSpPr>
          <p:nvPr>
            <p:ph type="pic" idx="2"/>
          </p:nvPr>
        </p:nvSpPr>
        <p:spPr>
          <a:xfrm>
            <a:off x="2807368" y="457202"/>
            <a:ext cx="8915400" cy="5943599"/>
          </a:xfrm>
          <a:prstGeom prst="rect">
            <a:avLst/>
          </a:prstGeom>
          <a:noFill/>
          <a:ln>
            <a:noFill/>
          </a:ln>
        </p:spPr>
      </p:sp>
      <p:pic>
        <p:nvPicPr>
          <p:cNvPr id="5159" name="Google Shape;5159;p624"/>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Comparison">
  <p:cSld name="Comparison 2">
    <p:spTree>
      <p:nvGrpSpPr>
        <p:cNvPr id="1" name="Shape 533"/>
        <p:cNvGrpSpPr/>
        <p:nvPr/>
      </p:nvGrpSpPr>
      <p:grpSpPr>
        <a:xfrm>
          <a:off x="0" y="0"/>
          <a:ext cx="0" cy="0"/>
          <a:chOff x="0" y="0"/>
          <a:chExt cx="0" cy="0"/>
        </a:xfrm>
      </p:grpSpPr>
      <p:grpSp>
        <p:nvGrpSpPr>
          <p:cNvPr id="534" name="Google Shape;534;p148"/>
          <p:cNvGrpSpPr/>
          <p:nvPr/>
        </p:nvGrpSpPr>
        <p:grpSpPr>
          <a:xfrm>
            <a:off x="7191545" y="1"/>
            <a:ext cx="5000459" cy="1425992"/>
            <a:chOff x="7191542" y="1"/>
            <a:chExt cx="5000459" cy="1425992"/>
          </a:xfrm>
        </p:grpSpPr>
        <p:pic>
          <p:nvPicPr>
            <p:cNvPr id="535" name="Google Shape;535;p1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36" name="Google Shape;536;p148"/>
            <p:cNvGrpSpPr/>
            <p:nvPr/>
          </p:nvGrpSpPr>
          <p:grpSpPr>
            <a:xfrm>
              <a:off x="7191542" y="1"/>
              <a:ext cx="5000459" cy="1425992"/>
              <a:chOff x="7186272" y="0"/>
              <a:chExt cx="5005729" cy="1427495"/>
            </a:xfrm>
          </p:grpSpPr>
          <p:sp>
            <p:nvSpPr>
              <p:cNvPr id="537" name="Google Shape;537;p1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38" name="Google Shape;538;p1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39" name="Google Shape;539;p148"/>
          <p:cNvSpPr txBox="1">
            <a:spLocks noGrp="1"/>
          </p:cNvSpPr>
          <p:nvPr>
            <p:ph type="title"/>
          </p:nvPr>
        </p:nvSpPr>
        <p:spPr>
          <a:xfrm>
            <a:off x="609600" y="365128"/>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0" name="Google Shape;540;p148"/>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41" name="Google Shape;541;p148"/>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2" name="Google Shape;542;p14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43" name="Google Shape;543;p14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4" name="Google Shape;544;p148"/>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5" name="Google Shape;545;p1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6" name="Google Shape;546;p1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matchingName="10_Cover">
  <p:cSld name="10_Cover 2">
    <p:spTree>
      <p:nvGrpSpPr>
        <p:cNvPr id="1" name="Shape 5160"/>
        <p:cNvGrpSpPr/>
        <p:nvPr/>
      </p:nvGrpSpPr>
      <p:grpSpPr>
        <a:xfrm>
          <a:off x="0" y="0"/>
          <a:ext cx="0" cy="0"/>
          <a:chOff x="0" y="0"/>
          <a:chExt cx="0" cy="0"/>
        </a:xfrm>
      </p:grpSpPr>
      <p:sp>
        <p:nvSpPr>
          <p:cNvPr id="5161" name="Google Shape;5161;p625"/>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62" name="Google Shape;5162;p625"/>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63" name="Google Shape;5163;p625"/>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164" name="Google Shape;5164;p625"/>
          <p:cNvSpPr>
            <a:spLocks noGrp="1"/>
          </p:cNvSpPr>
          <p:nvPr>
            <p:ph type="pic" idx="2"/>
          </p:nvPr>
        </p:nvSpPr>
        <p:spPr>
          <a:xfrm>
            <a:off x="7118684" y="233915"/>
            <a:ext cx="5073316" cy="5943600"/>
          </a:xfrm>
          <a:prstGeom prst="rect">
            <a:avLst/>
          </a:prstGeom>
          <a:noFill/>
          <a:ln>
            <a:noFill/>
          </a:ln>
        </p:spPr>
      </p:sp>
      <p:grpSp>
        <p:nvGrpSpPr>
          <p:cNvPr id="5165" name="Google Shape;5165;p625"/>
          <p:cNvGrpSpPr/>
          <p:nvPr/>
        </p:nvGrpSpPr>
        <p:grpSpPr>
          <a:xfrm>
            <a:off x="0" y="5020349"/>
            <a:ext cx="12192000" cy="1837653"/>
            <a:chOff x="0" y="5020348"/>
            <a:chExt cx="12192000" cy="1837653"/>
          </a:xfrm>
        </p:grpSpPr>
        <p:sp>
          <p:nvSpPr>
            <p:cNvPr id="5166" name="Google Shape;5166;p62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67" name="Google Shape;5167;p62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168" name="Google Shape;5168;p62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matchingName="10_Divider">
  <p:cSld name="10_Divider 2">
    <p:bg>
      <p:bgPr>
        <a:solidFill>
          <a:schemeClr val="lt2"/>
        </a:solidFill>
        <a:effectLst/>
      </p:bgPr>
    </p:bg>
    <p:spTree>
      <p:nvGrpSpPr>
        <p:cNvPr id="1" name="Shape 5169"/>
        <p:cNvGrpSpPr/>
        <p:nvPr/>
      </p:nvGrpSpPr>
      <p:grpSpPr>
        <a:xfrm>
          <a:off x="0" y="0"/>
          <a:ext cx="0" cy="0"/>
          <a:chOff x="0" y="0"/>
          <a:chExt cx="0" cy="0"/>
        </a:xfrm>
      </p:grpSpPr>
      <p:grpSp>
        <p:nvGrpSpPr>
          <p:cNvPr id="5170" name="Google Shape;5170;p626"/>
          <p:cNvGrpSpPr/>
          <p:nvPr/>
        </p:nvGrpSpPr>
        <p:grpSpPr>
          <a:xfrm>
            <a:off x="0" y="5020348"/>
            <a:ext cx="12192000" cy="1837653"/>
            <a:chOff x="0" y="5020347"/>
            <a:chExt cx="12192000" cy="1837653"/>
          </a:xfrm>
        </p:grpSpPr>
        <p:sp>
          <p:nvSpPr>
            <p:cNvPr id="5171" name="Google Shape;5171;p62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72" name="Google Shape;5172;p62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73" name="Google Shape;5173;p62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174" name="Google Shape;5174;p62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175" name="Google Shape;5175;p626"/>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76" name="Google Shape;5176;p626"/>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matchingName="19_Quotation">
  <p:cSld name="19_Quotation 2">
    <p:spTree>
      <p:nvGrpSpPr>
        <p:cNvPr id="1" name="Shape 5177"/>
        <p:cNvGrpSpPr/>
        <p:nvPr/>
      </p:nvGrpSpPr>
      <p:grpSpPr>
        <a:xfrm>
          <a:off x="0" y="0"/>
          <a:ext cx="0" cy="0"/>
          <a:chOff x="0" y="0"/>
          <a:chExt cx="0" cy="0"/>
        </a:xfrm>
      </p:grpSpPr>
      <p:sp>
        <p:nvSpPr>
          <p:cNvPr id="5178" name="Google Shape;5178;p62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79" name="Google Shape;5179;p62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80" name="Google Shape;5180;p6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81" name="Google Shape;5181;p62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82" name="Google Shape;5182;p6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83" name="Google Shape;5183;p6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184" name="Google Shape;5184;p627"/>
          <p:cNvGrpSpPr/>
          <p:nvPr/>
        </p:nvGrpSpPr>
        <p:grpSpPr>
          <a:xfrm>
            <a:off x="7191543" y="1"/>
            <a:ext cx="5000459" cy="1425992"/>
            <a:chOff x="7191542" y="1"/>
            <a:chExt cx="5000459" cy="1425992"/>
          </a:xfrm>
        </p:grpSpPr>
        <p:pic>
          <p:nvPicPr>
            <p:cNvPr id="5185" name="Google Shape;5185;p6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86" name="Google Shape;5186;p627"/>
            <p:cNvGrpSpPr/>
            <p:nvPr/>
          </p:nvGrpSpPr>
          <p:grpSpPr>
            <a:xfrm>
              <a:off x="7191542" y="1"/>
              <a:ext cx="5000459" cy="1425992"/>
              <a:chOff x="7186272" y="0"/>
              <a:chExt cx="5005729" cy="1427495"/>
            </a:xfrm>
          </p:grpSpPr>
          <p:sp>
            <p:nvSpPr>
              <p:cNvPr id="5187" name="Google Shape;5187;p6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188" name="Google Shape;5188;p6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189" name="Google Shape;5189;p62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matchingName="19_Quotation">
  <p:cSld name="19_Quotation 3">
    <p:spTree>
      <p:nvGrpSpPr>
        <p:cNvPr id="1" name="Shape 5190"/>
        <p:cNvGrpSpPr/>
        <p:nvPr/>
      </p:nvGrpSpPr>
      <p:grpSpPr>
        <a:xfrm>
          <a:off x="0" y="0"/>
          <a:ext cx="0" cy="0"/>
          <a:chOff x="0" y="0"/>
          <a:chExt cx="0" cy="0"/>
        </a:xfrm>
      </p:grpSpPr>
      <p:sp>
        <p:nvSpPr>
          <p:cNvPr id="5191" name="Google Shape;5191;p62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92" name="Google Shape;5192;p62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93" name="Google Shape;5193;p62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94" name="Google Shape;5194;p62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95" name="Google Shape;5195;p6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96" name="Google Shape;5196;p6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197" name="Google Shape;5197;p628"/>
          <p:cNvGrpSpPr/>
          <p:nvPr/>
        </p:nvGrpSpPr>
        <p:grpSpPr>
          <a:xfrm>
            <a:off x="7191543" y="1"/>
            <a:ext cx="5000459" cy="1425992"/>
            <a:chOff x="7191542" y="1"/>
            <a:chExt cx="5000459" cy="1425992"/>
          </a:xfrm>
        </p:grpSpPr>
        <p:pic>
          <p:nvPicPr>
            <p:cNvPr id="5198" name="Google Shape;5198;p6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99" name="Google Shape;5199;p628"/>
            <p:cNvGrpSpPr/>
            <p:nvPr/>
          </p:nvGrpSpPr>
          <p:grpSpPr>
            <a:xfrm>
              <a:off x="7191542" y="1"/>
              <a:ext cx="5000459" cy="1425992"/>
              <a:chOff x="7186272" y="0"/>
              <a:chExt cx="5005729" cy="1427495"/>
            </a:xfrm>
          </p:grpSpPr>
          <p:sp>
            <p:nvSpPr>
              <p:cNvPr id="5200" name="Google Shape;5200;p6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01" name="Google Shape;5201;p6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202" name="Google Shape;5202;p62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matchingName="20_Quotation">
  <p:cSld name="20_Quotation">
    <p:spTree>
      <p:nvGrpSpPr>
        <p:cNvPr id="1" name="Shape 5203"/>
        <p:cNvGrpSpPr/>
        <p:nvPr/>
      </p:nvGrpSpPr>
      <p:grpSpPr>
        <a:xfrm>
          <a:off x="0" y="0"/>
          <a:ext cx="0" cy="0"/>
          <a:chOff x="0" y="0"/>
          <a:chExt cx="0" cy="0"/>
        </a:xfrm>
      </p:grpSpPr>
      <p:sp>
        <p:nvSpPr>
          <p:cNvPr id="5204" name="Google Shape;5204;p62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05" name="Google Shape;5205;p62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06" name="Google Shape;5206;p62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07" name="Google Shape;5207;p62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208" name="Google Shape;5208;p6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09" name="Google Shape;5209;p6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210" name="Google Shape;5210;p629"/>
          <p:cNvGrpSpPr/>
          <p:nvPr/>
        </p:nvGrpSpPr>
        <p:grpSpPr>
          <a:xfrm>
            <a:off x="7191543" y="1"/>
            <a:ext cx="5000459" cy="1425992"/>
            <a:chOff x="7191542" y="1"/>
            <a:chExt cx="5000459" cy="1425992"/>
          </a:xfrm>
        </p:grpSpPr>
        <p:pic>
          <p:nvPicPr>
            <p:cNvPr id="5211" name="Google Shape;5211;p6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212" name="Google Shape;5212;p629"/>
            <p:cNvGrpSpPr/>
            <p:nvPr/>
          </p:nvGrpSpPr>
          <p:grpSpPr>
            <a:xfrm>
              <a:off x="7191542" y="1"/>
              <a:ext cx="5000459" cy="1425992"/>
              <a:chOff x="7186272" y="0"/>
              <a:chExt cx="5005729" cy="1427495"/>
            </a:xfrm>
          </p:grpSpPr>
          <p:sp>
            <p:nvSpPr>
              <p:cNvPr id="5213" name="Google Shape;5213;p6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14" name="Google Shape;5214;p6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215" name="Google Shape;5215;p62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matchingName="20_Quotation">
  <p:cSld name="20_Quotation 2">
    <p:spTree>
      <p:nvGrpSpPr>
        <p:cNvPr id="1" name="Shape 5216"/>
        <p:cNvGrpSpPr/>
        <p:nvPr/>
      </p:nvGrpSpPr>
      <p:grpSpPr>
        <a:xfrm>
          <a:off x="0" y="0"/>
          <a:ext cx="0" cy="0"/>
          <a:chOff x="0" y="0"/>
          <a:chExt cx="0" cy="0"/>
        </a:xfrm>
      </p:grpSpPr>
      <p:sp>
        <p:nvSpPr>
          <p:cNvPr id="5217" name="Google Shape;5217;p63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18" name="Google Shape;5218;p63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19" name="Google Shape;5219;p63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20" name="Google Shape;5220;p63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221" name="Google Shape;5221;p6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22" name="Google Shape;5222;p6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223" name="Google Shape;5223;p630"/>
          <p:cNvGrpSpPr/>
          <p:nvPr/>
        </p:nvGrpSpPr>
        <p:grpSpPr>
          <a:xfrm>
            <a:off x="7191543" y="1"/>
            <a:ext cx="5000459" cy="1425992"/>
            <a:chOff x="7191542" y="1"/>
            <a:chExt cx="5000459" cy="1425992"/>
          </a:xfrm>
        </p:grpSpPr>
        <p:pic>
          <p:nvPicPr>
            <p:cNvPr id="5224" name="Google Shape;5224;p6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225" name="Google Shape;5225;p630"/>
            <p:cNvGrpSpPr/>
            <p:nvPr/>
          </p:nvGrpSpPr>
          <p:grpSpPr>
            <a:xfrm>
              <a:off x="7191542" y="1"/>
              <a:ext cx="5000459" cy="1425992"/>
              <a:chOff x="7186272" y="0"/>
              <a:chExt cx="5005729" cy="1427495"/>
            </a:xfrm>
          </p:grpSpPr>
          <p:sp>
            <p:nvSpPr>
              <p:cNvPr id="5226" name="Google Shape;5226;p6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27" name="Google Shape;5227;p6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228" name="Google Shape;5228;p63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matchingName="10_Title and Content">
  <p:cSld name="10_Title and Content">
    <p:spTree>
      <p:nvGrpSpPr>
        <p:cNvPr id="1" name="Shape 5229"/>
        <p:cNvGrpSpPr/>
        <p:nvPr/>
      </p:nvGrpSpPr>
      <p:grpSpPr>
        <a:xfrm>
          <a:off x="0" y="0"/>
          <a:ext cx="0" cy="0"/>
          <a:chOff x="0" y="0"/>
          <a:chExt cx="0" cy="0"/>
        </a:xfrm>
      </p:grpSpPr>
      <p:grpSp>
        <p:nvGrpSpPr>
          <p:cNvPr id="5230" name="Google Shape;5230;p631"/>
          <p:cNvGrpSpPr/>
          <p:nvPr/>
        </p:nvGrpSpPr>
        <p:grpSpPr>
          <a:xfrm>
            <a:off x="7191543" y="1"/>
            <a:ext cx="5000459" cy="1425992"/>
            <a:chOff x="7191542" y="1"/>
            <a:chExt cx="5000459" cy="1425992"/>
          </a:xfrm>
        </p:grpSpPr>
        <p:pic>
          <p:nvPicPr>
            <p:cNvPr id="5231" name="Google Shape;5231;p6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232" name="Google Shape;5232;p631"/>
            <p:cNvGrpSpPr/>
            <p:nvPr/>
          </p:nvGrpSpPr>
          <p:grpSpPr>
            <a:xfrm>
              <a:off x="7191542" y="1"/>
              <a:ext cx="5000459" cy="1425992"/>
              <a:chOff x="7186272" y="0"/>
              <a:chExt cx="5005729" cy="1427495"/>
            </a:xfrm>
          </p:grpSpPr>
          <p:sp>
            <p:nvSpPr>
              <p:cNvPr id="5233" name="Google Shape;5233;p6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34" name="Google Shape;5234;p6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235" name="Google Shape;5235;p63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36" name="Google Shape;5236;p63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37" name="Google Shape;5237;p63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238" name="Google Shape;5238;p6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39" name="Google Shape;5239;p6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matchingName="10_Two Content">
  <p:cSld name="10_Two Content">
    <p:spTree>
      <p:nvGrpSpPr>
        <p:cNvPr id="1" name="Shape 5240"/>
        <p:cNvGrpSpPr/>
        <p:nvPr/>
      </p:nvGrpSpPr>
      <p:grpSpPr>
        <a:xfrm>
          <a:off x="0" y="0"/>
          <a:ext cx="0" cy="0"/>
          <a:chOff x="0" y="0"/>
          <a:chExt cx="0" cy="0"/>
        </a:xfrm>
      </p:grpSpPr>
      <p:sp>
        <p:nvSpPr>
          <p:cNvPr id="5241" name="Google Shape;5241;p6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42" name="Google Shape;5242;p632"/>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243" name="Google Shape;5243;p632"/>
          <p:cNvGrpSpPr/>
          <p:nvPr/>
        </p:nvGrpSpPr>
        <p:grpSpPr>
          <a:xfrm>
            <a:off x="7191543" y="1"/>
            <a:ext cx="5000459" cy="1425992"/>
            <a:chOff x="7191542" y="1"/>
            <a:chExt cx="5000459" cy="1425992"/>
          </a:xfrm>
        </p:grpSpPr>
        <p:pic>
          <p:nvPicPr>
            <p:cNvPr id="5244" name="Google Shape;5244;p6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245" name="Google Shape;5245;p632"/>
            <p:cNvGrpSpPr/>
            <p:nvPr/>
          </p:nvGrpSpPr>
          <p:grpSpPr>
            <a:xfrm>
              <a:off x="7191542" y="1"/>
              <a:ext cx="5000459" cy="1425992"/>
              <a:chOff x="7186272" y="0"/>
              <a:chExt cx="5005729" cy="1427495"/>
            </a:xfrm>
          </p:grpSpPr>
          <p:sp>
            <p:nvSpPr>
              <p:cNvPr id="5246" name="Google Shape;5246;p6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47" name="Google Shape;5247;p6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248" name="Google Shape;5248;p632"/>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49" name="Google Shape;5249;p632"/>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250" name="Google Shape;5250;p6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51" name="Google Shape;5251;p6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5252"/>
        <p:cNvGrpSpPr/>
        <p:nvPr/>
      </p:nvGrpSpPr>
      <p:grpSpPr>
        <a:xfrm>
          <a:off x="0" y="0"/>
          <a:ext cx="0" cy="0"/>
          <a:chOff x="0" y="0"/>
          <a:chExt cx="0" cy="0"/>
        </a:xfrm>
      </p:grpSpPr>
      <p:grpSp>
        <p:nvGrpSpPr>
          <p:cNvPr id="5253" name="Google Shape;5253;p633"/>
          <p:cNvGrpSpPr/>
          <p:nvPr/>
        </p:nvGrpSpPr>
        <p:grpSpPr>
          <a:xfrm>
            <a:off x="0" y="2"/>
            <a:ext cx="12192000" cy="2148831"/>
            <a:chOff x="0" y="0"/>
            <a:chExt cx="12192000" cy="2148830"/>
          </a:xfrm>
        </p:grpSpPr>
        <p:sp>
          <p:nvSpPr>
            <p:cNvPr id="5254" name="Google Shape;5254;p63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55" name="Google Shape;5255;p63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256" name="Google Shape;5256;p633"/>
          <p:cNvSpPr/>
          <p:nvPr/>
        </p:nvSpPr>
        <p:spPr>
          <a:xfrm>
            <a:off x="902368" y="1517699"/>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57" name="Google Shape;5257;p633"/>
          <p:cNvSpPr txBox="1">
            <a:spLocks noGrp="1"/>
          </p:cNvSpPr>
          <p:nvPr>
            <p:ph type="body" idx="1"/>
          </p:nvPr>
        </p:nvSpPr>
        <p:spPr>
          <a:xfrm>
            <a:off x="1219203"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58" name="Google Shape;5258;p633"/>
          <p:cNvSpPr txBox="1">
            <a:spLocks noGrp="1"/>
          </p:cNvSpPr>
          <p:nvPr>
            <p:ph type="ctrTitle"/>
          </p:nvPr>
        </p:nvSpPr>
        <p:spPr>
          <a:xfrm>
            <a:off x="1219202" y="1887491"/>
            <a:ext cx="5582652" cy="10782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259" name="Google Shape;5259;p633"/>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5260" name="Google Shape;5260;p633"/>
          <p:cNvSpPr>
            <a:spLocks noGrp="1"/>
          </p:cNvSpPr>
          <p:nvPr>
            <p:ph type="pic" idx="2"/>
          </p:nvPr>
        </p:nvSpPr>
        <p:spPr>
          <a:xfrm>
            <a:off x="7118686" y="233915"/>
            <a:ext cx="5073316" cy="5943600"/>
          </a:xfrm>
          <a:prstGeom prst="rect">
            <a:avLst/>
          </a:prstGeom>
          <a:noFill/>
          <a:ln>
            <a:noFill/>
          </a:ln>
        </p:spPr>
      </p:sp>
    </p:spTree>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matchingName="10_Comparison">
  <p:cSld name="10_Comparison">
    <p:spTree>
      <p:nvGrpSpPr>
        <p:cNvPr id="1" name="Shape 5261"/>
        <p:cNvGrpSpPr/>
        <p:nvPr/>
      </p:nvGrpSpPr>
      <p:grpSpPr>
        <a:xfrm>
          <a:off x="0" y="0"/>
          <a:ext cx="0" cy="0"/>
          <a:chOff x="0" y="0"/>
          <a:chExt cx="0" cy="0"/>
        </a:xfrm>
      </p:grpSpPr>
      <p:grpSp>
        <p:nvGrpSpPr>
          <p:cNvPr id="5262" name="Google Shape;5262;p634"/>
          <p:cNvGrpSpPr/>
          <p:nvPr/>
        </p:nvGrpSpPr>
        <p:grpSpPr>
          <a:xfrm>
            <a:off x="7191545" y="1"/>
            <a:ext cx="5000459" cy="1425992"/>
            <a:chOff x="7191542" y="1"/>
            <a:chExt cx="5000459" cy="1425992"/>
          </a:xfrm>
        </p:grpSpPr>
        <p:pic>
          <p:nvPicPr>
            <p:cNvPr id="5263" name="Google Shape;5263;p6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264" name="Google Shape;5264;p634"/>
            <p:cNvGrpSpPr/>
            <p:nvPr/>
          </p:nvGrpSpPr>
          <p:grpSpPr>
            <a:xfrm>
              <a:off x="7191542" y="1"/>
              <a:ext cx="5000459" cy="1425992"/>
              <a:chOff x="7186272" y="0"/>
              <a:chExt cx="5005729" cy="1427495"/>
            </a:xfrm>
          </p:grpSpPr>
          <p:sp>
            <p:nvSpPr>
              <p:cNvPr id="5265" name="Google Shape;5265;p6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66" name="Google Shape;5266;p6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267" name="Google Shape;5267;p634"/>
          <p:cNvSpPr txBox="1">
            <a:spLocks noGrp="1"/>
          </p:cNvSpPr>
          <p:nvPr>
            <p:ph type="title"/>
          </p:nvPr>
        </p:nvSpPr>
        <p:spPr>
          <a:xfrm>
            <a:off x="609600" y="365128"/>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68" name="Google Shape;5268;p634"/>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69" name="Google Shape;5269;p634"/>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70" name="Google Shape;5270;p63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71" name="Google Shape;5271;p63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72" name="Google Shape;5272;p634"/>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273" name="Google Shape;5273;p6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74" name="Google Shape;5274;p6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Divider">
  <p:cSld name="Divider 11">
    <p:bg>
      <p:bgPr>
        <a:solidFill>
          <a:schemeClr val="lt2"/>
        </a:solidFill>
        <a:effectLst/>
      </p:bgPr>
    </p:bg>
    <p:spTree>
      <p:nvGrpSpPr>
        <p:cNvPr id="1" name="Shape 547"/>
        <p:cNvGrpSpPr/>
        <p:nvPr/>
      </p:nvGrpSpPr>
      <p:grpSpPr>
        <a:xfrm>
          <a:off x="0" y="0"/>
          <a:ext cx="0" cy="0"/>
          <a:chOff x="0" y="0"/>
          <a:chExt cx="0" cy="0"/>
        </a:xfrm>
      </p:grpSpPr>
      <p:grpSp>
        <p:nvGrpSpPr>
          <p:cNvPr id="548" name="Google Shape;548;p149"/>
          <p:cNvGrpSpPr/>
          <p:nvPr/>
        </p:nvGrpSpPr>
        <p:grpSpPr>
          <a:xfrm>
            <a:off x="0" y="5020348"/>
            <a:ext cx="12192000" cy="1837653"/>
            <a:chOff x="0" y="5020347"/>
            <a:chExt cx="12192000" cy="1837653"/>
          </a:xfrm>
        </p:grpSpPr>
        <p:sp>
          <p:nvSpPr>
            <p:cNvPr id="549" name="Google Shape;549;p14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0" name="Google Shape;550;p14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1" name="Google Shape;551;p14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52" name="Google Shape;552;p14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53" name="Google Shape;553;p149"/>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4" name="Google Shape;554;p149"/>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matchingName="10_Comparison">
  <p:cSld name="10_Comparison 2">
    <p:spTree>
      <p:nvGrpSpPr>
        <p:cNvPr id="1" name="Shape 5275"/>
        <p:cNvGrpSpPr/>
        <p:nvPr/>
      </p:nvGrpSpPr>
      <p:grpSpPr>
        <a:xfrm>
          <a:off x="0" y="0"/>
          <a:ext cx="0" cy="0"/>
          <a:chOff x="0" y="0"/>
          <a:chExt cx="0" cy="0"/>
        </a:xfrm>
      </p:grpSpPr>
      <p:grpSp>
        <p:nvGrpSpPr>
          <p:cNvPr id="5276" name="Google Shape;5276;p635"/>
          <p:cNvGrpSpPr/>
          <p:nvPr/>
        </p:nvGrpSpPr>
        <p:grpSpPr>
          <a:xfrm>
            <a:off x="7191544" y="1"/>
            <a:ext cx="5000459" cy="1425992"/>
            <a:chOff x="7191542" y="1"/>
            <a:chExt cx="5000459" cy="1425992"/>
          </a:xfrm>
        </p:grpSpPr>
        <p:pic>
          <p:nvPicPr>
            <p:cNvPr id="5277" name="Google Shape;5277;p6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278" name="Google Shape;5278;p635"/>
            <p:cNvGrpSpPr/>
            <p:nvPr/>
          </p:nvGrpSpPr>
          <p:grpSpPr>
            <a:xfrm>
              <a:off x="7191542" y="1"/>
              <a:ext cx="5000459" cy="1425992"/>
              <a:chOff x="7186272" y="0"/>
              <a:chExt cx="5005729" cy="1427495"/>
            </a:xfrm>
          </p:grpSpPr>
          <p:sp>
            <p:nvSpPr>
              <p:cNvPr id="5279" name="Google Shape;5279;p6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80" name="Google Shape;5280;p6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281" name="Google Shape;5281;p635"/>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82" name="Google Shape;5282;p635"/>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83" name="Google Shape;5283;p635"/>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84" name="Google Shape;5284;p63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85" name="Google Shape;5285;p63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86" name="Google Shape;5286;p635"/>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287" name="Google Shape;5287;p6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88" name="Google Shape;5288;p6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matchingName="10_Comparison">
  <p:cSld name="10_Comparison 3">
    <p:spTree>
      <p:nvGrpSpPr>
        <p:cNvPr id="1" name="Shape 5289"/>
        <p:cNvGrpSpPr/>
        <p:nvPr/>
      </p:nvGrpSpPr>
      <p:grpSpPr>
        <a:xfrm>
          <a:off x="0" y="0"/>
          <a:ext cx="0" cy="0"/>
          <a:chOff x="0" y="0"/>
          <a:chExt cx="0" cy="0"/>
        </a:xfrm>
      </p:grpSpPr>
      <p:grpSp>
        <p:nvGrpSpPr>
          <p:cNvPr id="5290" name="Google Shape;5290;p636"/>
          <p:cNvGrpSpPr/>
          <p:nvPr/>
        </p:nvGrpSpPr>
        <p:grpSpPr>
          <a:xfrm>
            <a:off x="7191543" y="1"/>
            <a:ext cx="5000459" cy="1425992"/>
            <a:chOff x="7191542" y="1"/>
            <a:chExt cx="5000459" cy="1425992"/>
          </a:xfrm>
        </p:grpSpPr>
        <p:pic>
          <p:nvPicPr>
            <p:cNvPr id="5291" name="Google Shape;5291;p6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292" name="Google Shape;5292;p636"/>
            <p:cNvGrpSpPr/>
            <p:nvPr/>
          </p:nvGrpSpPr>
          <p:grpSpPr>
            <a:xfrm>
              <a:off x="7191542" y="1"/>
              <a:ext cx="5000459" cy="1425992"/>
              <a:chOff x="7186272" y="0"/>
              <a:chExt cx="5005729" cy="1427495"/>
            </a:xfrm>
          </p:grpSpPr>
          <p:sp>
            <p:nvSpPr>
              <p:cNvPr id="5293" name="Google Shape;5293;p6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94" name="Google Shape;5294;p6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295" name="Google Shape;5295;p63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96" name="Google Shape;5296;p636"/>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97" name="Google Shape;5297;p636"/>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98" name="Google Shape;5298;p63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99" name="Google Shape;5299;p63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300" name="Google Shape;5300;p63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301" name="Google Shape;5301;p6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02" name="Google Shape;5302;p6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matchingName="10_Title Only">
  <p:cSld name="10_Title Only">
    <p:spTree>
      <p:nvGrpSpPr>
        <p:cNvPr id="1" name="Shape 5303"/>
        <p:cNvGrpSpPr/>
        <p:nvPr/>
      </p:nvGrpSpPr>
      <p:grpSpPr>
        <a:xfrm>
          <a:off x="0" y="0"/>
          <a:ext cx="0" cy="0"/>
          <a:chOff x="0" y="0"/>
          <a:chExt cx="0" cy="0"/>
        </a:xfrm>
      </p:grpSpPr>
      <p:grpSp>
        <p:nvGrpSpPr>
          <p:cNvPr id="5304" name="Google Shape;5304;p637"/>
          <p:cNvGrpSpPr/>
          <p:nvPr/>
        </p:nvGrpSpPr>
        <p:grpSpPr>
          <a:xfrm>
            <a:off x="7191543" y="1"/>
            <a:ext cx="5000459" cy="1425992"/>
            <a:chOff x="7191542" y="1"/>
            <a:chExt cx="5000459" cy="1425992"/>
          </a:xfrm>
        </p:grpSpPr>
        <p:pic>
          <p:nvPicPr>
            <p:cNvPr id="5305" name="Google Shape;5305;p6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306" name="Google Shape;5306;p637"/>
            <p:cNvGrpSpPr/>
            <p:nvPr/>
          </p:nvGrpSpPr>
          <p:grpSpPr>
            <a:xfrm>
              <a:off x="7191542" y="1"/>
              <a:ext cx="5000459" cy="1425992"/>
              <a:chOff x="7186272" y="0"/>
              <a:chExt cx="5005729" cy="1427495"/>
            </a:xfrm>
          </p:grpSpPr>
          <p:sp>
            <p:nvSpPr>
              <p:cNvPr id="5307" name="Google Shape;5307;p6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308" name="Google Shape;5308;p6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309" name="Google Shape;5309;p6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10" name="Google Shape;5310;p63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311" name="Google Shape;5311;p6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12" name="Google Shape;5312;p6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matchingName="8_Blank">
  <p:cSld name="8_Blank">
    <p:spTree>
      <p:nvGrpSpPr>
        <p:cNvPr id="1" name="Shape 5313"/>
        <p:cNvGrpSpPr/>
        <p:nvPr/>
      </p:nvGrpSpPr>
      <p:grpSpPr>
        <a:xfrm>
          <a:off x="0" y="0"/>
          <a:ext cx="0" cy="0"/>
          <a:chOff x="0" y="0"/>
          <a:chExt cx="0" cy="0"/>
        </a:xfrm>
      </p:grpSpPr>
      <p:sp>
        <p:nvSpPr>
          <p:cNvPr id="5314" name="Google Shape;5314;p63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315" name="Google Shape;5315;p6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16" name="Google Shape;5316;p6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317" name="Google Shape;5317;p638"/>
          <p:cNvGrpSpPr/>
          <p:nvPr/>
        </p:nvGrpSpPr>
        <p:grpSpPr>
          <a:xfrm>
            <a:off x="7191543" y="1"/>
            <a:ext cx="5000459" cy="1425992"/>
            <a:chOff x="7191542" y="1"/>
            <a:chExt cx="5000459" cy="1425992"/>
          </a:xfrm>
        </p:grpSpPr>
        <p:pic>
          <p:nvPicPr>
            <p:cNvPr id="5318" name="Google Shape;5318;p6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319" name="Google Shape;5319;p638"/>
            <p:cNvGrpSpPr/>
            <p:nvPr/>
          </p:nvGrpSpPr>
          <p:grpSpPr>
            <a:xfrm>
              <a:off x="7191542" y="1"/>
              <a:ext cx="5000459" cy="1425992"/>
              <a:chOff x="7186272" y="0"/>
              <a:chExt cx="5005729" cy="1427495"/>
            </a:xfrm>
          </p:grpSpPr>
          <p:sp>
            <p:nvSpPr>
              <p:cNvPr id="5320" name="Google Shape;5320;p6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321" name="Google Shape;5321;p6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matchingName="26_Quotation">
  <p:cSld name="26_Quotation 2">
    <p:spTree>
      <p:nvGrpSpPr>
        <p:cNvPr id="1" name="Shape 5322"/>
        <p:cNvGrpSpPr/>
        <p:nvPr/>
      </p:nvGrpSpPr>
      <p:grpSpPr>
        <a:xfrm>
          <a:off x="0" y="0"/>
          <a:ext cx="0" cy="0"/>
          <a:chOff x="0" y="0"/>
          <a:chExt cx="0" cy="0"/>
        </a:xfrm>
      </p:grpSpPr>
      <p:sp>
        <p:nvSpPr>
          <p:cNvPr id="5323" name="Google Shape;5323;p63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24" name="Google Shape;5324;p63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25" name="Google Shape;5325;p63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326" name="Google Shape;5326;p63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327" name="Google Shape;5327;p6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28" name="Google Shape;5328;p6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329" name="Google Shape;5329;p639"/>
          <p:cNvGrpSpPr/>
          <p:nvPr/>
        </p:nvGrpSpPr>
        <p:grpSpPr>
          <a:xfrm>
            <a:off x="7191543" y="1"/>
            <a:ext cx="5000459" cy="1425992"/>
            <a:chOff x="7191542" y="1"/>
            <a:chExt cx="5000459" cy="1425992"/>
          </a:xfrm>
        </p:grpSpPr>
        <p:pic>
          <p:nvPicPr>
            <p:cNvPr id="5330" name="Google Shape;5330;p6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331" name="Google Shape;5331;p639"/>
            <p:cNvGrpSpPr/>
            <p:nvPr/>
          </p:nvGrpSpPr>
          <p:grpSpPr>
            <a:xfrm>
              <a:off x="7191542" y="1"/>
              <a:ext cx="5000459" cy="1425992"/>
              <a:chOff x="7186272" y="0"/>
              <a:chExt cx="5005729" cy="1427495"/>
            </a:xfrm>
          </p:grpSpPr>
          <p:sp>
            <p:nvSpPr>
              <p:cNvPr id="5332" name="Google Shape;5332;p6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333" name="Google Shape;5333;p6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334" name="Google Shape;5334;p63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matchingName="28_Quotation">
  <p:cSld name="28_Quotation 2">
    <p:spTree>
      <p:nvGrpSpPr>
        <p:cNvPr id="1" name="Shape 5335"/>
        <p:cNvGrpSpPr/>
        <p:nvPr/>
      </p:nvGrpSpPr>
      <p:grpSpPr>
        <a:xfrm>
          <a:off x="0" y="0"/>
          <a:ext cx="0" cy="0"/>
          <a:chOff x="0" y="0"/>
          <a:chExt cx="0" cy="0"/>
        </a:xfrm>
      </p:grpSpPr>
      <p:sp>
        <p:nvSpPr>
          <p:cNvPr id="5336" name="Google Shape;5336;p64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37" name="Google Shape;5337;p64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38" name="Google Shape;5338;p64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339" name="Google Shape;5339;p64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340" name="Google Shape;5340;p6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41" name="Google Shape;5341;p6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342" name="Google Shape;5342;p640"/>
          <p:cNvGrpSpPr/>
          <p:nvPr/>
        </p:nvGrpSpPr>
        <p:grpSpPr>
          <a:xfrm>
            <a:off x="7191543" y="1"/>
            <a:ext cx="5000459" cy="1425992"/>
            <a:chOff x="7191542" y="1"/>
            <a:chExt cx="5000459" cy="1425992"/>
          </a:xfrm>
        </p:grpSpPr>
        <p:pic>
          <p:nvPicPr>
            <p:cNvPr id="5343" name="Google Shape;5343;p6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344" name="Google Shape;5344;p640"/>
            <p:cNvGrpSpPr/>
            <p:nvPr/>
          </p:nvGrpSpPr>
          <p:grpSpPr>
            <a:xfrm>
              <a:off x="7191542" y="1"/>
              <a:ext cx="5000459" cy="1425992"/>
              <a:chOff x="7186272" y="0"/>
              <a:chExt cx="5005729" cy="1427495"/>
            </a:xfrm>
          </p:grpSpPr>
          <p:sp>
            <p:nvSpPr>
              <p:cNvPr id="5345" name="Google Shape;5345;p6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346" name="Google Shape;5346;p6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347" name="Google Shape;5347;p64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matchingName="11_Title and Content">
  <p:cSld name="11_Title and Content">
    <p:spTree>
      <p:nvGrpSpPr>
        <p:cNvPr id="1" name="Shape 5348"/>
        <p:cNvGrpSpPr/>
        <p:nvPr/>
      </p:nvGrpSpPr>
      <p:grpSpPr>
        <a:xfrm>
          <a:off x="0" y="0"/>
          <a:ext cx="0" cy="0"/>
          <a:chOff x="0" y="0"/>
          <a:chExt cx="0" cy="0"/>
        </a:xfrm>
      </p:grpSpPr>
      <p:grpSp>
        <p:nvGrpSpPr>
          <p:cNvPr id="5349" name="Google Shape;5349;p641"/>
          <p:cNvGrpSpPr/>
          <p:nvPr/>
        </p:nvGrpSpPr>
        <p:grpSpPr>
          <a:xfrm>
            <a:off x="7191544" y="1"/>
            <a:ext cx="5000459" cy="1425992"/>
            <a:chOff x="7191542" y="1"/>
            <a:chExt cx="5000459" cy="1425992"/>
          </a:xfrm>
        </p:grpSpPr>
        <p:pic>
          <p:nvPicPr>
            <p:cNvPr id="5350" name="Google Shape;5350;p6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351" name="Google Shape;5351;p641"/>
            <p:cNvGrpSpPr/>
            <p:nvPr/>
          </p:nvGrpSpPr>
          <p:grpSpPr>
            <a:xfrm>
              <a:off x="7191542" y="1"/>
              <a:ext cx="5000459" cy="1425992"/>
              <a:chOff x="7186272" y="0"/>
              <a:chExt cx="5005729" cy="1427495"/>
            </a:xfrm>
          </p:grpSpPr>
          <p:sp>
            <p:nvSpPr>
              <p:cNvPr id="5352" name="Google Shape;5352;p6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353" name="Google Shape;5353;p6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354" name="Google Shape;5354;p64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55" name="Google Shape;5355;p64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356" name="Google Shape;5356;p641"/>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357" name="Google Shape;5357;p6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58" name="Google Shape;5358;p6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matchingName="11_Cover">
  <p:cSld name="11_Cover">
    <p:spTree>
      <p:nvGrpSpPr>
        <p:cNvPr id="1" name="Shape 5359"/>
        <p:cNvGrpSpPr/>
        <p:nvPr/>
      </p:nvGrpSpPr>
      <p:grpSpPr>
        <a:xfrm>
          <a:off x="0" y="0"/>
          <a:ext cx="0" cy="0"/>
          <a:chOff x="0" y="0"/>
          <a:chExt cx="0" cy="0"/>
        </a:xfrm>
      </p:grpSpPr>
      <p:sp>
        <p:nvSpPr>
          <p:cNvPr id="5360" name="Google Shape;5360;p642"/>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61" name="Google Shape;5361;p642"/>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62" name="Google Shape;5362;p642"/>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363" name="Google Shape;5363;p642"/>
          <p:cNvSpPr>
            <a:spLocks noGrp="1"/>
          </p:cNvSpPr>
          <p:nvPr>
            <p:ph type="pic" idx="2"/>
          </p:nvPr>
        </p:nvSpPr>
        <p:spPr>
          <a:xfrm>
            <a:off x="7118685" y="233915"/>
            <a:ext cx="5073316" cy="5943600"/>
          </a:xfrm>
          <a:prstGeom prst="rect">
            <a:avLst/>
          </a:prstGeom>
          <a:noFill/>
          <a:ln>
            <a:noFill/>
          </a:ln>
        </p:spPr>
      </p:sp>
      <p:grpSp>
        <p:nvGrpSpPr>
          <p:cNvPr id="5364" name="Google Shape;5364;p642"/>
          <p:cNvGrpSpPr/>
          <p:nvPr/>
        </p:nvGrpSpPr>
        <p:grpSpPr>
          <a:xfrm>
            <a:off x="0" y="5020350"/>
            <a:ext cx="12192000" cy="1837653"/>
            <a:chOff x="0" y="5020348"/>
            <a:chExt cx="12192000" cy="1837653"/>
          </a:xfrm>
        </p:grpSpPr>
        <p:sp>
          <p:nvSpPr>
            <p:cNvPr id="5365" name="Google Shape;5365;p64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66" name="Google Shape;5366;p64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367" name="Google Shape;5367;p64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matchingName="11_Divider">
  <p:cSld name="11_Divider">
    <p:bg>
      <p:bgPr>
        <a:solidFill>
          <a:schemeClr val="lt2"/>
        </a:solidFill>
        <a:effectLst/>
      </p:bgPr>
    </p:bg>
    <p:spTree>
      <p:nvGrpSpPr>
        <p:cNvPr id="1" name="Shape 5368"/>
        <p:cNvGrpSpPr/>
        <p:nvPr/>
      </p:nvGrpSpPr>
      <p:grpSpPr>
        <a:xfrm>
          <a:off x="0" y="0"/>
          <a:ext cx="0" cy="0"/>
          <a:chOff x="0" y="0"/>
          <a:chExt cx="0" cy="0"/>
        </a:xfrm>
      </p:grpSpPr>
      <p:grpSp>
        <p:nvGrpSpPr>
          <p:cNvPr id="5369" name="Google Shape;5369;p643"/>
          <p:cNvGrpSpPr/>
          <p:nvPr/>
        </p:nvGrpSpPr>
        <p:grpSpPr>
          <a:xfrm>
            <a:off x="0" y="5020348"/>
            <a:ext cx="12192000" cy="1837653"/>
            <a:chOff x="0" y="5020347"/>
            <a:chExt cx="12192000" cy="1837653"/>
          </a:xfrm>
        </p:grpSpPr>
        <p:sp>
          <p:nvSpPr>
            <p:cNvPr id="5370" name="Google Shape;5370;p64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71" name="Google Shape;5371;p64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72" name="Google Shape;5372;p64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373" name="Google Shape;5373;p64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374" name="Google Shape;5374;p643"/>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75" name="Google Shape;5375;p643"/>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matchingName="28_Cover">
  <p:cSld name="28_Cover 2">
    <p:spTree>
      <p:nvGrpSpPr>
        <p:cNvPr id="1" name="Shape 5376"/>
        <p:cNvGrpSpPr/>
        <p:nvPr/>
      </p:nvGrpSpPr>
      <p:grpSpPr>
        <a:xfrm>
          <a:off x="0" y="0"/>
          <a:ext cx="0" cy="0"/>
          <a:chOff x="0" y="0"/>
          <a:chExt cx="0" cy="0"/>
        </a:xfrm>
      </p:grpSpPr>
      <p:sp>
        <p:nvSpPr>
          <p:cNvPr id="5377" name="Google Shape;5377;p644"/>
          <p:cNvSpPr/>
          <p:nvPr/>
        </p:nvSpPr>
        <p:spPr>
          <a:xfrm>
            <a:off x="902368" y="129441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78" name="Google Shape;5378;p644"/>
          <p:cNvSpPr txBox="1">
            <a:spLocks noGrp="1"/>
          </p:cNvSpPr>
          <p:nvPr>
            <p:ph type="ctrTitle"/>
          </p:nvPr>
        </p:nvSpPr>
        <p:spPr>
          <a:xfrm>
            <a:off x="1413314"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79" name="Google Shape;5379;p644"/>
          <p:cNvSpPr txBox="1">
            <a:spLocks noGrp="1"/>
          </p:cNvSpPr>
          <p:nvPr>
            <p:ph type="subTitle" idx="1"/>
          </p:nvPr>
        </p:nvSpPr>
        <p:spPr>
          <a:xfrm>
            <a:off x="1413314" y="376686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380" name="Google Shape;5380;p644"/>
          <p:cNvSpPr>
            <a:spLocks noGrp="1"/>
          </p:cNvSpPr>
          <p:nvPr>
            <p:ph type="pic" idx="2"/>
          </p:nvPr>
        </p:nvSpPr>
        <p:spPr>
          <a:xfrm>
            <a:off x="7118686" y="233915"/>
            <a:ext cx="5073316" cy="5943600"/>
          </a:xfrm>
          <a:prstGeom prst="rect">
            <a:avLst/>
          </a:prstGeom>
          <a:noFill/>
          <a:ln>
            <a:noFill/>
          </a:ln>
        </p:spPr>
      </p:sp>
      <p:grpSp>
        <p:nvGrpSpPr>
          <p:cNvPr id="5381" name="Google Shape;5381;p644"/>
          <p:cNvGrpSpPr/>
          <p:nvPr/>
        </p:nvGrpSpPr>
        <p:grpSpPr>
          <a:xfrm>
            <a:off x="0" y="5020351"/>
            <a:ext cx="12192000" cy="1837653"/>
            <a:chOff x="0" y="5020348"/>
            <a:chExt cx="12192000" cy="1837653"/>
          </a:xfrm>
        </p:grpSpPr>
        <p:sp>
          <p:nvSpPr>
            <p:cNvPr id="5382" name="Google Shape;5382;p64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83" name="Google Shape;5383;p64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384" name="Google Shape;5384;p64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Content">
  <p:cSld name="Title and Content 4">
    <p:spTree>
      <p:nvGrpSpPr>
        <p:cNvPr id="1" name="Shape 555"/>
        <p:cNvGrpSpPr/>
        <p:nvPr/>
      </p:nvGrpSpPr>
      <p:grpSpPr>
        <a:xfrm>
          <a:off x="0" y="0"/>
          <a:ext cx="0" cy="0"/>
          <a:chOff x="0" y="0"/>
          <a:chExt cx="0" cy="0"/>
        </a:xfrm>
      </p:grpSpPr>
      <p:grpSp>
        <p:nvGrpSpPr>
          <p:cNvPr id="556" name="Google Shape;556;p150"/>
          <p:cNvGrpSpPr/>
          <p:nvPr/>
        </p:nvGrpSpPr>
        <p:grpSpPr>
          <a:xfrm>
            <a:off x="7191545" y="1"/>
            <a:ext cx="5000459" cy="1425992"/>
            <a:chOff x="7191542" y="1"/>
            <a:chExt cx="5000459" cy="1425992"/>
          </a:xfrm>
        </p:grpSpPr>
        <p:pic>
          <p:nvPicPr>
            <p:cNvPr id="557" name="Google Shape;557;p1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8" name="Google Shape;558;p150"/>
            <p:cNvGrpSpPr/>
            <p:nvPr/>
          </p:nvGrpSpPr>
          <p:grpSpPr>
            <a:xfrm>
              <a:off x="7191542" y="1"/>
              <a:ext cx="5000459" cy="1425992"/>
              <a:chOff x="7186272" y="0"/>
              <a:chExt cx="5005729" cy="1427495"/>
            </a:xfrm>
          </p:grpSpPr>
          <p:sp>
            <p:nvSpPr>
              <p:cNvPr id="559" name="Google Shape;559;p1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60" name="Google Shape;560;p1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61" name="Google Shape;561;p1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2" name="Google Shape;562;p15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3" name="Google Shape;563;p150"/>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64" name="Google Shape;564;p1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5" name="Google Shape;565;p1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matchingName="27_Divider">
  <p:cSld name="27_Divider">
    <p:bg>
      <p:bgPr>
        <a:solidFill>
          <a:schemeClr val="lt2"/>
        </a:solidFill>
        <a:effectLst/>
      </p:bgPr>
    </p:bg>
    <p:spTree>
      <p:nvGrpSpPr>
        <p:cNvPr id="1" name="Shape 5385"/>
        <p:cNvGrpSpPr/>
        <p:nvPr/>
      </p:nvGrpSpPr>
      <p:grpSpPr>
        <a:xfrm>
          <a:off x="0" y="0"/>
          <a:ext cx="0" cy="0"/>
          <a:chOff x="0" y="0"/>
          <a:chExt cx="0" cy="0"/>
        </a:xfrm>
      </p:grpSpPr>
      <p:grpSp>
        <p:nvGrpSpPr>
          <p:cNvPr id="5386" name="Google Shape;5386;p645"/>
          <p:cNvGrpSpPr/>
          <p:nvPr/>
        </p:nvGrpSpPr>
        <p:grpSpPr>
          <a:xfrm>
            <a:off x="0" y="5020348"/>
            <a:ext cx="12192000" cy="1837653"/>
            <a:chOff x="0" y="5020347"/>
            <a:chExt cx="12192000" cy="1837653"/>
          </a:xfrm>
        </p:grpSpPr>
        <p:sp>
          <p:nvSpPr>
            <p:cNvPr id="5387" name="Google Shape;5387;p64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88" name="Google Shape;5388;p6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89" name="Google Shape;5389;p64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390" name="Google Shape;5390;p64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391" name="Google Shape;5391;p645"/>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92" name="Google Shape;5392;p645"/>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matchingName="32_Quotation">
  <p:cSld name="32_Quotation">
    <p:spTree>
      <p:nvGrpSpPr>
        <p:cNvPr id="1" name="Shape 5393"/>
        <p:cNvGrpSpPr/>
        <p:nvPr/>
      </p:nvGrpSpPr>
      <p:grpSpPr>
        <a:xfrm>
          <a:off x="0" y="0"/>
          <a:ext cx="0" cy="0"/>
          <a:chOff x="0" y="0"/>
          <a:chExt cx="0" cy="0"/>
        </a:xfrm>
      </p:grpSpPr>
      <p:sp>
        <p:nvSpPr>
          <p:cNvPr id="5394" name="Google Shape;5394;p64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95" name="Google Shape;5395;p64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96" name="Google Shape;5396;p646"/>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397" name="Google Shape;5397;p646"/>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398" name="Google Shape;5398;p6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99" name="Google Shape;5399;p6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400" name="Google Shape;5400;p646"/>
          <p:cNvGrpSpPr/>
          <p:nvPr/>
        </p:nvGrpSpPr>
        <p:grpSpPr>
          <a:xfrm>
            <a:off x="7191544" y="1"/>
            <a:ext cx="5000459" cy="1425992"/>
            <a:chOff x="7191542" y="1"/>
            <a:chExt cx="5000459" cy="1425992"/>
          </a:xfrm>
        </p:grpSpPr>
        <p:pic>
          <p:nvPicPr>
            <p:cNvPr id="5401" name="Google Shape;5401;p6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02" name="Google Shape;5402;p646"/>
            <p:cNvGrpSpPr/>
            <p:nvPr/>
          </p:nvGrpSpPr>
          <p:grpSpPr>
            <a:xfrm>
              <a:off x="7191542" y="1"/>
              <a:ext cx="5000459" cy="1425992"/>
              <a:chOff x="7186272" y="0"/>
              <a:chExt cx="5005729" cy="1427495"/>
            </a:xfrm>
          </p:grpSpPr>
          <p:sp>
            <p:nvSpPr>
              <p:cNvPr id="5403" name="Google Shape;5403;p6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404" name="Google Shape;5404;p6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405" name="Google Shape;5405;p646"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matchingName="33_Quotation">
  <p:cSld name="33_Quotation">
    <p:spTree>
      <p:nvGrpSpPr>
        <p:cNvPr id="1" name="Shape 5406"/>
        <p:cNvGrpSpPr/>
        <p:nvPr/>
      </p:nvGrpSpPr>
      <p:grpSpPr>
        <a:xfrm>
          <a:off x="0" y="0"/>
          <a:ext cx="0" cy="0"/>
          <a:chOff x="0" y="0"/>
          <a:chExt cx="0" cy="0"/>
        </a:xfrm>
      </p:grpSpPr>
      <p:sp>
        <p:nvSpPr>
          <p:cNvPr id="5407" name="Google Shape;5407;p64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08" name="Google Shape;5408;p64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09" name="Google Shape;5409;p647"/>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10" name="Google Shape;5410;p647"/>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11" name="Google Shape;5411;p6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12" name="Google Shape;5412;p6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413" name="Google Shape;5413;p647"/>
          <p:cNvGrpSpPr/>
          <p:nvPr/>
        </p:nvGrpSpPr>
        <p:grpSpPr>
          <a:xfrm>
            <a:off x="7191544" y="1"/>
            <a:ext cx="5000459" cy="1425992"/>
            <a:chOff x="7191542" y="1"/>
            <a:chExt cx="5000459" cy="1425992"/>
          </a:xfrm>
        </p:grpSpPr>
        <p:pic>
          <p:nvPicPr>
            <p:cNvPr id="5414" name="Google Shape;5414;p6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15" name="Google Shape;5415;p647"/>
            <p:cNvGrpSpPr/>
            <p:nvPr/>
          </p:nvGrpSpPr>
          <p:grpSpPr>
            <a:xfrm>
              <a:off x="7191542" y="1"/>
              <a:ext cx="5000459" cy="1425992"/>
              <a:chOff x="7186272" y="0"/>
              <a:chExt cx="5005729" cy="1427495"/>
            </a:xfrm>
          </p:grpSpPr>
          <p:sp>
            <p:nvSpPr>
              <p:cNvPr id="5416" name="Google Shape;5416;p6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417" name="Google Shape;5417;p6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418" name="Google Shape;5418;p647"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matchingName="Cover">
  <p:cSld name="Cover 24">
    <p:spTree>
      <p:nvGrpSpPr>
        <p:cNvPr id="1" name="Shape 5419"/>
        <p:cNvGrpSpPr/>
        <p:nvPr/>
      </p:nvGrpSpPr>
      <p:grpSpPr>
        <a:xfrm>
          <a:off x="0" y="0"/>
          <a:ext cx="0" cy="0"/>
          <a:chOff x="0" y="0"/>
          <a:chExt cx="0" cy="0"/>
        </a:xfrm>
      </p:grpSpPr>
      <p:sp>
        <p:nvSpPr>
          <p:cNvPr id="5420" name="Google Shape;5420;p648"/>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21" name="Google Shape;5421;p648"/>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22" name="Google Shape;5422;p648"/>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423" name="Google Shape;5423;p648"/>
          <p:cNvSpPr>
            <a:spLocks noGrp="1"/>
          </p:cNvSpPr>
          <p:nvPr>
            <p:ph type="pic" idx="2"/>
          </p:nvPr>
        </p:nvSpPr>
        <p:spPr>
          <a:xfrm>
            <a:off x="7118685" y="233915"/>
            <a:ext cx="5073316" cy="5943600"/>
          </a:xfrm>
          <a:prstGeom prst="rect">
            <a:avLst/>
          </a:prstGeom>
          <a:noFill/>
          <a:ln>
            <a:noFill/>
          </a:ln>
        </p:spPr>
      </p:sp>
      <p:grpSp>
        <p:nvGrpSpPr>
          <p:cNvPr id="5424" name="Google Shape;5424;p648"/>
          <p:cNvGrpSpPr/>
          <p:nvPr/>
        </p:nvGrpSpPr>
        <p:grpSpPr>
          <a:xfrm>
            <a:off x="0" y="5020348"/>
            <a:ext cx="12192000" cy="1837653"/>
            <a:chOff x="0" y="5020348"/>
            <a:chExt cx="12192000" cy="1837653"/>
          </a:xfrm>
        </p:grpSpPr>
        <p:sp>
          <p:nvSpPr>
            <p:cNvPr id="5425" name="Google Shape;5425;p64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26" name="Google Shape;5426;p64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427" name="Google Shape;5427;p64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matchingName="30_Cover">
  <p:cSld name="30_Cover">
    <p:spTree>
      <p:nvGrpSpPr>
        <p:cNvPr id="1" name="Shape 5428"/>
        <p:cNvGrpSpPr/>
        <p:nvPr/>
      </p:nvGrpSpPr>
      <p:grpSpPr>
        <a:xfrm>
          <a:off x="0" y="0"/>
          <a:ext cx="0" cy="0"/>
          <a:chOff x="0" y="0"/>
          <a:chExt cx="0" cy="0"/>
        </a:xfrm>
      </p:grpSpPr>
      <p:sp>
        <p:nvSpPr>
          <p:cNvPr id="5429" name="Google Shape;5429;p649"/>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30" name="Google Shape;5430;p649"/>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31" name="Google Shape;5431;p649"/>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432" name="Google Shape;5432;p649"/>
          <p:cNvSpPr>
            <a:spLocks noGrp="1"/>
          </p:cNvSpPr>
          <p:nvPr>
            <p:ph type="pic" idx="2"/>
          </p:nvPr>
        </p:nvSpPr>
        <p:spPr>
          <a:xfrm>
            <a:off x="7118686" y="233915"/>
            <a:ext cx="5073316" cy="5943600"/>
          </a:xfrm>
          <a:prstGeom prst="rect">
            <a:avLst/>
          </a:prstGeom>
          <a:noFill/>
          <a:ln>
            <a:noFill/>
          </a:ln>
        </p:spPr>
      </p:sp>
      <p:grpSp>
        <p:nvGrpSpPr>
          <p:cNvPr id="5433" name="Google Shape;5433;p649"/>
          <p:cNvGrpSpPr/>
          <p:nvPr/>
        </p:nvGrpSpPr>
        <p:grpSpPr>
          <a:xfrm>
            <a:off x="0" y="5020348"/>
            <a:ext cx="12192000" cy="1837653"/>
            <a:chOff x="0" y="5020348"/>
            <a:chExt cx="12192000" cy="1837653"/>
          </a:xfrm>
        </p:grpSpPr>
        <p:sp>
          <p:nvSpPr>
            <p:cNvPr id="5434" name="Google Shape;5434;p64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35" name="Google Shape;5435;p64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436" name="Google Shape;5436;p64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matchingName="25_Quotation">
  <p:cSld name="25_Quotation 2">
    <p:spTree>
      <p:nvGrpSpPr>
        <p:cNvPr id="1" name="Shape 5437"/>
        <p:cNvGrpSpPr/>
        <p:nvPr/>
      </p:nvGrpSpPr>
      <p:grpSpPr>
        <a:xfrm>
          <a:off x="0" y="0"/>
          <a:ext cx="0" cy="0"/>
          <a:chOff x="0" y="0"/>
          <a:chExt cx="0" cy="0"/>
        </a:xfrm>
      </p:grpSpPr>
      <p:sp>
        <p:nvSpPr>
          <p:cNvPr id="5438" name="Google Shape;5438;p65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39" name="Google Shape;5439;p65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40" name="Google Shape;5440;p650"/>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41" name="Google Shape;5441;p650"/>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42" name="Google Shape;5442;p6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43" name="Google Shape;5443;p6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444" name="Google Shape;5444;p650"/>
          <p:cNvGrpSpPr/>
          <p:nvPr/>
        </p:nvGrpSpPr>
        <p:grpSpPr>
          <a:xfrm>
            <a:off x="7191544" y="1"/>
            <a:ext cx="5000459" cy="1425992"/>
            <a:chOff x="7191542" y="1"/>
            <a:chExt cx="5000459" cy="1425992"/>
          </a:xfrm>
        </p:grpSpPr>
        <p:pic>
          <p:nvPicPr>
            <p:cNvPr id="5445" name="Google Shape;5445;p6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46" name="Google Shape;5446;p650"/>
            <p:cNvGrpSpPr/>
            <p:nvPr/>
          </p:nvGrpSpPr>
          <p:grpSpPr>
            <a:xfrm>
              <a:off x="7191542" y="1"/>
              <a:ext cx="5000459" cy="1425992"/>
              <a:chOff x="7186272" y="0"/>
              <a:chExt cx="5005729" cy="1427495"/>
            </a:xfrm>
          </p:grpSpPr>
          <p:sp>
            <p:nvSpPr>
              <p:cNvPr id="5447" name="Google Shape;5447;p6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448" name="Google Shape;5448;p6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449" name="Google Shape;5449;p650"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matchingName="26_Quotation">
  <p:cSld name="26_Quotation 3">
    <p:spTree>
      <p:nvGrpSpPr>
        <p:cNvPr id="1" name="Shape 5450"/>
        <p:cNvGrpSpPr/>
        <p:nvPr/>
      </p:nvGrpSpPr>
      <p:grpSpPr>
        <a:xfrm>
          <a:off x="0" y="0"/>
          <a:ext cx="0" cy="0"/>
          <a:chOff x="0" y="0"/>
          <a:chExt cx="0" cy="0"/>
        </a:xfrm>
      </p:grpSpPr>
      <p:sp>
        <p:nvSpPr>
          <p:cNvPr id="5451" name="Google Shape;5451;p65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52" name="Google Shape;5452;p65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53" name="Google Shape;5453;p651"/>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54" name="Google Shape;5454;p651"/>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55" name="Google Shape;5455;p6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56" name="Google Shape;5456;p6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457" name="Google Shape;5457;p651"/>
          <p:cNvGrpSpPr/>
          <p:nvPr/>
        </p:nvGrpSpPr>
        <p:grpSpPr>
          <a:xfrm>
            <a:off x="7191544" y="1"/>
            <a:ext cx="5000459" cy="1425992"/>
            <a:chOff x="7191542" y="1"/>
            <a:chExt cx="5000459" cy="1425992"/>
          </a:xfrm>
        </p:grpSpPr>
        <p:pic>
          <p:nvPicPr>
            <p:cNvPr id="5458" name="Google Shape;5458;p6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59" name="Google Shape;5459;p651"/>
            <p:cNvGrpSpPr/>
            <p:nvPr/>
          </p:nvGrpSpPr>
          <p:grpSpPr>
            <a:xfrm>
              <a:off x="7191542" y="1"/>
              <a:ext cx="5000459" cy="1425992"/>
              <a:chOff x="7186272" y="0"/>
              <a:chExt cx="5005729" cy="1427495"/>
            </a:xfrm>
          </p:grpSpPr>
          <p:sp>
            <p:nvSpPr>
              <p:cNvPr id="5460" name="Google Shape;5460;p6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461" name="Google Shape;5461;p6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462" name="Google Shape;5462;p651"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matchingName="27_Quotation">
  <p:cSld name="27_Quotation">
    <p:spTree>
      <p:nvGrpSpPr>
        <p:cNvPr id="1" name="Shape 5463"/>
        <p:cNvGrpSpPr/>
        <p:nvPr/>
      </p:nvGrpSpPr>
      <p:grpSpPr>
        <a:xfrm>
          <a:off x="0" y="0"/>
          <a:ext cx="0" cy="0"/>
          <a:chOff x="0" y="0"/>
          <a:chExt cx="0" cy="0"/>
        </a:xfrm>
      </p:grpSpPr>
      <p:sp>
        <p:nvSpPr>
          <p:cNvPr id="5464" name="Google Shape;5464;p65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65" name="Google Shape;5465;p65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66" name="Google Shape;5466;p652"/>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67" name="Google Shape;5467;p652"/>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68" name="Google Shape;5468;p6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69" name="Google Shape;5469;p6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470" name="Google Shape;5470;p652"/>
          <p:cNvGrpSpPr/>
          <p:nvPr/>
        </p:nvGrpSpPr>
        <p:grpSpPr>
          <a:xfrm>
            <a:off x="7191544" y="1"/>
            <a:ext cx="5000459" cy="1425992"/>
            <a:chOff x="7191542" y="1"/>
            <a:chExt cx="5000459" cy="1425992"/>
          </a:xfrm>
        </p:grpSpPr>
        <p:pic>
          <p:nvPicPr>
            <p:cNvPr id="5471" name="Google Shape;5471;p6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72" name="Google Shape;5472;p652"/>
            <p:cNvGrpSpPr/>
            <p:nvPr/>
          </p:nvGrpSpPr>
          <p:grpSpPr>
            <a:xfrm>
              <a:off x="7191542" y="1"/>
              <a:ext cx="5000459" cy="1425992"/>
              <a:chOff x="7186272" y="0"/>
              <a:chExt cx="5005729" cy="1427495"/>
            </a:xfrm>
          </p:grpSpPr>
          <p:sp>
            <p:nvSpPr>
              <p:cNvPr id="5473" name="Google Shape;5473;p6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474" name="Google Shape;5474;p6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475" name="Google Shape;5475;p652"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matchingName="Cover">
  <p:cSld name="Cover 25">
    <p:spTree>
      <p:nvGrpSpPr>
        <p:cNvPr id="1" name="Shape 5476"/>
        <p:cNvGrpSpPr/>
        <p:nvPr/>
      </p:nvGrpSpPr>
      <p:grpSpPr>
        <a:xfrm>
          <a:off x="0" y="0"/>
          <a:ext cx="0" cy="0"/>
          <a:chOff x="0" y="0"/>
          <a:chExt cx="0" cy="0"/>
        </a:xfrm>
      </p:grpSpPr>
      <p:sp>
        <p:nvSpPr>
          <p:cNvPr id="5477" name="Google Shape;5477;p653"/>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78" name="Google Shape;5478;p653"/>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79" name="Google Shape;5479;p653"/>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480" name="Google Shape;5480;p653"/>
          <p:cNvSpPr>
            <a:spLocks noGrp="1"/>
          </p:cNvSpPr>
          <p:nvPr>
            <p:ph type="pic" idx="2"/>
          </p:nvPr>
        </p:nvSpPr>
        <p:spPr>
          <a:xfrm>
            <a:off x="7118686" y="233915"/>
            <a:ext cx="5073316" cy="5943600"/>
          </a:xfrm>
          <a:prstGeom prst="rect">
            <a:avLst/>
          </a:prstGeom>
          <a:noFill/>
          <a:ln>
            <a:noFill/>
          </a:ln>
        </p:spPr>
      </p:sp>
      <p:grpSp>
        <p:nvGrpSpPr>
          <p:cNvPr id="5481" name="Google Shape;5481;p653"/>
          <p:cNvGrpSpPr/>
          <p:nvPr/>
        </p:nvGrpSpPr>
        <p:grpSpPr>
          <a:xfrm>
            <a:off x="0" y="5020348"/>
            <a:ext cx="12192000" cy="1837653"/>
            <a:chOff x="0" y="5020348"/>
            <a:chExt cx="12192000" cy="1837653"/>
          </a:xfrm>
        </p:grpSpPr>
        <p:sp>
          <p:nvSpPr>
            <p:cNvPr id="5482" name="Google Shape;5482;p6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83" name="Google Shape;5483;p65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484" name="Google Shape;5484;p65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matchingName="11_Title and Content">
  <p:cSld name="11_Title and Content 2">
    <p:spTree>
      <p:nvGrpSpPr>
        <p:cNvPr id="1" name="Shape 5485"/>
        <p:cNvGrpSpPr/>
        <p:nvPr/>
      </p:nvGrpSpPr>
      <p:grpSpPr>
        <a:xfrm>
          <a:off x="0" y="0"/>
          <a:ext cx="0" cy="0"/>
          <a:chOff x="0" y="0"/>
          <a:chExt cx="0" cy="0"/>
        </a:xfrm>
      </p:grpSpPr>
      <p:grpSp>
        <p:nvGrpSpPr>
          <p:cNvPr id="5486" name="Google Shape;5486;p654"/>
          <p:cNvGrpSpPr/>
          <p:nvPr/>
        </p:nvGrpSpPr>
        <p:grpSpPr>
          <a:xfrm>
            <a:off x="7191543" y="1"/>
            <a:ext cx="5000459" cy="1425992"/>
            <a:chOff x="7191542" y="1"/>
            <a:chExt cx="5000459" cy="1425992"/>
          </a:xfrm>
        </p:grpSpPr>
        <p:pic>
          <p:nvPicPr>
            <p:cNvPr id="5487" name="Google Shape;5487;p6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88" name="Google Shape;5488;p654"/>
            <p:cNvGrpSpPr/>
            <p:nvPr/>
          </p:nvGrpSpPr>
          <p:grpSpPr>
            <a:xfrm>
              <a:off x="7191542" y="1"/>
              <a:ext cx="5000459" cy="1425992"/>
              <a:chOff x="7186272" y="0"/>
              <a:chExt cx="5005729" cy="1427495"/>
            </a:xfrm>
          </p:grpSpPr>
          <p:sp>
            <p:nvSpPr>
              <p:cNvPr id="5489" name="Google Shape;5489;p6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490" name="Google Shape;5490;p6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491" name="Google Shape;5491;p6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92" name="Google Shape;5492;p65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93" name="Google Shape;5493;p65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94" name="Google Shape;5494;p6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95" name="Google Shape;5495;p6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566"/>
        <p:cNvGrpSpPr/>
        <p:nvPr/>
      </p:nvGrpSpPr>
      <p:grpSpPr>
        <a:xfrm>
          <a:off x="0" y="0"/>
          <a:ext cx="0" cy="0"/>
          <a:chOff x="0" y="0"/>
          <a:chExt cx="0" cy="0"/>
        </a:xfrm>
      </p:grpSpPr>
      <p:sp>
        <p:nvSpPr>
          <p:cNvPr id="567" name="Google Shape;567;p1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8" name="Google Shape;568;p151"/>
          <p:cNvSpPr txBox="1">
            <a:spLocks noGrp="1"/>
          </p:cNvSpPr>
          <p:nvPr>
            <p:ph type="body" idx="1"/>
          </p:nvPr>
        </p:nvSpPr>
        <p:spPr>
          <a:xfrm>
            <a:off x="609600" y="1825625"/>
            <a:ext cx="54102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69" name="Google Shape;569;p151"/>
          <p:cNvGrpSpPr/>
          <p:nvPr/>
        </p:nvGrpSpPr>
        <p:grpSpPr>
          <a:xfrm>
            <a:off x="7191545" y="1"/>
            <a:ext cx="5000459" cy="1425992"/>
            <a:chOff x="7191542" y="1"/>
            <a:chExt cx="5000459" cy="1425992"/>
          </a:xfrm>
        </p:grpSpPr>
        <p:pic>
          <p:nvPicPr>
            <p:cNvPr id="570" name="Google Shape;570;p1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1" name="Google Shape;571;p151"/>
            <p:cNvGrpSpPr/>
            <p:nvPr/>
          </p:nvGrpSpPr>
          <p:grpSpPr>
            <a:xfrm>
              <a:off x="7191542" y="1"/>
              <a:ext cx="5000459" cy="1425992"/>
              <a:chOff x="7186272" y="0"/>
              <a:chExt cx="5005729" cy="1427495"/>
            </a:xfrm>
          </p:grpSpPr>
          <p:sp>
            <p:nvSpPr>
              <p:cNvPr id="572" name="Google Shape;572;p1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3" name="Google Shape;573;p1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74" name="Google Shape;574;p151"/>
          <p:cNvSpPr txBox="1">
            <a:spLocks noGrp="1"/>
          </p:cNvSpPr>
          <p:nvPr>
            <p:ph type="body" idx="2"/>
          </p:nvPr>
        </p:nvSpPr>
        <p:spPr>
          <a:xfrm>
            <a:off x="6172203" y="1825625"/>
            <a:ext cx="5410199"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5" name="Google Shape;575;p151"/>
          <p:cNvSpPr txBox="1">
            <a:spLocks noGrp="1"/>
          </p:cNvSpPr>
          <p:nvPr>
            <p:ph type="sldNum" idx="12"/>
          </p:nvPr>
        </p:nvSpPr>
        <p:spPr>
          <a:xfrm>
            <a:off x="8839199"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76" name="Google Shape;576;p1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77" name="Google Shape;577;p1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matchingName="11_Cover">
  <p:cSld name="11_Cover 2">
    <p:spTree>
      <p:nvGrpSpPr>
        <p:cNvPr id="1" name="Shape 5496"/>
        <p:cNvGrpSpPr/>
        <p:nvPr/>
      </p:nvGrpSpPr>
      <p:grpSpPr>
        <a:xfrm>
          <a:off x="0" y="0"/>
          <a:ext cx="0" cy="0"/>
          <a:chOff x="0" y="0"/>
          <a:chExt cx="0" cy="0"/>
        </a:xfrm>
      </p:grpSpPr>
      <p:sp>
        <p:nvSpPr>
          <p:cNvPr id="5497" name="Google Shape;5497;p655"/>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98" name="Google Shape;5498;p655"/>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99" name="Google Shape;5499;p655"/>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500" name="Google Shape;5500;p655"/>
          <p:cNvSpPr>
            <a:spLocks noGrp="1"/>
          </p:cNvSpPr>
          <p:nvPr>
            <p:ph type="pic" idx="2"/>
          </p:nvPr>
        </p:nvSpPr>
        <p:spPr>
          <a:xfrm>
            <a:off x="7118684" y="233915"/>
            <a:ext cx="5073316" cy="5943600"/>
          </a:xfrm>
          <a:prstGeom prst="rect">
            <a:avLst/>
          </a:prstGeom>
          <a:noFill/>
          <a:ln>
            <a:noFill/>
          </a:ln>
        </p:spPr>
      </p:sp>
      <p:grpSp>
        <p:nvGrpSpPr>
          <p:cNvPr id="5501" name="Google Shape;5501;p655"/>
          <p:cNvGrpSpPr/>
          <p:nvPr/>
        </p:nvGrpSpPr>
        <p:grpSpPr>
          <a:xfrm>
            <a:off x="0" y="5020349"/>
            <a:ext cx="12192000" cy="1837653"/>
            <a:chOff x="0" y="5020348"/>
            <a:chExt cx="12192000" cy="1837653"/>
          </a:xfrm>
        </p:grpSpPr>
        <p:sp>
          <p:nvSpPr>
            <p:cNvPr id="5502" name="Google Shape;5502;p65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03" name="Google Shape;5503;p65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504" name="Google Shape;5504;p65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matchingName="11_Divider">
  <p:cSld name="11_Divider 2">
    <p:bg>
      <p:bgPr>
        <a:solidFill>
          <a:schemeClr val="lt2"/>
        </a:solidFill>
        <a:effectLst/>
      </p:bgPr>
    </p:bg>
    <p:spTree>
      <p:nvGrpSpPr>
        <p:cNvPr id="1" name="Shape 5505"/>
        <p:cNvGrpSpPr/>
        <p:nvPr/>
      </p:nvGrpSpPr>
      <p:grpSpPr>
        <a:xfrm>
          <a:off x="0" y="0"/>
          <a:ext cx="0" cy="0"/>
          <a:chOff x="0" y="0"/>
          <a:chExt cx="0" cy="0"/>
        </a:xfrm>
      </p:grpSpPr>
      <p:grpSp>
        <p:nvGrpSpPr>
          <p:cNvPr id="5506" name="Google Shape;5506;p656"/>
          <p:cNvGrpSpPr/>
          <p:nvPr/>
        </p:nvGrpSpPr>
        <p:grpSpPr>
          <a:xfrm>
            <a:off x="0" y="5020348"/>
            <a:ext cx="12192000" cy="1837653"/>
            <a:chOff x="0" y="5020347"/>
            <a:chExt cx="12192000" cy="1837653"/>
          </a:xfrm>
        </p:grpSpPr>
        <p:sp>
          <p:nvSpPr>
            <p:cNvPr id="5507" name="Google Shape;5507;p65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08" name="Google Shape;5508;p65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09" name="Google Shape;5509;p65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510" name="Google Shape;5510;p65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511" name="Google Shape;5511;p656"/>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12" name="Google Shape;5512;p656"/>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matchingName="11_Photo Slide">
  <p:cSld name="11_Photo Slide 2">
    <p:spTree>
      <p:nvGrpSpPr>
        <p:cNvPr id="1" name="Shape 5513"/>
        <p:cNvGrpSpPr/>
        <p:nvPr/>
      </p:nvGrpSpPr>
      <p:grpSpPr>
        <a:xfrm>
          <a:off x="0" y="0"/>
          <a:ext cx="0" cy="0"/>
          <a:chOff x="0" y="0"/>
          <a:chExt cx="0" cy="0"/>
        </a:xfrm>
      </p:grpSpPr>
      <p:sp>
        <p:nvSpPr>
          <p:cNvPr id="5514" name="Google Shape;5514;p657"/>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515" name="Google Shape;5515;p65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516" name="Google Shape;5516;p657"/>
          <p:cNvGrpSpPr/>
          <p:nvPr/>
        </p:nvGrpSpPr>
        <p:grpSpPr>
          <a:xfrm>
            <a:off x="0" y="5379427"/>
            <a:ext cx="2807368" cy="753891"/>
            <a:chOff x="0" y="5379426"/>
            <a:chExt cx="2807368" cy="753891"/>
          </a:xfrm>
        </p:grpSpPr>
        <p:sp>
          <p:nvSpPr>
            <p:cNvPr id="5517" name="Google Shape;5517;p65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18" name="Google Shape;5518;p65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5519" name="Google Shape;5519;p657"/>
          <p:cNvSpPr>
            <a:spLocks noGrp="1"/>
          </p:cNvSpPr>
          <p:nvPr>
            <p:ph type="pic" idx="2"/>
          </p:nvPr>
        </p:nvSpPr>
        <p:spPr>
          <a:xfrm>
            <a:off x="2807368" y="457202"/>
            <a:ext cx="8915400" cy="5943598"/>
          </a:xfrm>
          <a:prstGeom prst="rect">
            <a:avLst/>
          </a:prstGeom>
          <a:noFill/>
          <a:ln>
            <a:noFill/>
          </a:ln>
        </p:spPr>
      </p:sp>
      <p:pic>
        <p:nvPicPr>
          <p:cNvPr id="5520" name="Google Shape;5520;p657"/>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matchingName="21_Quotation">
  <p:cSld name="21_Quotation 2">
    <p:spTree>
      <p:nvGrpSpPr>
        <p:cNvPr id="1" name="Shape 5521"/>
        <p:cNvGrpSpPr/>
        <p:nvPr/>
      </p:nvGrpSpPr>
      <p:grpSpPr>
        <a:xfrm>
          <a:off x="0" y="0"/>
          <a:ext cx="0" cy="0"/>
          <a:chOff x="0" y="0"/>
          <a:chExt cx="0" cy="0"/>
        </a:xfrm>
      </p:grpSpPr>
      <p:sp>
        <p:nvSpPr>
          <p:cNvPr id="5522" name="Google Shape;5522;p65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23" name="Google Shape;5523;p65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24" name="Google Shape;5524;p65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525" name="Google Shape;5525;p65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526" name="Google Shape;5526;p6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27" name="Google Shape;5527;p6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528" name="Google Shape;5528;p658"/>
          <p:cNvGrpSpPr/>
          <p:nvPr/>
        </p:nvGrpSpPr>
        <p:grpSpPr>
          <a:xfrm>
            <a:off x="7191543" y="1"/>
            <a:ext cx="5000459" cy="1425992"/>
            <a:chOff x="7191542" y="1"/>
            <a:chExt cx="5000459" cy="1425992"/>
          </a:xfrm>
        </p:grpSpPr>
        <p:pic>
          <p:nvPicPr>
            <p:cNvPr id="5529" name="Google Shape;5529;p6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30" name="Google Shape;5530;p658"/>
            <p:cNvGrpSpPr/>
            <p:nvPr/>
          </p:nvGrpSpPr>
          <p:grpSpPr>
            <a:xfrm>
              <a:off x="7191542" y="1"/>
              <a:ext cx="5000459" cy="1425992"/>
              <a:chOff x="7186272" y="0"/>
              <a:chExt cx="5005729" cy="1427495"/>
            </a:xfrm>
          </p:grpSpPr>
          <p:sp>
            <p:nvSpPr>
              <p:cNvPr id="5531" name="Google Shape;5531;p6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32" name="Google Shape;5532;p6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533" name="Google Shape;5533;p65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matchingName="22_Quotation">
  <p:cSld name="22_Quotation">
    <p:spTree>
      <p:nvGrpSpPr>
        <p:cNvPr id="1" name="Shape 5534"/>
        <p:cNvGrpSpPr/>
        <p:nvPr/>
      </p:nvGrpSpPr>
      <p:grpSpPr>
        <a:xfrm>
          <a:off x="0" y="0"/>
          <a:ext cx="0" cy="0"/>
          <a:chOff x="0" y="0"/>
          <a:chExt cx="0" cy="0"/>
        </a:xfrm>
      </p:grpSpPr>
      <p:sp>
        <p:nvSpPr>
          <p:cNvPr id="5535" name="Google Shape;5535;p65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36" name="Google Shape;5536;p65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37" name="Google Shape;5537;p65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538" name="Google Shape;5538;p65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539" name="Google Shape;5539;p6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40" name="Google Shape;5540;p6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541" name="Google Shape;5541;p659"/>
          <p:cNvGrpSpPr/>
          <p:nvPr/>
        </p:nvGrpSpPr>
        <p:grpSpPr>
          <a:xfrm>
            <a:off x="7191543" y="1"/>
            <a:ext cx="5000459" cy="1425992"/>
            <a:chOff x="7191542" y="1"/>
            <a:chExt cx="5000459" cy="1425992"/>
          </a:xfrm>
        </p:grpSpPr>
        <p:pic>
          <p:nvPicPr>
            <p:cNvPr id="5542" name="Google Shape;5542;p6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43" name="Google Shape;5543;p659"/>
            <p:cNvGrpSpPr/>
            <p:nvPr/>
          </p:nvGrpSpPr>
          <p:grpSpPr>
            <a:xfrm>
              <a:off x="7191542" y="1"/>
              <a:ext cx="5000459" cy="1425992"/>
              <a:chOff x="7186272" y="0"/>
              <a:chExt cx="5005729" cy="1427495"/>
            </a:xfrm>
          </p:grpSpPr>
          <p:sp>
            <p:nvSpPr>
              <p:cNvPr id="5544" name="Google Shape;5544;p6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45" name="Google Shape;5545;p6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546" name="Google Shape;5546;p65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matchingName="23_Quotation">
  <p:cSld name="23_Quotation">
    <p:spTree>
      <p:nvGrpSpPr>
        <p:cNvPr id="1" name="Shape 5547"/>
        <p:cNvGrpSpPr/>
        <p:nvPr/>
      </p:nvGrpSpPr>
      <p:grpSpPr>
        <a:xfrm>
          <a:off x="0" y="0"/>
          <a:ext cx="0" cy="0"/>
          <a:chOff x="0" y="0"/>
          <a:chExt cx="0" cy="0"/>
        </a:xfrm>
      </p:grpSpPr>
      <p:sp>
        <p:nvSpPr>
          <p:cNvPr id="5548" name="Google Shape;5548;p66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49" name="Google Shape;5549;p66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50" name="Google Shape;5550;p66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551" name="Google Shape;5551;p66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552" name="Google Shape;5552;p6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53" name="Google Shape;5553;p6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554" name="Google Shape;5554;p660"/>
          <p:cNvGrpSpPr/>
          <p:nvPr/>
        </p:nvGrpSpPr>
        <p:grpSpPr>
          <a:xfrm>
            <a:off x="7191543" y="1"/>
            <a:ext cx="5000459" cy="1425992"/>
            <a:chOff x="7191542" y="1"/>
            <a:chExt cx="5000459" cy="1425992"/>
          </a:xfrm>
        </p:grpSpPr>
        <p:pic>
          <p:nvPicPr>
            <p:cNvPr id="5555" name="Google Shape;5555;p6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56" name="Google Shape;5556;p660"/>
            <p:cNvGrpSpPr/>
            <p:nvPr/>
          </p:nvGrpSpPr>
          <p:grpSpPr>
            <a:xfrm>
              <a:off x="7191542" y="1"/>
              <a:ext cx="5000459" cy="1425992"/>
              <a:chOff x="7186272" y="0"/>
              <a:chExt cx="5005729" cy="1427495"/>
            </a:xfrm>
          </p:grpSpPr>
          <p:sp>
            <p:nvSpPr>
              <p:cNvPr id="5557" name="Google Shape;5557;p6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58" name="Google Shape;5558;p6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559" name="Google Shape;5559;p66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matchingName="11_Two Content">
  <p:cSld name="11_Two Content">
    <p:spTree>
      <p:nvGrpSpPr>
        <p:cNvPr id="1" name="Shape 5560"/>
        <p:cNvGrpSpPr/>
        <p:nvPr/>
      </p:nvGrpSpPr>
      <p:grpSpPr>
        <a:xfrm>
          <a:off x="0" y="0"/>
          <a:ext cx="0" cy="0"/>
          <a:chOff x="0" y="0"/>
          <a:chExt cx="0" cy="0"/>
        </a:xfrm>
      </p:grpSpPr>
      <p:sp>
        <p:nvSpPr>
          <p:cNvPr id="5561" name="Google Shape;5561;p66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62" name="Google Shape;5562;p661"/>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563" name="Google Shape;5563;p661"/>
          <p:cNvGrpSpPr/>
          <p:nvPr/>
        </p:nvGrpSpPr>
        <p:grpSpPr>
          <a:xfrm>
            <a:off x="7191543" y="1"/>
            <a:ext cx="5000459" cy="1425992"/>
            <a:chOff x="7191542" y="1"/>
            <a:chExt cx="5000459" cy="1425992"/>
          </a:xfrm>
        </p:grpSpPr>
        <p:pic>
          <p:nvPicPr>
            <p:cNvPr id="5564" name="Google Shape;5564;p6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65" name="Google Shape;5565;p661"/>
            <p:cNvGrpSpPr/>
            <p:nvPr/>
          </p:nvGrpSpPr>
          <p:grpSpPr>
            <a:xfrm>
              <a:off x="7191542" y="1"/>
              <a:ext cx="5000459" cy="1425992"/>
              <a:chOff x="7186272" y="0"/>
              <a:chExt cx="5005729" cy="1427495"/>
            </a:xfrm>
          </p:grpSpPr>
          <p:sp>
            <p:nvSpPr>
              <p:cNvPr id="5566" name="Google Shape;5566;p6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67" name="Google Shape;5567;p6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568" name="Google Shape;5568;p661"/>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569" name="Google Shape;5569;p661"/>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570" name="Google Shape;5570;p6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71" name="Google Shape;5571;p6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matchingName="11_Comparison">
  <p:cSld name="11_Comparison">
    <p:spTree>
      <p:nvGrpSpPr>
        <p:cNvPr id="1" name="Shape 5572"/>
        <p:cNvGrpSpPr/>
        <p:nvPr/>
      </p:nvGrpSpPr>
      <p:grpSpPr>
        <a:xfrm>
          <a:off x="0" y="0"/>
          <a:ext cx="0" cy="0"/>
          <a:chOff x="0" y="0"/>
          <a:chExt cx="0" cy="0"/>
        </a:xfrm>
      </p:grpSpPr>
      <p:grpSp>
        <p:nvGrpSpPr>
          <p:cNvPr id="5573" name="Google Shape;5573;p662"/>
          <p:cNvGrpSpPr/>
          <p:nvPr/>
        </p:nvGrpSpPr>
        <p:grpSpPr>
          <a:xfrm>
            <a:off x="7191543" y="1"/>
            <a:ext cx="5000459" cy="1425992"/>
            <a:chOff x="7191542" y="1"/>
            <a:chExt cx="5000459" cy="1425992"/>
          </a:xfrm>
        </p:grpSpPr>
        <p:pic>
          <p:nvPicPr>
            <p:cNvPr id="5574" name="Google Shape;5574;p6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75" name="Google Shape;5575;p662"/>
            <p:cNvGrpSpPr/>
            <p:nvPr/>
          </p:nvGrpSpPr>
          <p:grpSpPr>
            <a:xfrm>
              <a:off x="7191542" y="1"/>
              <a:ext cx="5000459" cy="1425992"/>
              <a:chOff x="7186272" y="0"/>
              <a:chExt cx="5005729" cy="1427495"/>
            </a:xfrm>
          </p:grpSpPr>
          <p:sp>
            <p:nvSpPr>
              <p:cNvPr id="5576" name="Google Shape;5576;p6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77" name="Google Shape;5577;p6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578" name="Google Shape;5578;p662"/>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79" name="Google Shape;5579;p662"/>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580" name="Google Shape;5580;p662"/>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581" name="Google Shape;5581;p66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582" name="Google Shape;5582;p66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583" name="Google Shape;5583;p66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584" name="Google Shape;5584;p6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85" name="Google Shape;5585;p6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matchingName="11_Title Only">
  <p:cSld name="11_Title Only">
    <p:spTree>
      <p:nvGrpSpPr>
        <p:cNvPr id="1" name="Shape 5586"/>
        <p:cNvGrpSpPr/>
        <p:nvPr/>
      </p:nvGrpSpPr>
      <p:grpSpPr>
        <a:xfrm>
          <a:off x="0" y="0"/>
          <a:ext cx="0" cy="0"/>
          <a:chOff x="0" y="0"/>
          <a:chExt cx="0" cy="0"/>
        </a:xfrm>
      </p:grpSpPr>
      <p:grpSp>
        <p:nvGrpSpPr>
          <p:cNvPr id="5587" name="Google Shape;5587;p663"/>
          <p:cNvGrpSpPr/>
          <p:nvPr/>
        </p:nvGrpSpPr>
        <p:grpSpPr>
          <a:xfrm>
            <a:off x="7191543" y="1"/>
            <a:ext cx="5000459" cy="1425992"/>
            <a:chOff x="7191542" y="1"/>
            <a:chExt cx="5000459" cy="1425992"/>
          </a:xfrm>
        </p:grpSpPr>
        <p:pic>
          <p:nvPicPr>
            <p:cNvPr id="5588" name="Google Shape;5588;p6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89" name="Google Shape;5589;p663"/>
            <p:cNvGrpSpPr/>
            <p:nvPr/>
          </p:nvGrpSpPr>
          <p:grpSpPr>
            <a:xfrm>
              <a:off x="7191542" y="1"/>
              <a:ext cx="5000459" cy="1425992"/>
              <a:chOff x="7186272" y="0"/>
              <a:chExt cx="5005729" cy="1427495"/>
            </a:xfrm>
          </p:grpSpPr>
          <p:sp>
            <p:nvSpPr>
              <p:cNvPr id="5590" name="Google Shape;5590;p6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91" name="Google Shape;5591;p6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592" name="Google Shape;5592;p66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93" name="Google Shape;5593;p66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594" name="Google Shape;5594;p6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95" name="Google Shape;5595;p6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matchingName="10_End">
  <p:cSld name="10_End">
    <p:spTree>
      <p:nvGrpSpPr>
        <p:cNvPr id="1" name="Shape 5596"/>
        <p:cNvGrpSpPr/>
        <p:nvPr/>
      </p:nvGrpSpPr>
      <p:grpSpPr>
        <a:xfrm>
          <a:off x="0" y="0"/>
          <a:ext cx="0" cy="0"/>
          <a:chOff x="0" y="0"/>
          <a:chExt cx="0" cy="0"/>
        </a:xfrm>
      </p:grpSpPr>
      <p:grpSp>
        <p:nvGrpSpPr>
          <p:cNvPr id="5597" name="Google Shape;5597;p664"/>
          <p:cNvGrpSpPr/>
          <p:nvPr/>
        </p:nvGrpSpPr>
        <p:grpSpPr>
          <a:xfrm>
            <a:off x="0" y="0"/>
            <a:ext cx="12192000" cy="2148830"/>
            <a:chOff x="0" y="0"/>
            <a:chExt cx="12192000" cy="2148830"/>
          </a:xfrm>
        </p:grpSpPr>
        <p:sp>
          <p:nvSpPr>
            <p:cNvPr id="5598" name="Google Shape;5598;p66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99" name="Google Shape;5599;p66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600" name="Google Shape;5600;p664"/>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01" name="Google Shape;5601;p664"/>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02" name="Google Shape;5602;p66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603" name="Google Shape;5603;p664"/>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5604" name="Google Shape;5604;p66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578"/>
        <p:cNvGrpSpPr/>
        <p:nvPr/>
      </p:nvGrpSpPr>
      <p:grpSpPr>
        <a:xfrm>
          <a:off x="0" y="0"/>
          <a:ext cx="0" cy="0"/>
          <a:chOff x="0" y="0"/>
          <a:chExt cx="0" cy="0"/>
        </a:xfrm>
      </p:grpSpPr>
      <p:grpSp>
        <p:nvGrpSpPr>
          <p:cNvPr id="579" name="Google Shape;579;p152"/>
          <p:cNvGrpSpPr/>
          <p:nvPr/>
        </p:nvGrpSpPr>
        <p:grpSpPr>
          <a:xfrm>
            <a:off x="7191544" y="1"/>
            <a:ext cx="5000459" cy="1425992"/>
            <a:chOff x="7191542" y="1"/>
            <a:chExt cx="5000459" cy="1425992"/>
          </a:xfrm>
        </p:grpSpPr>
        <p:pic>
          <p:nvPicPr>
            <p:cNvPr id="580" name="Google Shape;580;p1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81" name="Google Shape;581;p152"/>
            <p:cNvGrpSpPr/>
            <p:nvPr/>
          </p:nvGrpSpPr>
          <p:grpSpPr>
            <a:xfrm>
              <a:off x="7191542" y="1"/>
              <a:ext cx="5000459" cy="1425992"/>
              <a:chOff x="7186272" y="0"/>
              <a:chExt cx="5005729" cy="1427495"/>
            </a:xfrm>
          </p:grpSpPr>
          <p:sp>
            <p:nvSpPr>
              <p:cNvPr id="582" name="Google Shape;582;p1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83" name="Google Shape;583;p1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84" name="Google Shape;584;p15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5" name="Google Shape;585;p152"/>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86" name="Google Shape;586;p152"/>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7" name="Google Shape;587;p15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88" name="Google Shape;588;p15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9" name="Google Shape;589;p152"/>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90" name="Google Shape;590;p1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1" name="Google Shape;591;p1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matchingName="9_Blank">
  <p:cSld name="9_Blank">
    <p:spTree>
      <p:nvGrpSpPr>
        <p:cNvPr id="1" name="Shape 5605"/>
        <p:cNvGrpSpPr/>
        <p:nvPr/>
      </p:nvGrpSpPr>
      <p:grpSpPr>
        <a:xfrm>
          <a:off x="0" y="0"/>
          <a:ext cx="0" cy="0"/>
          <a:chOff x="0" y="0"/>
          <a:chExt cx="0" cy="0"/>
        </a:xfrm>
      </p:grpSpPr>
      <p:sp>
        <p:nvSpPr>
          <p:cNvPr id="5606" name="Google Shape;5606;p66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607" name="Google Shape;5607;p6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08" name="Google Shape;5608;p6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609" name="Google Shape;5609;p665"/>
          <p:cNvGrpSpPr/>
          <p:nvPr/>
        </p:nvGrpSpPr>
        <p:grpSpPr>
          <a:xfrm>
            <a:off x="7191543" y="1"/>
            <a:ext cx="5000459" cy="1425992"/>
            <a:chOff x="7191542" y="1"/>
            <a:chExt cx="5000459" cy="1425992"/>
          </a:xfrm>
        </p:grpSpPr>
        <p:pic>
          <p:nvPicPr>
            <p:cNvPr id="5610" name="Google Shape;5610;p6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11" name="Google Shape;5611;p665"/>
            <p:cNvGrpSpPr/>
            <p:nvPr/>
          </p:nvGrpSpPr>
          <p:grpSpPr>
            <a:xfrm>
              <a:off x="7191542" y="1"/>
              <a:ext cx="5000459" cy="1425992"/>
              <a:chOff x="7186272" y="0"/>
              <a:chExt cx="5005729" cy="1427495"/>
            </a:xfrm>
          </p:grpSpPr>
          <p:sp>
            <p:nvSpPr>
              <p:cNvPr id="5612" name="Google Shape;5612;p6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613" name="Google Shape;5613;p6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matchingName="24_Quotation">
  <p:cSld name="24_Quotation">
    <p:spTree>
      <p:nvGrpSpPr>
        <p:cNvPr id="1" name="Shape 5614"/>
        <p:cNvGrpSpPr/>
        <p:nvPr/>
      </p:nvGrpSpPr>
      <p:grpSpPr>
        <a:xfrm>
          <a:off x="0" y="0"/>
          <a:ext cx="0" cy="0"/>
          <a:chOff x="0" y="0"/>
          <a:chExt cx="0" cy="0"/>
        </a:xfrm>
      </p:grpSpPr>
      <p:sp>
        <p:nvSpPr>
          <p:cNvPr id="5615" name="Google Shape;5615;p66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16" name="Google Shape;5616;p66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17" name="Google Shape;5617;p6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18" name="Google Shape;5618;p66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619" name="Google Shape;5619;p6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20" name="Google Shape;5620;p6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621" name="Google Shape;5621;p666"/>
          <p:cNvGrpSpPr/>
          <p:nvPr/>
        </p:nvGrpSpPr>
        <p:grpSpPr>
          <a:xfrm>
            <a:off x="7191543" y="1"/>
            <a:ext cx="5000459" cy="1425992"/>
            <a:chOff x="7191542" y="1"/>
            <a:chExt cx="5000459" cy="1425992"/>
          </a:xfrm>
        </p:grpSpPr>
        <p:pic>
          <p:nvPicPr>
            <p:cNvPr id="5622" name="Google Shape;5622;p6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23" name="Google Shape;5623;p666"/>
            <p:cNvGrpSpPr/>
            <p:nvPr/>
          </p:nvGrpSpPr>
          <p:grpSpPr>
            <a:xfrm>
              <a:off x="7191542" y="1"/>
              <a:ext cx="5000459" cy="1425992"/>
              <a:chOff x="7186272" y="0"/>
              <a:chExt cx="5005729" cy="1427495"/>
            </a:xfrm>
          </p:grpSpPr>
          <p:sp>
            <p:nvSpPr>
              <p:cNvPr id="5624" name="Google Shape;5624;p6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625" name="Google Shape;5625;p6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626" name="Google Shape;5626;p66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matchingName="25_Quotation">
  <p:cSld name="25_Quotation 3">
    <p:spTree>
      <p:nvGrpSpPr>
        <p:cNvPr id="1" name="Shape 5627"/>
        <p:cNvGrpSpPr/>
        <p:nvPr/>
      </p:nvGrpSpPr>
      <p:grpSpPr>
        <a:xfrm>
          <a:off x="0" y="0"/>
          <a:ext cx="0" cy="0"/>
          <a:chOff x="0" y="0"/>
          <a:chExt cx="0" cy="0"/>
        </a:xfrm>
      </p:grpSpPr>
      <p:sp>
        <p:nvSpPr>
          <p:cNvPr id="5628" name="Google Shape;5628;p66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29" name="Google Shape;5629;p66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30" name="Google Shape;5630;p66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31" name="Google Shape;5631;p66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632" name="Google Shape;5632;p6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33" name="Google Shape;5633;p6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634" name="Google Shape;5634;p667"/>
          <p:cNvGrpSpPr/>
          <p:nvPr/>
        </p:nvGrpSpPr>
        <p:grpSpPr>
          <a:xfrm>
            <a:off x="7191543" y="1"/>
            <a:ext cx="5000459" cy="1425992"/>
            <a:chOff x="7191542" y="1"/>
            <a:chExt cx="5000459" cy="1425992"/>
          </a:xfrm>
        </p:grpSpPr>
        <p:pic>
          <p:nvPicPr>
            <p:cNvPr id="5635" name="Google Shape;5635;p6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36" name="Google Shape;5636;p667"/>
            <p:cNvGrpSpPr/>
            <p:nvPr/>
          </p:nvGrpSpPr>
          <p:grpSpPr>
            <a:xfrm>
              <a:off x="7191542" y="1"/>
              <a:ext cx="5000459" cy="1425992"/>
              <a:chOff x="7186272" y="0"/>
              <a:chExt cx="5005729" cy="1427495"/>
            </a:xfrm>
          </p:grpSpPr>
          <p:sp>
            <p:nvSpPr>
              <p:cNvPr id="5637" name="Google Shape;5637;p6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638" name="Google Shape;5638;p6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639" name="Google Shape;5639;p66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matchingName="12_Cover">
  <p:cSld name="12_Cover 2">
    <p:spTree>
      <p:nvGrpSpPr>
        <p:cNvPr id="1" name="Shape 5640"/>
        <p:cNvGrpSpPr/>
        <p:nvPr/>
      </p:nvGrpSpPr>
      <p:grpSpPr>
        <a:xfrm>
          <a:off x="0" y="0"/>
          <a:ext cx="0" cy="0"/>
          <a:chOff x="0" y="0"/>
          <a:chExt cx="0" cy="0"/>
        </a:xfrm>
      </p:grpSpPr>
      <p:sp>
        <p:nvSpPr>
          <p:cNvPr id="5641" name="Google Shape;5641;p668"/>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42" name="Google Shape;5642;p668"/>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43" name="Google Shape;5643;p668"/>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644" name="Google Shape;5644;p668"/>
          <p:cNvSpPr>
            <a:spLocks noGrp="1"/>
          </p:cNvSpPr>
          <p:nvPr>
            <p:ph type="pic" idx="2"/>
          </p:nvPr>
        </p:nvSpPr>
        <p:spPr>
          <a:xfrm>
            <a:off x="7118684" y="233915"/>
            <a:ext cx="5073316" cy="5943600"/>
          </a:xfrm>
          <a:prstGeom prst="rect">
            <a:avLst/>
          </a:prstGeom>
          <a:noFill/>
          <a:ln>
            <a:noFill/>
          </a:ln>
        </p:spPr>
      </p:sp>
      <p:grpSp>
        <p:nvGrpSpPr>
          <p:cNvPr id="5645" name="Google Shape;5645;p668"/>
          <p:cNvGrpSpPr/>
          <p:nvPr/>
        </p:nvGrpSpPr>
        <p:grpSpPr>
          <a:xfrm>
            <a:off x="0" y="5020349"/>
            <a:ext cx="12192000" cy="1837653"/>
            <a:chOff x="0" y="5020348"/>
            <a:chExt cx="12192000" cy="1837653"/>
          </a:xfrm>
        </p:grpSpPr>
        <p:sp>
          <p:nvSpPr>
            <p:cNvPr id="5646" name="Google Shape;5646;p66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47" name="Google Shape;5647;p66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648" name="Google Shape;5648;p66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matchingName="24_Quotation">
  <p:cSld name="24_Quotation 2">
    <p:spTree>
      <p:nvGrpSpPr>
        <p:cNvPr id="1" name="Shape 5649"/>
        <p:cNvGrpSpPr/>
        <p:nvPr/>
      </p:nvGrpSpPr>
      <p:grpSpPr>
        <a:xfrm>
          <a:off x="0" y="0"/>
          <a:ext cx="0" cy="0"/>
          <a:chOff x="0" y="0"/>
          <a:chExt cx="0" cy="0"/>
        </a:xfrm>
      </p:grpSpPr>
      <p:sp>
        <p:nvSpPr>
          <p:cNvPr id="5650" name="Google Shape;5650;p66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51" name="Google Shape;5651;p66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52" name="Google Shape;5652;p66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53" name="Google Shape;5653;p66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654" name="Google Shape;5654;p6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55" name="Google Shape;5655;p6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656" name="Google Shape;5656;p669"/>
          <p:cNvGrpSpPr/>
          <p:nvPr/>
        </p:nvGrpSpPr>
        <p:grpSpPr>
          <a:xfrm>
            <a:off x="7191543" y="1"/>
            <a:ext cx="5000459" cy="1425992"/>
            <a:chOff x="7191542" y="1"/>
            <a:chExt cx="5000459" cy="1425992"/>
          </a:xfrm>
        </p:grpSpPr>
        <p:pic>
          <p:nvPicPr>
            <p:cNvPr id="5657" name="Google Shape;5657;p6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58" name="Google Shape;5658;p669"/>
            <p:cNvGrpSpPr/>
            <p:nvPr/>
          </p:nvGrpSpPr>
          <p:grpSpPr>
            <a:xfrm>
              <a:off x="7191542" y="1"/>
              <a:ext cx="5000459" cy="1425992"/>
              <a:chOff x="7186272" y="0"/>
              <a:chExt cx="5005729" cy="1427495"/>
            </a:xfrm>
          </p:grpSpPr>
          <p:sp>
            <p:nvSpPr>
              <p:cNvPr id="5659" name="Google Shape;5659;p6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660" name="Google Shape;5660;p6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661" name="Google Shape;5661;p66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matchingName="12_Divider">
  <p:cSld name="12_Divider">
    <p:bg>
      <p:bgPr>
        <a:solidFill>
          <a:schemeClr val="lt2"/>
        </a:solidFill>
        <a:effectLst/>
      </p:bgPr>
    </p:bg>
    <p:spTree>
      <p:nvGrpSpPr>
        <p:cNvPr id="1" name="Shape 5662"/>
        <p:cNvGrpSpPr/>
        <p:nvPr/>
      </p:nvGrpSpPr>
      <p:grpSpPr>
        <a:xfrm>
          <a:off x="0" y="0"/>
          <a:ext cx="0" cy="0"/>
          <a:chOff x="0" y="0"/>
          <a:chExt cx="0" cy="0"/>
        </a:xfrm>
      </p:grpSpPr>
      <p:grpSp>
        <p:nvGrpSpPr>
          <p:cNvPr id="5663" name="Google Shape;5663;p670"/>
          <p:cNvGrpSpPr/>
          <p:nvPr/>
        </p:nvGrpSpPr>
        <p:grpSpPr>
          <a:xfrm>
            <a:off x="0" y="5020348"/>
            <a:ext cx="12192000" cy="1837653"/>
            <a:chOff x="0" y="5020347"/>
            <a:chExt cx="12192000" cy="1837653"/>
          </a:xfrm>
        </p:grpSpPr>
        <p:sp>
          <p:nvSpPr>
            <p:cNvPr id="5664" name="Google Shape;5664;p67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65" name="Google Shape;5665;p67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66" name="Google Shape;5666;p67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667" name="Google Shape;5667;p67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668" name="Google Shape;5668;p670"/>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69" name="Google Shape;5669;p670"/>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matchingName="25_Quotation">
  <p:cSld name="25_Quotation 4">
    <p:spTree>
      <p:nvGrpSpPr>
        <p:cNvPr id="1" name="Shape 5670"/>
        <p:cNvGrpSpPr/>
        <p:nvPr/>
      </p:nvGrpSpPr>
      <p:grpSpPr>
        <a:xfrm>
          <a:off x="0" y="0"/>
          <a:ext cx="0" cy="0"/>
          <a:chOff x="0" y="0"/>
          <a:chExt cx="0" cy="0"/>
        </a:xfrm>
      </p:grpSpPr>
      <p:sp>
        <p:nvSpPr>
          <p:cNvPr id="5671" name="Google Shape;5671;p67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72" name="Google Shape;5672;p67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73" name="Google Shape;5673;p67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74" name="Google Shape;5674;p67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675" name="Google Shape;5675;p6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76" name="Google Shape;5676;p6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677" name="Google Shape;5677;p671"/>
          <p:cNvGrpSpPr/>
          <p:nvPr/>
        </p:nvGrpSpPr>
        <p:grpSpPr>
          <a:xfrm>
            <a:off x="7191543" y="1"/>
            <a:ext cx="5000459" cy="1425992"/>
            <a:chOff x="7191542" y="1"/>
            <a:chExt cx="5000459" cy="1425992"/>
          </a:xfrm>
        </p:grpSpPr>
        <p:pic>
          <p:nvPicPr>
            <p:cNvPr id="5678" name="Google Shape;5678;p6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79" name="Google Shape;5679;p671"/>
            <p:cNvGrpSpPr/>
            <p:nvPr/>
          </p:nvGrpSpPr>
          <p:grpSpPr>
            <a:xfrm>
              <a:off x="7191542" y="1"/>
              <a:ext cx="5000459" cy="1425992"/>
              <a:chOff x="7186272" y="0"/>
              <a:chExt cx="5005729" cy="1427495"/>
            </a:xfrm>
          </p:grpSpPr>
          <p:sp>
            <p:nvSpPr>
              <p:cNvPr id="5680" name="Google Shape;5680;p6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681" name="Google Shape;5681;p6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682" name="Google Shape;5682;p67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matchingName="13_Title and Content">
  <p:cSld name="13_Title and Content">
    <p:spTree>
      <p:nvGrpSpPr>
        <p:cNvPr id="1" name="Shape 5683"/>
        <p:cNvGrpSpPr/>
        <p:nvPr/>
      </p:nvGrpSpPr>
      <p:grpSpPr>
        <a:xfrm>
          <a:off x="0" y="0"/>
          <a:ext cx="0" cy="0"/>
          <a:chOff x="0" y="0"/>
          <a:chExt cx="0" cy="0"/>
        </a:xfrm>
      </p:grpSpPr>
      <p:grpSp>
        <p:nvGrpSpPr>
          <p:cNvPr id="5684" name="Google Shape;5684;p672"/>
          <p:cNvGrpSpPr/>
          <p:nvPr/>
        </p:nvGrpSpPr>
        <p:grpSpPr>
          <a:xfrm>
            <a:off x="7191543" y="1"/>
            <a:ext cx="5000459" cy="1425992"/>
            <a:chOff x="7191542" y="1"/>
            <a:chExt cx="5000459" cy="1425992"/>
          </a:xfrm>
        </p:grpSpPr>
        <p:pic>
          <p:nvPicPr>
            <p:cNvPr id="5685" name="Google Shape;5685;p6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86" name="Google Shape;5686;p672"/>
            <p:cNvGrpSpPr/>
            <p:nvPr/>
          </p:nvGrpSpPr>
          <p:grpSpPr>
            <a:xfrm>
              <a:off x="7191542" y="1"/>
              <a:ext cx="5000459" cy="1425992"/>
              <a:chOff x="7186272" y="0"/>
              <a:chExt cx="5005729" cy="1427495"/>
            </a:xfrm>
          </p:grpSpPr>
          <p:sp>
            <p:nvSpPr>
              <p:cNvPr id="5687" name="Google Shape;5687;p6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688" name="Google Shape;5688;p6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689" name="Google Shape;5689;p67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90" name="Google Shape;5690;p67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91" name="Google Shape;5691;p67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692" name="Google Shape;5692;p6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93" name="Google Shape;5693;p6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matchingName="12_Two Content">
  <p:cSld name="12_Two Content">
    <p:spTree>
      <p:nvGrpSpPr>
        <p:cNvPr id="1" name="Shape 5694"/>
        <p:cNvGrpSpPr/>
        <p:nvPr/>
      </p:nvGrpSpPr>
      <p:grpSpPr>
        <a:xfrm>
          <a:off x="0" y="0"/>
          <a:ext cx="0" cy="0"/>
          <a:chOff x="0" y="0"/>
          <a:chExt cx="0" cy="0"/>
        </a:xfrm>
      </p:grpSpPr>
      <p:sp>
        <p:nvSpPr>
          <p:cNvPr id="5695" name="Google Shape;5695;p6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96" name="Google Shape;5696;p673"/>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697" name="Google Shape;5697;p673"/>
          <p:cNvGrpSpPr/>
          <p:nvPr/>
        </p:nvGrpSpPr>
        <p:grpSpPr>
          <a:xfrm>
            <a:off x="7191543" y="1"/>
            <a:ext cx="5000459" cy="1425992"/>
            <a:chOff x="7191542" y="1"/>
            <a:chExt cx="5000459" cy="1425992"/>
          </a:xfrm>
        </p:grpSpPr>
        <p:pic>
          <p:nvPicPr>
            <p:cNvPr id="5698" name="Google Shape;5698;p6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99" name="Google Shape;5699;p673"/>
            <p:cNvGrpSpPr/>
            <p:nvPr/>
          </p:nvGrpSpPr>
          <p:grpSpPr>
            <a:xfrm>
              <a:off x="7191542" y="1"/>
              <a:ext cx="5000459" cy="1425992"/>
              <a:chOff x="7186272" y="0"/>
              <a:chExt cx="5005729" cy="1427495"/>
            </a:xfrm>
          </p:grpSpPr>
          <p:sp>
            <p:nvSpPr>
              <p:cNvPr id="5700" name="Google Shape;5700;p6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01" name="Google Shape;5701;p6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702" name="Google Shape;5702;p673"/>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03" name="Google Shape;5703;p673"/>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704" name="Google Shape;5704;p6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705" name="Google Shape;5705;p6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matchingName="12_Comparison">
  <p:cSld name="12_Comparison">
    <p:spTree>
      <p:nvGrpSpPr>
        <p:cNvPr id="1" name="Shape 5706"/>
        <p:cNvGrpSpPr/>
        <p:nvPr/>
      </p:nvGrpSpPr>
      <p:grpSpPr>
        <a:xfrm>
          <a:off x="0" y="0"/>
          <a:ext cx="0" cy="0"/>
          <a:chOff x="0" y="0"/>
          <a:chExt cx="0" cy="0"/>
        </a:xfrm>
      </p:grpSpPr>
      <p:grpSp>
        <p:nvGrpSpPr>
          <p:cNvPr id="5707" name="Google Shape;5707;p674"/>
          <p:cNvGrpSpPr/>
          <p:nvPr/>
        </p:nvGrpSpPr>
        <p:grpSpPr>
          <a:xfrm>
            <a:off x="7191543" y="1"/>
            <a:ext cx="5000459" cy="1425992"/>
            <a:chOff x="7191542" y="1"/>
            <a:chExt cx="5000459" cy="1425992"/>
          </a:xfrm>
        </p:grpSpPr>
        <p:pic>
          <p:nvPicPr>
            <p:cNvPr id="5708" name="Google Shape;5708;p6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09" name="Google Shape;5709;p674"/>
            <p:cNvGrpSpPr/>
            <p:nvPr/>
          </p:nvGrpSpPr>
          <p:grpSpPr>
            <a:xfrm>
              <a:off x="7191542" y="1"/>
              <a:ext cx="5000459" cy="1425992"/>
              <a:chOff x="7186272" y="0"/>
              <a:chExt cx="5005729" cy="1427495"/>
            </a:xfrm>
          </p:grpSpPr>
          <p:sp>
            <p:nvSpPr>
              <p:cNvPr id="5710" name="Google Shape;5710;p6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11" name="Google Shape;5711;p6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712" name="Google Shape;5712;p67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13" name="Google Shape;5713;p674"/>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714" name="Google Shape;5714;p674"/>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15" name="Google Shape;5715;p67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716" name="Google Shape;5716;p67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17" name="Google Shape;5717;p67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718" name="Google Shape;5718;p6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719" name="Google Shape;5719;p6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2_Photo Slide">
  <p:cSld name="2_Photo Slide">
    <p:spTree>
      <p:nvGrpSpPr>
        <p:cNvPr id="1" name="Shape 592"/>
        <p:cNvGrpSpPr/>
        <p:nvPr/>
      </p:nvGrpSpPr>
      <p:grpSpPr>
        <a:xfrm>
          <a:off x="0" y="0"/>
          <a:ext cx="0" cy="0"/>
          <a:chOff x="0" y="0"/>
          <a:chExt cx="0" cy="0"/>
        </a:xfrm>
      </p:grpSpPr>
      <p:sp>
        <p:nvSpPr>
          <p:cNvPr id="593" name="Google Shape;593;p153"/>
          <p:cNvSpPr txBox="1">
            <a:spLocks noGrp="1"/>
          </p:cNvSpPr>
          <p:nvPr>
            <p:ph type="body" idx="1"/>
          </p:nvPr>
        </p:nvSpPr>
        <p:spPr>
          <a:xfrm>
            <a:off x="457202" y="1146259"/>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94" name="Google Shape;594;p15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95" name="Google Shape;595;p153"/>
          <p:cNvGrpSpPr/>
          <p:nvPr/>
        </p:nvGrpSpPr>
        <p:grpSpPr>
          <a:xfrm>
            <a:off x="0" y="5379429"/>
            <a:ext cx="2807368" cy="753891"/>
            <a:chOff x="0" y="5379426"/>
            <a:chExt cx="2807368" cy="753891"/>
          </a:xfrm>
        </p:grpSpPr>
        <p:sp>
          <p:nvSpPr>
            <p:cNvPr id="596" name="Google Shape;596;p15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97" name="Google Shape;597;p15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598" name="Google Shape;598;p153"/>
          <p:cNvSpPr>
            <a:spLocks noGrp="1"/>
          </p:cNvSpPr>
          <p:nvPr>
            <p:ph type="pic" idx="2"/>
          </p:nvPr>
        </p:nvSpPr>
        <p:spPr>
          <a:xfrm>
            <a:off x="2807368" y="457203"/>
            <a:ext cx="8915400" cy="5943599"/>
          </a:xfrm>
          <a:prstGeom prst="rect">
            <a:avLst/>
          </a:prstGeom>
          <a:noFill/>
          <a:ln>
            <a:noFill/>
          </a:ln>
        </p:spPr>
      </p:sp>
      <p:pic>
        <p:nvPicPr>
          <p:cNvPr id="599" name="Google Shape;599;p153"/>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matchingName="12_Photo Slide">
  <p:cSld name="12_Photo Slide">
    <p:spTree>
      <p:nvGrpSpPr>
        <p:cNvPr id="1" name="Shape 5720"/>
        <p:cNvGrpSpPr/>
        <p:nvPr/>
      </p:nvGrpSpPr>
      <p:grpSpPr>
        <a:xfrm>
          <a:off x="0" y="0"/>
          <a:ext cx="0" cy="0"/>
          <a:chOff x="0" y="0"/>
          <a:chExt cx="0" cy="0"/>
        </a:xfrm>
      </p:grpSpPr>
      <p:sp>
        <p:nvSpPr>
          <p:cNvPr id="5721" name="Google Shape;5721;p675"/>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722" name="Google Shape;5722;p67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723" name="Google Shape;5723;p675"/>
          <p:cNvGrpSpPr/>
          <p:nvPr/>
        </p:nvGrpSpPr>
        <p:grpSpPr>
          <a:xfrm>
            <a:off x="0" y="5379427"/>
            <a:ext cx="2807368" cy="753891"/>
            <a:chOff x="0" y="5379426"/>
            <a:chExt cx="2807368" cy="753891"/>
          </a:xfrm>
        </p:grpSpPr>
        <p:sp>
          <p:nvSpPr>
            <p:cNvPr id="5724" name="Google Shape;5724;p67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25" name="Google Shape;5725;p67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5726" name="Google Shape;5726;p675"/>
          <p:cNvSpPr>
            <a:spLocks noGrp="1"/>
          </p:cNvSpPr>
          <p:nvPr>
            <p:ph type="pic" idx="2"/>
          </p:nvPr>
        </p:nvSpPr>
        <p:spPr>
          <a:xfrm>
            <a:off x="2807368" y="457202"/>
            <a:ext cx="8915400" cy="5943598"/>
          </a:xfrm>
          <a:prstGeom prst="rect">
            <a:avLst/>
          </a:prstGeom>
          <a:noFill/>
          <a:ln>
            <a:noFill/>
          </a:ln>
        </p:spPr>
      </p:sp>
      <p:pic>
        <p:nvPicPr>
          <p:cNvPr id="5727" name="Google Shape;5727;p675"/>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matchingName="11_End">
  <p:cSld name="11_End">
    <p:spTree>
      <p:nvGrpSpPr>
        <p:cNvPr id="1" name="Shape 5728"/>
        <p:cNvGrpSpPr/>
        <p:nvPr/>
      </p:nvGrpSpPr>
      <p:grpSpPr>
        <a:xfrm>
          <a:off x="0" y="0"/>
          <a:ext cx="0" cy="0"/>
          <a:chOff x="0" y="0"/>
          <a:chExt cx="0" cy="0"/>
        </a:xfrm>
      </p:grpSpPr>
      <p:grpSp>
        <p:nvGrpSpPr>
          <p:cNvPr id="5729" name="Google Shape;5729;p676"/>
          <p:cNvGrpSpPr/>
          <p:nvPr/>
        </p:nvGrpSpPr>
        <p:grpSpPr>
          <a:xfrm>
            <a:off x="0" y="0"/>
            <a:ext cx="12192000" cy="2148830"/>
            <a:chOff x="0" y="0"/>
            <a:chExt cx="12192000" cy="2148830"/>
          </a:xfrm>
        </p:grpSpPr>
        <p:sp>
          <p:nvSpPr>
            <p:cNvPr id="5730" name="Google Shape;5730;p67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31" name="Google Shape;5731;p67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732" name="Google Shape;5732;p676"/>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33" name="Google Shape;5733;p676"/>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34" name="Google Shape;5734;p67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735" name="Google Shape;5735;p676"/>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5736" name="Google Shape;5736;p67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matchingName="10_Blank">
  <p:cSld name="10_Blank">
    <p:spTree>
      <p:nvGrpSpPr>
        <p:cNvPr id="1" name="Shape 5737"/>
        <p:cNvGrpSpPr/>
        <p:nvPr/>
      </p:nvGrpSpPr>
      <p:grpSpPr>
        <a:xfrm>
          <a:off x="0" y="0"/>
          <a:ext cx="0" cy="0"/>
          <a:chOff x="0" y="0"/>
          <a:chExt cx="0" cy="0"/>
        </a:xfrm>
      </p:grpSpPr>
      <p:sp>
        <p:nvSpPr>
          <p:cNvPr id="5738" name="Google Shape;5738;p67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739" name="Google Shape;5739;p6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740" name="Google Shape;5740;p6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741" name="Google Shape;5741;p677"/>
          <p:cNvGrpSpPr/>
          <p:nvPr/>
        </p:nvGrpSpPr>
        <p:grpSpPr>
          <a:xfrm>
            <a:off x="7191543" y="1"/>
            <a:ext cx="5000459" cy="1425992"/>
            <a:chOff x="7191542" y="1"/>
            <a:chExt cx="5000459" cy="1425992"/>
          </a:xfrm>
        </p:grpSpPr>
        <p:pic>
          <p:nvPicPr>
            <p:cNvPr id="5742" name="Google Shape;5742;p6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43" name="Google Shape;5743;p677"/>
            <p:cNvGrpSpPr/>
            <p:nvPr/>
          </p:nvGrpSpPr>
          <p:grpSpPr>
            <a:xfrm>
              <a:off x="7191542" y="1"/>
              <a:ext cx="5000459" cy="1425992"/>
              <a:chOff x="7186272" y="0"/>
              <a:chExt cx="5005729" cy="1427495"/>
            </a:xfrm>
          </p:grpSpPr>
          <p:sp>
            <p:nvSpPr>
              <p:cNvPr id="5744" name="Google Shape;5744;p6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45" name="Google Shape;5745;p6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matchingName="12_Title Only">
  <p:cSld name="12_Title Only">
    <p:spTree>
      <p:nvGrpSpPr>
        <p:cNvPr id="1" name="Shape 5746"/>
        <p:cNvGrpSpPr/>
        <p:nvPr/>
      </p:nvGrpSpPr>
      <p:grpSpPr>
        <a:xfrm>
          <a:off x="0" y="0"/>
          <a:ext cx="0" cy="0"/>
          <a:chOff x="0" y="0"/>
          <a:chExt cx="0" cy="0"/>
        </a:xfrm>
      </p:grpSpPr>
      <p:grpSp>
        <p:nvGrpSpPr>
          <p:cNvPr id="5747" name="Google Shape;5747;p678"/>
          <p:cNvGrpSpPr/>
          <p:nvPr/>
        </p:nvGrpSpPr>
        <p:grpSpPr>
          <a:xfrm>
            <a:off x="7191543" y="1"/>
            <a:ext cx="5000459" cy="1425992"/>
            <a:chOff x="7191542" y="1"/>
            <a:chExt cx="5000459" cy="1425992"/>
          </a:xfrm>
        </p:grpSpPr>
        <p:pic>
          <p:nvPicPr>
            <p:cNvPr id="5748" name="Google Shape;5748;p6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49" name="Google Shape;5749;p678"/>
            <p:cNvGrpSpPr/>
            <p:nvPr/>
          </p:nvGrpSpPr>
          <p:grpSpPr>
            <a:xfrm>
              <a:off x="7191542" y="1"/>
              <a:ext cx="5000459" cy="1425992"/>
              <a:chOff x="7186272" y="0"/>
              <a:chExt cx="5005729" cy="1427495"/>
            </a:xfrm>
          </p:grpSpPr>
          <p:sp>
            <p:nvSpPr>
              <p:cNvPr id="5750" name="Google Shape;5750;p6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51" name="Google Shape;5751;p6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752" name="Google Shape;5752;p67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53" name="Google Shape;5753;p67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754" name="Google Shape;5754;p6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755" name="Google Shape;5755;p6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matchingName="12_End">
  <p:cSld name="12_End">
    <p:spTree>
      <p:nvGrpSpPr>
        <p:cNvPr id="1" name="Shape 5756"/>
        <p:cNvGrpSpPr/>
        <p:nvPr/>
      </p:nvGrpSpPr>
      <p:grpSpPr>
        <a:xfrm>
          <a:off x="0" y="0"/>
          <a:ext cx="0" cy="0"/>
          <a:chOff x="0" y="0"/>
          <a:chExt cx="0" cy="0"/>
        </a:xfrm>
      </p:grpSpPr>
      <p:grpSp>
        <p:nvGrpSpPr>
          <p:cNvPr id="5757" name="Google Shape;5757;p679"/>
          <p:cNvGrpSpPr/>
          <p:nvPr/>
        </p:nvGrpSpPr>
        <p:grpSpPr>
          <a:xfrm>
            <a:off x="0" y="0"/>
            <a:ext cx="12192000" cy="2148830"/>
            <a:chOff x="0" y="0"/>
            <a:chExt cx="12192000" cy="2148830"/>
          </a:xfrm>
        </p:grpSpPr>
        <p:sp>
          <p:nvSpPr>
            <p:cNvPr id="5758" name="Google Shape;5758;p67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59" name="Google Shape;5759;p67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760" name="Google Shape;5760;p679"/>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61" name="Google Shape;5761;p679"/>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62" name="Google Shape;5762;p67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763" name="Google Shape;5763;p679"/>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5764" name="Google Shape;5764;p67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matchingName="11_Blank">
  <p:cSld name="11_Blank">
    <p:spTree>
      <p:nvGrpSpPr>
        <p:cNvPr id="1" name="Shape 5765"/>
        <p:cNvGrpSpPr/>
        <p:nvPr/>
      </p:nvGrpSpPr>
      <p:grpSpPr>
        <a:xfrm>
          <a:off x="0" y="0"/>
          <a:ext cx="0" cy="0"/>
          <a:chOff x="0" y="0"/>
          <a:chExt cx="0" cy="0"/>
        </a:xfrm>
      </p:grpSpPr>
      <p:sp>
        <p:nvSpPr>
          <p:cNvPr id="5766" name="Google Shape;5766;p68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767" name="Google Shape;5767;p6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768" name="Google Shape;5768;p6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769" name="Google Shape;5769;p680"/>
          <p:cNvGrpSpPr/>
          <p:nvPr/>
        </p:nvGrpSpPr>
        <p:grpSpPr>
          <a:xfrm>
            <a:off x="7191543" y="1"/>
            <a:ext cx="5000459" cy="1425992"/>
            <a:chOff x="7191542" y="1"/>
            <a:chExt cx="5000459" cy="1425992"/>
          </a:xfrm>
        </p:grpSpPr>
        <p:pic>
          <p:nvPicPr>
            <p:cNvPr id="5770" name="Google Shape;5770;p6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71" name="Google Shape;5771;p680"/>
            <p:cNvGrpSpPr/>
            <p:nvPr/>
          </p:nvGrpSpPr>
          <p:grpSpPr>
            <a:xfrm>
              <a:off x="7191542" y="1"/>
              <a:ext cx="5000459" cy="1425992"/>
              <a:chOff x="7186272" y="0"/>
              <a:chExt cx="5005729" cy="1427495"/>
            </a:xfrm>
          </p:grpSpPr>
          <p:sp>
            <p:nvSpPr>
              <p:cNvPr id="5772" name="Google Shape;5772;p6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73" name="Google Shape;5773;p6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matchingName="11_Blank">
  <p:cSld name="11_Blank 2">
    <p:spTree>
      <p:nvGrpSpPr>
        <p:cNvPr id="1" name="Shape 5774"/>
        <p:cNvGrpSpPr/>
        <p:nvPr/>
      </p:nvGrpSpPr>
      <p:grpSpPr>
        <a:xfrm>
          <a:off x="0" y="0"/>
          <a:ext cx="0" cy="0"/>
          <a:chOff x="0" y="0"/>
          <a:chExt cx="0" cy="0"/>
        </a:xfrm>
      </p:grpSpPr>
      <p:sp>
        <p:nvSpPr>
          <p:cNvPr id="5775" name="Google Shape;5775;p68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776" name="Google Shape;5776;p6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777" name="Google Shape;5777;p6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778" name="Google Shape;5778;p681"/>
          <p:cNvGrpSpPr/>
          <p:nvPr/>
        </p:nvGrpSpPr>
        <p:grpSpPr>
          <a:xfrm>
            <a:off x="7191543" y="1"/>
            <a:ext cx="5000459" cy="1425992"/>
            <a:chOff x="7191542" y="1"/>
            <a:chExt cx="5000459" cy="1425992"/>
          </a:xfrm>
        </p:grpSpPr>
        <p:pic>
          <p:nvPicPr>
            <p:cNvPr id="5779" name="Google Shape;5779;p6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80" name="Google Shape;5780;p681"/>
            <p:cNvGrpSpPr/>
            <p:nvPr/>
          </p:nvGrpSpPr>
          <p:grpSpPr>
            <a:xfrm>
              <a:off x="7191542" y="1"/>
              <a:ext cx="5000459" cy="1425992"/>
              <a:chOff x="7186272" y="0"/>
              <a:chExt cx="5005729" cy="1427495"/>
            </a:xfrm>
          </p:grpSpPr>
          <p:sp>
            <p:nvSpPr>
              <p:cNvPr id="5781" name="Google Shape;5781;p6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82" name="Google Shape;5782;p6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matchingName="79_Quotation">
  <p:cSld name="79_Quotation">
    <p:spTree>
      <p:nvGrpSpPr>
        <p:cNvPr id="1" name="Shape 5783"/>
        <p:cNvGrpSpPr/>
        <p:nvPr/>
      </p:nvGrpSpPr>
      <p:grpSpPr>
        <a:xfrm>
          <a:off x="0" y="0"/>
          <a:ext cx="0" cy="0"/>
          <a:chOff x="0" y="0"/>
          <a:chExt cx="0" cy="0"/>
        </a:xfrm>
      </p:grpSpPr>
      <p:sp>
        <p:nvSpPr>
          <p:cNvPr id="5784" name="Google Shape;5784;p68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85" name="Google Shape;5785;p68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86" name="Google Shape;5786;p682"/>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87" name="Google Shape;5787;p68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788" name="Google Shape;5788;p6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789" name="Google Shape;5789;p6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790" name="Google Shape;5790;p682"/>
          <p:cNvGrpSpPr/>
          <p:nvPr/>
        </p:nvGrpSpPr>
        <p:grpSpPr>
          <a:xfrm>
            <a:off x="7191543" y="1"/>
            <a:ext cx="5000459" cy="1425992"/>
            <a:chOff x="7191542" y="1"/>
            <a:chExt cx="5000459" cy="1425992"/>
          </a:xfrm>
        </p:grpSpPr>
        <p:pic>
          <p:nvPicPr>
            <p:cNvPr id="5791" name="Google Shape;5791;p6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92" name="Google Shape;5792;p682"/>
            <p:cNvGrpSpPr/>
            <p:nvPr/>
          </p:nvGrpSpPr>
          <p:grpSpPr>
            <a:xfrm>
              <a:off x="7191542" y="1"/>
              <a:ext cx="5000459" cy="1425992"/>
              <a:chOff x="7186272" y="0"/>
              <a:chExt cx="5005729" cy="1427495"/>
            </a:xfrm>
          </p:grpSpPr>
          <p:sp>
            <p:nvSpPr>
              <p:cNvPr id="5793" name="Google Shape;5793;p6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94" name="Google Shape;5794;p6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795" name="Google Shape;5795;p682"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matchingName="Comparison">
  <p:cSld name="Comparison 19">
    <p:spTree>
      <p:nvGrpSpPr>
        <p:cNvPr id="1" name="Shape 5796"/>
        <p:cNvGrpSpPr/>
        <p:nvPr/>
      </p:nvGrpSpPr>
      <p:grpSpPr>
        <a:xfrm>
          <a:off x="0" y="0"/>
          <a:ext cx="0" cy="0"/>
          <a:chOff x="0" y="0"/>
          <a:chExt cx="0" cy="0"/>
        </a:xfrm>
      </p:grpSpPr>
      <p:grpSp>
        <p:nvGrpSpPr>
          <p:cNvPr id="5797" name="Google Shape;5797;p683"/>
          <p:cNvGrpSpPr/>
          <p:nvPr/>
        </p:nvGrpSpPr>
        <p:grpSpPr>
          <a:xfrm>
            <a:off x="7191543" y="1"/>
            <a:ext cx="5000459" cy="1425992"/>
            <a:chOff x="7191542" y="1"/>
            <a:chExt cx="5000459" cy="1425992"/>
          </a:xfrm>
        </p:grpSpPr>
        <p:pic>
          <p:nvPicPr>
            <p:cNvPr id="5798" name="Google Shape;5798;p6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99" name="Google Shape;5799;p683"/>
            <p:cNvGrpSpPr/>
            <p:nvPr/>
          </p:nvGrpSpPr>
          <p:grpSpPr>
            <a:xfrm>
              <a:off x="7191542" y="1"/>
              <a:ext cx="5000459" cy="1425992"/>
              <a:chOff x="7186272" y="0"/>
              <a:chExt cx="5005729" cy="1427495"/>
            </a:xfrm>
          </p:grpSpPr>
          <p:sp>
            <p:nvSpPr>
              <p:cNvPr id="5800" name="Google Shape;5800;p6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801" name="Google Shape;5801;p6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802" name="Google Shape;5802;p6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03" name="Google Shape;5803;p683"/>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804" name="Google Shape;5804;p683"/>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05" name="Google Shape;5805;p68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806" name="Google Shape;5806;p68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07" name="Google Shape;5807;p68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08" name="Google Shape;5808;p6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09" name="Google Shape;5809;p6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matchingName="Title Only">
  <p:cSld name="Title Only 6">
    <p:spTree>
      <p:nvGrpSpPr>
        <p:cNvPr id="1" name="Shape 5810"/>
        <p:cNvGrpSpPr/>
        <p:nvPr/>
      </p:nvGrpSpPr>
      <p:grpSpPr>
        <a:xfrm>
          <a:off x="0" y="0"/>
          <a:ext cx="0" cy="0"/>
          <a:chOff x="0" y="0"/>
          <a:chExt cx="0" cy="0"/>
        </a:xfrm>
      </p:grpSpPr>
      <p:grpSp>
        <p:nvGrpSpPr>
          <p:cNvPr id="5811" name="Google Shape;5811;p684"/>
          <p:cNvGrpSpPr/>
          <p:nvPr/>
        </p:nvGrpSpPr>
        <p:grpSpPr>
          <a:xfrm>
            <a:off x="7191543" y="1"/>
            <a:ext cx="5000459" cy="1425992"/>
            <a:chOff x="7191542" y="1"/>
            <a:chExt cx="5000459" cy="1425992"/>
          </a:xfrm>
        </p:grpSpPr>
        <p:pic>
          <p:nvPicPr>
            <p:cNvPr id="5812" name="Google Shape;5812;p6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813" name="Google Shape;5813;p684"/>
            <p:cNvGrpSpPr/>
            <p:nvPr/>
          </p:nvGrpSpPr>
          <p:grpSpPr>
            <a:xfrm>
              <a:off x="7191542" y="1"/>
              <a:ext cx="5000459" cy="1425992"/>
              <a:chOff x="7186272" y="0"/>
              <a:chExt cx="5005729" cy="1427495"/>
            </a:xfrm>
          </p:grpSpPr>
          <p:sp>
            <p:nvSpPr>
              <p:cNvPr id="5814" name="Google Shape;5814;p6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815" name="Google Shape;5815;p6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816" name="Google Shape;5816;p68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17" name="Google Shape;5817;p68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18" name="Google Shape;5818;p6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19" name="Google Shape;5819;p6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600"/>
        <p:cNvGrpSpPr/>
        <p:nvPr/>
      </p:nvGrpSpPr>
      <p:grpSpPr>
        <a:xfrm>
          <a:off x="0" y="0"/>
          <a:ext cx="0" cy="0"/>
          <a:chOff x="0" y="0"/>
          <a:chExt cx="0" cy="0"/>
        </a:xfrm>
      </p:grpSpPr>
      <p:grpSp>
        <p:nvGrpSpPr>
          <p:cNvPr id="601" name="Google Shape;601;p154"/>
          <p:cNvGrpSpPr/>
          <p:nvPr/>
        </p:nvGrpSpPr>
        <p:grpSpPr>
          <a:xfrm>
            <a:off x="0" y="2"/>
            <a:ext cx="12192000" cy="2148831"/>
            <a:chOff x="0" y="0"/>
            <a:chExt cx="12192000" cy="2148830"/>
          </a:xfrm>
        </p:grpSpPr>
        <p:sp>
          <p:nvSpPr>
            <p:cNvPr id="602" name="Google Shape;602;p15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03" name="Google Shape;603;p15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04" name="Google Shape;604;p154"/>
          <p:cNvSpPr/>
          <p:nvPr/>
        </p:nvSpPr>
        <p:spPr>
          <a:xfrm>
            <a:off x="902368" y="1517699"/>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5" name="Google Shape;605;p154"/>
          <p:cNvSpPr txBox="1">
            <a:spLocks noGrp="1"/>
          </p:cNvSpPr>
          <p:nvPr>
            <p:ph type="body" idx="1"/>
          </p:nvPr>
        </p:nvSpPr>
        <p:spPr>
          <a:xfrm>
            <a:off x="1219203"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6" name="Google Shape;606;p154"/>
          <p:cNvSpPr txBox="1">
            <a:spLocks noGrp="1"/>
          </p:cNvSpPr>
          <p:nvPr>
            <p:ph type="ctrTitle"/>
          </p:nvPr>
        </p:nvSpPr>
        <p:spPr>
          <a:xfrm>
            <a:off x="1219202" y="1887491"/>
            <a:ext cx="5582652" cy="10782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07" name="Google Shape;607;p154"/>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608" name="Google Shape;608;p154"/>
          <p:cNvSpPr>
            <a:spLocks noGrp="1"/>
          </p:cNvSpPr>
          <p:nvPr>
            <p:ph type="pic" idx="2"/>
          </p:nvPr>
        </p:nvSpPr>
        <p:spPr>
          <a:xfrm>
            <a:off x="7118686" y="233915"/>
            <a:ext cx="5073316" cy="5943600"/>
          </a:xfrm>
          <a:prstGeom prst="rect">
            <a:avLst/>
          </a:prstGeom>
          <a:noFill/>
          <a:ln>
            <a:noFill/>
          </a:ln>
        </p:spPr>
      </p:sp>
    </p:spTree>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matchingName="Blank">
  <p:cSld name="Blank 6">
    <p:spTree>
      <p:nvGrpSpPr>
        <p:cNvPr id="1" name="Shape 5820"/>
        <p:cNvGrpSpPr/>
        <p:nvPr/>
      </p:nvGrpSpPr>
      <p:grpSpPr>
        <a:xfrm>
          <a:off x="0" y="0"/>
          <a:ext cx="0" cy="0"/>
          <a:chOff x="0" y="0"/>
          <a:chExt cx="0" cy="0"/>
        </a:xfrm>
      </p:grpSpPr>
      <p:sp>
        <p:nvSpPr>
          <p:cNvPr id="5821" name="Google Shape;5821;p126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22" name="Google Shape;5822;p12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23" name="Google Shape;5823;p12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824" name="Google Shape;5824;p1268"/>
          <p:cNvGrpSpPr/>
          <p:nvPr/>
        </p:nvGrpSpPr>
        <p:grpSpPr>
          <a:xfrm>
            <a:off x="7191543" y="1"/>
            <a:ext cx="5000459" cy="1425992"/>
            <a:chOff x="7191542" y="1"/>
            <a:chExt cx="5000459" cy="1425992"/>
          </a:xfrm>
        </p:grpSpPr>
        <p:pic>
          <p:nvPicPr>
            <p:cNvPr id="5825" name="Google Shape;5825;p12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826" name="Google Shape;5826;p1268"/>
            <p:cNvGrpSpPr/>
            <p:nvPr/>
          </p:nvGrpSpPr>
          <p:grpSpPr>
            <a:xfrm>
              <a:off x="7191542" y="1"/>
              <a:ext cx="5000459" cy="1425992"/>
              <a:chOff x="7186272" y="0"/>
              <a:chExt cx="5005729" cy="1427495"/>
            </a:xfrm>
          </p:grpSpPr>
          <p:sp>
            <p:nvSpPr>
              <p:cNvPr id="5827" name="Google Shape;5827;p12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828" name="Google Shape;5828;p12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matchingName="Section Header">
  <p:cSld name="Section Header 2">
    <p:spTree>
      <p:nvGrpSpPr>
        <p:cNvPr id="1" name="Shape 5829"/>
        <p:cNvGrpSpPr/>
        <p:nvPr/>
      </p:nvGrpSpPr>
      <p:grpSpPr>
        <a:xfrm>
          <a:off x="0" y="0"/>
          <a:ext cx="0" cy="0"/>
          <a:chOff x="0" y="0"/>
          <a:chExt cx="0" cy="0"/>
        </a:xfrm>
      </p:grpSpPr>
      <p:sp>
        <p:nvSpPr>
          <p:cNvPr id="5830" name="Google Shape;5830;p686"/>
          <p:cNvSpPr txBox="1">
            <a:spLocks noGrp="1"/>
          </p:cNvSpPr>
          <p:nvPr>
            <p:ph type="title"/>
          </p:nvPr>
        </p:nvSpPr>
        <p:spPr>
          <a:xfrm>
            <a:off x="963084" y="4406905"/>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31" name="Google Shape;5831;p686"/>
          <p:cNvSpPr txBox="1">
            <a:spLocks noGrp="1"/>
          </p:cNvSpPr>
          <p:nvPr>
            <p:ph type="body" idx="1"/>
          </p:nvPr>
        </p:nvSpPr>
        <p:spPr>
          <a:xfrm>
            <a:off x="963084" y="2906715"/>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5832" name="Google Shape;5832;p68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5833" name="Google Shape;5833;p6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34" name="Google Shape;5834;p6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matchingName="Content with Caption">
  <p:cSld name="Content with Caption 2">
    <p:spTree>
      <p:nvGrpSpPr>
        <p:cNvPr id="1" name="Shape 5835"/>
        <p:cNvGrpSpPr/>
        <p:nvPr/>
      </p:nvGrpSpPr>
      <p:grpSpPr>
        <a:xfrm>
          <a:off x="0" y="0"/>
          <a:ext cx="0" cy="0"/>
          <a:chOff x="0" y="0"/>
          <a:chExt cx="0" cy="0"/>
        </a:xfrm>
      </p:grpSpPr>
      <p:sp>
        <p:nvSpPr>
          <p:cNvPr id="5836" name="Google Shape;5836;p687"/>
          <p:cNvSpPr txBox="1">
            <a:spLocks noGrp="1"/>
          </p:cNvSpPr>
          <p:nvPr>
            <p:ph type="title"/>
          </p:nvPr>
        </p:nvSpPr>
        <p:spPr>
          <a:xfrm>
            <a:off x="609606" y="273053"/>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37" name="Google Shape;5837;p687"/>
          <p:cNvSpPr txBox="1">
            <a:spLocks noGrp="1"/>
          </p:cNvSpPr>
          <p:nvPr>
            <p:ph type="body" idx="1"/>
          </p:nvPr>
        </p:nvSpPr>
        <p:spPr>
          <a:xfrm>
            <a:off x="4766735" y="273057"/>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5838" name="Google Shape;5838;p687"/>
          <p:cNvSpPr txBox="1">
            <a:spLocks noGrp="1"/>
          </p:cNvSpPr>
          <p:nvPr>
            <p:ph type="body" idx="2"/>
          </p:nvPr>
        </p:nvSpPr>
        <p:spPr>
          <a:xfrm>
            <a:off x="609606" y="1435104"/>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5839" name="Google Shape;5839;p68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5840" name="Google Shape;5840;p6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41" name="Google Shape;5841;p6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matchingName="3_EVERYDAY - CONTENT ONLY">
  <p:cSld name="3_EVERYDAY - CONTENT ONLY 2">
    <p:spTree>
      <p:nvGrpSpPr>
        <p:cNvPr id="1" name="Shape 5842"/>
        <p:cNvGrpSpPr/>
        <p:nvPr/>
      </p:nvGrpSpPr>
      <p:grpSpPr>
        <a:xfrm>
          <a:off x="0" y="0"/>
          <a:ext cx="0" cy="0"/>
          <a:chOff x="0" y="0"/>
          <a:chExt cx="0" cy="0"/>
        </a:xfrm>
      </p:grpSpPr>
      <p:sp>
        <p:nvSpPr>
          <p:cNvPr id="5843" name="Google Shape;5843;p688"/>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844" name="Google Shape;5844;p688"/>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5845" name="Google Shape;5845;p688"/>
          <p:cNvSpPr txBox="1">
            <a:spLocks noGrp="1"/>
          </p:cNvSpPr>
          <p:nvPr>
            <p:ph type="body" idx="1"/>
          </p:nvPr>
        </p:nvSpPr>
        <p:spPr>
          <a:xfrm>
            <a:off x="508540" y="1707787"/>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46" name="Google Shape;5846;p688"/>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5847" name="Google Shape;5847;p688"/>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48" name="Google Shape;5848;p688"/>
          <p:cNvSpPr txBox="1">
            <a:spLocks noGrp="1"/>
          </p:cNvSpPr>
          <p:nvPr>
            <p:ph type="body" idx="2"/>
          </p:nvPr>
        </p:nvSpPr>
        <p:spPr>
          <a:xfrm>
            <a:off x="332187" y="953347"/>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849" name="Google Shape;5849;p688"/>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5850" name="Google Shape;5850;p688"/>
          <p:cNvSpPr txBox="1">
            <a:spLocks noGrp="1"/>
          </p:cNvSpPr>
          <p:nvPr>
            <p:ph type="sldNum" idx="12"/>
          </p:nvPr>
        </p:nvSpPr>
        <p:spPr>
          <a:xfrm>
            <a:off x="11202595" y="6454535"/>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5851" name="Google Shape;5851;p688"/>
          <p:cNvPicPr preferRelativeResize="0"/>
          <p:nvPr/>
        </p:nvPicPr>
        <p:blipFill rotWithShape="1">
          <a:blip r:embed="rId2">
            <a:alphaModFix/>
          </a:blip>
          <a:srcRect/>
          <a:stretch/>
        </p:blipFill>
        <p:spPr>
          <a:xfrm>
            <a:off x="9596463" y="6492241"/>
            <a:ext cx="1606135" cy="229239"/>
          </a:xfrm>
          <a:prstGeom prst="rect">
            <a:avLst/>
          </a:prstGeom>
          <a:noFill/>
          <a:ln>
            <a:noFill/>
          </a:ln>
        </p:spPr>
      </p:pic>
    </p:spTree>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matchingName="Title and Content">
  <p:cSld name="36_Title and Content 3">
    <p:spTree>
      <p:nvGrpSpPr>
        <p:cNvPr id="1" name="Shape 5852"/>
        <p:cNvGrpSpPr/>
        <p:nvPr/>
      </p:nvGrpSpPr>
      <p:grpSpPr>
        <a:xfrm>
          <a:off x="0" y="0"/>
          <a:ext cx="0" cy="0"/>
          <a:chOff x="0" y="0"/>
          <a:chExt cx="0" cy="0"/>
        </a:xfrm>
      </p:grpSpPr>
      <p:grpSp>
        <p:nvGrpSpPr>
          <p:cNvPr id="5853" name="Google Shape;5853;p689"/>
          <p:cNvGrpSpPr/>
          <p:nvPr/>
        </p:nvGrpSpPr>
        <p:grpSpPr>
          <a:xfrm>
            <a:off x="7191544" y="1"/>
            <a:ext cx="5000459" cy="1425992"/>
            <a:chOff x="7191542" y="1"/>
            <a:chExt cx="5000459" cy="1425992"/>
          </a:xfrm>
        </p:grpSpPr>
        <p:pic>
          <p:nvPicPr>
            <p:cNvPr id="5854" name="Google Shape;5854;p6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855" name="Google Shape;5855;p689"/>
            <p:cNvGrpSpPr/>
            <p:nvPr/>
          </p:nvGrpSpPr>
          <p:grpSpPr>
            <a:xfrm>
              <a:off x="7191542" y="1"/>
              <a:ext cx="5000459" cy="1425992"/>
              <a:chOff x="7186272" y="0"/>
              <a:chExt cx="5005729" cy="1427495"/>
            </a:xfrm>
          </p:grpSpPr>
          <p:sp>
            <p:nvSpPr>
              <p:cNvPr id="5856" name="Google Shape;5856;p6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857" name="Google Shape;5857;p6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858" name="Google Shape;5858;p689"/>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59" name="Google Shape;5859;p689"/>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60" name="Google Shape;5860;p689"/>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61" name="Google Shape;5861;p6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62" name="Google Shape;5862;p689"/>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matchingName="Photo Slide">
  <p:cSld name="21_Photo Slide 4">
    <p:spTree>
      <p:nvGrpSpPr>
        <p:cNvPr id="1" name="Shape 5863"/>
        <p:cNvGrpSpPr/>
        <p:nvPr/>
      </p:nvGrpSpPr>
      <p:grpSpPr>
        <a:xfrm>
          <a:off x="0" y="0"/>
          <a:ext cx="0" cy="0"/>
          <a:chOff x="0" y="0"/>
          <a:chExt cx="0" cy="0"/>
        </a:xfrm>
      </p:grpSpPr>
      <p:sp>
        <p:nvSpPr>
          <p:cNvPr id="5864" name="Google Shape;5864;p690"/>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865" name="Google Shape;5865;p69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866" name="Google Shape;5866;p690"/>
          <p:cNvGrpSpPr/>
          <p:nvPr/>
        </p:nvGrpSpPr>
        <p:grpSpPr>
          <a:xfrm>
            <a:off x="0" y="5379428"/>
            <a:ext cx="2807368" cy="753891"/>
            <a:chOff x="0" y="5379426"/>
            <a:chExt cx="2807368" cy="753891"/>
          </a:xfrm>
        </p:grpSpPr>
        <p:sp>
          <p:nvSpPr>
            <p:cNvPr id="5867" name="Google Shape;5867;p69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868" name="Google Shape;5868;p69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5869" name="Google Shape;5869;p690"/>
          <p:cNvSpPr>
            <a:spLocks noGrp="1"/>
          </p:cNvSpPr>
          <p:nvPr>
            <p:ph type="pic" idx="2"/>
          </p:nvPr>
        </p:nvSpPr>
        <p:spPr>
          <a:xfrm>
            <a:off x="2807368" y="457202"/>
            <a:ext cx="8915400" cy="5943599"/>
          </a:xfrm>
          <a:prstGeom prst="rect">
            <a:avLst/>
          </a:prstGeom>
          <a:noFill/>
          <a:ln>
            <a:noFill/>
          </a:ln>
        </p:spPr>
      </p:sp>
      <p:pic>
        <p:nvPicPr>
          <p:cNvPr id="5870" name="Google Shape;5870;p690"/>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matchingName="Photo Slide">
  <p:cSld name="37_Photo Slide">
    <p:spTree>
      <p:nvGrpSpPr>
        <p:cNvPr id="1" name="Shape 5871"/>
        <p:cNvGrpSpPr/>
        <p:nvPr/>
      </p:nvGrpSpPr>
      <p:grpSpPr>
        <a:xfrm>
          <a:off x="0" y="0"/>
          <a:ext cx="0" cy="0"/>
          <a:chOff x="0" y="0"/>
          <a:chExt cx="0" cy="0"/>
        </a:xfrm>
      </p:grpSpPr>
      <p:sp>
        <p:nvSpPr>
          <p:cNvPr id="5872" name="Google Shape;5872;p69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873" name="Google Shape;5873;p69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874" name="Google Shape;5874;p691"/>
          <p:cNvGrpSpPr/>
          <p:nvPr/>
        </p:nvGrpSpPr>
        <p:grpSpPr>
          <a:xfrm>
            <a:off x="0" y="5379428"/>
            <a:ext cx="2807368" cy="753891"/>
            <a:chOff x="0" y="5379426"/>
            <a:chExt cx="2807368" cy="753891"/>
          </a:xfrm>
        </p:grpSpPr>
        <p:sp>
          <p:nvSpPr>
            <p:cNvPr id="5875" name="Google Shape;5875;p69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876" name="Google Shape;5876;p69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5877" name="Google Shape;5877;p691"/>
          <p:cNvSpPr>
            <a:spLocks noGrp="1"/>
          </p:cNvSpPr>
          <p:nvPr>
            <p:ph type="pic" idx="2"/>
          </p:nvPr>
        </p:nvSpPr>
        <p:spPr>
          <a:xfrm>
            <a:off x="2807368" y="457202"/>
            <a:ext cx="8915400" cy="5943599"/>
          </a:xfrm>
          <a:prstGeom prst="rect">
            <a:avLst/>
          </a:prstGeom>
          <a:noFill/>
          <a:ln>
            <a:noFill/>
          </a:ln>
        </p:spPr>
      </p:sp>
      <p:pic>
        <p:nvPicPr>
          <p:cNvPr id="5878" name="Google Shape;5878;p691"/>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matchingName="Photo Slide">
  <p:cSld name="21_Photo Slide 5">
    <p:spTree>
      <p:nvGrpSpPr>
        <p:cNvPr id="1" name="Shape 5879"/>
        <p:cNvGrpSpPr/>
        <p:nvPr/>
      </p:nvGrpSpPr>
      <p:grpSpPr>
        <a:xfrm>
          <a:off x="0" y="0"/>
          <a:ext cx="0" cy="0"/>
          <a:chOff x="0" y="0"/>
          <a:chExt cx="0" cy="0"/>
        </a:xfrm>
      </p:grpSpPr>
      <p:sp>
        <p:nvSpPr>
          <p:cNvPr id="5880" name="Google Shape;5880;p692"/>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881" name="Google Shape;5881;p69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882" name="Google Shape;5882;p692"/>
          <p:cNvGrpSpPr/>
          <p:nvPr/>
        </p:nvGrpSpPr>
        <p:grpSpPr>
          <a:xfrm>
            <a:off x="0" y="5379428"/>
            <a:ext cx="2807368" cy="753891"/>
            <a:chOff x="0" y="5379426"/>
            <a:chExt cx="2807368" cy="753891"/>
          </a:xfrm>
        </p:grpSpPr>
        <p:sp>
          <p:nvSpPr>
            <p:cNvPr id="5883" name="Google Shape;5883;p69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884" name="Google Shape;5884;p69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5885" name="Google Shape;5885;p692"/>
          <p:cNvSpPr>
            <a:spLocks noGrp="1"/>
          </p:cNvSpPr>
          <p:nvPr>
            <p:ph type="pic" idx="2"/>
          </p:nvPr>
        </p:nvSpPr>
        <p:spPr>
          <a:xfrm>
            <a:off x="2807368" y="457202"/>
            <a:ext cx="8915400" cy="5943599"/>
          </a:xfrm>
          <a:prstGeom prst="rect">
            <a:avLst/>
          </a:prstGeom>
          <a:noFill/>
          <a:ln>
            <a:noFill/>
          </a:ln>
        </p:spPr>
      </p:sp>
      <p:pic>
        <p:nvPicPr>
          <p:cNvPr id="5886" name="Google Shape;5886;p692"/>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matchingName="21_Title and Bullets Layout">
  <p:cSld name="21_Title and Bullets Layout">
    <p:spTree>
      <p:nvGrpSpPr>
        <p:cNvPr id="1" name="Shape 5887"/>
        <p:cNvGrpSpPr/>
        <p:nvPr/>
      </p:nvGrpSpPr>
      <p:grpSpPr>
        <a:xfrm>
          <a:off x="0" y="0"/>
          <a:ext cx="0" cy="0"/>
          <a:chOff x="0" y="0"/>
          <a:chExt cx="0" cy="0"/>
        </a:xfrm>
      </p:grpSpPr>
      <p:sp>
        <p:nvSpPr>
          <p:cNvPr id="5888" name="Google Shape;5888;p693"/>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89" name="Google Shape;5889;p693"/>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5890" name="Google Shape;5890;p693"/>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5891" name="Google Shape;5891;p693"/>
          <p:cNvSpPr txBox="1">
            <a:spLocks noGrp="1"/>
          </p:cNvSpPr>
          <p:nvPr>
            <p:ph type="body" idx="1"/>
          </p:nvPr>
        </p:nvSpPr>
        <p:spPr>
          <a:xfrm>
            <a:off x="848786"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5892" name="Google Shape;5892;p69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matchingName="70_Title and Content">
  <p:cSld name="70_Title and Content">
    <p:spTree>
      <p:nvGrpSpPr>
        <p:cNvPr id="1" name="Shape 5893"/>
        <p:cNvGrpSpPr/>
        <p:nvPr/>
      </p:nvGrpSpPr>
      <p:grpSpPr>
        <a:xfrm>
          <a:off x="0" y="0"/>
          <a:ext cx="0" cy="0"/>
          <a:chOff x="0" y="0"/>
          <a:chExt cx="0" cy="0"/>
        </a:xfrm>
      </p:grpSpPr>
      <p:sp>
        <p:nvSpPr>
          <p:cNvPr id="5894" name="Google Shape;5894;p694"/>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5895" name="Google Shape;5895;p69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5896" name="Google Shape;5896;p694"/>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5897" name="Google Shape;5897;p694"/>
          <p:cNvSpPr txBox="1">
            <a:spLocks noGrp="1"/>
          </p:cNvSpPr>
          <p:nvPr>
            <p:ph type="title"/>
          </p:nvPr>
        </p:nvSpPr>
        <p:spPr>
          <a:xfrm>
            <a:off x="848991"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98" name="Google Shape;5898;p694"/>
          <p:cNvSpPr txBox="1">
            <a:spLocks noGrp="1"/>
          </p:cNvSpPr>
          <p:nvPr>
            <p:ph type="body" idx="1"/>
          </p:nvPr>
        </p:nvSpPr>
        <p:spPr>
          <a:xfrm>
            <a:off x="848991"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Content">
  <p:cSld name="Title and Content 2">
    <p:spTree>
      <p:nvGrpSpPr>
        <p:cNvPr id="1" name="Shape 59"/>
        <p:cNvGrpSpPr/>
        <p:nvPr/>
      </p:nvGrpSpPr>
      <p:grpSpPr>
        <a:xfrm>
          <a:off x="0" y="0"/>
          <a:ext cx="0" cy="0"/>
          <a:chOff x="0" y="0"/>
          <a:chExt cx="0" cy="0"/>
        </a:xfrm>
      </p:grpSpPr>
      <p:grpSp>
        <p:nvGrpSpPr>
          <p:cNvPr id="60" name="Google Shape;60;p92"/>
          <p:cNvGrpSpPr/>
          <p:nvPr/>
        </p:nvGrpSpPr>
        <p:grpSpPr>
          <a:xfrm>
            <a:off x="7191543" y="1"/>
            <a:ext cx="5000459" cy="1425992"/>
            <a:chOff x="7191542" y="1"/>
            <a:chExt cx="5000459" cy="1425992"/>
          </a:xfrm>
        </p:grpSpPr>
        <p:pic>
          <p:nvPicPr>
            <p:cNvPr id="61" name="Google Shape;61;p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2" name="Google Shape;62;p92"/>
            <p:cNvGrpSpPr/>
            <p:nvPr/>
          </p:nvGrpSpPr>
          <p:grpSpPr>
            <a:xfrm>
              <a:off x="7191542" y="1"/>
              <a:ext cx="5000459" cy="1425992"/>
              <a:chOff x="7186272" y="0"/>
              <a:chExt cx="5005729" cy="1427495"/>
            </a:xfrm>
          </p:grpSpPr>
          <p:sp>
            <p:nvSpPr>
              <p:cNvPr id="63" name="Google Shape;63;p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4" name="Google Shape;64;p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5" name="Google Shape;65;p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 name="Google Shape;66;p9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 name="Google Shape;67;p9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 name="Google Shape;68;p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 name="Google Shape;69;p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Comparison">
  <p:cSld name="Comparison 4">
    <p:spTree>
      <p:nvGrpSpPr>
        <p:cNvPr id="1" name="Shape 609"/>
        <p:cNvGrpSpPr/>
        <p:nvPr/>
      </p:nvGrpSpPr>
      <p:grpSpPr>
        <a:xfrm>
          <a:off x="0" y="0"/>
          <a:ext cx="0" cy="0"/>
          <a:chOff x="0" y="0"/>
          <a:chExt cx="0" cy="0"/>
        </a:xfrm>
      </p:grpSpPr>
      <p:grpSp>
        <p:nvGrpSpPr>
          <p:cNvPr id="610" name="Google Shape;610;p155"/>
          <p:cNvGrpSpPr/>
          <p:nvPr/>
        </p:nvGrpSpPr>
        <p:grpSpPr>
          <a:xfrm>
            <a:off x="7191545" y="1"/>
            <a:ext cx="5000459" cy="1425992"/>
            <a:chOff x="7191542" y="1"/>
            <a:chExt cx="5000459" cy="1425992"/>
          </a:xfrm>
        </p:grpSpPr>
        <p:pic>
          <p:nvPicPr>
            <p:cNvPr id="611" name="Google Shape;611;p1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12" name="Google Shape;612;p155"/>
            <p:cNvGrpSpPr/>
            <p:nvPr/>
          </p:nvGrpSpPr>
          <p:grpSpPr>
            <a:xfrm>
              <a:off x="7191542" y="1"/>
              <a:ext cx="5000459" cy="1425992"/>
              <a:chOff x="7186272" y="0"/>
              <a:chExt cx="5005729" cy="1427495"/>
            </a:xfrm>
          </p:grpSpPr>
          <p:sp>
            <p:nvSpPr>
              <p:cNvPr id="613" name="Google Shape;613;p1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14" name="Google Shape;614;p1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15" name="Google Shape;615;p155"/>
          <p:cNvSpPr txBox="1">
            <a:spLocks noGrp="1"/>
          </p:cNvSpPr>
          <p:nvPr>
            <p:ph type="title"/>
          </p:nvPr>
        </p:nvSpPr>
        <p:spPr>
          <a:xfrm>
            <a:off x="609600" y="365128"/>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6" name="Google Shape;616;p155"/>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17" name="Google Shape;617;p155"/>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8" name="Google Shape;618;p15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19" name="Google Shape;619;p15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0" name="Google Shape;620;p155"/>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1" name="Google Shape;621;p1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2" name="Google Shape;622;p1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matchingName="21_Two Section | Picture and Copy Layout">
  <p:cSld name="21_Two Section | Picture and Copy Layout">
    <p:spTree>
      <p:nvGrpSpPr>
        <p:cNvPr id="1" name="Shape 5899"/>
        <p:cNvGrpSpPr/>
        <p:nvPr/>
      </p:nvGrpSpPr>
      <p:grpSpPr>
        <a:xfrm>
          <a:off x="0" y="0"/>
          <a:ext cx="0" cy="0"/>
          <a:chOff x="0" y="0"/>
          <a:chExt cx="0" cy="0"/>
        </a:xfrm>
      </p:grpSpPr>
      <p:sp>
        <p:nvSpPr>
          <p:cNvPr id="5900" name="Google Shape;5900;p695"/>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5901" name="Google Shape;5901;p695"/>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5902" name="Google Shape;5902;p695"/>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03" name="Google Shape;5903;p695"/>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04" name="Google Shape;5904;p695"/>
          <p:cNvSpPr txBox="1">
            <a:spLocks noGrp="1"/>
          </p:cNvSpPr>
          <p:nvPr>
            <p:ph type="title"/>
          </p:nvPr>
        </p:nvSpPr>
        <p:spPr>
          <a:xfrm>
            <a:off x="5549397"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905" name="Google Shape;5905;p69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matchingName="Photo Slide">
  <p:cSld name="21_Photo Slide 6">
    <p:spTree>
      <p:nvGrpSpPr>
        <p:cNvPr id="1" name="Shape 5906"/>
        <p:cNvGrpSpPr/>
        <p:nvPr/>
      </p:nvGrpSpPr>
      <p:grpSpPr>
        <a:xfrm>
          <a:off x="0" y="0"/>
          <a:ext cx="0" cy="0"/>
          <a:chOff x="0" y="0"/>
          <a:chExt cx="0" cy="0"/>
        </a:xfrm>
      </p:grpSpPr>
      <p:sp>
        <p:nvSpPr>
          <p:cNvPr id="5907" name="Google Shape;5907;p696"/>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908" name="Google Shape;5908;p69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909" name="Google Shape;5909;p696"/>
          <p:cNvGrpSpPr/>
          <p:nvPr/>
        </p:nvGrpSpPr>
        <p:grpSpPr>
          <a:xfrm>
            <a:off x="0" y="5379428"/>
            <a:ext cx="2807368" cy="753891"/>
            <a:chOff x="0" y="5379426"/>
            <a:chExt cx="2807368" cy="753891"/>
          </a:xfrm>
        </p:grpSpPr>
        <p:sp>
          <p:nvSpPr>
            <p:cNvPr id="5910" name="Google Shape;5910;p69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911" name="Google Shape;5911;p69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5912" name="Google Shape;5912;p696"/>
          <p:cNvSpPr>
            <a:spLocks noGrp="1"/>
          </p:cNvSpPr>
          <p:nvPr>
            <p:ph type="pic" idx="2"/>
          </p:nvPr>
        </p:nvSpPr>
        <p:spPr>
          <a:xfrm>
            <a:off x="2807368" y="457202"/>
            <a:ext cx="8915400" cy="5943599"/>
          </a:xfrm>
          <a:prstGeom prst="rect">
            <a:avLst/>
          </a:prstGeom>
          <a:noFill/>
          <a:ln>
            <a:noFill/>
          </a:ln>
        </p:spPr>
      </p:sp>
      <p:pic>
        <p:nvPicPr>
          <p:cNvPr id="5913" name="Google Shape;5913;p696"/>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matchingName="11_Two Content">
  <p:cSld name="11_Two Content 2">
    <p:spTree>
      <p:nvGrpSpPr>
        <p:cNvPr id="1" name="Shape 5914"/>
        <p:cNvGrpSpPr/>
        <p:nvPr/>
      </p:nvGrpSpPr>
      <p:grpSpPr>
        <a:xfrm>
          <a:off x="0" y="0"/>
          <a:ext cx="0" cy="0"/>
          <a:chOff x="0" y="0"/>
          <a:chExt cx="0" cy="0"/>
        </a:xfrm>
      </p:grpSpPr>
      <p:sp>
        <p:nvSpPr>
          <p:cNvPr id="5915" name="Google Shape;5915;p6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16" name="Google Shape;5916;p697"/>
          <p:cNvSpPr txBox="1">
            <a:spLocks noGrp="1"/>
          </p:cNvSpPr>
          <p:nvPr>
            <p:ph type="body" idx="1"/>
          </p:nvPr>
        </p:nvSpPr>
        <p:spPr>
          <a:xfrm>
            <a:off x="609600" y="1825625"/>
            <a:ext cx="54102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917" name="Google Shape;5917;p697"/>
          <p:cNvGrpSpPr/>
          <p:nvPr/>
        </p:nvGrpSpPr>
        <p:grpSpPr>
          <a:xfrm>
            <a:off x="7191544" y="1"/>
            <a:ext cx="5000459" cy="1425992"/>
            <a:chOff x="7191542" y="1"/>
            <a:chExt cx="5000459" cy="1425992"/>
          </a:xfrm>
        </p:grpSpPr>
        <p:pic>
          <p:nvPicPr>
            <p:cNvPr id="5918" name="Google Shape;5918;p6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19" name="Google Shape;5919;p697"/>
            <p:cNvGrpSpPr/>
            <p:nvPr/>
          </p:nvGrpSpPr>
          <p:grpSpPr>
            <a:xfrm>
              <a:off x="7191542" y="1"/>
              <a:ext cx="5000459" cy="1425992"/>
              <a:chOff x="7186272" y="0"/>
              <a:chExt cx="5005729" cy="1427495"/>
            </a:xfrm>
          </p:grpSpPr>
          <p:sp>
            <p:nvSpPr>
              <p:cNvPr id="5920" name="Google Shape;5920;p6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921" name="Google Shape;5921;p6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922" name="Google Shape;5922;p697"/>
          <p:cNvSpPr txBox="1">
            <a:spLocks noGrp="1"/>
          </p:cNvSpPr>
          <p:nvPr>
            <p:ph type="body" idx="2"/>
          </p:nvPr>
        </p:nvSpPr>
        <p:spPr>
          <a:xfrm>
            <a:off x="6172202" y="1825625"/>
            <a:ext cx="5410199"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23" name="Google Shape;5923;p697"/>
          <p:cNvSpPr txBox="1">
            <a:spLocks noGrp="1"/>
          </p:cNvSpPr>
          <p:nvPr>
            <p:ph type="sldNum" idx="12"/>
          </p:nvPr>
        </p:nvSpPr>
        <p:spPr>
          <a:xfrm>
            <a:off x="8839199"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924" name="Google Shape;5924;p6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25" name="Google Shape;5925;p6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matchingName="Comparison">
  <p:cSld name="Comparison 20">
    <p:spTree>
      <p:nvGrpSpPr>
        <p:cNvPr id="1" name="Shape 5926"/>
        <p:cNvGrpSpPr/>
        <p:nvPr/>
      </p:nvGrpSpPr>
      <p:grpSpPr>
        <a:xfrm>
          <a:off x="0" y="0"/>
          <a:ext cx="0" cy="0"/>
          <a:chOff x="0" y="0"/>
          <a:chExt cx="0" cy="0"/>
        </a:xfrm>
      </p:grpSpPr>
      <p:grpSp>
        <p:nvGrpSpPr>
          <p:cNvPr id="5927" name="Google Shape;5927;p698"/>
          <p:cNvGrpSpPr/>
          <p:nvPr/>
        </p:nvGrpSpPr>
        <p:grpSpPr>
          <a:xfrm>
            <a:off x="7191543" y="1"/>
            <a:ext cx="5000459" cy="1425992"/>
            <a:chOff x="7191542" y="1"/>
            <a:chExt cx="5000459" cy="1425992"/>
          </a:xfrm>
        </p:grpSpPr>
        <p:pic>
          <p:nvPicPr>
            <p:cNvPr id="5928" name="Google Shape;5928;p6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29" name="Google Shape;5929;p698"/>
            <p:cNvGrpSpPr/>
            <p:nvPr/>
          </p:nvGrpSpPr>
          <p:grpSpPr>
            <a:xfrm>
              <a:off x="7191542" y="1"/>
              <a:ext cx="5000459" cy="1425992"/>
              <a:chOff x="7186272" y="0"/>
              <a:chExt cx="5005729" cy="1427495"/>
            </a:xfrm>
          </p:grpSpPr>
          <p:sp>
            <p:nvSpPr>
              <p:cNvPr id="5930" name="Google Shape;5930;p6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931" name="Google Shape;5931;p6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932" name="Google Shape;5932;p6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33" name="Google Shape;5933;p698"/>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934" name="Google Shape;5934;p698"/>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35" name="Google Shape;5935;p69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936" name="Google Shape;5936;p69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37" name="Google Shape;5937;p69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938" name="Google Shape;5938;p6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39" name="Google Shape;5939;p6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matchingName="Comparison">
  <p:cSld name="Comparison 21">
    <p:spTree>
      <p:nvGrpSpPr>
        <p:cNvPr id="1" name="Shape 5940"/>
        <p:cNvGrpSpPr/>
        <p:nvPr/>
      </p:nvGrpSpPr>
      <p:grpSpPr>
        <a:xfrm>
          <a:off x="0" y="0"/>
          <a:ext cx="0" cy="0"/>
          <a:chOff x="0" y="0"/>
          <a:chExt cx="0" cy="0"/>
        </a:xfrm>
      </p:grpSpPr>
      <p:grpSp>
        <p:nvGrpSpPr>
          <p:cNvPr id="5941" name="Google Shape;5941;p699"/>
          <p:cNvGrpSpPr/>
          <p:nvPr/>
        </p:nvGrpSpPr>
        <p:grpSpPr>
          <a:xfrm>
            <a:off x="7191544" y="1"/>
            <a:ext cx="5000459" cy="1425992"/>
            <a:chOff x="7191542" y="1"/>
            <a:chExt cx="5000459" cy="1425992"/>
          </a:xfrm>
        </p:grpSpPr>
        <p:pic>
          <p:nvPicPr>
            <p:cNvPr id="5942" name="Google Shape;5942;p6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43" name="Google Shape;5943;p699"/>
            <p:cNvGrpSpPr/>
            <p:nvPr/>
          </p:nvGrpSpPr>
          <p:grpSpPr>
            <a:xfrm>
              <a:off x="7191542" y="1"/>
              <a:ext cx="5000459" cy="1425992"/>
              <a:chOff x="7186272" y="0"/>
              <a:chExt cx="5005729" cy="1427495"/>
            </a:xfrm>
          </p:grpSpPr>
          <p:sp>
            <p:nvSpPr>
              <p:cNvPr id="5944" name="Google Shape;5944;p6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945" name="Google Shape;5945;p6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946" name="Google Shape;5946;p69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47" name="Google Shape;5947;p699"/>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948" name="Google Shape;5948;p699"/>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49" name="Google Shape;5949;p69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950" name="Google Shape;5950;p69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51" name="Google Shape;5951;p699"/>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952" name="Google Shape;5952;p6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53" name="Google Shape;5953;p6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matchingName="11_Comparison">
  <p:cSld name="11_Comparison 2">
    <p:spTree>
      <p:nvGrpSpPr>
        <p:cNvPr id="1" name="Shape 5954"/>
        <p:cNvGrpSpPr/>
        <p:nvPr/>
      </p:nvGrpSpPr>
      <p:grpSpPr>
        <a:xfrm>
          <a:off x="0" y="0"/>
          <a:ext cx="0" cy="0"/>
          <a:chOff x="0" y="0"/>
          <a:chExt cx="0" cy="0"/>
        </a:xfrm>
      </p:grpSpPr>
      <p:grpSp>
        <p:nvGrpSpPr>
          <p:cNvPr id="5955" name="Google Shape;5955;p700"/>
          <p:cNvGrpSpPr/>
          <p:nvPr/>
        </p:nvGrpSpPr>
        <p:grpSpPr>
          <a:xfrm>
            <a:off x="7191545" y="1"/>
            <a:ext cx="5000459" cy="1425992"/>
            <a:chOff x="7191542" y="1"/>
            <a:chExt cx="5000459" cy="1425992"/>
          </a:xfrm>
        </p:grpSpPr>
        <p:pic>
          <p:nvPicPr>
            <p:cNvPr id="5956" name="Google Shape;5956;p7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57" name="Google Shape;5957;p700"/>
            <p:cNvGrpSpPr/>
            <p:nvPr/>
          </p:nvGrpSpPr>
          <p:grpSpPr>
            <a:xfrm>
              <a:off x="7191542" y="1"/>
              <a:ext cx="5000459" cy="1425992"/>
              <a:chOff x="7186272" y="0"/>
              <a:chExt cx="5005729" cy="1427495"/>
            </a:xfrm>
          </p:grpSpPr>
          <p:sp>
            <p:nvSpPr>
              <p:cNvPr id="5958" name="Google Shape;5958;p7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959" name="Google Shape;5959;p7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960" name="Google Shape;5960;p700"/>
          <p:cNvSpPr txBox="1">
            <a:spLocks noGrp="1"/>
          </p:cNvSpPr>
          <p:nvPr>
            <p:ph type="title"/>
          </p:nvPr>
        </p:nvSpPr>
        <p:spPr>
          <a:xfrm>
            <a:off x="609600" y="365128"/>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61" name="Google Shape;5961;p700"/>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962" name="Google Shape;5962;p700"/>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63" name="Google Shape;5963;p70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964" name="Google Shape;5964;p70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65" name="Google Shape;5965;p700"/>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966" name="Google Shape;5966;p7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67" name="Google Shape;5967;p7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matchingName="11_Comparison">
  <p:cSld name="11_Comparison 3">
    <p:spTree>
      <p:nvGrpSpPr>
        <p:cNvPr id="1" name="Shape 5968"/>
        <p:cNvGrpSpPr/>
        <p:nvPr/>
      </p:nvGrpSpPr>
      <p:grpSpPr>
        <a:xfrm>
          <a:off x="0" y="0"/>
          <a:ext cx="0" cy="0"/>
          <a:chOff x="0" y="0"/>
          <a:chExt cx="0" cy="0"/>
        </a:xfrm>
      </p:grpSpPr>
      <p:grpSp>
        <p:nvGrpSpPr>
          <p:cNvPr id="5969" name="Google Shape;5969;p701"/>
          <p:cNvGrpSpPr/>
          <p:nvPr/>
        </p:nvGrpSpPr>
        <p:grpSpPr>
          <a:xfrm>
            <a:off x="7191544" y="1"/>
            <a:ext cx="5000459" cy="1425992"/>
            <a:chOff x="7191542" y="1"/>
            <a:chExt cx="5000459" cy="1425992"/>
          </a:xfrm>
        </p:grpSpPr>
        <p:pic>
          <p:nvPicPr>
            <p:cNvPr id="5970" name="Google Shape;5970;p7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71" name="Google Shape;5971;p701"/>
            <p:cNvGrpSpPr/>
            <p:nvPr/>
          </p:nvGrpSpPr>
          <p:grpSpPr>
            <a:xfrm>
              <a:off x="7191542" y="1"/>
              <a:ext cx="5000459" cy="1425992"/>
              <a:chOff x="7186272" y="0"/>
              <a:chExt cx="5005729" cy="1427495"/>
            </a:xfrm>
          </p:grpSpPr>
          <p:sp>
            <p:nvSpPr>
              <p:cNvPr id="5972" name="Google Shape;5972;p7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973" name="Google Shape;5973;p7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974" name="Google Shape;5974;p701"/>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75" name="Google Shape;5975;p701"/>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976" name="Google Shape;5976;p701"/>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77" name="Google Shape;5977;p70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978" name="Google Shape;5978;p70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79" name="Google Shape;5979;p701"/>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980" name="Google Shape;5980;p7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81" name="Google Shape;5981;p7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matchingName="11_Title Only">
  <p:cSld name="11_Title Only 2">
    <p:spTree>
      <p:nvGrpSpPr>
        <p:cNvPr id="1" name="Shape 5982"/>
        <p:cNvGrpSpPr/>
        <p:nvPr/>
      </p:nvGrpSpPr>
      <p:grpSpPr>
        <a:xfrm>
          <a:off x="0" y="0"/>
          <a:ext cx="0" cy="0"/>
          <a:chOff x="0" y="0"/>
          <a:chExt cx="0" cy="0"/>
        </a:xfrm>
      </p:grpSpPr>
      <p:grpSp>
        <p:nvGrpSpPr>
          <p:cNvPr id="5983" name="Google Shape;5983;p702"/>
          <p:cNvGrpSpPr/>
          <p:nvPr/>
        </p:nvGrpSpPr>
        <p:grpSpPr>
          <a:xfrm>
            <a:off x="7191544" y="1"/>
            <a:ext cx="5000459" cy="1425992"/>
            <a:chOff x="7191542" y="1"/>
            <a:chExt cx="5000459" cy="1425992"/>
          </a:xfrm>
        </p:grpSpPr>
        <p:pic>
          <p:nvPicPr>
            <p:cNvPr id="5984" name="Google Shape;5984;p7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85" name="Google Shape;5985;p702"/>
            <p:cNvGrpSpPr/>
            <p:nvPr/>
          </p:nvGrpSpPr>
          <p:grpSpPr>
            <a:xfrm>
              <a:off x="7191542" y="1"/>
              <a:ext cx="5000459" cy="1425992"/>
              <a:chOff x="7186272" y="0"/>
              <a:chExt cx="5005729" cy="1427495"/>
            </a:xfrm>
          </p:grpSpPr>
          <p:sp>
            <p:nvSpPr>
              <p:cNvPr id="5986" name="Google Shape;5986;p7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987" name="Google Shape;5987;p7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988" name="Google Shape;5988;p70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89" name="Google Shape;5989;p702"/>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990" name="Google Shape;5990;p7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91" name="Google Shape;5991;p7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matchingName="12_End">
  <p:cSld name="12_End 2">
    <p:spTree>
      <p:nvGrpSpPr>
        <p:cNvPr id="1" name="Shape 5992"/>
        <p:cNvGrpSpPr/>
        <p:nvPr/>
      </p:nvGrpSpPr>
      <p:grpSpPr>
        <a:xfrm>
          <a:off x="0" y="0"/>
          <a:ext cx="0" cy="0"/>
          <a:chOff x="0" y="0"/>
          <a:chExt cx="0" cy="0"/>
        </a:xfrm>
      </p:grpSpPr>
      <p:grpSp>
        <p:nvGrpSpPr>
          <p:cNvPr id="5993" name="Google Shape;5993;p703"/>
          <p:cNvGrpSpPr/>
          <p:nvPr/>
        </p:nvGrpSpPr>
        <p:grpSpPr>
          <a:xfrm>
            <a:off x="0" y="1"/>
            <a:ext cx="12192000" cy="2148831"/>
            <a:chOff x="0" y="0"/>
            <a:chExt cx="12192000" cy="2148830"/>
          </a:xfrm>
        </p:grpSpPr>
        <p:sp>
          <p:nvSpPr>
            <p:cNvPr id="5994" name="Google Shape;5994;p70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995" name="Google Shape;5995;p70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996" name="Google Shape;5996;p703"/>
          <p:cNvSpPr/>
          <p:nvPr/>
        </p:nvSpPr>
        <p:spPr>
          <a:xfrm>
            <a:off x="902368" y="1517699"/>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997" name="Google Shape;5997;p703"/>
          <p:cNvSpPr txBox="1">
            <a:spLocks noGrp="1"/>
          </p:cNvSpPr>
          <p:nvPr>
            <p:ph type="body" idx="1"/>
          </p:nvPr>
        </p:nvSpPr>
        <p:spPr>
          <a:xfrm>
            <a:off x="1219202"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98" name="Google Shape;5998;p703"/>
          <p:cNvSpPr txBox="1">
            <a:spLocks noGrp="1"/>
          </p:cNvSpPr>
          <p:nvPr>
            <p:ph type="ctrTitle"/>
          </p:nvPr>
        </p:nvSpPr>
        <p:spPr>
          <a:xfrm>
            <a:off x="1219201" y="1887490"/>
            <a:ext cx="5582652" cy="10782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999" name="Google Shape;5999;p703"/>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6000" name="Google Shape;6000;p703"/>
          <p:cNvSpPr>
            <a:spLocks noGrp="1"/>
          </p:cNvSpPr>
          <p:nvPr>
            <p:ph type="pic" idx="2"/>
          </p:nvPr>
        </p:nvSpPr>
        <p:spPr>
          <a:xfrm>
            <a:off x="7118685" y="233915"/>
            <a:ext cx="5073316" cy="5943600"/>
          </a:xfrm>
          <a:prstGeom prst="rect">
            <a:avLst/>
          </a:prstGeom>
          <a:noFill/>
          <a:ln>
            <a:noFill/>
          </a:ln>
        </p:spPr>
      </p:sp>
    </p:spTree>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matchingName="9_Blank">
  <p:cSld name="9_Blank 2">
    <p:spTree>
      <p:nvGrpSpPr>
        <p:cNvPr id="1" name="Shape 6001"/>
        <p:cNvGrpSpPr/>
        <p:nvPr/>
      </p:nvGrpSpPr>
      <p:grpSpPr>
        <a:xfrm>
          <a:off x="0" y="0"/>
          <a:ext cx="0" cy="0"/>
          <a:chOff x="0" y="0"/>
          <a:chExt cx="0" cy="0"/>
        </a:xfrm>
      </p:grpSpPr>
      <p:sp>
        <p:nvSpPr>
          <p:cNvPr id="6002" name="Google Shape;6002;p704"/>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03" name="Google Shape;6003;p7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04" name="Google Shape;6004;p7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005" name="Google Shape;6005;p704"/>
          <p:cNvGrpSpPr/>
          <p:nvPr/>
        </p:nvGrpSpPr>
        <p:grpSpPr>
          <a:xfrm>
            <a:off x="7191544" y="1"/>
            <a:ext cx="5000459" cy="1425992"/>
            <a:chOff x="7191542" y="1"/>
            <a:chExt cx="5000459" cy="1425992"/>
          </a:xfrm>
        </p:grpSpPr>
        <p:pic>
          <p:nvPicPr>
            <p:cNvPr id="6006" name="Google Shape;6006;p7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07" name="Google Shape;6007;p704"/>
            <p:cNvGrpSpPr/>
            <p:nvPr/>
          </p:nvGrpSpPr>
          <p:grpSpPr>
            <a:xfrm>
              <a:off x="7191542" y="1"/>
              <a:ext cx="5000459" cy="1425992"/>
              <a:chOff x="7186272" y="0"/>
              <a:chExt cx="5005729" cy="1427495"/>
            </a:xfrm>
          </p:grpSpPr>
          <p:sp>
            <p:nvSpPr>
              <p:cNvPr id="6008" name="Google Shape;6008;p7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009" name="Google Shape;6009;p7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Cover">
  <p:cSld name="Cover 8">
    <p:spTree>
      <p:nvGrpSpPr>
        <p:cNvPr id="1" name="Shape 623"/>
        <p:cNvGrpSpPr/>
        <p:nvPr/>
      </p:nvGrpSpPr>
      <p:grpSpPr>
        <a:xfrm>
          <a:off x="0" y="0"/>
          <a:ext cx="0" cy="0"/>
          <a:chOff x="0" y="0"/>
          <a:chExt cx="0" cy="0"/>
        </a:xfrm>
      </p:grpSpPr>
      <p:sp>
        <p:nvSpPr>
          <p:cNvPr id="624" name="Google Shape;624;p156"/>
          <p:cNvSpPr/>
          <p:nvPr/>
        </p:nvSpPr>
        <p:spPr>
          <a:xfrm>
            <a:off x="902368" y="129441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5" name="Google Shape;625;p156"/>
          <p:cNvSpPr txBox="1">
            <a:spLocks noGrp="1"/>
          </p:cNvSpPr>
          <p:nvPr>
            <p:ph type="ctrTitle"/>
          </p:nvPr>
        </p:nvSpPr>
        <p:spPr>
          <a:xfrm>
            <a:off x="1413314"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6" name="Google Shape;626;p156"/>
          <p:cNvSpPr txBox="1">
            <a:spLocks noGrp="1"/>
          </p:cNvSpPr>
          <p:nvPr>
            <p:ph type="subTitle" idx="1"/>
          </p:nvPr>
        </p:nvSpPr>
        <p:spPr>
          <a:xfrm>
            <a:off x="1413314" y="376686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27" name="Google Shape;627;p156"/>
          <p:cNvSpPr>
            <a:spLocks noGrp="1"/>
          </p:cNvSpPr>
          <p:nvPr>
            <p:ph type="pic" idx="2"/>
          </p:nvPr>
        </p:nvSpPr>
        <p:spPr>
          <a:xfrm>
            <a:off x="7118686" y="233915"/>
            <a:ext cx="5073316" cy="5943600"/>
          </a:xfrm>
          <a:prstGeom prst="rect">
            <a:avLst/>
          </a:prstGeom>
          <a:noFill/>
          <a:ln>
            <a:noFill/>
          </a:ln>
        </p:spPr>
      </p:sp>
      <p:grpSp>
        <p:nvGrpSpPr>
          <p:cNvPr id="628" name="Google Shape;628;p156"/>
          <p:cNvGrpSpPr/>
          <p:nvPr/>
        </p:nvGrpSpPr>
        <p:grpSpPr>
          <a:xfrm>
            <a:off x="0" y="5020351"/>
            <a:ext cx="12192000" cy="1837653"/>
            <a:chOff x="0" y="5020348"/>
            <a:chExt cx="12192000" cy="1837653"/>
          </a:xfrm>
        </p:grpSpPr>
        <p:sp>
          <p:nvSpPr>
            <p:cNvPr id="629" name="Google Shape;629;p15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30" name="Google Shape;630;p15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31" name="Google Shape;631;p15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matchingName="Divider">
  <p:cSld name="Divider 25">
    <p:bg>
      <p:bgPr>
        <a:solidFill>
          <a:schemeClr val="lt2"/>
        </a:solidFill>
        <a:effectLst/>
      </p:bgPr>
    </p:bg>
    <p:spTree>
      <p:nvGrpSpPr>
        <p:cNvPr id="1" name="Shape 6010"/>
        <p:cNvGrpSpPr/>
        <p:nvPr/>
      </p:nvGrpSpPr>
      <p:grpSpPr>
        <a:xfrm>
          <a:off x="0" y="0"/>
          <a:ext cx="0" cy="0"/>
          <a:chOff x="0" y="0"/>
          <a:chExt cx="0" cy="0"/>
        </a:xfrm>
      </p:grpSpPr>
      <p:grpSp>
        <p:nvGrpSpPr>
          <p:cNvPr id="6011" name="Google Shape;6011;p705"/>
          <p:cNvGrpSpPr/>
          <p:nvPr/>
        </p:nvGrpSpPr>
        <p:grpSpPr>
          <a:xfrm>
            <a:off x="0" y="5020348"/>
            <a:ext cx="12192000" cy="1837653"/>
            <a:chOff x="0" y="5020347"/>
            <a:chExt cx="12192000" cy="1837653"/>
          </a:xfrm>
        </p:grpSpPr>
        <p:sp>
          <p:nvSpPr>
            <p:cNvPr id="6012" name="Google Shape;6012;p70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13" name="Google Shape;6013;p70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14" name="Google Shape;6014;p70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015" name="Google Shape;6015;p70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016" name="Google Shape;6016;p705"/>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17" name="Google Shape;6017;p705"/>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matchingName="10_Blank">
  <p:cSld name="10_Blank 2">
    <p:spTree>
      <p:nvGrpSpPr>
        <p:cNvPr id="1" name="Shape 6018"/>
        <p:cNvGrpSpPr/>
        <p:nvPr/>
      </p:nvGrpSpPr>
      <p:grpSpPr>
        <a:xfrm>
          <a:off x="0" y="0"/>
          <a:ext cx="0" cy="0"/>
          <a:chOff x="0" y="0"/>
          <a:chExt cx="0" cy="0"/>
        </a:xfrm>
      </p:grpSpPr>
      <p:sp>
        <p:nvSpPr>
          <p:cNvPr id="6019" name="Google Shape;6019;p706"/>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20" name="Google Shape;6020;p7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21" name="Google Shape;6021;p7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022" name="Google Shape;6022;p706"/>
          <p:cNvGrpSpPr/>
          <p:nvPr/>
        </p:nvGrpSpPr>
        <p:grpSpPr>
          <a:xfrm>
            <a:off x="7191544" y="1"/>
            <a:ext cx="5000459" cy="1425992"/>
            <a:chOff x="7191542" y="1"/>
            <a:chExt cx="5000459" cy="1425992"/>
          </a:xfrm>
        </p:grpSpPr>
        <p:pic>
          <p:nvPicPr>
            <p:cNvPr id="6023" name="Google Shape;6023;p7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24" name="Google Shape;6024;p706"/>
            <p:cNvGrpSpPr/>
            <p:nvPr/>
          </p:nvGrpSpPr>
          <p:grpSpPr>
            <a:xfrm>
              <a:off x="7191542" y="1"/>
              <a:ext cx="5000459" cy="1425992"/>
              <a:chOff x="7186272" y="0"/>
              <a:chExt cx="5005729" cy="1427495"/>
            </a:xfrm>
          </p:grpSpPr>
          <p:sp>
            <p:nvSpPr>
              <p:cNvPr id="6025" name="Google Shape;6025;p7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026" name="Google Shape;6026;p7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matchingName="35_Quotation">
  <p:cSld name="35_Quotation">
    <p:spTree>
      <p:nvGrpSpPr>
        <p:cNvPr id="1" name="Shape 6027"/>
        <p:cNvGrpSpPr/>
        <p:nvPr/>
      </p:nvGrpSpPr>
      <p:grpSpPr>
        <a:xfrm>
          <a:off x="0" y="0"/>
          <a:ext cx="0" cy="0"/>
          <a:chOff x="0" y="0"/>
          <a:chExt cx="0" cy="0"/>
        </a:xfrm>
      </p:grpSpPr>
      <p:sp>
        <p:nvSpPr>
          <p:cNvPr id="6028" name="Google Shape;6028;p70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29" name="Google Shape;6029;p70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30" name="Google Shape;6030;p707"/>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31" name="Google Shape;6031;p707"/>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32" name="Google Shape;6032;p7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33" name="Google Shape;6033;p7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034" name="Google Shape;6034;p707"/>
          <p:cNvGrpSpPr/>
          <p:nvPr/>
        </p:nvGrpSpPr>
        <p:grpSpPr>
          <a:xfrm>
            <a:off x="7191545" y="1"/>
            <a:ext cx="5000459" cy="1425992"/>
            <a:chOff x="7191542" y="1"/>
            <a:chExt cx="5000459" cy="1425992"/>
          </a:xfrm>
        </p:grpSpPr>
        <p:pic>
          <p:nvPicPr>
            <p:cNvPr id="6035" name="Google Shape;6035;p7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36" name="Google Shape;6036;p707"/>
            <p:cNvGrpSpPr/>
            <p:nvPr/>
          </p:nvGrpSpPr>
          <p:grpSpPr>
            <a:xfrm>
              <a:off x="7191542" y="1"/>
              <a:ext cx="5000459" cy="1425992"/>
              <a:chOff x="7186272" y="0"/>
              <a:chExt cx="5005729" cy="1427495"/>
            </a:xfrm>
          </p:grpSpPr>
          <p:sp>
            <p:nvSpPr>
              <p:cNvPr id="6037" name="Google Shape;6037;p7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038" name="Google Shape;6038;p7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039" name="Google Shape;6039;p707"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matchingName="29_Divider">
  <p:cSld name="29_Divider">
    <p:bg>
      <p:bgPr>
        <a:solidFill>
          <a:schemeClr val="lt2"/>
        </a:solidFill>
        <a:effectLst/>
      </p:bgPr>
    </p:bg>
    <p:spTree>
      <p:nvGrpSpPr>
        <p:cNvPr id="1" name="Shape 6040"/>
        <p:cNvGrpSpPr/>
        <p:nvPr/>
      </p:nvGrpSpPr>
      <p:grpSpPr>
        <a:xfrm>
          <a:off x="0" y="0"/>
          <a:ext cx="0" cy="0"/>
          <a:chOff x="0" y="0"/>
          <a:chExt cx="0" cy="0"/>
        </a:xfrm>
      </p:grpSpPr>
      <p:grpSp>
        <p:nvGrpSpPr>
          <p:cNvPr id="6041" name="Google Shape;6041;p708"/>
          <p:cNvGrpSpPr/>
          <p:nvPr/>
        </p:nvGrpSpPr>
        <p:grpSpPr>
          <a:xfrm>
            <a:off x="0" y="5020348"/>
            <a:ext cx="12192000" cy="1837653"/>
            <a:chOff x="0" y="5020347"/>
            <a:chExt cx="12192000" cy="1837653"/>
          </a:xfrm>
        </p:grpSpPr>
        <p:sp>
          <p:nvSpPr>
            <p:cNvPr id="6042" name="Google Shape;6042;p70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43" name="Google Shape;6043;p70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44" name="Google Shape;6044;p70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045" name="Google Shape;6045;p70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046" name="Google Shape;6046;p708"/>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47" name="Google Shape;6047;p708"/>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matchingName="30_Divider">
  <p:cSld name="30_Divider">
    <p:bg>
      <p:bgPr>
        <a:solidFill>
          <a:schemeClr val="lt2"/>
        </a:solidFill>
        <a:effectLst/>
      </p:bgPr>
    </p:bg>
    <p:spTree>
      <p:nvGrpSpPr>
        <p:cNvPr id="1" name="Shape 6048"/>
        <p:cNvGrpSpPr/>
        <p:nvPr/>
      </p:nvGrpSpPr>
      <p:grpSpPr>
        <a:xfrm>
          <a:off x="0" y="0"/>
          <a:ext cx="0" cy="0"/>
          <a:chOff x="0" y="0"/>
          <a:chExt cx="0" cy="0"/>
        </a:xfrm>
      </p:grpSpPr>
      <p:grpSp>
        <p:nvGrpSpPr>
          <p:cNvPr id="6049" name="Google Shape;6049;p709"/>
          <p:cNvGrpSpPr/>
          <p:nvPr/>
        </p:nvGrpSpPr>
        <p:grpSpPr>
          <a:xfrm>
            <a:off x="0" y="5020348"/>
            <a:ext cx="12192000" cy="1837653"/>
            <a:chOff x="0" y="5020347"/>
            <a:chExt cx="12192000" cy="1837653"/>
          </a:xfrm>
        </p:grpSpPr>
        <p:sp>
          <p:nvSpPr>
            <p:cNvPr id="6050" name="Google Shape;6050;p70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51" name="Google Shape;6051;p7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52" name="Google Shape;6052;p70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053" name="Google Shape;6053;p7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054" name="Google Shape;6054;p709"/>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55" name="Google Shape;6055;p709"/>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matchingName="Cover">
  <p:cSld name="Cover 26">
    <p:spTree>
      <p:nvGrpSpPr>
        <p:cNvPr id="1" name="Shape 6056"/>
        <p:cNvGrpSpPr/>
        <p:nvPr/>
      </p:nvGrpSpPr>
      <p:grpSpPr>
        <a:xfrm>
          <a:off x="0" y="0"/>
          <a:ext cx="0" cy="0"/>
          <a:chOff x="0" y="0"/>
          <a:chExt cx="0" cy="0"/>
        </a:xfrm>
      </p:grpSpPr>
      <p:sp>
        <p:nvSpPr>
          <p:cNvPr id="6057" name="Google Shape;6057;p710"/>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58" name="Google Shape;6058;p710"/>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59" name="Google Shape;6059;p710"/>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060" name="Google Shape;6060;p710"/>
          <p:cNvSpPr>
            <a:spLocks noGrp="1"/>
          </p:cNvSpPr>
          <p:nvPr>
            <p:ph type="pic" idx="2"/>
          </p:nvPr>
        </p:nvSpPr>
        <p:spPr>
          <a:xfrm>
            <a:off x="7118686" y="233915"/>
            <a:ext cx="5073316" cy="5943600"/>
          </a:xfrm>
          <a:prstGeom prst="rect">
            <a:avLst/>
          </a:prstGeom>
          <a:noFill/>
          <a:ln>
            <a:noFill/>
          </a:ln>
        </p:spPr>
      </p:sp>
      <p:grpSp>
        <p:nvGrpSpPr>
          <p:cNvPr id="6061" name="Google Shape;6061;p710"/>
          <p:cNvGrpSpPr/>
          <p:nvPr/>
        </p:nvGrpSpPr>
        <p:grpSpPr>
          <a:xfrm>
            <a:off x="0" y="5020348"/>
            <a:ext cx="12192000" cy="1837653"/>
            <a:chOff x="0" y="5020348"/>
            <a:chExt cx="12192000" cy="1837653"/>
          </a:xfrm>
        </p:grpSpPr>
        <p:sp>
          <p:nvSpPr>
            <p:cNvPr id="6062" name="Google Shape;6062;p71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63" name="Google Shape;6063;p71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064" name="Google Shape;6064;p71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matchingName="12_Cover">
  <p:cSld name="12_Cover 3">
    <p:spTree>
      <p:nvGrpSpPr>
        <p:cNvPr id="1" name="Shape 6065"/>
        <p:cNvGrpSpPr/>
        <p:nvPr/>
      </p:nvGrpSpPr>
      <p:grpSpPr>
        <a:xfrm>
          <a:off x="0" y="0"/>
          <a:ext cx="0" cy="0"/>
          <a:chOff x="0" y="0"/>
          <a:chExt cx="0" cy="0"/>
        </a:xfrm>
      </p:grpSpPr>
      <p:sp>
        <p:nvSpPr>
          <p:cNvPr id="6066" name="Google Shape;6066;p711"/>
          <p:cNvSpPr/>
          <p:nvPr/>
        </p:nvSpPr>
        <p:spPr>
          <a:xfrm>
            <a:off x="902368" y="129441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67" name="Google Shape;6067;p711"/>
          <p:cNvSpPr txBox="1">
            <a:spLocks noGrp="1"/>
          </p:cNvSpPr>
          <p:nvPr>
            <p:ph type="ctrTitle"/>
          </p:nvPr>
        </p:nvSpPr>
        <p:spPr>
          <a:xfrm>
            <a:off x="1413314"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68" name="Google Shape;6068;p711"/>
          <p:cNvSpPr txBox="1">
            <a:spLocks noGrp="1"/>
          </p:cNvSpPr>
          <p:nvPr>
            <p:ph type="subTitle" idx="1"/>
          </p:nvPr>
        </p:nvSpPr>
        <p:spPr>
          <a:xfrm>
            <a:off x="1413314" y="376686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069" name="Google Shape;6069;p711"/>
          <p:cNvSpPr>
            <a:spLocks noGrp="1"/>
          </p:cNvSpPr>
          <p:nvPr>
            <p:ph type="pic" idx="2"/>
          </p:nvPr>
        </p:nvSpPr>
        <p:spPr>
          <a:xfrm>
            <a:off x="7118686" y="233915"/>
            <a:ext cx="5073316" cy="5943600"/>
          </a:xfrm>
          <a:prstGeom prst="rect">
            <a:avLst/>
          </a:prstGeom>
          <a:noFill/>
          <a:ln>
            <a:noFill/>
          </a:ln>
        </p:spPr>
      </p:sp>
      <p:grpSp>
        <p:nvGrpSpPr>
          <p:cNvPr id="6070" name="Google Shape;6070;p711"/>
          <p:cNvGrpSpPr/>
          <p:nvPr/>
        </p:nvGrpSpPr>
        <p:grpSpPr>
          <a:xfrm>
            <a:off x="0" y="5020351"/>
            <a:ext cx="12192000" cy="1837653"/>
            <a:chOff x="0" y="5020348"/>
            <a:chExt cx="12192000" cy="1837653"/>
          </a:xfrm>
        </p:grpSpPr>
        <p:sp>
          <p:nvSpPr>
            <p:cNvPr id="6071" name="Google Shape;6071;p71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72" name="Google Shape;6072;p71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073" name="Google Shape;6073;p71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matchingName="35_Quotation">
  <p:cSld name="35_Quotation 2">
    <p:spTree>
      <p:nvGrpSpPr>
        <p:cNvPr id="1" name="Shape 6074"/>
        <p:cNvGrpSpPr/>
        <p:nvPr/>
      </p:nvGrpSpPr>
      <p:grpSpPr>
        <a:xfrm>
          <a:off x="0" y="0"/>
          <a:ext cx="0" cy="0"/>
          <a:chOff x="0" y="0"/>
          <a:chExt cx="0" cy="0"/>
        </a:xfrm>
      </p:grpSpPr>
      <p:sp>
        <p:nvSpPr>
          <p:cNvPr id="6075" name="Google Shape;6075;p71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76" name="Google Shape;6076;p71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77" name="Google Shape;6077;p712"/>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78" name="Google Shape;6078;p712"/>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79" name="Google Shape;6079;p7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80" name="Google Shape;6080;p7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081" name="Google Shape;6081;p712"/>
          <p:cNvGrpSpPr/>
          <p:nvPr/>
        </p:nvGrpSpPr>
        <p:grpSpPr>
          <a:xfrm>
            <a:off x="7191545" y="1"/>
            <a:ext cx="5000459" cy="1425992"/>
            <a:chOff x="7191542" y="1"/>
            <a:chExt cx="5000459" cy="1425992"/>
          </a:xfrm>
        </p:grpSpPr>
        <p:pic>
          <p:nvPicPr>
            <p:cNvPr id="6082" name="Google Shape;6082;p7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83" name="Google Shape;6083;p712"/>
            <p:cNvGrpSpPr/>
            <p:nvPr/>
          </p:nvGrpSpPr>
          <p:grpSpPr>
            <a:xfrm>
              <a:off x="7191542" y="1"/>
              <a:ext cx="5000459" cy="1425992"/>
              <a:chOff x="7186272" y="0"/>
              <a:chExt cx="5005729" cy="1427495"/>
            </a:xfrm>
          </p:grpSpPr>
          <p:sp>
            <p:nvSpPr>
              <p:cNvPr id="6084" name="Google Shape;6084;p7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085" name="Google Shape;6085;p7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086" name="Google Shape;6086;p712"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matchingName="24_Quotation">
  <p:cSld name="24_Quotation 3">
    <p:spTree>
      <p:nvGrpSpPr>
        <p:cNvPr id="1" name="Shape 6087"/>
        <p:cNvGrpSpPr/>
        <p:nvPr/>
      </p:nvGrpSpPr>
      <p:grpSpPr>
        <a:xfrm>
          <a:off x="0" y="0"/>
          <a:ext cx="0" cy="0"/>
          <a:chOff x="0" y="0"/>
          <a:chExt cx="0" cy="0"/>
        </a:xfrm>
      </p:grpSpPr>
      <p:sp>
        <p:nvSpPr>
          <p:cNvPr id="6088" name="Google Shape;6088;p71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89" name="Google Shape;6089;p71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90" name="Google Shape;6090;p713"/>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91" name="Google Shape;6091;p713"/>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92" name="Google Shape;6092;p7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93" name="Google Shape;6093;p7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094" name="Google Shape;6094;p713"/>
          <p:cNvGrpSpPr/>
          <p:nvPr/>
        </p:nvGrpSpPr>
        <p:grpSpPr>
          <a:xfrm>
            <a:off x="7191545" y="1"/>
            <a:ext cx="5000459" cy="1425992"/>
            <a:chOff x="7191542" y="1"/>
            <a:chExt cx="5000459" cy="1425992"/>
          </a:xfrm>
        </p:grpSpPr>
        <p:pic>
          <p:nvPicPr>
            <p:cNvPr id="6095" name="Google Shape;6095;p7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96" name="Google Shape;6096;p713"/>
            <p:cNvGrpSpPr/>
            <p:nvPr/>
          </p:nvGrpSpPr>
          <p:grpSpPr>
            <a:xfrm>
              <a:off x="7191542" y="1"/>
              <a:ext cx="5000459" cy="1425992"/>
              <a:chOff x="7186272" y="0"/>
              <a:chExt cx="5005729" cy="1427495"/>
            </a:xfrm>
          </p:grpSpPr>
          <p:sp>
            <p:nvSpPr>
              <p:cNvPr id="6097" name="Google Shape;6097;p7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098" name="Google Shape;6098;p7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099" name="Google Shape;6099;p713"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matchingName="Divider">
  <p:cSld name="Divider 26">
    <p:bg>
      <p:bgPr>
        <a:solidFill>
          <a:schemeClr val="lt2"/>
        </a:solidFill>
        <a:effectLst/>
      </p:bgPr>
    </p:bg>
    <p:spTree>
      <p:nvGrpSpPr>
        <p:cNvPr id="1" name="Shape 6100"/>
        <p:cNvGrpSpPr/>
        <p:nvPr/>
      </p:nvGrpSpPr>
      <p:grpSpPr>
        <a:xfrm>
          <a:off x="0" y="0"/>
          <a:ext cx="0" cy="0"/>
          <a:chOff x="0" y="0"/>
          <a:chExt cx="0" cy="0"/>
        </a:xfrm>
      </p:grpSpPr>
      <p:grpSp>
        <p:nvGrpSpPr>
          <p:cNvPr id="6101" name="Google Shape;6101;p714"/>
          <p:cNvGrpSpPr/>
          <p:nvPr/>
        </p:nvGrpSpPr>
        <p:grpSpPr>
          <a:xfrm>
            <a:off x="0" y="5020348"/>
            <a:ext cx="12192000" cy="1837653"/>
            <a:chOff x="0" y="5020347"/>
            <a:chExt cx="12192000" cy="1837653"/>
          </a:xfrm>
        </p:grpSpPr>
        <p:sp>
          <p:nvSpPr>
            <p:cNvPr id="6102" name="Google Shape;6102;p71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03" name="Google Shape;6103;p7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04" name="Google Shape;6104;p71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105" name="Google Shape;6105;p71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106" name="Google Shape;6106;p714"/>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07" name="Google Shape;6107;p714"/>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Cover">
  <p:cSld name="Cover 9">
    <p:spTree>
      <p:nvGrpSpPr>
        <p:cNvPr id="1" name="Shape 632"/>
        <p:cNvGrpSpPr/>
        <p:nvPr/>
      </p:nvGrpSpPr>
      <p:grpSpPr>
        <a:xfrm>
          <a:off x="0" y="0"/>
          <a:ext cx="0" cy="0"/>
          <a:chOff x="0" y="0"/>
          <a:chExt cx="0" cy="0"/>
        </a:xfrm>
      </p:grpSpPr>
      <p:sp>
        <p:nvSpPr>
          <p:cNvPr id="633" name="Google Shape;633;p157"/>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34" name="Google Shape;634;p157"/>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5" name="Google Shape;635;p157"/>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36" name="Google Shape;636;p157"/>
          <p:cNvSpPr>
            <a:spLocks noGrp="1"/>
          </p:cNvSpPr>
          <p:nvPr>
            <p:ph type="pic" idx="2"/>
          </p:nvPr>
        </p:nvSpPr>
        <p:spPr>
          <a:xfrm>
            <a:off x="7118685" y="233915"/>
            <a:ext cx="5073316" cy="5943600"/>
          </a:xfrm>
          <a:prstGeom prst="rect">
            <a:avLst/>
          </a:prstGeom>
          <a:noFill/>
          <a:ln>
            <a:noFill/>
          </a:ln>
        </p:spPr>
      </p:sp>
      <p:grpSp>
        <p:nvGrpSpPr>
          <p:cNvPr id="637" name="Google Shape;637;p157"/>
          <p:cNvGrpSpPr/>
          <p:nvPr/>
        </p:nvGrpSpPr>
        <p:grpSpPr>
          <a:xfrm>
            <a:off x="0" y="5020350"/>
            <a:ext cx="12192000" cy="1837653"/>
            <a:chOff x="0" y="5020348"/>
            <a:chExt cx="12192000" cy="1837653"/>
          </a:xfrm>
        </p:grpSpPr>
        <p:sp>
          <p:nvSpPr>
            <p:cNvPr id="638" name="Google Shape;638;p15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39" name="Google Shape;639;p15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40" name="Google Shape;640;p15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matchingName="12_Divider">
  <p:cSld name="12_Divider 2">
    <p:bg>
      <p:bgPr>
        <a:solidFill>
          <a:schemeClr val="lt2"/>
        </a:solidFill>
        <a:effectLst/>
      </p:bgPr>
    </p:bg>
    <p:spTree>
      <p:nvGrpSpPr>
        <p:cNvPr id="1" name="Shape 6108"/>
        <p:cNvGrpSpPr/>
        <p:nvPr/>
      </p:nvGrpSpPr>
      <p:grpSpPr>
        <a:xfrm>
          <a:off x="0" y="0"/>
          <a:ext cx="0" cy="0"/>
          <a:chOff x="0" y="0"/>
          <a:chExt cx="0" cy="0"/>
        </a:xfrm>
      </p:grpSpPr>
      <p:grpSp>
        <p:nvGrpSpPr>
          <p:cNvPr id="6109" name="Google Shape;6109;p715"/>
          <p:cNvGrpSpPr/>
          <p:nvPr/>
        </p:nvGrpSpPr>
        <p:grpSpPr>
          <a:xfrm>
            <a:off x="0" y="5020348"/>
            <a:ext cx="12192000" cy="1837653"/>
            <a:chOff x="0" y="5020347"/>
            <a:chExt cx="12192000" cy="1837653"/>
          </a:xfrm>
        </p:grpSpPr>
        <p:sp>
          <p:nvSpPr>
            <p:cNvPr id="6110" name="Google Shape;6110;p71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11" name="Google Shape;6111;p71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12" name="Google Shape;6112;p71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113" name="Google Shape;6113;p71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114" name="Google Shape;6114;p715"/>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15" name="Google Shape;6115;p715"/>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matchingName="25_Quotation">
  <p:cSld name="25_Quotation 5">
    <p:spTree>
      <p:nvGrpSpPr>
        <p:cNvPr id="1" name="Shape 6116"/>
        <p:cNvGrpSpPr/>
        <p:nvPr/>
      </p:nvGrpSpPr>
      <p:grpSpPr>
        <a:xfrm>
          <a:off x="0" y="0"/>
          <a:ext cx="0" cy="0"/>
          <a:chOff x="0" y="0"/>
          <a:chExt cx="0" cy="0"/>
        </a:xfrm>
      </p:grpSpPr>
      <p:sp>
        <p:nvSpPr>
          <p:cNvPr id="6117" name="Google Shape;6117;p126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18" name="Google Shape;6118;p126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19" name="Google Shape;6119;p1269"/>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20" name="Google Shape;6120;p1269"/>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121" name="Google Shape;6121;p12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22" name="Google Shape;6122;p12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123" name="Google Shape;6123;p1269"/>
          <p:cNvGrpSpPr/>
          <p:nvPr/>
        </p:nvGrpSpPr>
        <p:grpSpPr>
          <a:xfrm>
            <a:off x="7191545" y="1"/>
            <a:ext cx="5000459" cy="1425992"/>
            <a:chOff x="7191542" y="1"/>
            <a:chExt cx="5000459" cy="1425992"/>
          </a:xfrm>
        </p:grpSpPr>
        <p:pic>
          <p:nvPicPr>
            <p:cNvPr id="6124" name="Google Shape;6124;p12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125" name="Google Shape;6125;p1269"/>
            <p:cNvGrpSpPr/>
            <p:nvPr/>
          </p:nvGrpSpPr>
          <p:grpSpPr>
            <a:xfrm>
              <a:off x="7191542" y="1"/>
              <a:ext cx="5000459" cy="1425992"/>
              <a:chOff x="7186272" y="0"/>
              <a:chExt cx="5005729" cy="1427495"/>
            </a:xfrm>
          </p:grpSpPr>
          <p:sp>
            <p:nvSpPr>
              <p:cNvPr id="6126" name="Google Shape;6126;p12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127" name="Google Shape;6127;p12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128" name="Google Shape;6128;p1269"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matchingName="13_Title and Content">
  <p:cSld name="13_Title and Content 2">
    <p:spTree>
      <p:nvGrpSpPr>
        <p:cNvPr id="1" name="Shape 6129"/>
        <p:cNvGrpSpPr/>
        <p:nvPr/>
      </p:nvGrpSpPr>
      <p:grpSpPr>
        <a:xfrm>
          <a:off x="0" y="0"/>
          <a:ext cx="0" cy="0"/>
          <a:chOff x="0" y="0"/>
          <a:chExt cx="0" cy="0"/>
        </a:xfrm>
      </p:grpSpPr>
      <p:grpSp>
        <p:nvGrpSpPr>
          <p:cNvPr id="6130" name="Google Shape;6130;p717"/>
          <p:cNvGrpSpPr/>
          <p:nvPr/>
        </p:nvGrpSpPr>
        <p:grpSpPr>
          <a:xfrm>
            <a:off x="7191545" y="1"/>
            <a:ext cx="5000459" cy="1425992"/>
            <a:chOff x="7191542" y="1"/>
            <a:chExt cx="5000459" cy="1425992"/>
          </a:xfrm>
        </p:grpSpPr>
        <p:pic>
          <p:nvPicPr>
            <p:cNvPr id="6131" name="Google Shape;6131;p7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132" name="Google Shape;6132;p717"/>
            <p:cNvGrpSpPr/>
            <p:nvPr/>
          </p:nvGrpSpPr>
          <p:grpSpPr>
            <a:xfrm>
              <a:off x="7191542" y="1"/>
              <a:ext cx="5000459" cy="1425992"/>
              <a:chOff x="7186272" y="0"/>
              <a:chExt cx="5005729" cy="1427495"/>
            </a:xfrm>
          </p:grpSpPr>
          <p:sp>
            <p:nvSpPr>
              <p:cNvPr id="6133" name="Google Shape;6133;p7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134" name="Google Shape;6134;p7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135" name="Google Shape;6135;p71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36" name="Google Shape;6136;p71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37" name="Google Shape;6137;p717"/>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138" name="Google Shape;6138;p7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39" name="Google Shape;6139;p7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matchingName="12_Two Content">
  <p:cSld name="12_Two Content 2">
    <p:spTree>
      <p:nvGrpSpPr>
        <p:cNvPr id="1" name="Shape 6140"/>
        <p:cNvGrpSpPr/>
        <p:nvPr/>
      </p:nvGrpSpPr>
      <p:grpSpPr>
        <a:xfrm>
          <a:off x="0" y="0"/>
          <a:ext cx="0" cy="0"/>
          <a:chOff x="0" y="0"/>
          <a:chExt cx="0" cy="0"/>
        </a:xfrm>
      </p:grpSpPr>
      <p:sp>
        <p:nvSpPr>
          <p:cNvPr id="6141" name="Google Shape;6141;p7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42" name="Google Shape;6142;p718"/>
          <p:cNvSpPr txBox="1">
            <a:spLocks noGrp="1"/>
          </p:cNvSpPr>
          <p:nvPr>
            <p:ph type="body" idx="1"/>
          </p:nvPr>
        </p:nvSpPr>
        <p:spPr>
          <a:xfrm>
            <a:off x="609600" y="1825625"/>
            <a:ext cx="54102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143" name="Google Shape;6143;p718"/>
          <p:cNvGrpSpPr/>
          <p:nvPr/>
        </p:nvGrpSpPr>
        <p:grpSpPr>
          <a:xfrm>
            <a:off x="7191545" y="1"/>
            <a:ext cx="5000459" cy="1425992"/>
            <a:chOff x="7191542" y="1"/>
            <a:chExt cx="5000459" cy="1425992"/>
          </a:xfrm>
        </p:grpSpPr>
        <p:pic>
          <p:nvPicPr>
            <p:cNvPr id="6144" name="Google Shape;6144;p7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145" name="Google Shape;6145;p718"/>
            <p:cNvGrpSpPr/>
            <p:nvPr/>
          </p:nvGrpSpPr>
          <p:grpSpPr>
            <a:xfrm>
              <a:off x="7191542" y="1"/>
              <a:ext cx="5000459" cy="1425992"/>
              <a:chOff x="7186272" y="0"/>
              <a:chExt cx="5005729" cy="1427495"/>
            </a:xfrm>
          </p:grpSpPr>
          <p:sp>
            <p:nvSpPr>
              <p:cNvPr id="6146" name="Google Shape;6146;p7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147" name="Google Shape;6147;p7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148" name="Google Shape;6148;p718"/>
          <p:cNvSpPr txBox="1">
            <a:spLocks noGrp="1"/>
          </p:cNvSpPr>
          <p:nvPr>
            <p:ph type="body" idx="2"/>
          </p:nvPr>
        </p:nvSpPr>
        <p:spPr>
          <a:xfrm>
            <a:off x="6172203" y="1825625"/>
            <a:ext cx="5410199"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49" name="Google Shape;6149;p718"/>
          <p:cNvSpPr txBox="1">
            <a:spLocks noGrp="1"/>
          </p:cNvSpPr>
          <p:nvPr>
            <p:ph type="sldNum" idx="12"/>
          </p:nvPr>
        </p:nvSpPr>
        <p:spPr>
          <a:xfrm>
            <a:off x="8839199"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150" name="Google Shape;6150;p7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51" name="Google Shape;6151;p7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matchingName="Comparison">
  <p:cSld name="Comparison 22">
    <p:spTree>
      <p:nvGrpSpPr>
        <p:cNvPr id="1" name="Shape 6152"/>
        <p:cNvGrpSpPr/>
        <p:nvPr/>
      </p:nvGrpSpPr>
      <p:grpSpPr>
        <a:xfrm>
          <a:off x="0" y="0"/>
          <a:ext cx="0" cy="0"/>
          <a:chOff x="0" y="0"/>
          <a:chExt cx="0" cy="0"/>
        </a:xfrm>
      </p:grpSpPr>
      <p:grpSp>
        <p:nvGrpSpPr>
          <p:cNvPr id="6153" name="Google Shape;6153;p719"/>
          <p:cNvGrpSpPr/>
          <p:nvPr/>
        </p:nvGrpSpPr>
        <p:grpSpPr>
          <a:xfrm>
            <a:off x="7191544" y="1"/>
            <a:ext cx="5000459" cy="1425992"/>
            <a:chOff x="7191542" y="1"/>
            <a:chExt cx="5000459" cy="1425992"/>
          </a:xfrm>
        </p:grpSpPr>
        <p:pic>
          <p:nvPicPr>
            <p:cNvPr id="6154" name="Google Shape;6154;p7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155" name="Google Shape;6155;p719"/>
            <p:cNvGrpSpPr/>
            <p:nvPr/>
          </p:nvGrpSpPr>
          <p:grpSpPr>
            <a:xfrm>
              <a:off x="7191542" y="1"/>
              <a:ext cx="5000459" cy="1425992"/>
              <a:chOff x="7186272" y="0"/>
              <a:chExt cx="5005729" cy="1427495"/>
            </a:xfrm>
          </p:grpSpPr>
          <p:sp>
            <p:nvSpPr>
              <p:cNvPr id="6156" name="Google Shape;6156;p7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157" name="Google Shape;6157;p7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158" name="Google Shape;6158;p7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59" name="Google Shape;6159;p719"/>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160" name="Google Shape;6160;p719"/>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61" name="Google Shape;6161;p71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162" name="Google Shape;6162;p71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63" name="Google Shape;6163;p719"/>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164" name="Google Shape;6164;p7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65" name="Google Shape;6165;p7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matchingName="Photo Slide">
  <p:cSld name="Photo Slide 15">
    <p:spTree>
      <p:nvGrpSpPr>
        <p:cNvPr id="1" name="Shape 6166"/>
        <p:cNvGrpSpPr/>
        <p:nvPr/>
      </p:nvGrpSpPr>
      <p:grpSpPr>
        <a:xfrm>
          <a:off x="0" y="0"/>
          <a:ext cx="0" cy="0"/>
          <a:chOff x="0" y="0"/>
          <a:chExt cx="0" cy="0"/>
        </a:xfrm>
      </p:grpSpPr>
      <p:sp>
        <p:nvSpPr>
          <p:cNvPr id="6167" name="Google Shape;6167;p720"/>
          <p:cNvSpPr txBox="1">
            <a:spLocks noGrp="1"/>
          </p:cNvSpPr>
          <p:nvPr>
            <p:ph type="body" idx="1"/>
          </p:nvPr>
        </p:nvSpPr>
        <p:spPr>
          <a:xfrm>
            <a:off x="457202" y="1146259"/>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168" name="Google Shape;6168;p72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169" name="Google Shape;6169;p720"/>
          <p:cNvGrpSpPr/>
          <p:nvPr/>
        </p:nvGrpSpPr>
        <p:grpSpPr>
          <a:xfrm>
            <a:off x="0" y="5379428"/>
            <a:ext cx="2807368" cy="753891"/>
            <a:chOff x="0" y="5379426"/>
            <a:chExt cx="2807368" cy="753891"/>
          </a:xfrm>
        </p:grpSpPr>
        <p:sp>
          <p:nvSpPr>
            <p:cNvPr id="6170" name="Google Shape;6170;p72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71" name="Google Shape;6171;p72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6172" name="Google Shape;6172;p720"/>
          <p:cNvSpPr>
            <a:spLocks noGrp="1"/>
          </p:cNvSpPr>
          <p:nvPr>
            <p:ph type="pic" idx="2"/>
          </p:nvPr>
        </p:nvSpPr>
        <p:spPr>
          <a:xfrm>
            <a:off x="2807368" y="457203"/>
            <a:ext cx="8915400" cy="5943599"/>
          </a:xfrm>
          <a:prstGeom prst="rect">
            <a:avLst/>
          </a:prstGeom>
          <a:noFill/>
          <a:ln>
            <a:noFill/>
          </a:ln>
        </p:spPr>
      </p:sp>
      <p:pic>
        <p:nvPicPr>
          <p:cNvPr id="6173" name="Google Shape;6173;p720"/>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matchingName="End">
  <p:cSld name="End 10">
    <p:spTree>
      <p:nvGrpSpPr>
        <p:cNvPr id="1" name="Shape 6174"/>
        <p:cNvGrpSpPr/>
        <p:nvPr/>
      </p:nvGrpSpPr>
      <p:grpSpPr>
        <a:xfrm>
          <a:off x="0" y="0"/>
          <a:ext cx="0" cy="0"/>
          <a:chOff x="0" y="0"/>
          <a:chExt cx="0" cy="0"/>
        </a:xfrm>
      </p:grpSpPr>
      <p:grpSp>
        <p:nvGrpSpPr>
          <p:cNvPr id="6175" name="Google Shape;6175;p721"/>
          <p:cNvGrpSpPr/>
          <p:nvPr/>
        </p:nvGrpSpPr>
        <p:grpSpPr>
          <a:xfrm>
            <a:off x="0" y="2"/>
            <a:ext cx="12192000" cy="2148831"/>
            <a:chOff x="0" y="0"/>
            <a:chExt cx="12192000" cy="2148830"/>
          </a:xfrm>
        </p:grpSpPr>
        <p:sp>
          <p:nvSpPr>
            <p:cNvPr id="6176" name="Google Shape;6176;p72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177" name="Google Shape;6177;p72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178" name="Google Shape;6178;p721"/>
          <p:cNvSpPr/>
          <p:nvPr/>
        </p:nvSpPr>
        <p:spPr>
          <a:xfrm>
            <a:off x="902368" y="1517699"/>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79" name="Google Shape;6179;p721"/>
          <p:cNvSpPr txBox="1">
            <a:spLocks noGrp="1"/>
          </p:cNvSpPr>
          <p:nvPr>
            <p:ph type="body" idx="1"/>
          </p:nvPr>
        </p:nvSpPr>
        <p:spPr>
          <a:xfrm>
            <a:off x="1219203"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80" name="Google Shape;6180;p721"/>
          <p:cNvSpPr txBox="1">
            <a:spLocks noGrp="1"/>
          </p:cNvSpPr>
          <p:nvPr>
            <p:ph type="ctrTitle"/>
          </p:nvPr>
        </p:nvSpPr>
        <p:spPr>
          <a:xfrm>
            <a:off x="1219202" y="1887491"/>
            <a:ext cx="5582652" cy="10782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181" name="Google Shape;6181;p721"/>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6182" name="Google Shape;6182;p721"/>
          <p:cNvSpPr>
            <a:spLocks noGrp="1"/>
          </p:cNvSpPr>
          <p:nvPr>
            <p:ph type="pic" idx="2"/>
          </p:nvPr>
        </p:nvSpPr>
        <p:spPr>
          <a:xfrm>
            <a:off x="7118686" y="233915"/>
            <a:ext cx="5073316" cy="5943600"/>
          </a:xfrm>
          <a:prstGeom prst="rect">
            <a:avLst/>
          </a:prstGeom>
          <a:noFill/>
          <a:ln>
            <a:noFill/>
          </a:ln>
        </p:spPr>
      </p:sp>
    </p:spTree>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matchingName="12_Comparison">
  <p:cSld name="12_Comparison 2">
    <p:spTree>
      <p:nvGrpSpPr>
        <p:cNvPr id="1" name="Shape 6183"/>
        <p:cNvGrpSpPr/>
        <p:nvPr/>
      </p:nvGrpSpPr>
      <p:grpSpPr>
        <a:xfrm>
          <a:off x="0" y="0"/>
          <a:ext cx="0" cy="0"/>
          <a:chOff x="0" y="0"/>
          <a:chExt cx="0" cy="0"/>
        </a:xfrm>
      </p:grpSpPr>
      <p:grpSp>
        <p:nvGrpSpPr>
          <p:cNvPr id="6184" name="Google Shape;6184;p722"/>
          <p:cNvGrpSpPr/>
          <p:nvPr/>
        </p:nvGrpSpPr>
        <p:grpSpPr>
          <a:xfrm>
            <a:off x="7191545" y="1"/>
            <a:ext cx="5000459" cy="1425992"/>
            <a:chOff x="7191542" y="1"/>
            <a:chExt cx="5000459" cy="1425992"/>
          </a:xfrm>
        </p:grpSpPr>
        <p:pic>
          <p:nvPicPr>
            <p:cNvPr id="6185" name="Google Shape;6185;p7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186" name="Google Shape;6186;p722"/>
            <p:cNvGrpSpPr/>
            <p:nvPr/>
          </p:nvGrpSpPr>
          <p:grpSpPr>
            <a:xfrm>
              <a:off x="7191542" y="1"/>
              <a:ext cx="5000459" cy="1425992"/>
              <a:chOff x="7186272" y="0"/>
              <a:chExt cx="5005729" cy="1427495"/>
            </a:xfrm>
          </p:grpSpPr>
          <p:sp>
            <p:nvSpPr>
              <p:cNvPr id="6187" name="Google Shape;6187;p7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188" name="Google Shape;6188;p7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189" name="Google Shape;6189;p722"/>
          <p:cNvSpPr txBox="1">
            <a:spLocks noGrp="1"/>
          </p:cNvSpPr>
          <p:nvPr>
            <p:ph type="title"/>
          </p:nvPr>
        </p:nvSpPr>
        <p:spPr>
          <a:xfrm>
            <a:off x="609600" y="365128"/>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90" name="Google Shape;6190;p722"/>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191" name="Google Shape;6191;p722"/>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92" name="Google Shape;6192;p72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193" name="Google Shape;6193;p72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94" name="Google Shape;6194;p722"/>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195" name="Google Shape;6195;p7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96" name="Google Shape;6196;p7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matchingName="10_Blank">
  <p:cSld name="10_Blank 3">
    <p:spTree>
      <p:nvGrpSpPr>
        <p:cNvPr id="1" name="Shape 6197"/>
        <p:cNvGrpSpPr/>
        <p:nvPr/>
      </p:nvGrpSpPr>
      <p:grpSpPr>
        <a:xfrm>
          <a:off x="0" y="0"/>
          <a:ext cx="0" cy="0"/>
          <a:chOff x="0" y="0"/>
          <a:chExt cx="0" cy="0"/>
        </a:xfrm>
      </p:grpSpPr>
      <p:sp>
        <p:nvSpPr>
          <p:cNvPr id="6198" name="Google Shape;6198;p1270"/>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199" name="Google Shape;6199;p12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00" name="Google Shape;6200;p12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201" name="Google Shape;6201;p1270"/>
          <p:cNvGrpSpPr/>
          <p:nvPr/>
        </p:nvGrpSpPr>
        <p:grpSpPr>
          <a:xfrm>
            <a:off x="7191545" y="1"/>
            <a:ext cx="5000459" cy="1425992"/>
            <a:chOff x="7191542" y="1"/>
            <a:chExt cx="5000459" cy="1425992"/>
          </a:xfrm>
        </p:grpSpPr>
        <p:pic>
          <p:nvPicPr>
            <p:cNvPr id="6202" name="Google Shape;6202;p12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203" name="Google Shape;6203;p1270"/>
            <p:cNvGrpSpPr/>
            <p:nvPr/>
          </p:nvGrpSpPr>
          <p:grpSpPr>
            <a:xfrm>
              <a:off x="7191542" y="1"/>
              <a:ext cx="5000459" cy="1425992"/>
              <a:chOff x="7186272" y="0"/>
              <a:chExt cx="5005729" cy="1427495"/>
            </a:xfrm>
          </p:grpSpPr>
          <p:sp>
            <p:nvSpPr>
              <p:cNvPr id="6204" name="Google Shape;6204;p12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205" name="Google Shape;6205;p12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matchingName="12_Title Only">
  <p:cSld name="12_Title Only 2">
    <p:spTree>
      <p:nvGrpSpPr>
        <p:cNvPr id="1" name="Shape 6206"/>
        <p:cNvGrpSpPr/>
        <p:nvPr/>
      </p:nvGrpSpPr>
      <p:grpSpPr>
        <a:xfrm>
          <a:off x="0" y="0"/>
          <a:ext cx="0" cy="0"/>
          <a:chOff x="0" y="0"/>
          <a:chExt cx="0" cy="0"/>
        </a:xfrm>
      </p:grpSpPr>
      <p:grpSp>
        <p:nvGrpSpPr>
          <p:cNvPr id="6207" name="Google Shape;6207;p724"/>
          <p:cNvGrpSpPr/>
          <p:nvPr/>
        </p:nvGrpSpPr>
        <p:grpSpPr>
          <a:xfrm>
            <a:off x="7191545" y="1"/>
            <a:ext cx="5000459" cy="1425992"/>
            <a:chOff x="7191542" y="1"/>
            <a:chExt cx="5000459" cy="1425992"/>
          </a:xfrm>
        </p:grpSpPr>
        <p:pic>
          <p:nvPicPr>
            <p:cNvPr id="6208" name="Google Shape;6208;p7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209" name="Google Shape;6209;p724"/>
            <p:cNvGrpSpPr/>
            <p:nvPr/>
          </p:nvGrpSpPr>
          <p:grpSpPr>
            <a:xfrm>
              <a:off x="7191542" y="1"/>
              <a:ext cx="5000459" cy="1425992"/>
              <a:chOff x="7186272" y="0"/>
              <a:chExt cx="5005729" cy="1427495"/>
            </a:xfrm>
          </p:grpSpPr>
          <p:sp>
            <p:nvSpPr>
              <p:cNvPr id="6210" name="Google Shape;6210;p7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211" name="Google Shape;6211;p7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212" name="Google Shape;6212;p7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13" name="Google Shape;6213;p724"/>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14" name="Google Shape;6214;p7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15" name="Google Shape;6215;p7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641"/>
        <p:cNvGrpSpPr/>
        <p:nvPr/>
      </p:nvGrpSpPr>
      <p:grpSpPr>
        <a:xfrm>
          <a:off x="0" y="0"/>
          <a:ext cx="0" cy="0"/>
          <a:chOff x="0" y="0"/>
          <a:chExt cx="0" cy="0"/>
        </a:xfrm>
      </p:grpSpPr>
      <p:sp>
        <p:nvSpPr>
          <p:cNvPr id="642" name="Google Shape;642;p15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43" name="Google Shape;643;p15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4" name="Google Shape;644;p158"/>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5" name="Google Shape;645;p158"/>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46" name="Google Shape;646;p1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7" name="Google Shape;647;p1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48" name="Google Shape;648;p158"/>
          <p:cNvGrpSpPr/>
          <p:nvPr/>
        </p:nvGrpSpPr>
        <p:grpSpPr>
          <a:xfrm>
            <a:off x="7191544" y="1"/>
            <a:ext cx="5000459" cy="1425992"/>
            <a:chOff x="7191542" y="1"/>
            <a:chExt cx="5000459" cy="1425992"/>
          </a:xfrm>
        </p:grpSpPr>
        <p:pic>
          <p:nvPicPr>
            <p:cNvPr id="649" name="Google Shape;649;p1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0" name="Google Shape;650;p158"/>
            <p:cNvGrpSpPr/>
            <p:nvPr/>
          </p:nvGrpSpPr>
          <p:grpSpPr>
            <a:xfrm>
              <a:off x="7191542" y="1"/>
              <a:ext cx="5000459" cy="1425992"/>
              <a:chOff x="7186272" y="0"/>
              <a:chExt cx="5005729" cy="1427495"/>
            </a:xfrm>
          </p:grpSpPr>
          <p:sp>
            <p:nvSpPr>
              <p:cNvPr id="651" name="Google Shape;651;p1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2" name="Google Shape;652;p1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53" name="Google Shape;653;p158"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matchingName="35_Quotation">
  <p:cSld name="35_Quotation 3">
    <p:spTree>
      <p:nvGrpSpPr>
        <p:cNvPr id="1" name="Shape 6216"/>
        <p:cNvGrpSpPr/>
        <p:nvPr/>
      </p:nvGrpSpPr>
      <p:grpSpPr>
        <a:xfrm>
          <a:off x="0" y="0"/>
          <a:ext cx="0" cy="0"/>
          <a:chOff x="0" y="0"/>
          <a:chExt cx="0" cy="0"/>
        </a:xfrm>
      </p:grpSpPr>
      <p:sp>
        <p:nvSpPr>
          <p:cNvPr id="6217" name="Google Shape;6217;p127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18" name="Google Shape;6218;p127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19" name="Google Shape;6219;p1271"/>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20" name="Google Shape;6220;p1271"/>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21" name="Google Shape;6221;p12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22" name="Google Shape;6222;p12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223" name="Google Shape;6223;p1271"/>
          <p:cNvGrpSpPr/>
          <p:nvPr/>
        </p:nvGrpSpPr>
        <p:grpSpPr>
          <a:xfrm>
            <a:off x="7191545" y="1"/>
            <a:ext cx="5000459" cy="1425992"/>
            <a:chOff x="7191542" y="1"/>
            <a:chExt cx="5000459" cy="1425992"/>
          </a:xfrm>
        </p:grpSpPr>
        <p:pic>
          <p:nvPicPr>
            <p:cNvPr id="6224" name="Google Shape;6224;p12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225" name="Google Shape;6225;p1271"/>
            <p:cNvGrpSpPr/>
            <p:nvPr/>
          </p:nvGrpSpPr>
          <p:grpSpPr>
            <a:xfrm>
              <a:off x="7191542" y="1"/>
              <a:ext cx="5000459" cy="1425992"/>
              <a:chOff x="7186272" y="0"/>
              <a:chExt cx="5005729" cy="1427495"/>
            </a:xfrm>
          </p:grpSpPr>
          <p:sp>
            <p:nvSpPr>
              <p:cNvPr id="6226" name="Google Shape;6226;p12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227" name="Google Shape;6227;p12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228" name="Google Shape;6228;p1271"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matchingName="24_Quotation">
  <p:cSld name="24_Quotation 4">
    <p:spTree>
      <p:nvGrpSpPr>
        <p:cNvPr id="1" name="Shape 6229"/>
        <p:cNvGrpSpPr/>
        <p:nvPr/>
      </p:nvGrpSpPr>
      <p:grpSpPr>
        <a:xfrm>
          <a:off x="0" y="0"/>
          <a:ext cx="0" cy="0"/>
          <a:chOff x="0" y="0"/>
          <a:chExt cx="0" cy="0"/>
        </a:xfrm>
      </p:grpSpPr>
      <p:sp>
        <p:nvSpPr>
          <p:cNvPr id="6230" name="Google Shape;6230;p72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31" name="Google Shape;6231;p72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32" name="Google Shape;6232;p726"/>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33" name="Google Shape;6233;p726"/>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34" name="Google Shape;6234;p7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35" name="Google Shape;6235;p7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236" name="Google Shape;6236;p726"/>
          <p:cNvGrpSpPr/>
          <p:nvPr/>
        </p:nvGrpSpPr>
        <p:grpSpPr>
          <a:xfrm>
            <a:off x="7191545" y="1"/>
            <a:ext cx="5000459" cy="1425992"/>
            <a:chOff x="7191542" y="1"/>
            <a:chExt cx="5000459" cy="1425992"/>
          </a:xfrm>
        </p:grpSpPr>
        <p:pic>
          <p:nvPicPr>
            <p:cNvPr id="6237" name="Google Shape;6237;p7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238" name="Google Shape;6238;p726"/>
            <p:cNvGrpSpPr/>
            <p:nvPr/>
          </p:nvGrpSpPr>
          <p:grpSpPr>
            <a:xfrm>
              <a:off x="7191542" y="1"/>
              <a:ext cx="5000459" cy="1425992"/>
              <a:chOff x="7186272" y="0"/>
              <a:chExt cx="5005729" cy="1427495"/>
            </a:xfrm>
          </p:grpSpPr>
          <p:sp>
            <p:nvSpPr>
              <p:cNvPr id="6239" name="Google Shape;6239;p7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240" name="Google Shape;6240;p7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241" name="Google Shape;6241;p726"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matchingName="25_Quotation">
  <p:cSld name="25_Quotation 6">
    <p:spTree>
      <p:nvGrpSpPr>
        <p:cNvPr id="1" name="Shape 6242"/>
        <p:cNvGrpSpPr/>
        <p:nvPr/>
      </p:nvGrpSpPr>
      <p:grpSpPr>
        <a:xfrm>
          <a:off x="0" y="0"/>
          <a:ext cx="0" cy="0"/>
          <a:chOff x="0" y="0"/>
          <a:chExt cx="0" cy="0"/>
        </a:xfrm>
      </p:grpSpPr>
      <p:sp>
        <p:nvSpPr>
          <p:cNvPr id="6243" name="Google Shape;6243;p72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44" name="Google Shape;6244;p72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45" name="Google Shape;6245;p727"/>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46" name="Google Shape;6246;p727"/>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47" name="Google Shape;6247;p7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48" name="Google Shape;6248;p7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249" name="Google Shape;6249;p727"/>
          <p:cNvGrpSpPr/>
          <p:nvPr/>
        </p:nvGrpSpPr>
        <p:grpSpPr>
          <a:xfrm>
            <a:off x="7191545" y="1"/>
            <a:ext cx="5000459" cy="1425992"/>
            <a:chOff x="7191542" y="1"/>
            <a:chExt cx="5000459" cy="1425992"/>
          </a:xfrm>
        </p:grpSpPr>
        <p:pic>
          <p:nvPicPr>
            <p:cNvPr id="6250" name="Google Shape;6250;p7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251" name="Google Shape;6251;p727"/>
            <p:cNvGrpSpPr/>
            <p:nvPr/>
          </p:nvGrpSpPr>
          <p:grpSpPr>
            <a:xfrm>
              <a:off x="7191542" y="1"/>
              <a:ext cx="5000459" cy="1425992"/>
              <a:chOff x="7186272" y="0"/>
              <a:chExt cx="5005729" cy="1427495"/>
            </a:xfrm>
          </p:grpSpPr>
          <p:sp>
            <p:nvSpPr>
              <p:cNvPr id="6252" name="Google Shape;6252;p7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253" name="Google Shape;6253;p7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254" name="Google Shape;6254;p727"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matchingName="24_Quotation">
  <p:cSld name="24_Quotation 5">
    <p:spTree>
      <p:nvGrpSpPr>
        <p:cNvPr id="1" name="Shape 6255"/>
        <p:cNvGrpSpPr/>
        <p:nvPr/>
      </p:nvGrpSpPr>
      <p:grpSpPr>
        <a:xfrm>
          <a:off x="0" y="0"/>
          <a:ext cx="0" cy="0"/>
          <a:chOff x="0" y="0"/>
          <a:chExt cx="0" cy="0"/>
        </a:xfrm>
      </p:grpSpPr>
      <p:sp>
        <p:nvSpPr>
          <p:cNvPr id="6256" name="Google Shape;6256;p72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57" name="Google Shape;6257;p72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58" name="Google Shape;6258;p728"/>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59" name="Google Shape;6259;p728"/>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60" name="Google Shape;6260;p7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61" name="Google Shape;6261;p7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262" name="Google Shape;6262;p728"/>
          <p:cNvGrpSpPr/>
          <p:nvPr/>
        </p:nvGrpSpPr>
        <p:grpSpPr>
          <a:xfrm>
            <a:off x="7191545" y="1"/>
            <a:ext cx="5000459" cy="1425992"/>
            <a:chOff x="7191542" y="1"/>
            <a:chExt cx="5000459" cy="1425992"/>
          </a:xfrm>
        </p:grpSpPr>
        <p:pic>
          <p:nvPicPr>
            <p:cNvPr id="6263" name="Google Shape;6263;p7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264" name="Google Shape;6264;p728"/>
            <p:cNvGrpSpPr/>
            <p:nvPr/>
          </p:nvGrpSpPr>
          <p:grpSpPr>
            <a:xfrm>
              <a:off x="7191542" y="1"/>
              <a:ext cx="5000459" cy="1425992"/>
              <a:chOff x="7186272" y="0"/>
              <a:chExt cx="5005729" cy="1427495"/>
            </a:xfrm>
          </p:grpSpPr>
          <p:sp>
            <p:nvSpPr>
              <p:cNvPr id="6265" name="Google Shape;6265;p7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266" name="Google Shape;6266;p7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267" name="Google Shape;6267;p728"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matchingName="25_Quotation">
  <p:cSld name="25_Quotation 7">
    <p:spTree>
      <p:nvGrpSpPr>
        <p:cNvPr id="1" name="Shape 6268"/>
        <p:cNvGrpSpPr/>
        <p:nvPr/>
      </p:nvGrpSpPr>
      <p:grpSpPr>
        <a:xfrm>
          <a:off x="0" y="0"/>
          <a:ext cx="0" cy="0"/>
          <a:chOff x="0" y="0"/>
          <a:chExt cx="0" cy="0"/>
        </a:xfrm>
      </p:grpSpPr>
      <p:sp>
        <p:nvSpPr>
          <p:cNvPr id="6269" name="Google Shape;6269;p127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70" name="Google Shape;6270;p127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71" name="Google Shape;6271;p1272"/>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72" name="Google Shape;6272;p1272"/>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73" name="Google Shape;6273;p12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74" name="Google Shape;6274;p12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275" name="Google Shape;6275;p1272"/>
          <p:cNvGrpSpPr/>
          <p:nvPr/>
        </p:nvGrpSpPr>
        <p:grpSpPr>
          <a:xfrm>
            <a:off x="7191545" y="1"/>
            <a:ext cx="5000459" cy="1425992"/>
            <a:chOff x="7191542" y="1"/>
            <a:chExt cx="5000459" cy="1425992"/>
          </a:xfrm>
        </p:grpSpPr>
        <p:pic>
          <p:nvPicPr>
            <p:cNvPr id="6276" name="Google Shape;6276;p12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277" name="Google Shape;6277;p1272"/>
            <p:cNvGrpSpPr/>
            <p:nvPr/>
          </p:nvGrpSpPr>
          <p:grpSpPr>
            <a:xfrm>
              <a:off x="7191542" y="1"/>
              <a:ext cx="5000459" cy="1425992"/>
              <a:chOff x="7186272" y="0"/>
              <a:chExt cx="5005729" cy="1427495"/>
            </a:xfrm>
          </p:grpSpPr>
          <p:sp>
            <p:nvSpPr>
              <p:cNvPr id="6278" name="Google Shape;6278;p12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279" name="Google Shape;6279;p12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280" name="Google Shape;6280;p1272"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matchingName="13_Title and Content">
  <p:cSld name="13_Title and Content 3">
    <p:spTree>
      <p:nvGrpSpPr>
        <p:cNvPr id="1" name="Shape 6281"/>
        <p:cNvGrpSpPr/>
        <p:nvPr/>
      </p:nvGrpSpPr>
      <p:grpSpPr>
        <a:xfrm>
          <a:off x="0" y="0"/>
          <a:ext cx="0" cy="0"/>
          <a:chOff x="0" y="0"/>
          <a:chExt cx="0" cy="0"/>
        </a:xfrm>
      </p:grpSpPr>
      <p:grpSp>
        <p:nvGrpSpPr>
          <p:cNvPr id="6282" name="Google Shape;6282;p1273"/>
          <p:cNvGrpSpPr/>
          <p:nvPr/>
        </p:nvGrpSpPr>
        <p:grpSpPr>
          <a:xfrm>
            <a:off x="7191545" y="1"/>
            <a:ext cx="5000459" cy="1425992"/>
            <a:chOff x="7191542" y="1"/>
            <a:chExt cx="5000459" cy="1425992"/>
          </a:xfrm>
        </p:grpSpPr>
        <p:pic>
          <p:nvPicPr>
            <p:cNvPr id="6283" name="Google Shape;6283;p12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284" name="Google Shape;6284;p1273"/>
            <p:cNvGrpSpPr/>
            <p:nvPr/>
          </p:nvGrpSpPr>
          <p:grpSpPr>
            <a:xfrm>
              <a:off x="7191542" y="1"/>
              <a:ext cx="5000459" cy="1425992"/>
              <a:chOff x="7186272" y="0"/>
              <a:chExt cx="5005729" cy="1427495"/>
            </a:xfrm>
          </p:grpSpPr>
          <p:sp>
            <p:nvSpPr>
              <p:cNvPr id="6285" name="Google Shape;6285;p12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286" name="Google Shape;6286;p12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287" name="Google Shape;6287;p12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88" name="Google Shape;6288;p127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89" name="Google Shape;6289;p1273"/>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90" name="Google Shape;6290;p12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91" name="Google Shape;6291;p12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matchingName="12_Two Content">
  <p:cSld name="12_Two Content 3">
    <p:spTree>
      <p:nvGrpSpPr>
        <p:cNvPr id="1" name="Shape 6292"/>
        <p:cNvGrpSpPr/>
        <p:nvPr/>
      </p:nvGrpSpPr>
      <p:grpSpPr>
        <a:xfrm>
          <a:off x="0" y="0"/>
          <a:ext cx="0" cy="0"/>
          <a:chOff x="0" y="0"/>
          <a:chExt cx="0" cy="0"/>
        </a:xfrm>
      </p:grpSpPr>
      <p:sp>
        <p:nvSpPr>
          <p:cNvPr id="6293" name="Google Shape;6293;p73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94" name="Google Shape;6294;p731"/>
          <p:cNvSpPr txBox="1">
            <a:spLocks noGrp="1"/>
          </p:cNvSpPr>
          <p:nvPr>
            <p:ph type="body" idx="1"/>
          </p:nvPr>
        </p:nvSpPr>
        <p:spPr>
          <a:xfrm>
            <a:off x="609600" y="1825625"/>
            <a:ext cx="54102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295" name="Google Shape;6295;p731"/>
          <p:cNvGrpSpPr/>
          <p:nvPr/>
        </p:nvGrpSpPr>
        <p:grpSpPr>
          <a:xfrm>
            <a:off x="7191545" y="1"/>
            <a:ext cx="5000459" cy="1425992"/>
            <a:chOff x="7191542" y="1"/>
            <a:chExt cx="5000459" cy="1425992"/>
          </a:xfrm>
        </p:grpSpPr>
        <p:pic>
          <p:nvPicPr>
            <p:cNvPr id="6296" name="Google Shape;6296;p7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297" name="Google Shape;6297;p731"/>
            <p:cNvGrpSpPr/>
            <p:nvPr/>
          </p:nvGrpSpPr>
          <p:grpSpPr>
            <a:xfrm>
              <a:off x="7191542" y="1"/>
              <a:ext cx="5000459" cy="1425992"/>
              <a:chOff x="7186272" y="0"/>
              <a:chExt cx="5005729" cy="1427495"/>
            </a:xfrm>
          </p:grpSpPr>
          <p:sp>
            <p:nvSpPr>
              <p:cNvPr id="6298" name="Google Shape;6298;p7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299" name="Google Shape;6299;p7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300" name="Google Shape;6300;p731"/>
          <p:cNvSpPr txBox="1">
            <a:spLocks noGrp="1"/>
          </p:cNvSpPr>
          <p:nvPr>
            <p:ph type="body" idx="2"/>
          </p:nvPr>
        </p:nvSpPr>
        <p:spPr>
          <a:xfrm>
            <a:off x="6172203" y="1825625"/>
            <a:ext cx="5410199"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01" name="Google Shape;6301;p731"/>
          <p:cNvSpPr txBox="1">
            <a:spLocks noGrp="1"/>
          </p:cNvSpPr>
          <p:nvPr>
            <p:ph type="sldNum" idx="12"/>
          </p:nvPr>
        </p:nvSpPr>
        <p:spPr>
          <a:xfrm>
            <a:off x="8839199"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02" name="Google Shape;6302;p7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03" name="Google Shape;6303;p7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matchingName="Comparison">
  <p:cSld name="Comparison 23">
    <p:spTree>
      <p:nvGrpSpPr>
        <p:cNvPr id="1" name="Shape 6304"/>
        <p:cNvGrpSpPr/>
        <p:nvPr/>
      </p:nvGrpSpPr>
      <p:grpSpPr>
        <a:xfrm>
          <a:off x="0" y="0"/>
          <a:ext cx="0" cy="0"/>
          <a:chOff x="0" y="0"/>
          <a:chExt cx="0" cy="0"/>
        </a:xfrm>
      </p:grpSpPr>
      <p:grpSp>
        <p:nvGrpSpPr>
          <p:cNvPr id="6305" name="Google Shape;6305;p732"/>
          <p:cNvGrpSpPr/>
          <p:nvPr/>
        </p:nvGrpSpPr>
        <p:grpSpPr>
          <a:xfrm>
            <a:off x="7191544" y="1"/>
            <a:ext cx="5000459" cy="1425992"/>
            <a:chOff x="7191542" y="1"/>
            <a:chExt cx="5000459" cy="1425992"/>
          </a:xfrm>
        </p:grpSpPr>
        <p:pic>
          <p:nvPicPr>
            <p:cNvPr id="6306" name="Google Shape;6306;p7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07" name="Google Shape;6307;p732"/>
            <p:cNvGrpSpPr/>
            <p:nvPr/>
          </p:nvGrpSpPr>
          <p:grpSpPr>
            <a:xfrm>
              <a:off x="7191542" y="1"/>
              <a:ext cx="5000459" cy="1425992"/>
              <a:chOff x="7186272" y="0"/>
              <a:chExt cx="5005729" cy="1427495"/>
            </a:xfrm>
          </p:grpSpPr>
          <p:sp>
            <p:nvSpPr>
              <p:cNvPr id="6308" name="Google Shape;6308;p7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09" name="Google Shape;6309;p7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310" name="Google Shape;6310;p7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11" name="Google Shape;6311;p732"/>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312" name="Google Shape;6312;p732"/>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13" name="Google Shape;6313;p73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314" name="Google Shape;6314;p73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15" name="Google Shape;6315;p732"/>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16" name="Google Shape;6316;p7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17" name="Google Shape;6317;p7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matchingName="Photo Slide">
  <p:cSld name="Photo Slide 16">
    <p:spTree>
      <p:nvGrpSpPr>
        <p:cNvPr id="1" name="Shape 6318"/>
        <p:cNvGrpSpPr/>
        <p:nvPr/>
      </p:nvGrpSpPr>
      <p:grpSpPr>
        <a:xfrm>
          <a:off x="0" y="0"/>
          <a:ext cx="0" cy="0"/>
          <a:chOff x="0" y="0"/>
          <a:chExt cx="0" cy="0"/>
        </a:xfrm>
      </p:grpSpPr>
      <p:sp>
        <p:nvSpPr>
          <p:cNvPr id="6319" name="Google Shape;6319;p733"/>
          <p:cNvSpPr txBox="1">
            <a:spLocks noGrp="1"/>
          </p:cNvSpPr>
          <p:nvPr>
            <p:ph type="body" idx="1"/>
          </p:nvPr>
        </p:nvSpPr>
        <p:spPr>
          <a:xfrm>
            <a:off x="457202" y="1146259"/>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320" name="Google Shape;6320;p73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321" name="Google Shape;6321;p733"/>
          <p:cNvGrpSpPr/>
          <p:nvPr/>
        </p:nvGrpSpPr>
        <p:grpSpPr>
          <a:xfrm>
            <a:off x="0" y="5379428"/>
            <a:ext cx="2807368" cy="753891"/>
            <a:chOff x="0" y="5379426"/>
            <a:chExt cx="2807368" cy="753891"/>
          </a:xfrm>
        </p:grpSpPr>
        <p:sp>
          <p:nvSpPr>
            <p:cNvPr id="6322" name="Google Shape;6322;p73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323" name="Google Shape;6323;p73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6324" name="Google Shape;6324;p733"/>
          <p:cNvSpPr>
            <a:spLocks noGrp="1"/>
          </p:cNvSpPr>
          <p:nvPr>
            <p:ph type="pic" idx="2"/>
          </p:nvPr>
        </p:nvSpPr>
        <p:spPr>
          <a:xfrm>
            <a:off x="2807368" y="457203"/>
            <a:ext cx="8915400" cy="5943599"/>
          </a:xfrm>
          <a:prstGeom prst="rect">
            <a:avLst/>
          </a:prstGeom>
          <a:noFill/>
          <a:ln>
            <a:noFill/>
          </a:ln>
        </p:spPr>
      </p:sp>
      <p:pic>
        <p:nvPicPr>
          <p:cNvPr id="6325" name="Google Shape;6325;p733"/>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matchingName="End">
  <p:cSld name="End 11">
    <p:spTree>
      <p:nvGrpSpPr>
        <p:cNvPr id="1" name="Shape 6326"/>
        <p:cNvGrpSpPr/>
        <p:nvPr/>
      </p:nvGrpSpPr>
      <p:grpSpPr>
        <a:xfrm>
          <a:off x="0" y="0"/>
          <a:ext cx="0" cy="0"/>
          <a:chOff x="0" y="0"/>
          <a:chExt cx="0" cy="0"/>
        </a:xfrm>
      </p:grpSpPr>
      <p:grpSp>
        <p:nvGrpSpPr>
          <p:cNvPr id="6327" name="Google Shape;6327;p1274"/>
          <p:cNvGrpSpPr/>
          <p:nvPr/>
        </p:nvGrpSpPr>
        <p:grpSpPr>
          <a:xfrm>
            <a:off x="0" y="2"/>
            <a:ext cx="12192000" cy="2148831"/>
            <a:chOff x="0" y="0"/>
            <a:chExt cx="12192000" cy="2148830"/>
          </a:xfrm>
        </p:grpSpPr>
        <p:sp>
          <p:nvSpPr>
            <p:cNvPr id="6328" name="Google Shape;6328;p127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29" name="Google Shape;6329;p127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330" name="Google Shape;6330;p1274"/>
          <p:cNvSpPr/>
          <p:nvPr/>
        </p:nvSpPr>
        <p:spPr>
          <a:xfrm>
            <a:off x="902368" y="1517699"/>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331" name="Google Shape;6331;p1274"/>
          <p:cNvSpPr txBox="1">
            <a:spLocks noGrp="1"/>
          </p:cNvSpPr>
          <p:nvPr>
            <p:ph type="body" idx="1"/>
          </p:nvPr>
        </p:nvSpPr>
        <p:spPr>
          <a:xfrm>
            <a:off x="1219203"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32" name="Google Shape;6332;p1274"/>
          <p:cNvSpPr txBox="1">
            <a:spLocks noGrp="1"/>
          </p:cNvSpPr>
          <p:nvPr>
            <p:ph type="ctrTitle"/>
          </p:nvPr>
        </p:nvSpPr>
        <p:spPr>
          <a:xfrm>
            <a:off x="1219202" y="1887491"/>
            <a:ext cx="5582652" cy="10782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333" name="Google Shape;6333;p1274"/>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6334" name="Google Shape;6334;p1274"/>
          <p:cNvSpPr>
            <a:spLocks noGrp="1"/>
          </p:cNvSpPr>
          <p:nvPr>
            <p:ph type="pic" idx="2"/>
          </p:nvPr>
        </p:nvSpPr>
        <p:spPr>
          <a:xfrm>
            <a:off x="7118686" y="233915"/>
            <a:ext cx="5073316" cy="5943600"/>
          </a:xfrm>
          <a:prstGeom prst="rect">
            <a:avLst/>
          </a:prstGeom>
          <a:noFill/>
          <a:ln>
            <a:noFill/>
          </a:ln>
        </p:spPr>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Divider">
  <p:cSld name="Divider 12">
    <p:bg>
      <p:bgPr>
        <a:solidFill>
          <a:schemeClr val="lt2"/>
        </a:solidFill>
        <a:effectLst/>
      </p:bgPr>
    </p:bg>
    <p:spTree>
      <p:nvGrpSpPr>
        <p:cNvPr id="1" name="Shape 654"/>
        <p:cNvGrpSpPr/>
        <p:nvPr/>
      </p:nvGrpSpPr>
      <p:grpSpPr>
        <a:xfrm>
          <a:off x="0" y="0"/>
          <a:ext cx="0" cy="0"/>
          <a:chOff x="0" y="0"/>
          <a:chExt cx="0" cy="0"/>
        </a:xfrm>
      </p:grpSpPr>
      <p:grpSp>
        <p:nvGrpSpPr>
          <p:cNvPr id="655" name="Google Shape;655;p159"/>
          <p:cNvGrpSpPr/>
          <p:nvPr/>
        </p:nvGrpSpPr>
        <p:grpSpPr>
          <a:xfrm>
            <a:off x="0" y="5020348"/>
            <a:ext cx="12192000" cy="1837653"/>
            <a:chOff x="0" y="5020347"/>
            <a:chExt cx="12192000" cy="1837653"/>
          </a:xfrm>
        </p:grpSpPr>
        <p:sp>
          <p:nvSpPr>
            <p:cNvPr id="656" name="Google Shape;656;p15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57" name="Google Shape;657;p15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58" name="Google Shape;658;p15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59" name="Google Shape;659;p15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60" name="Google Shape;660;p159"/>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1" name="Google Shape;661;p159"/>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matchingName="12_Comparison">
  <p:cSld name="12_Comparison 3">
    <p:spTree>
      <p:nvGrpSpPr>
        <p:cNvPr id="1" name="Shape 6335"/>
        <p:cNvGrpSpPr/>
        <p:nvPr/>
      </p:nvGrpSpPr>
      <p:grpSpPr>
        <a:xfrm>
          <a:off x="0" y="0"/>
          <a:ext cx="0" cy="0"/>
          <a:chOff x="0" y="0"/>
          <a:chExt cx="0" cy="0"/>
        </a:xfrm>
      </p:grpSpPr>
      <p:grpSp>
        <p:nvGrpSpPr>
          <p:cNvPr id="6336" name="Google Shape;6336;p1275"/>
          <p:cNvGrpSpPr/>
          <p:nvPr/>
        </p:nvGrpSpPr>
        <p:grpSpPr>
          <a:xfrm>
            <a:off x="7191545" y="1"/>
            <a:ext cx="5000459" cy="1425992"/>
            <a:chOff x="7191542" y="1"/>
            <a:chExt cx="5000459" cy="1425992"/>
          </a:xfrm>
        </p:grpSpPr>
        <p:pic>
          <p:nvPicPr>
            <p:cNvPr id="6337" name="Google Shape;6337;p12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38" name="Google Shape;6338;p1275"/>
            <p:cNvGrpSpPr/>
            <p:nvPr/>
          </p:nvGrpSpPr>
          <p:grpSpPr>
            <a:xfrm>
              <a:off x="7191542" y="1"/>
              <a:ext cx="5000459" cy="1425992"/>
              <a:chOff x="7186272" y="0"/>
              <a:chExt cx="5005729" cy="1427495"/>
            </a:xfrm>
          </p:grpSpPr>
          <p:sp>
            <p:nvSpPr>
              <p:cNvPr id="6339" name="Google Shape;6339;p12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40" name="Google Shape;6340;p12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341" name="Google Shape;6341;p1275"/>
          <p:cNvSpPr txBox="1">
            <a:spLocks noGrp="1"/>
          </p:cNvSpPr>
          <p:nvPr>
            <p:ph type="title"/>
          </p:nvPr>
        </p:nvSpPr>
        <p:spPr>
          <a:xfrm>
            <a:off x="609600" y="365128"/>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42" name="Google Shape;6342;p1275"/>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343" name="Google Shape;6343;p1275"/>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44" name="Google Shape;6344;p127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345" name="Google Shape;6345;p127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46" name="Google Shape;6346;p1275"/>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47" name="Google Shape;6347;p12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48" name="Google Shape;6348;p12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matchingName="10_Blank">
  <p:cSld name="10_Blank 4">
    <p:spTree>
      <p:nvGrpSpPr>
        <p:cNvPr id="1" name="Shape 6349"/>
        <p:cNvGrpSpPr/>
        <p:nvPr/>
      </p:nvGrpSpPr>
      <p:grpSpPr>
        <a:xfrm>
          <a:off x="0" y="0"/>
          <a:ext cx="0" cy="0"/>
          <a:chOff x="0" y="0"/>
          <a:chExt cx="0" cy="0"/>
        </a:xfrm>
      </p:grpSpPr>
      <p:sp>
        <p:nvSpPr>
          <p:cNvPr id="6350" name="Google Shape;6350;p1276"/>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51" name="Google Shape;6351;p12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52" name="Google Shape;6352;p12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353" name="Google Shape;6353;p1276"/>
          <p:cNvGrpSpPr/>
          <p:nvPr/>
        </p:nvGrpSpPr>
        <p:grpSpPr>
          <a:xfrm>
            <a:off x="7191545" y="1"/>
            <a:ext cx="5000459" cy="1425992"/>
            <a:chOff x="7191542" y="1"/>
            <a:chExt cx="5000459" cy="1425992"/>
          </a:xfrm>
        </p:grpSpPr>
        <p:pic>
          <p:nvPicPr>
            <p:cNvPr id="6354" name="Google Shape;6354;p12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55" name="Google Shape;6355;p1276"/>
            <p:cNvGrpSpPr/>
            <p:nvPr/>
          </p:nvGrpSpPr>
          <p:grpSpPr>
            <a:xfrm>
              <a:off x="7191542" y="1"/>
              <a:ext cx="5000459" cy="1425992"/>
              <a:chOff x="7186272" y="0"/>
              <a:chExt cx="5005729" cy="1427495"/>
            </a:xfrm>
          </p:grpSpPr>
          <p:sp>
            <p:nvSpPr>
              <p:cNvPr id="6356" name="Google Shape;6356;p12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57" name="Google Shape;6357;p12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matchingName="12_Title Only">
  <p:cSld name="12_Title Only 3">
    <p:spTree>
      <p:nvGrpSpPr>
        <p:cNvPr id="1" name="Shape 6358"/>
        <p:cNvGrpSpPr/>
        <p:nvPr/>
      </p:nvGrpSpPr>
      <p:grpSpPr>
        <a:xfrm>
          <a:off x="0" y="0"/>
          <a:ext cx="0" cy="0"/>
          <a:chOff x="0" y="0"/>
          <a:chExt cx="0" cy="0"/>
        </a:xfrm>
      </p:grpSpPr>
      <p:grpSp>
        <p:nvGrpSpPr>
          <p:cNvPr id="6359" name="Google Shape;6359;p1277"/>
          <p:cNvGrpSpPr/>
          <p:nvPr/>
        </p:nvGrpSpPr>
        <p:grpSpPr>
          <a:xfrm>
            <a:off x="7191545" y="1"/>
            <a:ext cx="5000459" cy="1425992"/>
            <a:chOff x="7191542" y="1"/>
            <a:chExt cx="5000459" cy="1425992"/>
          </a:xfrm>
        </p:grpSpPr>
        <p:pic>
          <p:nvPicPr>
            <p:cNvPr id="6360" name="Google Shape;6360;p12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61" name="Google Shape;6361;p1277"/>
            <p:cNvGrpSpPr/>
            <p:nvPr/>
          </p:nvGrpSpPr>
          <p:grpSpPr>
            <a:xfrm>
              <a:off x="7191542" y="1"/>
              <a:ext cx="5000459" cy="1425992"/>
              <a:chOff x="7186272" y="0"/>
              <a:chExt cx="5005729" cy="1427495"/>
            </a:xfrm>
          </p:grpSpPr>
          <p:sp>
            <p:nvSpPr>
              <p:cNvPr id="6362" name="Google Shape;6362;p12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63" name="Google Shape;6363;p12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364" name="Google Shape;6364;p127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65" name="Google Shape;6365;p1277"/>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66" name="Google Shape;6366;p12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67" name="Google Shape;6367;p12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6">
    <p:spTree>
      <p:nvGrpSpPr>
        <p:cNvPr id="1" name="Shape 6368"/>
        <p:cNvGrpSpPr/>
        <p:nvPr/>
      </p:nvGrpSpPr>
      <p:grpSpPr>
        <a:xfrm>
          <a:off x="0" y="0"/>
          <a:ext cx="0" cy="0"/>
          <a:chOff x="0" y="0"/>
          <a:chExt cx="0" cy="0"/>
        </a:xfrm>
      </p:grpSpPr>
      <p:sp>
        <p:nvSpPr>
          <p:cNvPr id="6369" name="Google Shape;6369;p1278"/>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370" name="Google Shape;6370;p1278"/>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6371" name="Google Shape;6371;p1278"/>
          <p:cNvSpPr txBox="1">
            <a:spLocks noGrp="1"/>
          </p:cNvSpPr>
          <p:nvPr>
            <p:ph type="body" idx="1"/>
          </p:nvPr>
        </p:nvSpPr>
        <p:spPr>
          <a:xfrm>
            <a:off x="508540" y="1707787"/>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72" name="Google Shape;6372;p1278"/>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6373" name="Google Shape;6373;p1278"/>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74" name="Google Shape;6374;p1278"/>
          <p:cNvSpPr txBox="1">
            <a:spLocks noGrp="1"/>
          </p:cNvSpPr>
          <p:nvPr>
            <p:ph type="body" idx="2"/>
          </p:nvPr>
        </p:nvSpPr>
        <p:spPr>
          <a:xfrm>
            <a:off x="332187" y="953347"/>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375" name="Google Shape;6375;p1278"/>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6376" name="Google Shape;6376;p1278"/>
          <p:cNvSpPr txBox="1">
            <a:spLocks noGrp="1"/>
          </p:cNvSpPr>
          <p:nvPr>
            <p:ph type="sldNum" idx="12"/>
          </p:nvPr>
        </p:nvSpPr>
        <p:spPr>
          <a:xfrm>
            <a:off x="11202595" y="6454534"/>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6377" name="Google Shape;6377;p1278"/>
          <p:cNvPicPr preferRelativeResize="0"/>
          <p:nvPr/>
        </p:nvPicPr>
        <p:blipFill rotWithShape="1">
          <a:blip r:embed="rId2">
            <a:alphaModFix/>
          </a:blip>
          <a:srcRect/>
          <a:stretch/>
        </p:blipFill>
        <p:spPr>
          <a:xfrm>
            <a:off x="9596462" y="6492241"/>
            <a:ext cx="1606135" cy="229239"/>
          </a:xfrm>
          <a:prstGeom prst="rect">
            <a:avLst/>
          </a:prstGeom>
          <a:noFill/>
          <a:ln>
            <a:noFill/>
          </a:ln>
        </p:spPr>
      </p:pic>
    </p:spTree>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matchingName="Title and Content">
  <p:cSld name="2_Title and Content 6">
    <p:spTree>
      <p:nvGrpSpPr>
        <p:cNvPr id="1" name="Shape 6378"/>
        <p:cNvGrpSpPr/>
        <p:nvPr/>
      </p:nvGrpSpPr>
      <p:grpSpPr>
        <a:xfrm>
          <a:off x="0" y="0"/>
          <a:ext cx="0" cy="0"/>
          <a:chOff x="0" y="0"/>
          <a:chExt cx="0" cy="0"/>
        </a:xfrm>
      </p:grpSpPr>
      <p:grpSp>
        <p:nvGrpSpPr>
          <p:cNvPr id="6379" name="Google Shape;6379;p1279"/>
          <p:cNvGrpSpPr/>
          <p:nvPr/>
        </p:nvGrpSpPr>
        <p:grpSpPr>
          <a:xfrm>
            <a:off x="7191543" y="1"/>
            <a:ext cx="5000459" cy="1425992"/>
            <a:chOff x="7191542" y="1"/>
            <a:chExt cx="5000459" cy="1425992"/>
          </a:xfrm>
        </p:grpSpPr>
        <p:pic>
          <p:nvPicPr>
            <p:cNvPr id="6380" name="Google Shape;6380;p12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81" name="Google Shape;6381;p1279"/>
            <p:cNvGrpSpPr/>
            <p:nvPr/>
          </p:nvGrpSpPr>
          <p:grpSpPr>
            <a:xfrm>
              <a:off x="7191542" y="1"/>
              <a:ext cx="5000459" cy="1425992"/>
              <a:chOff x="7186272" y="0"/>
              <a:chExt cx="5005729" cy="1427495"/>
            </a:xfrm>
          </p:grpSpPr>
          <p:sp>
            <p:nvSpPr>
              <p:cNvPr id="6382" name="Google Shape;6382;p12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83" name="Google Shape;6383;p12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384" name="Google Shape;6384;p127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85" name="Google Shape;6385;p1279"/>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86" name="Google Shape;6386;p127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87" name="Google Shape;6387;p12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88" name="Google Shape;6388;p1279"/>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matchingName="Photo Slide">
  <p:cSld name="1_Photo Slide 4">
    <p:spTree>
      <p:nvGrpSpPr>
        <p:cNvPr id="1" name="Shape 6389"/>
        <p:cNvGrpSpPr/>
        <p:nvPr/>
      </p:nvGrpSpPr>
      <p:grpSpPr>
        <a:xfrm>
          <a:off x="0" y="0"/>
          <a:ext cx="0" cy="0"/>
          <a:chOff x="0" y="0"/>
          <a:chExt cx="0" cy="0"/>
        </a:xfrm>
      </p:grpSpPr>
      <p:sp>
        <p:nvSpPr>
          <p:cNvPr id="6390" name="Google Shape;6390;p1280"/>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391" name="Google Shape;6391;p128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392" name="Google Shape;6392;p1280"/>
          <p:cNvGrpSpPr/>
          <p:nvPr/>
        </p:nvGrpSpPr>
        <p:grpSpPr>
          <a:xfrm>
            <a:off x="0" y="5379427"/>
            <a:ext cx="2807368" cy="753891"/>
            <a:chOff x="0" y="5379426"/>
            <a:chExt cx="2807368" cy="753891"/>
          </a:xfrm>
        </p:grpSpPr>
        <p:sp>
          <p:nvSpPr>
            <p:cNvPr id="6393" name="Google Shape;6393;p128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394" name="Google Shape;6394;p128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6395" name="Google Shape;6395;p1280"/>
          <p:cNvSpPr>
            <a:spLocks noGrp="1"/>
          </p:cNvSpPr>
          <p:nvPr>
            <p:ph type="pic" idx="2"/>
          </p:nvPr>
        </p:nvSpPr>
        <p:spPr>
          <a:xfrm>
            <a:off x="2807368" y="457202"/>
            <a:ext cx="8915400" cy="5943599"/>
          </a:xfrm>
          <a:prstGeom prst="rect">
            <a:avLst/>
          </a:prstGeom>
          <a:noFill/>
          <a:ln>
            <a:noFill/>
          </a:ln>
        </p:spPr>
      </p:sp>
      <p:pic>
        <p:nvPicPr>
          <p:cNvPr id="6396" name="Google Shape;6396;p1280"/>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matchingName="Photo Slide">
  <p:cSld name="43_Photo Slide">
    <p:spTree>
      <p:nvGrpSpPr>
        <p:cNvPr id="1" name="Shape 6397"/>
        <p:cNvGrpSpPr/>
        <p:nvPr/>
      </p:nvGrpSpPr>
      <p:grpSpPr>
        <a:xfrm>
          <a:off x="0" y="0"/>
          <a:ext cx="0" cy="0"/>
          <a:chOff x="0" y="0"/>
          <a:chExt cx="0" cy="0"/>
        </a:xfrm>
      </p:grpSpPr>
      <p:sp>
        <p:nvSpPr>
          <p:cNvPr id="6398" name="Google Shape;6398;p128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399" name="Google Shape;6399;p128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400" name="Google Shape;6400;p1281"/>
          <p:cNvGrpSpPr/>
          <p:nvPr/>
        </p:nvGrpSpPr>
        <p:grpSpPr>
          <a:xfrm>
            <a:off x="0" y="5379427"/>
            <a:ext cx="2807368" cy="753891"/>
            <a:chOff x="0" y="5379426"/>
            <a:chExt cx="2807368" cy="753891"/>
          </a:xfrm>
        </p:grpSpPr>
        <p:sp>
          <p:nvSpPr>
            <p:cNvPr id="6401" name="Google Shape;6401;p128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402" name="Google Shape;6402;p128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6403" name="Google Shape;6403;p1281"/>
          <p:cNvSpPr>
            <a:spLocks noGrp="1"/>
          </p:cNvSpPr>
          <p:nvPr>
            <p:ph type="pic" idx="2"/>
          </p:nvPr>
        </p:nvSpPr>
        <p:spPr>
          <a:xfrm>
            <a:off x="2807368" y="457202"/>
            <a:ext cx="8915400" cy="5943599"/>
          </a:xfrm>
          <a:prstGeom prst="rect">
            <a:avLst/>
          </a:prstGeom>
          <a:noFill/>
          <a:ln>
            <a:noFill/>
          </a:ln>
        </p:spPr>
      </p:sp>
      <p:pic>
        <p:nvPicPr>
          <p:cNvPr id="6404" name="Google Shape;6404;p1281"/>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matchingName="Photo Slide">
  <p:cSld name="1_Photo Slide 5">
    <p:spTree>
      <p:nvGrpSpPr>
        <p:cNvPr id="1" name="Shape 6405"/>
        <p:cNvGrpSpPr/>
        <p:nvPr/>
      </p:nvGrpSpPr>
      <p:grpSpPr>
        <a:xfrm>
          <a:off x="0" y="0"/>
          <a:ext cx="0" cy="0"/>
          <a:chOff x="0" y="0"/>
          <a:chExt cx="0" cy="0"/>
        </a:xfrm>
      </p:grpSpPr>
      <p:sp>
        <p:nvSpPr>
          <p:cNvPr id="6406" name="Google Shape;6406;p1282"/>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407" name="Google Shape;6407;p128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408" name="Google Shape;6408;p1282"/>
          <p:cNvGrpSpPr/>
          <p:nvPr/>
        </p:nvGrpSpPr>
        <p:grpSpPr>
          <a:xfrm>
            <a:off x="0" y="5379427"/>
            <a:ext cx="2807368" cy="753891"/>
            <a:chOff x="0" y="5379426"/>
            <a:chExt cx="2807368" cy="753891"/>
          </a:xfrm>
        </p:grpSpPr>
        <p:sp>
          <p:nvSpPr>
            <p:cNvPr id="6409" name="Google Shape;6409;p128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410" name="Google Shape;6410;p128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6411" name="Google Shape;6411;p1282"/>
          <p:cNvSpPr>
            <a:spLocks noGrp="1"/>
          </p:cNvSpPr>
          <p:nvPr>
            <p:ph type="pic" idx="2"/>
          </p:nvPr>
        </p:nvSpPr>
        <p:spPr>
          <a:xfrm>
            <a:off x="2807368" y="457202"/>
            <a:ext cx="8915400" cy="5943599"/>
          </a:xfrm>
          <a:prstGeom prst="rect">
            <a:avLst/>
          </a:prstGeom>
          <a:noFill/>
          <a:ln>
            <a:noFill/>
          </a:ln>
        </p:spPr>
      </p:sp>
      <p:pic>
        <p:nvPicPr>
          <p:cNvPr id="6412" name="Google Shape;6412;p1282"/>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matchingName="Title and body">
  <p:cSld name="TITLE_AND_BODY 2">
    <p:spTree>
      <p:nvGrpSpPr>
        <p:cNvPr id="1" name="Shape 6413"/>
        <p:cNvGrpSpPr/>
        <p:nvPr/>
      </p:nvGrpSpPr>
      <p:grpSpPr>
        <a:xfrm>
          <a:off x="0" y="0"/>
          <a:ext cx="0" cy="0"/>
          <a:chOff x="0" y="0"/>
          <a:chExt cx="0" cy="0"/>
        </a:xfrm>
      </p:grpSpPr>
      <p:pic>
        <p:nvPicPr>
          <p:cNvPr id="6414" name="Google Shape;6414;p1283"/>
          <p:cNvPicPr preferRelativeResize="0"/>
          <p:nvPr/>
        </p:nvPicPr>
        <p:blipFill rotWithShape="1">
          <a:blip r:embed="rId2">
            <a:alphaModFix amt="48000"/>
          </a:blip>
          <a:srcRect/>
          <a:stretch/>
        </p:blipFill>
        <p:spPr>
          <a:xfrm>
            <a:off x="0" y="0"/>
            <a:ext cx="12192000" cy="6858000"/>
          </a:xfrm>
          <a:prstGeom prst="rect">
            <a:avLst/>
          </a:prstGeom>
          <a:noFill/>
          <a:ln>
            <a:noFill/>
          </a:ln>
        </p:spPr>
      </p:pic>
      <p:pic>
        <p:nvPicPr>
          <p:cNvPr id="6415" name="Google Shape;6415;p1283"/>
          <p:cNvPicPr preferRelativeResize="0"/>
          <p:nvPr/>
        </p:nvPicPr>
        <p:blipFill rotWithShape="1">
          <a:blip r:embed="rId3">
            <a:alphaModFix/>
          </a:blip>
          <a:srcRect/>
          <a:stretch/>
        </p:blipFill>
        <p:spPr>
          <a:xfrm rot="8274968" flipH="1">
            <a:off x="-3041918" y="-1666733"/>
            <a:ext cx="6541100" cy="4158796"/>
          </a:xfrm>
          <a:prstGeom prst="rect">
            <a:avLst/>
          </a:prstGeom>
          <a:noFill/>
          <a:ln>
            <a:noFill/>
          </a:ln>
        </p:spPr>
      </p:pic>
      <p:grpSp>
        <p:nvGrpSpPr>
          <p:cNvPr id="6416" name="Google Shape;6416;p1283"/>
          <p:cNvGrpSpPr/>
          <p:nvPr/>
        </p:nvGrpSpPr>
        <p:grpSpPr>
          <a:xfrm>
            <a:off x="368833" y="327135"/>
            <a:ext cx="11620267" cy="6395284"/>
            <a:chOff x="276625" y="245350"/>
            <a:chExt cx="8715200" cy="4796463"/>
          </a:xfrm>
        </p:grpSpPr>
        <p:grpSp>
          <p:nvGrpSpPr>
            <p:cNvPr id="6417" name="Google Shape;6417;p1283"/>
            <p:cNvGrpSpPr/>
            <p:nvPr/>
          </p:nvGrpSpPr>
          <p:grpSpPr>
            <a:xfrm>
              <a:off x="276625" y="4598563"/>
              <a:ext cx="215150" cy="127925"/>
              <a:chOff x="2704925" y="411725"/>
              <a:chExt cx="215150" cy="127925"/>
            </a:xfrm>
          </p:grpSpPr>
          <p:sp>
            <p:nvSpPr>
              <p:cNvPr id="6418" name="Google Shape;6418;p1283"/>
              <p:cNvSpPr/>
              <p:nvPr/>
            </p:nvSpPr>
            <p:spPr>
              <a:xfrm>
                <a:off x="2775575" y="501850"/>
                <a:ext cx="819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sp>
            <p:nvSpPr>
              <p:cNvPr id="6419" name="Google Shape;6419;p1283"/>
              <p:cNvSpPr/>
              <p:nvPr/>
            </p:nvSpPr>
            <p:spPr>
              <a:xfrm>
                <a:off x="2704925" y="4117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sp>
            <p:nvSpPr>
              <p:cNvPr id="6420" name="Google Shape;6420;p1283"/>
              <p:cNvSpPr/>
              <p:nvPr/>
            </p:nvSpPr>
            <p:spPr>
              <a:xfrm>
                <a:off x="2860075" y="440500"/>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grpSp>
        <p:grpSp>
          <p:nvGrpSpPr>
            <p:cNvPr id="6421" name="Google Shape;6421;p1283"/>
            <p:cNvGrpSpPr/>
            <p:nvPr/>
          </p:nvGrpSpPr>
          <p:grpSpPr>
            <a:xfrm>
              <a:off x="7131075" y="245350"/>
              <a:ext cx="215150" cy="127925"/>
              <a:chOff x="2704925" y="411725"/>
              <a:chExt cx="215150" cy="127925"/>
            </a:xfrm>
          </p:grpSpPr>
          <p:sp>
            <p:nvSpPr>
              <p:cNvPr id="6422" name="Google Shape;6422;p1283"/>
              <p:cNvSpPr/>
              <p:nvPr/>
            </p:nvSpPr>
            <p:spPr>
              <a:xfrm>
                <a:off x="2775575" y="501850"/>
                <a:ext cx="819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sp>
            <p:nvSpPr>
              <p:cNvPr id="6423" name="Google Shape;6423;p1283"/>
              <p:cNvSpPr/>
              <p:nvPr/>
            </p:nvSpPr>
            <p:spPr>
              <a:xfrm>
                <a:off x="2704925" y="4117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sp>
            <p:nvSpPr>
              <p:cNvPr id="6424" name="Google Shape;6424;p1283"/>
              <p:cNvSpPr/>
              <p:nvPr/>
            </p:nvSpPr>
            <p:spPr>
              <a:xfrm>
                <a:off x="2860075" y="440500"/>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grpSp>
        <p:grpSp>
          <p:nvGrpSpPr>
            <p:cNvPr id="6425" name="Google Shape;6425;p1283"/>
            <p:cNvGrpSpPr/>
            <p:nvPr/>
          </p:nvGrpSpPr>
          <p:grpSpPr>
            <a:xfrm>
              <a:off x="4784050" y="4783138"/>
              <a:ext cx="313075" cy="258675"/>
              <a:chOff x="8623100" y="2827300"/>
              <a:chExt cx="313075" cy="258675"/>
            </a:xfrm>
          </p:grpSpPr>
          <p:sp>
            <p:nvSpPr>
              <p:cNvPr id="6426" name="Google Shape;6426;p1283"/>
              <p:cNvSpPr/>
              <p:nvPr/>
            </p:nvSpPr>
            <p:spPr>
              <a:xfrm>
                <a:off x="8791675" y="3048175"/>
                <a:ext cx="819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sp>
            <p:nvSpPr>
              <p:cNvPr id="6427" name="Google Shape;6427;p1283"/>
              <p:cNvSpPr/>
              <p:nvPr/>
            </p:nvSpPr>
            <p:spPr>
              <a:xfrm>
                <a:off x="8721025" y="2958050"/>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sp>
            <p:nvSpPr>
              <p:cNvPr id="6428" name="Google Shape;6428;p1283"/>
              <p:cNvSpPr/>
              <p:nvPr/>
            </p:nvSpPr>
            <p:spPr>
              <a:xfrm>
                <a:off x="8876175" y="29868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sp>
            <p:nvSpPr>
              <p:cNvPr id="6429" name="Google Shape;6429;p1283"/>
              <p:cNvSpPr/>
              <p:nvPr/>
            </p:nvSpPr>
            <p:spPr>
              <a:xfrm>
                <a:off x="8722650" y="2827300"/>
                <a:ext cx="819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sp>
            <p:nvSpPr>
              <p:cNvPr id="6430" name="Google Shape;6430;p1283"/>
              <p:cNvSpPr/>
              <p:nvPr/>
            </p:nvSpPr>
            <p:spPr>
              <a:xfrm>
                <a:off x="8623100" y="30144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grpSp>
        <p:grpSp>
          <p:nvGrpSpPr>
            <p:cNvPr id="6431" name="Google Shape;6431;p1283"/>
            <p:cNvGrpSpPr/>
            <p:nvPr/>
          </p:nvGrpSpPr>
          <p:grpSpPr>
            <a:xfrm>
              <a:off x="8652425" y="3037225"/>
              <a:ext cx="339400" cy="241250"/>
              <a:chOff x="6339775" y="4248825"/>
              <a:chExt cx="339400" cy="241250"/>
            </a:xfrm>
          </p:grpSpPr>
          <p:sp>
            <p:nvSpPr>
              <p:cNvPr id="6432" name="Google Shape;6432;p1283"/>
              <p:cNvSpPr/>
              <p:nvPr/>
            </p:nvSpPr>
            <p:spPr>
              <a:xfrm>
                <a:off x="6410425" y="4452275"/>
                <a:ext cx="819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sp>
            <p:nvSpPr>
              <p:cNvPr id="6433" name="Google Shape;6433;p1283"/>
              <p:cNvSpPr/>
              <p:nvPr/>
            </p:nvSpPr>
            <p:spPr>
              <a:xfrm>
                <a:off x="6339775" y="4362150"/>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sp>
            <p:nvSpPr>
              <p:cNvPr id="6434" name="Google Shape;6434;p1283"/>
              <p:cNvSpPr/>
              <p:nvPr/>
            </p:nvSpPr>
            <p:spPr>
              <a:xfrm>
                <a:off x="6494925" y="43909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sp>
            <p:nvSpPr>
              <p:cNvPr id="6435" name="Google Shape;6435;p1283"/>
              <p:cNvSpPr/>
              <p:nvPr/>
            </p:nvSpPr>
            <p:spPr>
              <a:xfrm>
                <a:off x="6582975" y="4286625"/>
                <a:ext cx="819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sp>
            <p:nvSpPr>
              <p:cNvPr id="6436" name="Google Shape;6436;p1283"/>
              <p:cNvSpPr/>
              <p:nvPr/>
            </p:nvSpPr>
            <p:spPr>
              <a:xfrm>
                <a:off x="6619175" y="44323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sp>
            <p:nvSpPr>
              <p:cNvPr id="6437" name="Google Shape;6437;p1283"/>
              <p:cNvSpPr/>
              <p:nvPr/>
            </p:nvSpPr>
            <p:spPr>
              <a:xfrm>
                <a:off x="6427675" y="4248825"/>
                <a:ext cx="81900" cy="378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867"/>
                  <a:buFont typeface="Calibri"/>
                  <a:buNone/>
                </a:pPr>
                <a:endParaRPr sz="1867" b="0" i="0" u="none" strike="noStrike" cap="none">
                  <a:solidFill>
                    <a:schemeClr val="dk1"/>
                  </a:solidFill>
                  <a:latin typeface="Carlito"/>
                  <a:ea typeface="Carlito"/>
                  <a:cs typeface="Carlito"/>
                  <a:sym typeface="Carlito"/>
                </a:endParaRPr>
              </a:p>
            </p:txBody>
          </p:sp>
        </p:grpSp>
      </p:grpSp>
      <p:grpSp>
        <p:nvGrpSpPr>
          <p:cNvPr id="6438" name="Google Shape;6438;p1283"/>
          <p:cNvGrpSpPr/>
          <p:nvPr/>
        </p:nvGrpSpPr>
        <p:grpSpPr>
          <a:xfrm>
            <a:off x="4049567" y="-94061"/>
            <a:ext cx="901399" cy="890799"/>
            <a:chOff x="149650" y="1139903"/>
            <a:chExt cx="676049" cy="668099"/>
          </a:xfrm>
        </p:grpSpPr>
        <p:sp>
          <p:nvSpPr>
            <p:cNvPr id="6439" name="Google Shape;6439;p1283"/>
            <p:cNvSpPr/>
            <p:nvPr/>
          </p:nvSpPr>
          <p:spPr>
            <a:xfrm rot="-887204">
              <a:off x="264777" y="1281516"/>
              <a:ext cx="379873" cy="384866"/>
            </a:xfrm>
            <a:custGeom>
              <a:avLst/>
              <a:gdLst/>
              <a:ahLst/>
              <a:cxnLst/>
              <a:rect l="l" t="t" r="r" b="b"/>
              <a:pathLst>
                <a:path w="5783" h="5859" extrusionOk="0">
                  <a:moveTo>
                    <a:pt x="5764" y="3981"/>
                  </a:moveTo>
                  <a:lnTo>
                    <a:pt x="5764" y="3981"/>
                  </a:lnTo>
                  <a:cubicBezTo>
                    <a:pt x="5633" y="3531"/>
                    <a:pt x="5333" y="3123"/>
                    <a:pt x="4892" y="2873"/>
                  </a:cubicBezTo>
                  <a:cubicBezTo>
                    <a:pt x="4756" y="2795"/>
                    <a:pt x="4615" y="2737"/>
                    <a:pt x="4475" y="2693"/>
                  </a:cubicBezTo>
                  <a:cubicBezTo>
                    <a:pt x="4605" y="2625"/>
                    <a:pt x="4727" y="2538"/>
                    <a:pt x="4843" y="2431"/>
                  </a:cubicBezTo>
                  <a:cubicBezTo>
                    <a:pt x="5221" y="2092"/>
                    <a:pt x="5430" y="1631"/>
                    <a:pt x="5464" y="1161"/>
                  </a:cubicBezTo>
                  <a:cubicBezTo>
                    <a:pt x="5483" y="880"/>
                    <a:pt x="5260" y="633"/>
                    <a:pt x="4974" y="623"/>
                  </a:cubicBezTo>
                  <a:cubicBezTo>
                    <a:pt x="4503" y="608"/>
                    <a:pt x="4024" y="769"/>
                    <a:pt x="3646" y="1108"/>
                  </a:cubicBezTo>
                  <a:cubicBezTo>
                    <a:pt x="3534" y="1214"/>
                    <a:pt x="3432" y="1326"/>
                    <a:pt x="3350" y="1452"/>
                  </a:cubicBezTo>
                  <a:cubicBezTo>
                    <a:pt x="3321" y="1307"/>
                    <a:pt x="3277" y="1161"/>
                    <a:pt x="3214" y="1016"/>
                  </a:cubicBezTo>
                  <a:cubicBezTo>
                    <a:pt x="3006" y="555"/>
                    <a:pt x="2632" y="216"/>
                    <a:pt x="2196" y="37"/>
                  </a:cubicBezTo>
                  <a:cubicBezTo>
                    <a:pt x="1934" y="-70"/>
                    <a:pt x="1628" y="66"/>
                    <a:pt x="1532" y="332"/>
                  </a:cubicBezTo>
                  <a:cubicBezTo>
                    <a:pt x="1371" y="778"/>
                    <a:pt x="1377" y="1282"/>
                    <a:pt x="1585" y="1748"/>
                  </a:cubicBezTo>
                  <a:cubicBezTo>
                    <a:pt x="1648" y="1888"/>
                    <a:pt x="1726" y="2019"/>
                    <a:pt x="1818" y="2135"/>
                  </a:cubicBezTo>
                  <a:cubicBezTo>
                    <a:pt x="1672" y="2116"/>
                    <a:pt x="1517" y="2111"/>
                    <a:pt x="1362" y="2131"/>
                  </a:cubicBezTo>
                  <a:cubicBezTo>
                    <a:pt x="858" y="2184"/>
                    <a:pt x="422" y="2431"/>
                    <a:pt x="116" y="2795"/>
                  </a:cubicBezTo>
                  <a:cubicBezTo>
                    <a:pt x="4" y="2930"/>
                    <a:pt x="-25" y="3104"/>
                    <a:pt x="19" y="3259"/>
                  </a:cubicBezTo>
                  <a:cubicBezTo>
                    <a:pt x="33" y="3313"/>
                    <a:pt x="58" y="3356"/>
                    <a:pt x="87" y="3405"/>
                  </a:cubicBezTo>
                  <a:cubicBezTo>
                    <a:pt x="116" y="3444"/>
                    <a:pt x="150" y="3482"/>
                    <a:pt x="193" y="3516"/>
                  </a:cubicBezTo>
                  <a:cubicBezTo>
                    <a:pt x="567" y="3807"/>
                    <a:pt x="1047" y="3957"/>
                    <a:pt x="1556" y="3904"/>
                  </a:cubicBezTo>
                  <a:cubicBezTo>
                    <a:pt x="1706" y="3889"/>
                    <a:pt x="1856" y="3851"/>
                    <a:pt x="1997" y="3802"/>
                  </a:cubicBezTo>
                  <a:cubicBezTo>
                    <a:pt x="1929" y="3938"/>
                    <a:pt x="1881" y="4079"/>
                    <a:pt x="1851" y="4234"/>
                  </a:cubicBezTo>
                  <a:cubicBezTo>
                    <a:pt x="1745" y="4728"/>
                    <a:pt x="1847" y="5223"/>
                    <a:pt x="2099" y="5625"/>
                  </a:cubicBezTo>
                  <a:cubicBezTo>
                    <a:pt x="2249" y="5863"/>
                    <a:pt x="2574" y="5931"/>
                    <a:pt x="2812" y="5775"/>
                  </a:cubicBezTo>
                  <a:cubicBezTo>
                    <a:pt x="3199" y="5508"/>
                    <a:pt x="3490" y="5097"/>
                    <a:pt x="3597" y="4602"/>
                  </a:cubicBezTo>
                  <a:cubicBezTo>
                    <a:pt x="3631" y="4447"/>
                    <a:pt x="3641" y="4297"/>
                    <a:pt x="3636" y="4146"/>
                  </a:cubicBezTo>
                  <a:cubicBezTo>
                    <a:pt x="3742" y="4253"/>
                    <a:pt x="3869" y="4340"/>
                    <a:pt x="3999" y="4418"/>
                  </a:cubicBezTo>
                  <a:cubicBezTo>
                    <a:pt x="4441" y="4675"/>
                    <a:pt x="4945" y="4728"/>
                    <a:pt x="5400" y="4617"/>
                  </a:cubicBezTo>
                  <a:cubicBezTo>
                    <a:pt x="5677" y="4544"/>
                    <a:pt x="5842" y="4258"/>
                    <a:pt x="5764" y="3981"/>
                  </a:cubicBezTo>
                  <a:close/>
                </a:path>
              </a:pathLst>
            </a:custGeom>
            <a:solidFill>
              <a:srgbClr val="CFA17B">
                <a:alpha val="36078"/>
              </a:srgbClr>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Clr>
                  <a:schemeClr val="dk1"/>
                </a:buClr>
                <a:buSzPts val="2400"/>
                <a:buFont typeface="Calibri"/>
                <a:buNone/>
              </a:pPr>
              <a:endParaRPr sz="2400" b="0" i="0" u="none" strike="noStrike" cap="none">
                <a:solidFill>
                  <a:srgbClr val="000000"/>
                </a:solidFill>
                <a:latin typeface="Arial"/>
                <a:ea typeface="Arial"/>
                <a:cs typeface="Arial"/>
                <a:sym typeface="Arial"/>
              </a:endParaRPr>
            </a:p>
          </p:txBody>
        </p:sp>
        <p:pic>
          <p:nvPicPr>
            <p:cNvPr id="6440" name="Google Shape;6440;p1283"/>
            <p:cNvPicPr preferRelativeResize="0"/>
            <p:nvPr/>
          </p:nvPicPr>
          <p:blipFill rotWithShape="1">
            <a:blip r:embed="rId4">
              <a:alphaModFix/>
            </a:blip>
            <a:srcRect/>
            <a:stretch/>
          </p:blipFill>
          <p:spPr>
            <a:xfrm rot="3521815">
              <a:off x="249041" y="1223448"/>
              <a:ext cx="477268" cy="501009"/>
            </a:xfrm>
            <a:prstGeom prst="rect">
              <a:avLst/>
            </a:prstGeom>
            <a:noFill/>
            <a:ln>
              <a:noFill/>
            </a:ln>
          </p:spPr>
        </p:pic>
      </p:grpSp>
      <p:grpSp>
        <p:nvGrpSpPr>
          <p:cNvPr id="6441" name="Google Shape;6441;p1283"/>
          <p:cNvGrpSpPr/>
          <p:nvPr/>
        </p:nvGrpSpPr>
        <p:grpSpPr>
          <a:xfrm>
            <a:off x="10538672" y="-648101"/>
            <a:ext cx="1450429" cy="1998903"/>
            <a:chOff x="7904004" y="-486077"/>
            <a:chExt cx="1087822" cy="1499177"/>
          </a:xfrm>
        </p:grpSpPr>
        <p:sp>
          <p:nvSpPr>
            <p:cNvPr id="6442" name="Google Shape;6442;p1283"/>
            <p:cNvSpPr/>
            <p:nvPr/>
          </p:nvSpPr>
          <p:spPr>
            <a:xfrm rot="-5400000">
              <a:off x="7721092" y="-264460"/>
              <a:ext cx="1409172" cy="1043348"/>
            </a:xfrm>
            <a:custGeom>
              <a:avLst/>
              <a:gdLst/>
              <a:ahLst/>
              <a:cxnLst/>
              <a:rect l="l" t="t" r="r" b="b"/>
              <a:pathLst>
                <a:path w="5077" h="3759" extrusionOk="0">
                  <a:moveTo>
                    <a:pt x="4805" y="0"/>
                  </a:moveTo>
                  <a:lnTo>
                    <a:pt x="4805" y="0"/>
                  </a:lnTo>
                  <a:cubicBezTo>
                    <a:pt x="4334" y="241"/>
                    <a:pt x="4334" y="241"/>
                    <a:pt x="4334" y="241"/>
                  </a:cubicBezTo>
                  <a:lnTo>
                    <a:pt x="4334" y="241"/>
                  </a:lnTo>
                  <a:cubicBezTo>
                    <a:pt x="471" y="2199"/>
                    <a:pt x="471" y="2199"/>
                    <a:pt x="471" y="2199"/>
                  </a:cubicBezTo>
                  <a:lnTo>
                    <a:pt x="471" y="2199"/>
                  </a:lnTo>
                  <a:cubicBezTo>
                    <a:pt x="0" y="2434"/>
                    <a:pt x="0" y="2434"/>
                    <a:pt x="0" y="2434"/>
                  </a:cubicBezTo>
                  <a:cubicBezTo>
                    <a:pt x="256" y="2936"/>
                    <a:pt x="629" y="3299"/>
                    <a:pt x="1070" y="3514"/>
                  </a:cubicBezTo>
                  <a:cubicBezTo>
                    <a:pt x="1402" y="3678"/>
                    <a:pt x="1776" y="3759"/>
                    <a:pt x="2154" y="3759"/>
                  </a:cubicBezTo>
                  <a:cubicBezTo>
                    <a:pt x="2605" y="3759"/>
                    <a:pt x="3075" y="3642"/>
                    <a:pt x="3521" y="3417"/>
                  </a:cubicBezTo>
                  <a:cubicBezTo>
                    <a:pt x="4846" y="2747"/>
                    <a:pt x="5480" y="1325"/>
                    <a:pt x="4805" y="0"/>
                  </a:cubicBezTo>
                  <a:close/>
                </a:path>
              </a:pathLst>
            </a:custGeom>
            <a:solidFill>
              <a:srgbClr val="CFA17B">
                <a:alpha val="36078"/>
              </a:srgbClr>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Clr>
                  <a:schemeClr val="dk1"/>
                </a:buClr>
                <a:buSzPts val="2400"/>
                <a:buFont typeface="Calibri"/>
                <a:buNone/>
              </a:pPr>
              <a:endParaRPr sz="2400" b="1" i="0" u="none" strike="noStrike" cap="none">
                <a:solidFill>
                  <a:srgbClr val="000000"/>
                </a:solidFill>
                <a:latin typeface="Calibri"/>
                <a:ea typeface="Calibri"/>
                <a:cs typeface="Calibri"/>
                <a:sym typeface="Calibri"/>
              </a:endParaRPr>
            </a:p>
          </p:txBody>
        </p:sp>
        <p:pic>
          <p:nvPicPr>
            <p:cNvPr id="6443" name="Google Shape;6443;p1283"/>
            <p:cNvPicPr preferRelativeResize="0"/>
            <p:nvPr/>
          </p:nvPicPr>
          <p:blipFill rotWithShape="1">
            <a:blip r:embed="rId5">
              <a:alphaModFix/>
            </a:blip>
            <a:srcRect/>
            <a:stretch/>
          </p:blipFill>
          <p:spPr>
            <a:xfrm rot="-5400000">
              <a:off x="7705600" y="-273126"/>
              <a:ext cx="1499177" cy="1073275"/>
            </a:xfrm>
            <a:prstGeom prst="rect">
              <a:avLst/>
            </a:prstGeom>
            <a:noFill/>
            <a:ln>
              <a:noFill/>
            </a:ln>
          </p:spPr>
        </p:pic>
      </p:grpSp>
      <p:grpSp>
        <p:nvGrpSpPr>
          <p:cNvPr id="6444" name="Google Shape;6444;p1283"/>
          <p:cNvGrpSpPr/>
          <p:nvPr/>
        </p:nvGrpSpPr>
        <p:grpSpPr>
          <a:xfrm rot="1941255">
            <a:off x="10978763" y="4947679"/>
            <a:ext cx="2593890" cy="2588959"/>
            <a:chOff x="8318302" y="1011963"/>
            <a:chExt cx="1708672" cy="1705425"/>
          </a:xfrm>
        </p:grpSpPr>
        <p:sp>
          <p:nvSpPr>
            <p:cNvPr id="6445" name="Google Shape;6445;p1283"/>
            <p:cNvSpPr/>
            <p:nvPr/>
          </p:nvSpPr>
          <p:spPr>
            <a:xfrm>
              <a:off x="8617366" y="1337350"/>
              <a:ext cx="1059475" cy="1058821"/>
            </a:xfrm>
            <a:custGeom>
              <a:avLst/>
              <a:gdLst/>
              <a:ahLst/>
              <a:cxnLst/>
              <a:rect l="l" t="t" r="r" b="b"/>
              <a:pathLst>
                <a:path w="4954" h="4951" extrusionOk="0">
                  <a:moveTo>
                    <a:pt x="1437" y="1995"/>
                  </a:moveTo>
                  <a:lnTo>
                    <a:pt x="1437" y="1995"/>
                  </a:lnTo>
                  <a:cubicBezTo>
                    <a:pt x="1493" y="1872"/>
                    <a:pt x="1575" y="1754"/>
                    <a:pt x="1682" y="1652"/>
                  </a:cubicBezTo>
                  <a:lnTo>
                    <a:pt x="1682" y="1652"/>
                  </a:lnTo>
                  <a:cubicBezTo>
                    <a:pt x="1688" y="1647"/>
                    <a:pt x="1693" y="1637"/>
                    <a:pt x="1703" y="1632"/>
                  </a:cubicBezTo>
                  <a:cubicBezTo>
                    <a:pt x="1703" y="1627"/>
                    <a:pt x="1703" y="1627"/>
                    <a:pt x="1703" y="1627"/>
                  </a:cubicBezTo>
                  <a:cubicBezTo>
                    <a:pt x="1713" y="1621"/>
                    <a:pt x="1718" y="1616"/>
                    <a:pt x="1724" y="1611"/>
                  </a:cubicBezTo>
                  <a:cubicBezTo>
                    <a:pt x="1729" y="1606"/>
                    <a:pt x="1729" y="1606"/>
                    <a:pt x="1729" y="1606"/>
                  </a:cubicBezTo>
                  <a:lnTo>
                    <a:pt x="1729" y="1606"/>
                  </a:lnTo>
                  <a:cubicBezTo>
                    <a:pt x="1739" y="1601"/>
                    <a:pt x="1744" y="1596"/>
                    <a:pt x="1749" y="1591"/>
                  </a:cubicBezTo>
                  <a:cubicBezTo>
                    <a:pt x="1754" y="1585"/>
                    <a:pt x="1754" y="1585"/>
                    <a:pt x="1754" y="1585"/>
                  </a:cubicBezTo>
                  <a:cubicBezTo>
                    <a:pt x="1764" y="1581"/>
                    <a:pt x="1769" y="1575"/>
                    <a:pt x="1775" y="1570"/>
                  </a:cubicBezTo>
                  <a:lnTo>
                    <a:pt x="1775" y="1570"/>
                  </a:lnTo>
                  <a:cubicBezTo>
                    <a:pt x="1892" y="1478"/>
                    <a:pt x="2020" y="1417"/>
                    <a:pt x="2154" y="1376"/>
                  </a:cubicBezTo>
                  <a:lnTo>
                    <a:pt x="2154" y="1376"/>
                  </a:lnTo>
                  <a:cubicBezTo>
                    <a:pt x="2158" y="1376"/>
                    <a:pt x="2169" y="1371"/>
                    <a:pt x="2174" y="1371"/>
                  </a:cubicBezTo>
                  <a:cubicBezTo>
                    <a:pt x="2179" y="1371"/>
                    <a:pt x="2179" y="1371"/>
                    <a:pt x="2179" y="1371"/>
                  </a:cubicBezTo>
                  <a:cubicBezTo>
                    <a:pt x="2276" y="1345"/>
                    <a:pt x="2379" y="1330"/>
                    <a:pt x="2476" y="1330"/>
                  </a:cubicBezTo>
                  <a:cubicBezTo>
                    <a:pt x="2681" y="1330"/>
                    <a:pt x="2885" y="1386"/>
                    <a:pt x="3064" y="1494"/>
                  </a:cubicBezTo>
                  <a:lnTo>
                    <a:pt x="3064" y="1494"/>
                  </a:lnTo>
                  <a:cubicBezTo>
                    <a:pt x="3151" y="1545"/>
                    <a:pt x="3238" y="1611"/>
                    <a:pt x="3310" y="1688"/>
                  </a:cubicBezTo>
                  <a:cubicBezTo>
                    <a:pt x="3315" y="1693"/>
                    <a:pt x="3315" y="1693"/>
                    <a:pt x="3315" y="1693"/>
                  </a:cubicBezTo>
                  <a:cubicBezTo>
                    <a:pt x="3325" y="1703"/>
                    <a:pt x="3335" y="1714"/>
                    <a:pt x="3346" y="1724"/>
                  </a:cubicBezTo>
                  <a:lnTo>
                    <a:pt x="3346" y="1724"/>
                  </a:lnTo>
                  <a:cubicBezTo>
                    <a:pt x="3346" y="1729"/>
                    <a:pt x="3346" y="1729"/>
                    <a:pt x="3346" y="1729"/>
                  </a:cubicBezTo>
                  <a:cubicBezTo>
                    <a:pt x="3351" y="1734"/>
                    <a:pt x="3356" y="1744"/>
                    <a:pt x="3366" y="1750"/>
                  </a:cubicBezTo>
                  <a:cubicBezTo>
                    <a:pt x="3366" y="1754"/>
                    <a:pt x="3366" y="1754"/>
                    <a:pt x="3371" y="1759"/>
                  </a:cubicBezTo>
                  <a:cubicBezTo>
                    <a:pt x="3376" y="1765"/>
                    <a:pt x="3382" y="1770"/>
                    <a:pt x="3386" y="1780"/>
                  </a:cubicBezTo>
                  <a:cubicBezTo>
                    <a:pt x="3392" y="1785"/>
                    <a:pt x="3392" y="1785"/>
                    <a:pt x="3392" y="1785"/>
                  </a:cubicBezTo>
                  <a:cubicBezTo>
                    <a:pt x="3397" y="1790"/>
                    <a:pt x="3402" y="1801"/>
                    <a:pt x="3407" y="1806"/>
                  </a:cubicBezTo>
                  <a:lnTo>
                    <a:pt x="3407" y="1806"/>
                  </a:lnTo>
                  <a:cubicBezTo>
                    <a:pt x="3494" y="1928"/>
                    <a:pt x="3555" y="2061"/>
                    <a:pt x="3586" y="2199"/>
                  </a:cubicBezTo>
                  <a:cubicBezTo>
                    <a:pt x="3591" y="2199"/>
                    <a:pt x="3591" y="2199"/>
                    <a:pt x="3591" y="2199"/>
                  </a:cubicBezTo>
                  <a:cubicBezTo>
                    <a:pt x="3653" y="2450"/>
                    <a:pt x="3627" y="2716"/>
                    <a:pt x="3520" y="2951"/>
                  </a:cubicBezTo>
                  <a:cubicBezTo>
                    <a:pt x="3515" y="2961"/>
                    <a:pt x="3509" y="2971"/>
                    <a:pt x="3504" y="2981"/>
                  </a:cubicBezTo>
                  <a:lnTo>
                    <a:pt x="3504" y="2981"/>
                  </a:lnTo>
                  <a:cubicBezTo>
                    <a:pt x="3499" y="2992"/>
                    <a:pt x="3494" y="3007"/>
                    <a:pt x="3484" y="3017"/>
                  </a:cubicBezTo>
                  <a:lnTo>
                    <a:pt x="3484" y="3017"/>
                  </a:lnTo>
                  <a:cubicBezTo>
                    <a:pt x="3427" y="3125"/>
                    <a:pt x="3356" y="3222"/>
                    <a:pt x="3264" y="3303"/>
                  </a:cubicBezTo>
                  <a:lnTo>
                    <a:pt x="3264" y="3303"/>
                  </a:lnTo>
                  <a:cubicBezTo>
                    <a:pt x="3259" y="3314"/>
                    <a:pt x="3253" y="3319"/>
                    <a:pt x="3248" y="3324"/>
                  </a:cubicBezTo>
                  <a:cubicBezTo>
                    <a:pt x="3238" y="3329"/>
                    <a:pt x="3233" y="3334"/>
                    <a:pt x="3228" y="3339"/>
                  </a:cubicBezTo>
                  <a:lnTo>
                    <a:pt x="3228" y="3339"/>
                  </a:lnTo>
                  <a:cubicBezTo>
                    <a:pt x="3223" y="3345"/>
                    <a:pt x="3223" y="3345"/>
                    <a:pt x="3223" y="3345"/>
                  </a:cubicBezTo>
                  <a:cubicBezTo>
                    <a:pt x="3218" y="3350"/>
                    <a:pt x="3213" y="3355"/>
                    <a:pt x="3208" y="3360"/>
                  </a:cubicBezTo>
                  <a:cubicBezTo>
                    <a:pt x="3197" y="3365"/>
                    <a:pt x="3192" y="3370"/>
                    <a:pt x="3187" y="3375"/>
                  </a:cubicBezTo>
                  <a:lnTo>
                    <a:pt x="3187" y="3375"/>
                  </a:lnTo>
                  <a:cubicBezTo>
                    <a:pt x="3084" y="3452"/>
                    <a:pt x="2982" y="3508"/>
                    <a:pt x="2870" y="3549"/>
                  </a:cubicBezTo>
                  <a:lnTo>
                    <a:pt x="2870" y="3549"/>
                  </a:lnTo>
                  <a:cubicBezTo>
                    <a:pt x="2793" y="3580"/>
                    <a:pt x="2716" y="3595"/>
                    <a:pt x="2639" y="3610"/>
                  </a:cubicBezTo>
                  <a:cubicBezTo>
                    <a:pt x="2588" y="3616"/>
                    <a:pt x="2532" y="3621"/>
                    <a:pt x="2476" y="3621"/>
                  </a:cubicBezTo>
                  <a:cubicBezTo>
                    <a:pt x="2327" y="3621"/>
                    <a:pt x="2184" y="3590"/>
                    <a:pt x="2046" y="3534"/>
                  </a:cubicBezTo>
                  <a:lnTo>
                    <a:pt x="2046" y="3534"/>
                  </a:lnTo>
                  <a:cubicBezTo>
                    <a:pt x="1913" y="3483"/>
                    <a:pt x="1790" y="3401"/>
                    <a:pt x="1682" y="3299"/>
                  </a:cubicBezTo>
                  <a:lnTo>
                    <a:pt x="1682" y="3299"/>
                  </a:lnTo>
                  <a:cubicBezTo>
                    <a:pt x="1673" y="3293"/>
                    <a:pt x="1667" y="3283"/>
                    <a:pt x="1662" y="3278"/>
                  </a:cubicBezTo>
                  <a:cubicBezTo>
                    <a:pt x="1657" y="3273"/>
                    <a:pt x="1657" y="3273"/>
                    <a:pt x="1657" y="3273"/>
                  </a:cubicBezTo>
                  <a:cubicBezTo>
                    <a:pt x="1647" y="3268"/>
                    <a:pt x="1642" y="3258"/>
                    <a:pt x="1637" y="3252"/>
                  </a:cubicBezTo>
                  <a:lnTo>
                    <a:pt x="1631" y="3247"/>
                  </a:lnTo>
                  <a:cubicBezTo>
                    <a:pt x="1626" y="3242"/>
                    <a:pt x="1616" y="3232"/>
                    <a:pt x="1611" y="3222"/>
                  </a:cubicBezTo>
                  <a:lnTo>
                    <a:pt x="1611" y="3222"/>
                  </a:lnTo>
                  <a:cubicBezTo>
                    <a:pt x="1606" y="3217"/>
                    <a:pt x="1601" y="3212"/>
                    <a:pt x="1591" y="3201"/>
                  </a:cubicBezTo>
                  <a:cubicBezTo>
                    <a:pt x="1591" y="3201"/>
                    <a:pt x="1591" y="3196"/>
                    <a:pt x="1585" y="3196"/>
                  </a:cubicBezTo>
                  <a:cubicBezTo>
                    <a:pt x="1585" y="3191"/>
                    <a:pt x="1580" y="3186"/>
                    <a:pt x="1575" y="3186"/>
                  </a:cubicBezTo>
                  <a:cubicBezTo>
                    <a:pt x="1575" y="3181"/>
                    <a:pt x="1570" y="3176"/>
                    <a:pt x="1565" y="3170"/>
                  </a:cubicBezTo>
                  <a:cubicBezTo>
                    <a:pt x="1565" y="3165"/>
                    <a:pt x="1565" y="3165"/>
                    <a:pt x="1565" y="3165"/>
                  </a:cubicBezTo>
                  <a:cubicBezTo>
                    <a:pt x="1504" y="3089"/>
                    <a:pt x="1457" y="3002"/>
                    <a:pt x="1422" y="2916"/>
                  </a:cubicBezTo>
                  <a:cubicBezTo>
                    <a:pt x="1417" y="2916"/>
                    <a:pt x="1417" y="2916"/>
                    <a:pt x="1417" y="2916"/>
                  </a:cubicBezTo>
                  <a:cubicBezTo>
                    <a:pt x="1360" y="2773"/>
                    <a:pt x="1330" y="2624"/>
                    <a:pt x="1330" y="2476"/>
                  </a:cubicBezTo>
                  <a:cubicBezTo>
                    <a:pt x="1330" y="2373"/>
                    <a:pt x="1345" y="2271"/>
                    <a:pt x="1371" y="2174"/>
                  </a:cubicBezTo>
                  <a:cubicBezTo>
                    <a:pt x="1375" y="2169"/>
                    <a:pt x="1375" y="2159"/>
                    <a:pt x="1381" y="2148"/>
                  </a:cubicBezTo>
                  <a:cubicBezTo>
                    <a:pt x="1391" y="2112"/>
                    <a:pt x="1401" y="2077"/>
                    <a:pt x="1417" y="2046"/>
                  </a:cubicBezTo>
                  <a:cubicBezTo>
                    <a:pt x="1422" y="2026"/>
                    <a:pt x="1427" y="2010"/>
                    <a:pt x="1437" y="1995"/>
                  </a:cubicBezTo>
                  <a:moveTo>
                    <a:pt x="2476" y="0"/>
                  </a:moveTo>
                  <a:lnTo>
                    <a:pt x="2476" y="0"/>
                  </a:lnTo>
                  <a:cubicBezTo>
                    <a:pt x="1985" y="0"/>
                    <a:pt x="1488" y="143"/>
                    <a:pt x="1064" y="440"/>
                  </a:cubicBezTo>
                  <a:cubicBezTo>
                    <a:pt x="1064" y="445"/>
                    <a:pt x="1064" y="445"/>
                    <a:pt x="1064" y="445"/>
                  </a:cubicBezTo>
                  <a:cubicBezTo>
                    <a:pt x="1048" y="455"/>
                    <a:pt x="1033" y="465"/>
                    <a:pt x="1012" y="476"/>
                  </a:cubicBezTo>
                  <a:cubicBezTo>
                    <a:pt x="1007" y="480"/>
                    <a:pt x="1007" y="480"/>
                    <a:pt x="1007" y="480"/>
                  </a:cubicBezTo>
                  <a:cubicBezTo>
                    <a:pt x="997" y="491"/>
                    <a:pt x="981" y="501"/>
                    <a:pt x="966" y="511"/>
                  </a:cubicBezTo>
                  <a:cubicBezTo>
                    <a:pt x="961" y="516"/>
                    <a:pt x="961" y="516"/>
                    <a:pt x="956" y="522"/>
                  </a:cubicBezTo>
                  <a:cubicBezTo>
                    <a:pt x="946" y="532"/>
                    <a:pt x="930" y="542"/>
                    <a:pt x="915" y="552"/>
                  </a:cubicBezTo>
                  <a:cubicBezTo>
                    <a:pt x="915" y="552"/>
                    <a:pt x="910" y="558"/>
                    <a:pt x="905" y="558"/>
                  </a:cubicBezTo>
                  <a:cubicBezTo>
                    <a:pt x="890" y="573"/>
                    <a:pt x="874" y="588"/>
                    <a:pt x="859" y="603"/>
                  </a:cubicBezTo>
                  <a:cubicBezTo>
                    <a:pt x="839" y="614"/>
                    <a:pt x="823" y="629"/>
                    <a:pt x="808" y="644"/>
                  </a:cubicBezTo>
                  <a:cubicBezTo>
                    <a:pt x="808" y="649"/>
                    <a:pt x="803" y="649"/>
                    <a:pt x="797" y="654"/>
                  </a:cubicBezTo>
                  <a:cubicBezTo>
                    <a:pt x="787" y="665"/>
                    <a:pt x="772" y="675"/>
                    <a:pt x="761" y="690"/>
                  </a:cubicBezTo>
                  <a:cubicBezTo>
                    <a:pt x="757" y="690"/>
                    <a:pt x="757" y="696"/>
                    <a:pt x="752" y="696"/>
                  </a:cubicBezTo>
                  <a:cubicBezTo>
                    <a:pt x="741" y="711"/>
                    <a:pt x="726" y="721"/>
                    <a:pt x="716" y="736"/>
                  </a:cubicBezTo>
                  <a:cubicBezTo>
                    <a:pt x="710" y="742"/>
                    <a:pt x="710" y="742"/>
                    <a:pt x="710" y="742"/>
                  </a:cubicBezTo>
                  <a:cubicBezTo>
                    <a:pt x="695" y="752"/>
                    <a:pt x="685" y="767"/>
                    <a:pt x="670" y="782"/>
                  </a:cubicBezTo>
                  <a:lnTo>
                    <a:pt x="670" y="782"/>
                  </a:lnTo>
                  <a:cubicBezTo>
                    <a:pt x="-108" y="1611"/>
                    <a:pt x="-221" y="2870"/>
                    <a:pt x="393" y="3815"/>
                  </a:cubicBezTo>
                  <a:cubicBezTo>
                    <a:pt x="398" y="3820"/>
                    <a:pt x="398" y="3820"/>
                    <a:pt x="403" y="3826"/>
                  </a:cubicBezTo>
                  <a:cubicBezTo>
                    <a:pt x="409" y="3836"/>
                    <a:pt x="419" y="3851"/>
                    <a:pt x="424" y="3861"/>
                  </a:cubicBezTo>
                  <a:cubicBezTo>
                    <a:pt x="429" y="3866"/>
                    <a:pt x="434" y="3872"/>
                    <a:pt x="434" y="3877"/>
                  </a:cubicBezTo>
                  <a:cubicBezTo>
                    <a:pt x="445" y="3887"/>
                    <a:pt x="449" y="3897"/>
                    <a:pt x="454" y="3907"/>
                  </a:cubicBezTo>
                  <a:cubicBezTo>
                    <a:pt x="460" y="3912"/>
                    <a:pt x="465" y="3923"/>
                    <a:pt x="470" y="3928"/>
                  </a:cubicBezTo>
                  <a:cubicBezTo>
                    <a:pt x="475" y="3938"/>
                    <a:pt x="485" y="3943"/>
                    <a:pt x="490" y="3953"/>
                  </a:cubicBezTo>
                  <a:cubicBezTo>
                    <a:pt x="496" y="3964"/>
                    <a:pt x="501" y="3968"/>
                    <a:pt x="511" y="3979"/>
                  </a:cubicBezTo>
                  <a:cubicBezTo>
                    <a:pt x="516" y="3984"/>
                    <a:pt x="521" y="3995"/>
                    <a:pt x="526" y="3999"/>
                  </a:cubicBezTo>
                  <a:cubicBezTo>
                    <a:pt x="536" y="4010"/>
                    <a:pt x="541" y="4020"/>
                    <a:pt x="552" y="4030"/>
                  </a:cubicBezTo>
                  <a:cubicBezTo>
                    <a:pt x="552" y="4035"/>
                    <a:pt x="557" y="4040"/>
                    <a:pt x="562" y="4046"/>
                  </a:cubicBezTo>
                  <a:cubicBezTo>
                    <a:pt x="577" y="4061"/>
                    <a:pt x="588" y="4076"/>
                    <a:pt x="603" y="4091"/>
                  </a:cubicBezTo>
                  <a:cubicBezTo>
                    <a:pt x="618" y="4112"/>
                    <a:pt x="634" y="4127"/>
                    <a:pt x="649" y="4143"/>
                  </a:cubicBezTo>
                  <a:cubicBezTo>
                    <a:pt x="649" y="4148"/>
                    <a:pt x="654" y="4153"/>
                    <a:pt x="659" y="4158"/>
                  </a:cubicBezTo>
                  <a:cubicBezTo>
                    <a:pt x="670" y="4168"/>
                    <a:pt x="680" y="4179"/>
                    <a:pt x="695" y="4194"/>
                  </a:cubicBezTo>
                  <a:cubicBezTo>
                    <a:pt x="695" y="4199"/>
                    <a:pt x="700" y="4199"/>
                    <a:pt x="705" y="4204"/>
                  </a:cubicBezTo>
                  <a:cubicBezTo>
                    <a:pt x="716" y="4219"/>
                    <a:pt x="731" y="4230"/>
                    <a:pt x="741" y="4240"/>
                  </a:cubicBezTo>
                  <a:cubicBezTo>
                    <a:pt x="746" y="4245"/>
                    <a:pt x="746" y="4245"/>
                    <a:pt x="752" y="4250"/>
                  </a:cubicBezTo>
                  <a:cubicBezTo>
                    <a:pt x="761" y="4266"/>
                    <a:pt x="777" y="4275"/>
                    <a:pt x="787" y="4286"/>
                  </a:cubicBezTo>
                  <a:cubicBezTo>
                    <a:pt x="792" y="4291"/>
                    <a:pt x="792" y="4291"/>
                    <a:pt x="797" y="4296"/>
                  </a:cubicBezTo>
                  <a:cubicBezTo>
                    <a:pt x="813" y="4306"/>
                    <a:pt x="828" y="4322"/>
                    <a:pt x="839" y="4332"/>
                  </a:cubicBezTo>
                  <a:cubicBezTo>
                    <a:pt x="843" y="4337"/>
                    <a:pt x="843" y="4337"/>
                    <a:pt x="843" y="4337"/>
                  </a:cubicBezTo>
                  <a:cubicBezTo>
                    <a:pt x="1309" y="4741"/>
                    <a:pt x="1892" y="4951"/>
                    <a:pt x="2476" y="4951"/>
                  </a:cubicBezTo>
                  <a:cubicBezTo>
                    <a:pt x="2977" y="4951"/>
                    <a:pt x="3479" y="4802"/>
                    <a:pt x="3903" y="4495"/>
                  </a:cubicBezTo>
                  <a:cubicBezTo>
                    <a:pt x="3909" y="4495"/>
                    <a:pt x="3909" y="4495"/>
                    <a:pt x="3914" y="4491"/>
                  </a:cubicBezTo>
                  <a:cubicBezTo>
                    <a:pt x="3924" y="4480"/>
                    <a:pt x="3939" y="4470"/>
                    <a:pt x="3954" y="4465"/>
                  </a:cubicBezTo>
                  <a:cubicBezTo>
                    <a:pt x="3960" y="4460"/>
                    <a:pt x="3965" y="4455"/>
                    <a:pt x="3970" y="4450"/>
                  </a:cubicBezTo>
                  <a:cubicBezTo>
                    <a:pt x="3980" y="4444"/>
                    <a:pt x="3990" y="4434"/>
                    <a:pt x="4001" y="4424"/>
                  </a:cubicBezTo>
                  <a:cubicBezTo>
                    <a:pt x="4011" y="4419"/>
                    <a:pt x="4016" y="4414"/>
                    <a:pt x="4026" y="4404"/>
                  </a:cubicBezTo>
                  <a:cubicBezTo>
                    <a:pt x="4031" y="4398"/>
                    <a:pt x="4041" y="4393"/>
                    <a:pt x="4047" y="4388"/>
                  </a:cubicBezTo>
                  <a:cubicBezTo>
                    <a:pt x="4067" y="4373"/>
                    <a:pt x="4083" y="4363"/>
                    <a:pt x="4098" y="4347"/>
                  </a:cubicBezTo>
                  <a:cubicBezTo>
                    <a:pt x="4113" y="4332"/>
                    <a:pt x="4129" y="4322"/>
                    <a:pt x="4144" y="4306"/>
                  </a:cubicBezTo>
                  <a:cubicBezTo>
                    <a:pt x="4149" y="4301"/>
                    <a:pt x="4159" y="4291"/>
                    <a:pt x="4164" y="4286"/>
                  </a:cubicBezTo>
                  <a:cubicBezTo>
                    <a:pt x="4174" y="4281"/>
                    <a:pt x="4180" y="4271"/>
                    <a:pt x="4190" y="4266"/>
                  </a:cubicBezTo>
                  <a:cubicBezTo>
                    <a:pt x="4200" y="4255"/>
                    <a:pt x="4205" y="4245"/>
                    <a:pt x="4216" y="4235"/>
                  </a:cubicBezTo>
                  <a:cubicBezTo>
                    <a:pt x="4221" y="4230"/>
                    <a:pt x="4225" y="4230"/>
                    <a:pt x="4231" y="4224"/>
                  </a:cubicBezTo>
                  <a:cubicBezTo>
                    <a:pt x="4241" y="4209"/>
                    <a:pt x="4256" y="4199"/>
                    <a:pt x="4267" y="4189"/>
                  </a:cubicBezTo>
                  <a:cubicBezTo>
                    <a:pt x="4267" y="4184"/>
                    <a:pt x="4272" y="4184"/>
                    <a:pt x="4272" y="4179"/>
                  </a:cubicBezTo>
                  <a:cubicBezTo>
                    <a:pt x="5060" y="3355"/>
                    <a:pt x="5177" y="2087"/>
                    <a:pt x="4558" y="1136"/>
                  </a:cubicBezTo>
                  <a:cubicBezTo>
                    <a:pt x="4558" y="1130"/>
                    <a:pt x="4553" y="1125"/>
                    <a:pt x="4553" y="1125"/>
                  </a:cubicBezTo>
                  <a:cubicBezTo>
                    <a:pt x="4548" y="1115"/>
                    <a:pt x="4538" y="1105"/>
                    <a:pt x="4533" y="1094"/>
                  </a:cubicBezTo>
                  <a:cubicBezTo>
                    <a:pt x="4528" y="1084"/>
                    <a:pt x="4523" y="1074"/>
                    <a:pt x="4512" y="1069"/>
                  </a:cubicBezTo>
                  <a:cubicBezTo>
                    <a:pt x="4507" y="1058"/>
                    <a:pt x="4507" y="1054"/>
                    <a:pt x="4502" y="1049"/>
                  </a:cubicBezTo>
                  <a:cubicBezTo>
                    <a:pt x="4492" y="1033"/>
                    <a:pt x="4481" y="1023"/>
                    <a:pt x="4477" y="1013"/>
                  </a:cubicBezTo>
                  <a:cubicBezTo>
                    <a:pt x="4471" y="1007"/>
                    <a:pt x="4466" y="1003"/>
                    <a:pt x="4466" y="997"/>
                  </a:cubicBezTo>
                  <a:cubicBezTo>
                    <a:pt x="4456" y="987"/>
                    <a:pt x="4446" y="972"/>
                    <a:pt x="4436" y="956"/>
                  </a:cubicBezTo>
                  <a:cubicBezTo>
                    <a:pt x="4430" y="956"/>
                    <a:pt x="4430" y="951"/>
                    <a:pt x="4425" y="951"/>
                  </a:cubicBezTo>
                  <a:cubicBezTo>
                    <a:pt x="4415" y="936"/>
                    <a:pt x="4405" y="920"/>
                    <a:pt x="4394" y="905"/>
                  </a:cubicBezTo>
                  <a:cubicBezTo>
                    <a:pt x="4390" y="900"/>
                    <a:pt x="4390" y="900"/>
                    <a:pt x="4390" y="900"/>
                  </a:cubicBezTo>
                  <a:cubicBezTo>
                    <a:pt x="4379" y="885"/>
                    <a:pt x="4364" y="869"/>
                    <a:pt x="4348" y="854"/>
                  </a:cubicBezTo>
                  <a:cubicBezTo>
                    <a:pt x="4338" y="838"/>
                    <a:pt x="4323" y="823"/>
                    <a:pt x="4313" y="808"/>
                  </a:cubicBezTo>
                  <a:cubicBezTo>
                    <a:pt x="4308" y="803"/>
                    <a:pt x="4303" y="798"/>
                    <a:pt x="4297" y="793"/>
                  </a:cubicBezTo>
                  <a:cubicBezTo>
                    <a:pt x="4287" y="787"/>
                    <a:pt x="4277" y="777"/>
                    <a:pt x="4272" y="767"/>
                  </a:cubicBezTo>
                  <a:cubicBezTo>
                    <a:pt x="4261" y="762"/>
                    <a:pt x="4256" y="752"/>
                    <a:pt x="4252" y="747"/>
                  </a:cubicBezTo>
                  <a:cubicBezTo>
                    <a:pt x="4241" y="742"/>
                    <a:pt x="4236" y="731"/>
                    <a:pt x="4231" y="726"/>
                  </a:cubicBezTo>
                  <a:cubicBezTo>
                    <a:pt x="4221" y="716"/>
                    <a:pt x="4216" y="711"/>
                    <a:pt x="4205" y="700"/>
                  </a:cubicBezTo>
                  <a:cubicBezTo>
                    <a:pt x="4200" y="696"/>
                    <a:pt x="4195" y="690"/>
                    <a:pt x="4190" y="685"/>
                  </a:cubicBezTo>
                  <a:cubicBezTo>
                    <a:pt x="4180" y="675"/>
                    <a:pt x="4169" y="665"/>
                    <a:pt x="4159" y="660"/>
                  </a:cubicBezTo>
                  <a:cubicBezTo>
                    <a:pt x="4154" y="654"/>
                    <a:pt x="4149" y="649"/>
                    <a:pt x="4149" y="644"/>
                  </a:cubicBezTo>
                  <a:cubicBezTo>
                    <a:pt x="4134" y="634"/>
                    <a:pt x="4123" y="629"/>
                    <a:pt x="4113" y="619"/>
                  </a:cubicBezTo>
                  <a:cubicBezTo>
                    <a:pt x="4113" y="614"/>
                    <a:pt x="4108" y="614"/>
                    <a:pt x="4108" y="609"/>
                  </a:cubicBezTo>
                  <a:cubicBezTo>
                    <a:pt x="3642" y="204"/>
                    <a:pt x="3059" y="0"/>
                    <a:pt x="2476" y="0"/>
                  </a:cubicBezTo>
                  <a:close/>
                </a:path>
              </a:pathLst>
            </a:custGeom>
            <a:solidFill>
              <a:srgbClr val="CFA17B">
                <a:alpha val="36078"/>
              </a:srgbClr>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Clr>
                  <a:schemeClr val="dk1"/>
                </a:buClr>
                <a:buSzPts val="2400"/>
                <a:buFont typeface="Calibri"/>
                <a:buNone/>
              </a:pPr>
              <a:endParaRPr sz="2400" b="0" i="0" u="none" strike="noStrike" cap="none">
                <a:solidFill>
                  <a:srgbClr val="000000"/>
                </a:solidFill>
                <a:latin typeface="Arial"/>
                <a:ea typeface="Arial"/>
                <a:cs typeface="Arial"/>
                <a:sym typeface="Arial"/>
              </a:endParaRPr>
            </a:p>
          </p:txBody>
        </p:sp>
        <p:pic>
          <p:nvPicPr>
            <p:cNvPr id="6446" name="Google Shape;6446;p1283"/>
            <p:cNvPicPr preferRelativeResize="0"/>
            <p:nvPr/>
          </p:nvPicPr>
          <p:blipFill rotWithShape="1">
            <a:blip r:embed="rId6">
              <a:alphaModFix/>
            </a:blip>
            <a:srcRect/>
            <a:stretch/>
          </p:blipFill>
          <p:spPr>
            <a:xfrm rot="2005365">
              <a:off x="8553711" y="1251469"/>
              <a:ext cx="1237854" cy="1226413"/>
            </a:xfrm>
            <a:prstGeom prst="rect">
              <a:avLst/>
            </a:prstGeom>
            <a:noFill/>
            <a:ln>
              <a:noFill/>
            </a:ln>
          </p:spPr>
        </p:pic>
      </p:grpSp>
      <p:grpSp>
        <p:nvGrpSpPr>
          <p:cNvPr id="6447" name="Google Shape;6447;p1283"/>
          <p:cNvGrpSpPr/>
          <p:nvPr/>
        </p:nvGrpSpPr>
        <p:grpSpPr>
          <a:xfrm rot="895619">
            <a:off x="6033389" y="86466"/>
            <a:ext cx="652414" cy="652407"/>
            <a:chOff x="4734035" y="511873"/>
            <a:chExt cx="489288" cy="489283"/>
          </a:xfrm>
        </p:grpSpPr>
        <p:sp>
          <p:nvSpPr>
            <p:cNvPr id="6448" name="Google Shape;6448;p1283"/>
            <p:cNvSpPr/>
            <p:nvPr/>
          </p:nvSpPr>
          <p:spPr>
            <a:xfrm rot="-2016437">
              <a:off x="4863019" y="615874"/>
              <a:ext cx="283909" cy="283692"/>
            </a:xfrm>
            <a:custGeom>
              <a:avLst/>
              <a:gdLst/>
              <a:ahLst/>
              <a:cxnLst/>
              <a:rect l="l" t="t" r="r" b="b"/>
              <a:pathLst>
                <a:path w="6037" h="6033" extrusionOk="0">
                  <a:moveTo>
                    <a:pt x="3361" y="6033"/>
                  </a:moveTo>
                  <a:lnTo>
                    <a:pt x="3361" y="6033"/>
                  </a:lnTo>
                  <a:cubicBezTo>
                    <a:pt x="3337" y="6033"/>
                    <a:pt x="3313" y="6033"/>
                    <a:pt x="3289" y="6033"/>
                  </a:cubicBezTo>
                  <a:cubicBezTo>
                    <a:pt x="3177" y="6018"/>
                    <a:pt x="3100" y="5950"/>
                    <a:pt x="3056" y="5848"/>
                  </a:cubicBezTo>
                  <a:cubicBezTo>
                    <a:pt x="2949" y="5586"/>
                    <a:pt x="2838" y="5329"/>
                    <a:pt x="2731" y="5072"/>
                  </a:cubicBezTo>
                  <a:cubicBezTo>
                    <a:pt x="2624" y="4821"/>
                    <a:pt x="2518" y="4564"/>
                    <a:pt x="2406" y="4312"/>
                  </a:cubicBezTo>
                  <a:cubicBezTo>
                    <a:pt x="2338" y="4142"/>
                    <a:pt x="2169" y="4059"/>
                    <a:pt x="1989" y="4098"/>
                  </a:cubicBezTo>
                  <a:cubicBezTo>
                    <a:pt x="1553" y="4200"/>
                    <a:pt x="1116" y="4297"/>
                    <a:pt x="680" y="4394"/>
                  </a:cubicBezTo>
                  <a:cubicBezTo>
                    <a:pt x="559" y="4423"/>
                    <a:pt x="448" y="4457"/>
                    <a:pt x="326" y="4472"/>
                  </a:cubicBezTo>
                  <a:cubicBezTo>
                    <a:pt x="215" y="4491"/>
                    <a:pt x="123" y="4447"/>
                    <a:pt x="55" y="4355"/>
                  </a:cubicBezTo>
                  <a:cubicBezTo>
                    <a:pt x="-37" y="4224"/>
                    <a:pt x="-13" y="4064"/>
                    <a:pt x="108" y="3963"/>
                  </a:cubicBezTo>
                  <a:cubicBezTo>
                    <a:pt x="253" y="3836"/>
                    <a:pt x="394" y="3710"/>
                    <a:pt x="540" y="3589"/>
                  </a:cubicBezTo>
                  <a:cubicBezTo>
                    <a:pt x="719" y="3434"/>
                    <a:pt x="898" y="3274"/>
                    <a:pt x="1078" y="3119"/>
                  </a:cubicBezTo>
                  <a:cubicBezTo>
                    <a:pt x="1141" y="3070"/>
                    <a:pt x="1199" y="3017"/>
                    <a:pt x="1257" y="2965"/>
                  </a:cubicBezTo>
                  <a:cubicBezTo>
                    <a:pt x="1359" y="2868"/>
                    <a:pt x="1417" y="2752"/>
                    <a:pt x="1431" y="2611"/>
                  </a:cubicBezTo>
                  <a:cubicBezTo>
                    <a:pt x="1451" y="2471"/>
                    <a:pt x="1407" y="2344"/>
                    <a:pt x="1335" y="2228"/>
                  </a:cubicBezTo>
                  <a:cubicBezTo>
                    <a:pt x="1088" y="1811"/>
                    <a:pt x="840" y="1394"/>
                    <a:pt x="588" y="977"/>
                  </a:cubicBezTo>
                  <a:cubicBezTo>
                    <a:pt x="496" y="812"/>
                    <a:pt x="554" y="623"/>
                    <a:pt x="719" y="551"/>
                  </a:cubicBezTo>
                  <a:cubicBezTo>
                    <a:pt x="797" y="517"/>
                    <a:pt x="879" y="517"/>
                    <a:pt x="952" y="556"/>
                  </a:cubicBezTo>
                  <a:cubicBezTo>
                    <a:pt x="1044" y="599"/>
                    <a:pt x="1126" y="657"/>
                    <a:pt x="1213" y="710"/>
                  </a:cubicBezTo>
                  <a:cubicBezTo>
                    <a:pt x="1567" y="924"/>
                    <a:pt x="1921" y="1137"/>
                    <a:pt x="2275" y="1350"/>
                  </a:cubicBezTo>
                  <a:cubicBezTo>
                    <a:pt x="2503" y="1486"/>
                    <a:pt x="2794" y="1448"/>
                    <a:pt x="2973" y="1258"/>
                  </a:cubicBezTo>
                  <a:cubicBezTo>
                    <a:pt x="3061" y="1171"/>
                    <a:pt x="3138" y="1074"/>
                    <a:pt x="3216" y="987"/>
                  </a:cubicBezTo>
                  <a:cubicBezTo>
                    <a:pt x="3323" y="866"/>
                    <a:pt x="3424" y="744"/>
                    <a:pt x="3531" y="628"/>
                  </a:cubicBezTo>
                  <a:cubicBezTo>
                    <a:pt x="3652" y="483"/>
                    <a:pt x="3778" y="342"/>
                    <a:pt x="3904" y="202"/>
                  </a:cubicBezTo>
                  <a:cubicBezTo>
                    <a:pt x="3948" y="153"/>
                    <a:pt x="3982" y="100"/>
                    <a:pt x="4035" y="61"/>
                  </a:cubicBezTo>
                  <a:cubicBezTo>
                    <a:pt x="4127" y="-12"/>
                    <a:pt x="4229" y="-16"/>
                    <a:pt x="4331" y="32"/>
                  </a:cubicBezTo>
                  <a:cubicBezTo>
                    <a:pt x="4438" y="80"/>
                    <a:pt x="4496" y="168"/>
                    <a:pt x="4496" y="284"/>
                  </a:cubicBezTo>
                  <a:cubicBezTo>
                    <a:pt x="4501" y="347"/>
                    <a:pt x="4476" y="405"/>
                    <a:pt x="4462" y="468"/>
                  </a:cubicBezTo>
                  <a:cubicBezTo>
                    <a:pt x="4374" y="851"/>
                    <a:pt x="4282" y="1234"/>
                    <a:pt x="4200" y="1617"/>
                  </a:cubicBezTo>
                  <a:cubicBezTo>
                    <a:pt x="4137" y="1893"/>
                    <a:pt x="4210" y="2141"/>
                    <a:pt x="4389" y="2354"/>
                  </a:cubicBezTo>
                  <a:cubicBezTo>
                    <a:pt x="4481" y="2461"/>
                    <a:pt x="4597" y="2529"/>
                    <a:pt x="4724" y="2587"/>
                  </a:cubicBezTo>
                  <a:cubicBezTo>
                    <a:pt x="5102" y="2747"/>
                    <a:pt x="5480" y="2907"/>
                    <a:pt x="5863" y="3070"/>
                  </a:cubicBezTo>
                  <a:cubicBezTo>
                    <a:pt x="5975" y="3119"/>
                    <a:pt x="6037" y="3211"/>
                    <a:pt x="6037" y="3337"/>
                  </a:cubicBezTo>
                  <a:cubicBezTo>
                    <a:pt x="6037" y="3351"/>
                    <a:pt x="6037" y="3361"/>
                    <a:pt x="6037" y="3376"/>
                  </a:cubicBezTo>
                  <a:cubicBezTo>
                    <a:pt x="6013" y="3526"/>
                    <a:pt x="5911" y="3613"/>
                    <a:pt x="5761" y="3628"/>
                  </a:cubicBezTo>
                  <a:cubicBezTo>
                    <a:pt x="5586" y="3642"/>
                    <a:pt x="5417" y="3657"/>
                    <a:pt x="5242" y="3672"/>
                  </a:cubicBezTo>
                  <a:cubicBezTo>
                    <a:pt x="5107" y="3686"/>
                    <a:pt x="4971" y="3696"/>
                    <a:pt x="4830" y="3706"/>
                  </a:cubicBezTo>
                  <a:cubicBezTo>
                    <a:pt x="4695" y="3720"/>
                    <a:pt x="4559" y="3730"/>
                    <a:pt x="4423" y="3744"/>
                  </a:cubicBezTo>
                  <a:cubicBezTo>
                    <a:pt x="4350" y="3749"/>
                    <a:pt x="4273" y="3754"/>
                    <a:pt x="4195" y="3774"/>
                  </a:cubicBezTo>
                  <a:cubicBezTo>
                    <a:pt x="3967" y="3841"/>
                    <a:pt x="3778" y="4059"/>
                    <a:pt x="3754" y="4302"/>
                  </a:cubicBezTo>
                  <a:cubicBezTo>
                    <a:pt x="3734" y="4433"/>
                    <a:pt x="3725" y="4573"/>
                    <a:pt x="3715" y="4709"/>
                  </a:cubicBezTo>
                  <a:cubicBezTo>
                    <a:pt x="3700" y="4835"/>
                    <a:pt x="3691" y="4961"/>
                    <a:pt x="3676" y="5087"/>
                  </a:cubicBezTo>
                  <a:cubicBezTo>
                    <a:pt x="3667" y="5218"/>
                    <a:pt x="3657" y="5344"/>
                    <a:pt x="3642" y="5470"/>
                  </a:cubicBezTo>
                  <a:cubicBezTo>
                    <a:pt x="3633" y="5577"/>
                    <a:pt x="3628" y="5688"/>
                    <a:pt x="3613" y="5795"/>
                  </a:cubicBezTo>
                  <a:cubicBezTo>
                    <a:pt x="3594" y="5926"/>
                    <a:pt x="3492" y="6018"/>
                    <a:pt x="3361" y="6033"/>
                  </a:cubicBezTo>
                  <a:close/>
                </a:path>
              </a:pathLst>
            </a:custGeom>
            <a:solidFill>
              <a:srgbClr val="CFA17B">
                <a:alpha val="36078"/>
              </a:srgbClr>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Clr>
                  <a:schemeClr val="dk1"/>
                </a:buClr>
                <a:buSzPts val="2400"/>
                <a:buFont typeface="Calibri"/>
                <a:buNone/>
              </a:pPr>
              <a:endParaRPr sz="2400" b="0" i="0" u="none" strike="noStrike" cap="none">
                <a:solidFill>
                  <a:srgbClr val="000000"/>
                </a:solidFill>
                <a:latin typeface="Arial"/>
                <a:ea typeface="Arial"/>
                <a:cs typeface="Arial"/>
                <a:sym typeface="Arial"/>
              </a:endParaRPr>
            </a:p>
          </p:txBody>
        </p:sp>
        <p:pic>
          <p:nvPicPr>
            <p:cNvPr id="6449" name="Google Shape;6449;p1283"/>
            <p:cNvPicPr preferRelativeResize="0"/>
            <p:nvPr/>
          </p:nvPicPr>
          <p:blipFill rotWithShape="1">
            <a:blip r:embed="rId7">
              <a:alphaModFix/>
            </a:blip>
            <a:srcRect/>
            <a:stretch/>
          </p:blipFill>
          <p:spPr>
            <a:xfrm rot="-2016466">
              <a:off x="4802209" y="580054"/>
              <a:ext cx="352940" cy="352921"/>
            </a:xfrm>
            <a:prstGeom prst="rect">
              <a:avLst/>
            </a:prstGeom>
            <a:noFill/>
            <a:ln>
              <a:noFill/>
            </a:ln>
          </p:spPr>
        </p:pic>
      </p:grpSp>
      <p:sp>
        <p:nvSpPr>
          <p:cNvPr id="6450" name="Google Shape;6450;p1283"/>
          <p:cNvSpPr txBox="1">
            <a:spLocks noGrp="1"/>
          </p:cNvSpPr>
          <p:nvPr>
            <p:ph type="title"/>
          </p:nvPr>
        </p:nvSpPr>
        <p:spPr>
          <a:xfrm>
            <a:off x="960000" y="719333"/>
            <a:ext cx="10272000" cy="763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chemeClr val="accent1"/>
              </a:buClr>
              <a:buSzPts val="3000"/>
              <a:buFont typeface="Calibri"/>
              <a:buNone/>
              <a:defRPr/>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a:endParaRPr/>
          </a:p>
        </p:txBody>
      </p:sp>
      <p:sp>
        <p:nvSpPr>
          <p:cNvPr id="6451" name="Google Shape;6451;p1283"/>
          <p:cNvSpPr txBox="1">
            <a:spLocks noGrp="1"/>
          </p:cNvSpPr>
          <p:nvPr>
            <p:ph type="body" idx="1"/>
          </p:nvPr>
        </p:nvSpPr>
        <p:spPr>
          <a:xfrm>
            <a:off x="960000" y="1536633"/>
            <a:ext cx="10272000" cy="487600"/>
          </a:xfrm>
          <a:prstGeom prst="rect">
            <a:avLst/>
          </a:prstGeom>
          <a:noFill/>
          <a:ln>
            <a:noFill/>
          </a:ln>
        </p:spPr>
        <p:txBody>
          <a:bodyPr spcFirstLastPara="1" wrap="square" lIns="91425" tIns="91425" rIns="91425" bIns="91425" anchor="t" anchorCtr="0">
            <a:noAutofit/>
          </a:bodyPr>
          <a:lstStyle>
            <a:lvl1pPr marL="457200" lvl="0" indent="-317500" algn="ctr">
              <a:lnSpc>
                <a:spcPct val="100000"/>
              </a:lnSpc>
              <a:spcBef>
                <a:spcPts val="0"/>
              </a:spcBef>
              <a:spcAft>
                <a:spcPts val="0"/>
              </a:spcAft>
              <a:buSzPts val="1400"/>
              <a:buChar char="●"/>
              <a:defRPr/>
            </a:lvl1pPr>
            <a:lvl2pPr marL="914400" lvl="1" indent="-317500" algn="l">
              <a:lnSpc>
                <a:spcPct val="115000"/>
              </a:lnSpc>
              <a:spcBef>
                <a:spcPts val="0"/>
              </a:spcBef>
              <a:spcAft>
                <a:spcPts val="0"/>
              </a:spcAft>
              <a:buSzPts val="1400"/>
              <a:buFont typeface="Darker Grotesque SemiBold"/>
              <a:buChar char="○"/>
              <a:defRPr/>
            </a:lvl2pPr>
            <a:lvl3pPr marL="1371600" lvl="2" indent="-317500" algn="l">
              <a:lnSpc>
                <a:spcPct val="115000"/>
              </a:lnSpc>
              <a:spcBef>
                <a:spcPts val="0"/>
              </a:spcBef>
              <a:spcAft>
                <a:spcPts val="0"/>
              </a:spcAft>
              <a:buSzPts val="1400"/>
              <a:buFont typeface="Darker Grotesque SemiBold"/>
              <a:buChar char="■"/>
              <a:defRPr/>
            </a:lvl3pPr>
            <a:lvl4pPr marL="1828800" lvl="3" indent="-317500" algn="l">
              <a:lnSpc>
                <a:spcPct val="115000"/>
              </a:lnSpc>
              <a:spcBef>
                <a:spcPts val="0"/>
              </a:spcBef>
              <a:spcAft>
                <a:spcPts val="0"/>
              </a:spcAft>
              <a:buSzPts val="1400"/>
              <a:buFont typeface="Darker Grotesque SemiBold"/>
              <a:buChar char="●"/>
              <a:defRPr/>
            </a:lvl4pPr>
            <a:lvl5pPr marL="2286000" lvl="4" indent="-317500" algn="l">
              <a:lnSpc>
                <a:spcPct val="115000"/>
              </a:lnSpc>
              <a:spcBef>
                <a:spcPts val="0"/>
              </a:spcBef>
              <a:spcAft>
                <a:spcPts val="0"/>
              </a:spcAft>
              <a:buSzPts val="1400"/>
              <a:buFont typeface="Darker Grotesque SemiBold"/>
              <a:buChar char="○"/>
              <a:defRPr/>
            </a:lvl5pPr>
            <a:lvl6pPr marL="2743200" lvl="5" indent="-317500" algn="l">
              <a:lnSpc>
                <a:spcPct val="115000"/>
              </a:lnSpc>
              <a:spcBef>
                <a:spcPts val="0"/>
              </a:spcBef>
              <a:spcAft>
                <a:spcPts val="0"/>
              </a:spcAft>
              <a:buClr>
                <a:schemeClr val="dk1"/>
              </a:buClr>
              <a:buSzPts val="1400"/>
              <a:buFont typeface="Darker Grotesque SemiBold"/>
              <a:buChar char="■"/>
              <a:defRPr/>
            </a:lvl6pPr>
            <a:lvl7pPr marL="3200400" lvl="6" indent="-317500" algn="l">
              <a:lnSpc>
                <a:spcPct val="115000"/>
              </a:lnSpc>
              <a:spcBef>
                <a:spcPts val="0"/>
              </a:spcBef>
              <a:spcAft>
                <a:spcPts val="0"/>
              </a:spcAft>
              <a:buClr>
                <a:schemeClr val="dk1"/>
              </a:buClr>
              <a:buSzPts val="1400"/>
              <a:buFont typeface="Darker Grotesque SemiBold"/>
              <a:buChar char="●"/>
              <a:defRPr/>
            </a:lvl7pPr>
            <a:lvl8pPr marL="3657600" lvl="7" indent="-317500" algn="l">
              <a:lnSpc>
                <a:spcPct val="115000"/>
              </a:lnSpc>
              <a:spcBef>
                <a:spcPts val="0"/>
              </a:spcBef>
              <a:spcAft>
                <a:spcPts val="0"/>
              </a:spcAft>
              <a:buClr>
                <a:schemeClr val="dk1"/>
              </a:buClr>
              <a:buSzPts val="1400"/>
              <a:buFont typeface="Darker Grotesque SemiBold"/>
              <a:buChar char="○"/>
              <a:defRPr/>
            </a:lvl8pPr>
            <a:lvl9pPr marL="4114800" lvl="8" indent="-317500" algn="l">
              <a:lnSpc>
                <a:spcPct val="115000"/>
              </a:lnSpc>
              <a:spcBef>
                <a:spcPts val="0"/>
              </a:spcBef>
              <a:spcAft>
                <a:spcPts val="0"/>
              </a:spcAft>
              <a:buClr>
                <a:schemeClr val="dk1"/>
              </a:buClr>
              <a:buSzPts val="1400"/>
              <a:buFont typeface="Darker Grotesque SemiBold"/>
              <a:buChar char="■"/>
              <a:defRPr/>
            </a:lvl9pPr>
          </a:lstStyle>
          <a:p>
            <a:endParaRPr/>
          </a:p>
        </p:txBody>
      </p:sp>
    </p:spTree>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10">
    <p:spTree>
      <p:nvGrpSpPr>
        <p:cNvPr id="1" name="Shape 6452"/>
        <p:cNvGrpSpPr/>
        <p:nvPr/>
      </p:nvGrpSpPr>
      <p:grpSpPr>
        <a:xfrm>
          <a:off x="0" y="0"/>
          <a:ext cx="0" cy="0"/>
          <a:chOff x="0" y="0"/>
          <a:chExt cx="0" cy="0"/>
        </a:xfrm>
      </p:grpSpPr>
      <p:sp>
        <p:nvSpPr>
          <p:cNvPr id="6453" name="Google Shape;6453;p744"/>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54" name="Google Shape;6454;p74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6455" name="Google Shape;6455;p744"/>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6456" name="Google Shape;6456;p744"/>
          <p:cNvSpPr txBox="1">
            <a:spLocks noGrp="1"/>
          </p:cNvSpPr>
          <p:nvPr>
            <p:ph type="body" idx="1"/>
          </p:nvPr>
        </p:nvSpPr>
        <p:spPr>
          <a:xfrm>
            <a:off x="848784"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6457" name="Google Shape;6457;p74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1_Quotation">
  <p:cSld name="1_Quotation 6">
    <p:spTree>
      <p:nvGrpSpPr>
        <p:cNvPr id="1" name="Shape 662"/>
        <p:cNvGrpSpPr/>
        <p:nvPr/>
      </p:nvGrpSpPr>
      <p:grpSpPr>
        <a:xfrm>
          <a:off x="0" y="0"/>
          <a:ext cx="0" cy="0"/>
          <a:chOff x="0" y="0"/>
          <a:chExt cx="0" cy="0"/>
        </a:xfrm>
      </p:grpSpPr>
      <p:sp>
        <p:nvSpPr>
          <p:cNvPr id="663" name="Google Shape;663;p16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4" name="Google Shape;664;p16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5" name="Google Shape;665;p160"/>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6" name="Google Shape;666;p160"/>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7" name="Google Shape;667;p1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8" name="Google Shape;668;p1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69" name="Google Shape;669;p160"/>
          <p:cNvGrpSpPr/>
          <p:nvPr/>
        </p:nvGrpSpPr>
        <p:grpSpPr>
          <a:xfrm>
            <a:off x="7191544" y="1"/>
            <a:ext cx="5000459" cy="1425992"/>
            <a:chOff x="7191542" y="1"/>
            <a:chExt cx="5000459" cy="1425992"/>
          </a:xfrm>
        </p:grpSpPr>
        <p:pic>
          <p:nvPicPr>
            <p:cNvPr id="670" name="Google Shape;670;p1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1" name="Google Shape;671;p160"/>
            <p:cNvGrpSpPr/>
            <p:nvPr/>
          </p:nvGrpSpPr>
          <p:grpSpPr>
            <a:xfrm>
              <a:off x="7191542" y="1"/>
              <a:ext cx="5000459" cy="1425992"/>
              <a:chOff x="7186272" y="0"/>
              <a:chExt cx="5005729" cy="1427495"/>
            </a:xfrm>
          </p:grpSpPr>
          <p:sp>
            <p:nvSpPr>
              <p:cNvPr id="672" name="Google Shape;672;p1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3" name="Google Shape;673;p1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74" name="Google Shape;674;p160"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matchingName="1_Title and Content">
  <p:cSld name="1_Title and Content 12">
    <p:spTree>
      <p:nvGrpSpPr>
        <p:cNvPr id="1" name="Shape 6458"/>
        <p:cNvGrpSpPr/>
        <p:nvPr/>
      </p:nvGrpSpPr>
      <p:grpSpPr>
        <a:xfrm>
          <a:off x="0" y="0"/>
          <a:ext cx="0" cy="0"/>
          <a:chOff x="0" y="0"/>
          <a:chExt cx="0" cy="0"/>
        </a:xfrm>
      </p:grpSpPr>
      <p:sp>
        <p:nvSpPr>
          <p:cNvPr id="6459" name="Google Shape;6459;p74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6460" name="Google Shape;6460;p74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6461" name="Google Shape;6461;p745"/>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6462" name="Google Shape;6462;p745"/>
          <p:cNvSpPr txBox="1">
            <a:spLocks noGrp="1"/>
          </p:cNvSpPr>
          <p:nvPr>
            <p:ph type="title"/>
          </p:nvPr>
        </p:nvSpPr>
        <p:spPr>
          <a:xfrm>
            <a:off x="848989"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63" name="Google Shape;6463;p745"/>
          <p:cNvSpPr txBox="1">
            <a:spLocks noGrp="1"/>
          </p:cNvSpPr>
          <p:nvPr>
            <p:ph type="body" idx="1"/>
          </p:nvPr>
        </p:nvSpPr>
        <p:spPr>
          <a:xfrm>
            <a:off x="848989"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10">
    <p:spTree>
      <p:nvGrpSpPr>
        <p:cNvPr id="1" name="Shape 6464"/>
        <p:cNvGrpSpPr/>
        <p:nvPr/>
      </p:nvGrpSpPr>
      <p:grpSpPr>
        <a:xfrm>
          <a:off x="0" y="0"/>
          <a:ext cx="0" cy="0"/>
          <a:chOff x="0" y="0"/>
          <a:chExt cx="0" cy="0"/>
        </a:xfrm>
      </p:grpSpPr>
      <p:sp>
        <p:nvSpPr>
          <p:cNvPr id="6465" name="Google Shape;6465;p74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6466" name="Google Shape;6466;p746"/>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6467" name="Google Shape;6467;p746"/>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68" name="Google Shape;6468;p746"/>
          <p:cNvSpPr txBox="1">
            <a:spLocks noGrp="1"/>
          </p:cNvSpPr>
          <p:nvPr>
            <p:ph type="body" idx="2"/>
          </p:nvPr>
        </p:nvSpPr>
        <p:spPr>
          <a:xfrm>
            <a:off x="5549398"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69" name="Google Shape;6469;p746"/>
          <p:cNvSpPr txBox="1">
            <a:spLocks noGrp="1"/>
          </p:cNvSpPr>
          <p:nvPr>
            <p:ph type="title"/>
          </p:nvPr>
        </p:nvSpPr>
        <p:spPr>
          <a:xfrm>
            <a:off x="5549398"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470" name="Google Shape;6470;p74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8">
    <p:spTree>
      <p:nvGrpSpPr>
        <p:cNvPr id="1" name="Shape 6471"/>
        <p:cNvGrpSpPr/>
        <p:nvPr/>
      </p:nvGrpSpPr>
      <p:grpSpPr>
        <a:xfrm>
          <a:off x="0" y="0"/>
          <a:ext cx="0" cy="0"/>
          <a:chOff x="0" y="0"/>
          <a:chExt cx="0" cy="0"/>
        </a:xfrm>
      </p:grpSpPr>
      <p:sp>
        <p:nvSpPr>
          <p:cNvPr id="6472" name="Google Shape;6472;p747"/>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6473" name="Google Shape;6473;p747"/>
          <p:cNvSpPr txBox="1">
            <a:spLocks noGrp="1"/>
          </p:cNvSpPr>
          <p:nvPr>
            <p:ph type="title"/>
          </p:nvPr>
        </p:nvSpPr>
        <p:spPr>
          <a:xfrm>
            <a:off x="218116"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74" name="Google Shape;6474;p747"/>
          <p:cNvSpPr txBox="1">
            <a:spLocks noGrp="1"/>
          </p:cNvSpPr>
          <p:nvPr>
            <p:ph type="body" idx="1"/>
          </p:nvPr>
        </p:nvSpPr>
        <p:spPr>
          <a:xfrm>
            <a:off x="218116" y="917199"/>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75" name="Google Shape;6475;p747"/>
          <p:cNvSpPr txBox="1">
            <a:spLocks noGrp="1"/>
          </p:cNvSpPr>
          <p:nvPr>
            <p:ph type="body" idx="2"/>
          </p:nvPr>
        </p:nvSpPr>
        <p:spPr>
          <a:xfrm>
            <a:off x="3858939" y="5969004"/>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76" name="Google Shape;6476;p7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6477" name="Google Shape;6477;p747"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3" y="5969000"/>
            <a:ext cx="3704343" cy="651933"/>
          </a:xfrm>
          <a:prstGeom prst="rect">
            <a:avLst/>
          </a:prstGeom>
          <a:noFill/>
          <a:ln>
            <a:noFill/>
          </a:ln>
        </p:spPr>
      </p:pic>
    </p:spTree>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matchingName="32_Quotation">
  <p:cSld name="32_Quotation 2">
    <p:spTree>
      <p:nvGrpSpPr>
        <p:cNvPr id="1" name="Shape 6478"/>
        <p:cNvGrpSpPr/>
        <p:nvPr/>
      </p:nvGrpSpPr>
      <p:grpSpPr>
        <a:xfrm>
          <a:off x="0" y="0"/>
          <a:ext cx="0" cy="0"/>
          <a:chOff x="0" y="0"/>
          <a:chExt cx="0" cy="0"/>
        </a:xfrm>
      </p:grpSpPr>
      <p:sp>
        <p:nvSpPr>
          <p:cNvPr id="6479" name="Google Shape;6479;p74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480" name="Google Shape;6480;p74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81" name="Google Shape;6481;p748"/>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82" name="Google Shape;6482;p748"/>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483" name="Google Shape;6483;p7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84" name="Google Shape;6484;p7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485" name="Google Shape;6485;p748"/>
          <p:cNvGrpSpPr/>
          <p:nvPr/>
        </p:nvGrpSpPr>
        <p:grpSpPr>
          <a:xfrm>
            <a:off x="7191544" y="1"/>
            <a:ext cx="5000459" cy="1425992"/>
            <a:chOff x="7191542" y="1"/>
            <a:chExt cx="5000459" cy="1425992"/>
          </a:xfrm>
        </p:grpSpPr>
        <p:pic>
          <p:nvPicPr>
            <p:cNvPr id="6486" name="Google Shape;6486;p7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487" name="Google Shape;6487;p748"/>
            <p:cNvGrpSpPr/>
            <p:nvPr/>
          </p:nvGrpSpPr>
          <p:grpSpPr>
            <a:xfrm>
              <a:off x="7191542" y="1"/>
              <a:ext cx="5000459" cy="1425992"/>
              <a:chOff x="7186272" y="0"/>
              <a:chExt cx="5005729" cy="1427495"/>
            </a:xfrm>
          </p:grpSpPr>
          <p:sp>
            <p:nvSpPr>
              <p:cNvPr id="6488" name="Google Shape;6488;p7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489" name="Google Shape;6489;p7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490" name="Google Shape;6490;p748"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matchingName="33_Quotation">
  <p:cSld name="33_Quotation 2">
    <p:spTree>
      <p:nvGrpSpPr>
        <p:cNvPr id="1" name="Shape 6491"/>
        <p:cNvGrpSpPr/>
        <p:nvPr/>
      </p:nvGrpSpPr>
      <p:grpSpPr>
        <a:xfrm>
          <a:off x="0" y="0"/>
          <a:ext cx="0" cy="0"/>
          <a:chOff x="0" y="0"/>
          <a:chExt cx="0" cy="0"/>
        </a:xfrm>
      </p:grpSpPr>
      <p:sp>
        <p:nvSpPr>
          <p:cNvPr id="6492" name="Google Shape;6492;p128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493" name="Google Shape;6493;p128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94" name="Google Shape;6494;p1284"/>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95" name="Google Shape;6495;p1284"/>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496" name="Google Shape;6496;p12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97" name="Google Shape;6497;p12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498" name="Google Shape;6498;p1284"/>
          <p:cNvGrpSpPr/>
          <p:nvPr/>
        </p:nvGrpSpPr>
        <p:grpSpPr>
          <a:xfrm>
            <a:off x="7191544" y="1"/>
            <a:ext cx="5000459" cy="1425992"/>
            <a:chOff x="7191542" y="1"/>
            <a:chExt cx="5000459" cy="1425992"/>
          </a:xfrm>
        </p:grpSpPr>
        <p:pic>
          <p:nvPicPr>
            <p:cNvPr id="6499" name="Google Shape;6499;p12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00" name="Google Shape;6500;p1284"/>
            <p:cNvGrpSpPr/>
            <p:nvPr/>
          </p:nvGrpSpPr>
          <p:grpSpPr>
            <a:xfrm>
              <a:off x="7191542" y="1"/>
              <a:ext cx="5000459" cy="1425992"/>
              <a:chOff x="7186272" y="0"/>
              <a:chExt cx="5005729" cy="1427495"/>
            </a:xfrm>
          </p:grpSpPr>
          <p:sp>
            <p:nvSpPr>
              <p:cNvPr id="6501" name="Google Shape;6501;p12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02" name="Google Shape;6502;p12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503" name="Google Shape;6503;p1284"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matchingName="11_Title Slide_Yale Blue">
  <p:cSld name="11_Title Slide_Yale Blue 2">
    <p:spTree>
      <p:nvGrpSpPr>
        <p:cNvPr id="1" name="Shape 6504"/>
        <p:cNvGrpSpPr/>
        <p:nvPr/>
      </p:nvGrpSpPr>
      <p:grpSpPr>
        <a:xfrm>
          <a:off x="0" y="0"/>
          <a:ext cx="0" cy="0"/>
          <a:chOff x="0" y="0"/>
          <a:chExt cx="0" cy="0"/>
        </a:xfrm>
      </p:grpSpPr>
      <p:sp>
        <p:nvSpPr>
          <p:cNvPr id="6505" name="Google Shape;6505;p750"/>
          <p:cNvSpPr txBox="1">
            <a:spLocks noGrp="1"/>
          </p:cNvSpPr>
          <p:nvPr>
            <p:ph type="body" idx="1"/>
          </p:nvPr>
        </p:nvSpPr>
        <p:spPr>
          <a:xfrm>
            <a:off x="2826556" y="5400858"/>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06" name="Google Shape;6506;p750"/>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5"/>
              <a:buFont typeface="Verdana"/>
              <a:buNone/>
              <a:defRPr sz="5335"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07" name="Google Shape;6507;p75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6508" name="Google Shape;6508;p7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09" name="Google Shape;6509;p7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6510" name="Google Shape;6510;p750"/>
          <p:cNvSpPr/>
          <p:nvPr/>
        </p:nvSpPr>
        <p:spPr>
          <a:xfrm rot="10800000">
            <a:off x="2"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6511" name="Google Shape;6511;p750"/>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6512" name="Google Shape;6512;p750"/>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6513" name="Google Shape;6513;p750"/>
          <p:cNvPicPr preferRelativeResize="0"/>
          <p:nvPr/>
        </p:nvPicPr>
        <p:blipFill rotWithShape="1">
          <a:blip r:embed="rId2">
            <a:alphaModFix/>
          </a:blip>
          <a:srcRect/>
          <a:stretch/>
        </p:blipFill>
        <p:spPr>
          <a:xfrm>
            <a:off x="2829837" y="4178331"/>
            <a:ext cx="4395959" cy="1140163"/>
          </a:xfrm>
          <a:prstGeom prst="rect">
            <a:avLst/>
          </a:prstGeom>
          <a:noFill/>
          <a:ln>
            <a:noFill/>
          </a:ln>
        </p:spPr>
      </p:pic>
    </p:spTree>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matchingName="4_Title and Bullets Layout">
  <p:cSld name="4_Title and Bullets Layout 2">
    <p:spTree>
      <p:nvGrpSpPr>
        <p:cNvPr id="1" name="Shape 6514"/>
        <p:cNvGrpSpPr/>
        <p:nvPr/>
      </p:nvGrpSpPr>
      <p:grpSpPr>
        <a:xfrm>
          <a:off x="0" y="0"/>
          <a:ext cx="0" cy="0"/>
          <a:chOff x="0" y="0"/>
          <a:chExt cx="0" cy="0"/>
        </a:xfrm>
      </p:grpSpPr>
      <p:sp>
        <p:nvSpPr>
          <p:cNvPr id="6515" name="Google Shape;6515;p751"/>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16" name="Google Shape;6516;p751"/>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6517" name="Google Shape;6517;p751"/>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6518" name="Google Shape;6518;p751"/>
          <p:cNvSpPr txBox="1">
            <a:spLocks noGrp="1"/>
          </p:cNvSpPr>
          <p:nvPr>
            <p:ph type="body" idx="1"/>
          </p:nvPr>
        </p:nvSpPr>
        <p:spPr>
          <a:xfrm>
            <a:off x="848786"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6519" name="Google Shape;6519;p75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matchingName="23_Title and Content">
  <p:cSld name="23_Title and Content">
    <p:spTree>
      <p:nvGrpSpPr>
        <p:cNvPr id="1" name="Shape 6520"/>
        <p:cNvGrpSpPr/>
        <p:nvPr/>
      </p:nvGrpSpPr>
      <p:grpSpPr>
        <a:xfrm>
          <a:off x="0" y="0"/>
          <a:ext cx="0" cy="0"/>
          <a:chOff x="0" y="0"/>
          <a:chExt cx="0" cy="0"/>
        </a:xfrm>
      </p:grpSpPr>
      <p:sp>
        <p:nvSpPr>
          <p:cNvPr id="6521" name="Google Shape;6521;p752"/>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6522" name="Google Shape;6522;p75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6523" name="Google Shape;6523;p752"/>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6524" name="Google Shape;6524;p752"/>
          <p:cNvSpPr txBox="1">
            <a:spLocks noGrp="1"/>
          </p:cNvSpPr>
          <p:nvPr>
            <p:ph type="title"/>
          </p:nvPr>
        </p:nvSpPr>
        <p:spPr>
          <a:xfrm>
            <a:off x="848991"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25" name="Google Shape;6525;p752"/>
          <p:cNvSpPr txBox="1">
            <a:spLocks noGrp="1"/>
          </p:cNvSpPr>
          <p:nvPr>
            <p:ph type="body" idx="1"/>
          </p:nvPr>
        </p:nvSpPr>
        <p:spPr>
          <a:xfrm>
            <a:off x="848991"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matchingName="4_Two Section | Picture and Copy Layout">
  <p:cSld name="4_Two Section | Picture and Copy Layout 2">
    <p:spTree>
      <p:nvGrpSpPr>
        <p:cNvPr id="1" name="Shape 6526"/>
        <p:cNvGrpSpPr/>
        <p:nvPr/>
      </p:nvGrpSpPr>
      <p:grpSpPr>
        <a:xfrm>
          <a:off x="0" y="0"/>
          <a:ext cx="0" cy="0"/>
          <a:chOff x="0" y="0"/>
          <a:chExt cx="0" cy="0"/>
        </a:xfrm>
      </p:grpSpPr>
      <p:sp>
        <p:nvSpPr>
          <p:cNvPr id="6527" name="Google Shape;6527;p753"/>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6528" name="Google Shape;6528;p753"/>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6529" name="Google Shape;6529;p753"/>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30" name="Google Shape;6530;p753"/>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31" name="Google Shape;6531;p753"/>
          <p:cNvSpPr txBox="1">
            <a:spLocks noGrp="1"/>
          </p:cNvSpPr>
          <p:nvPr>
            <p:ph type="title"/>
          </p:nvPr>
        </p:nvSpPr>
        <p:spPr>
          <a:xfrm>
            <a:off x="5549397"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532" name="Google Shape;6532;p75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matchingName="11_Title Slide_Yale Blue">
  <p:cSld name="11_Title Slide_Yale Blue 3">
    <p:spTree>
      <p:nvGrpSpPr>
        <p:cNvPr id="1" name="Shape 6533"/>
        <p:cNvGrpSpPr/>
        <p:nvPr/>
      </p:nvGrpSpPr>
      <p:grpSpPr>
        <a:xfrm>
          <a:off x="0" y="0"/>
          <a:ext cx="0" cy="0"/>
          <a:chOff x="0" y="0"/>
          <a:chExt cx="0" cy="0"/>
        </a:xfrm>
      </p:grpSpPr>
      <p:sp>
        <p:nvSpPr>
          <p:cNvPr id="6534" name="Google Shape;6534;p754"/>
          <p:cNvSpPr txBox="1">
            <a:spLocks noGrp="1"/>
          </p:cNvSpPr>
          <p:nvPr>
            <p:ph type="body" idx="1"/>
          </p:nvPr>
        </p:nvSpPr>
        <p:spPr>
          <a:xfrm>
            <a:off x="2826556" y="5400858"/>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35" name="Google Shape;6535;p754"/>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5"/>
              <a:buFont typeface="Verdana"/>
              <a:buNone/>
              <a:defRPr sz="5335"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36" name="Google Shape;6536;p75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6537" name="Google Shape;6537;p7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38" name="Google Shape;6538;p7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6539" name="Google Shape;6539;p754"/>
          <p:cNvSpPr/>
          <p:nvPr/>
        </p:nvSpPr>
        <p:spPr>
          <a:xfrm rot="10800000">
            <a:off x="2"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6540" name="Google Shape;6540;p754"/>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6541" name="Google Shape;6541;p754"/>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6542" name="Google Shape;6542;p754"/>
          <p:cNvPicPr preferRelativeResize="0"/>
          <p:nvPr/>
        </p:nvPicPr>
        <p:blipFill rotWithShape="1">
          <a:blip r:embed="rId2">
            <a:alphaModFix/>
          </a:blip>
          <a:srcRect/>
          <a:stretch/>
        </p:blipFill>
        <p:spPr>
          <a:xfrm>
            <a:off x="2829837" y="4178331"/>
            <a:ext cx="4395959" cy="1140163"/>
          </a:xfrm>
          <a:prstGeom prst="rect">
            <a:avLst/>
          </a:prstGeom>
          <a:noFill/>
          <a:ln>
            <a:noFill/>
          </a:ln>
        </p:spPr>
      </p:pic>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wo Content">
  <p:cSld name="Two Content 3">
    <p:spTree>
      <p:nvGrpSpPr>
        <p:cNvPr id="1" name="Shape 675"/>
        <p:cNvGrpSpPr/>
        <p:nvPr/>
      </p:nvGrpSpPr>
      <p:grpSpPr>
        <a:xfrm>
          <a:off x="0" y="0"/>
          <a:ext cx="0" cy="0"/>
          <a:chOff x="0" y="0"/>
          <a:chExt cx="0" cy="0"/>
        </a:xfrm>
      </p:grpSpPr>
      <p:sp>
        <p:nvSpPr>
          <p:cNvPr id="676" name="Google Shape;676;p16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7" name="Google Shape;677;p161"/>
          <p:cNvSpPr txBox="1">
            <a:spLocks noGrp="1"/>
          </p:cNvSpPr>
          <p:nvPr>
            <p:ph type="body" idx="1"/>
          </p:nvPr>
        </p:nvSpPr>
        <p:spPr>
          <a:xfrm>
            <a:off x="609600" y="1825625"/>
            <a:ext cx="54102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78" name="Google Shape;678;p161"/>
          <p:cNvGrpSpPr/>
          <p:nvPr/>
        </p:nvGrpSpPr>
        <p:grpSpPr>
          <a:xfrm>
            <a:off x="7191544" y="1"/>
            <a:ext cx="5000459" cy="1425992"/>
            <a:chOff x="7191542" y="1"/>
            <a:chExt cx="5000459" cy="1425992"/>
          </a:xfrm>
        </p:grpSpPr>
        <p:pic>
          <p:nvPicPr>
            <p:cNvPr id="679" name="Google Shape;679;p1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0" name="Google Shape;680;p161"/>
            <p:cNvGrpSpPr/>
            <p:nvPr/>
          </p:nvGrpSpPr>
          <p:grpSpPr>
            <a:xfrm>
              <a:off x="7191542" y="1"/>
              <a:ext cx="5000459" cy="1425992"/>
              <a:chOff x="7186272" y="0"/>
              <a:chExt cx="5005729" cy="1427495"/>
            </a:xfrm>
          </p:grpSpPr>
          <p:sp>
            <p:nvSpPr>
              <p:cNvPr id="681" name="Google Shape;681;p1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2" name="Google Shape;682;p1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83" name="Google Shape;683;p161"/>
          <p:cNvSpPr txBox="1">
            <a:spLocks noGrp="1"/>
          </p:cNvSpPr>
          <p:nvPr>
            <p:ph type="body" idx="2"/>
          </p:nvPr>
        </p:nvSpPr>
        <p:spPr>
          <a:xfrm>
            <a:off x="6172202" y="1825625"/>
            <a:ext cx="5410199"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4" name="Google Shape;684;p161"/>
          <p:cNvSpPr txBox="1">
            <a:spLocks noGrp="1"/>
          </p:cNvSpPr>
          <p:nvPr>
            <p:ph type="sldNum" idx="12"/>
          </p:nvPr>
        </p:nvSpPr>
        <p:spPr>
          <a:xfrm>
            <a:off x="8839199"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5" name="Google Shape;685;p1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6" name="Google Shape;686;p1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matchingName="26_Quotation">
  <p:cSld name="26_Quotation 4">
    <p:spTree>
      <p:nvGrpSpPr>
        <p:cNvPr id="1" name="Shape 6543"/>
        <p:cNvGrpSpPr/>
        <p:nvPr/>
      </p:nvGrpSpPr>
      <p:grpSpPr>
        <a:xfrm>
          <a:off x="0" y="0"/>
          <a:ext cx="0" cy="0"/>
          <a:chOff x="0" y="0"/>
          <a:chExt cx="0" cy="0"/>
        </a:xfrm>
      </p:grpSpPr>
      <p:sp>
        <p:nvSpPr>
          <p:cNvPr id="6544" name="Google Shape;6544;p75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545" name="Google Shape;6545;p75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46" name="Google Shape;6546;p755"/>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47" name="Google Shape;6547;p755"/>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548" name="Google Shape;6548;p7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49" name="Google Shape;6549;p7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550" name="Google Shape;6550;p755"/>
          <p:cNvGrpSpPr/>
          <p:nvPr/>
        </p:nvGrpSpPr>
        <p:grpSpPr>
          <a:xfrm>
            <a:off x="7191544" y="1"/>
            <a:ext cx="5000459" cy="1425992"/>
            <a:chOff x="7191542" y="1"/>
            <a:chExt cx="5000459" cy="1425992"/>
          </a:xfrm>
        </p:grpSpPr>
        <p:pic>
          <p:nvPicPr>
            <p:cNvPr id="6551" name="Google Shape;6551;p7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52" name="Google Shape;6552;p755"/>
            <p:cNvGrpSpPr/>
            <p:nvPr/>
          </p:nvGrpSpPr>
          <p:grpSpPr>
            <a:xfrm>
              <a:off x="7191542" y="1"/>
              <a:ext cx="5000459" cy="1425992"/>
              <a:chOff x="7186272" y="0"/>
              <a:chExt cx="5005729" cy="1427495"/>
            </a:xfrm>
          </p:grpSpPr>
          <p:sp>
            <p:nvSpPr>
              <p:cNvPr id="6553" name="Google Shape;6553;p7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54" name="Google Shape;6554;p7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555" name="Google Shape;6555;p755"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matchingName="40_Quotation">
  <p:cSld name="40_Quotation 2">
    <p:spTree>
      <p:nvGrpSpPr>
        <p:cNvPr id="1" name="Shape 6556"/>
        <p:cNvGrpSpPr/>
        <p:nvPr/>
      </p:nvGrpSpPr>
      <p:grpSpPr>
        <a:xfrm>
          <a:off x="0" y="0"/>
          <a:ext cx="0" cy="0"/>
          <a:chOff x="0" y="0"/>
          <a:chExt cx="0" cy="0"/>
        </a:xfrm>
      </p:grpSpPr>
      <p:sp>
        <p:nvSpPr>
          <p:cNvPr id="6557" name="Google Shape;6557;p75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558" name="Google Shape;6558;p75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59" name="Google Shape;6559;p756"/>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60" name="Google Shape;6560;p756"/>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561" name="Google Shape;6561;p7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62" name="Google Shape;6562;p7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563" name="Google Shape;6563;p756"/>
          <p:cNvGrpSpPr/>
          <p:nvPr/>
        </p:nvGrpSpPr>
        <p:grpSpPr>
          <a:xfrm>
            <a:off x="7191544" y="1"/>
            <a:ext cx="5000459" cy="1425992"/>
            <a:chOff x="7191542" y="1"/>
            <a:chExt cx="5000459" cy="1425992"/>
          </a:xfrm>
        </p:grpSpPr>
        <p:pic>
          <p:nvPicPr>
            <p:cNvPr id="6564" name="Google Shape;6564;p7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65" name="Google Shape;6565;p756"/>
            <p:cNvGrpSpPr/>
            <p:nvPr/>
          </p:nvGrpSpPr>
          <p:grpSpPr>
            <a:xfrm>
              <a:off x="7191542" y="1"/>
              <a:ext cx="5000459" cy="1425992"/>
              <a:chOff x="7186272" y="0"/>
              <a:chExt cx="5005729" cy="1427495"/>
            </a:xfrm>
          </p:grpSpPr>
          <p:sp>
            <p:nvSpPr>
              <p:cNvPr id="6566" name="Google Shape;6566;p7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67" name="Google Shape;6567;p7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568" name="Google Shape;6568;p756"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6569"/>
        <p:cNvGrpSpPr/>
        <p:nvPr/>
      </p:nvGrpSpPr>
      <p:grpSpPr>
        <a:xfrm>
          <a:off x="0" y="0"/>
          <a:ext cx="0" cy="0"/>
          <a:chOff x="0" y="0"/>
          <a:chExt cx="0" cy="0"/>
        </a:xfrm>
      </p:grpSpPr>
      <p:sp>
        <p:nvSpPr>
          <p:cNvPr id="6570" name="Google Shape;6570;p75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571" name="Google Shape;6571;p75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72" name="Google Shape;6572;p757"/>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73" name="Google Shape;6573;p757"/>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574" name="Google Shape;6574;p7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75" name="Google Shape;6575;p7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576" name="Google Shape;6576;p757"/>
          <p:cNvGrpSpPr/>
          <p:nvPr/>
        </p:nvGrpSpPr>
        <p:grpSpPr>
          <a:xfrm>
            <a:off x="7191544" y="1"/>
            <a:ext cx="5000459" cy="1425992"/>
            <a:chOff x="7191542" y="1"/>
            <a:chExt cx="5000459" cy="1425992"/>
          </a:xfrm>
        </p:grpSpPr>
        <p:pic>
          <p:nvPicPr>
            <p:cNvPr id="6577" name="Google Shape;6577;p7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78" name="Google Shape;6578;p757"/>
            <p:cNvGrpSpPr/>
            <p:nvPr/>
          </p:nvGrpSpPr>
          <p:grpSpPr>
            <a:xfrm>
              <a:off x="7191542" y="1"/>
              <a:ext cx="5000459" cy="1425992"/>
              <a:chOff x="7186272" y="0"/>
              <a:chExt cx="5005729" cy="1427495"/>
            </a:xfrm>
          </p:grpSpPr>
          <p:sp>
            <p:nvSpPr>
              <p:cNvPr id="6579" name="Google Shape;6579;p7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80" name="Google Shape;6580;p7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581" name="Google Shape;6581;p757"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matchingName="Title Only">
  <p:cSld name="Title Only 7">
    <p:spTree>
      <p:nvGrpSpPr>
        <p:cNvPr id="1" name="Shape 6582"/>
        <p:cNvGrpSpPr/>
        <p:nvPr/>
      </p:nvGrpSpPr>
      <p:grpSpPr>
        <a:xfrm>
          <a:off x="0" y="0"/>
          <a:ext cx="0" cy="0"/>
          <a:chOff x="0" y="0"/>
          <a:chExt cx="0" cy="0"/>
        </a:xfrm>
      </p:grpSpPr>
      <p:grpSp>
        <p:nvGrpSpPr>
          <p:cNvPr id="6583" name="Google Shape;6583;p758"/>
          <p:cNvGrpSpPr/>
          <p:nvPr/>
        </p:nvGrpSpPr>
        <p:grpSpPr>
          <a:xfrm>
            <a:off x="7191544" y="1"/>
            <a:ext cx="5000459" cy="1425992"/>
            <a:chOff x="7191542" y="1"/>
            <a:chExt cx="5000459" cy="1425992"/>
          </a:xfrm>
        </p:grpSpPr>
        <p:pic>
          <p:nvPicPr>
            <p:cNvPr id="6584" name="Google Shape;6584;p7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85" name="Google Shape;6585;p758"/>
            <p:cNvGrpSpPr/>
            <p:nvPr/>
          </p:nvGrpSpPr>
          <p:grpSpPr>
            <a:xfrm>
              <a:off x="7191542" y="1"/>
              <a:ext cx="5000459" cy="1425992"/>
              <a:chOff x="7186272" y="0"/>
              <a:chExt cx="5005729" cy="1427495"/>
            </a:xfrm>
          </p:grpSpPr>
          <p:sp>
            <p:nvSpPr>
              <p:cNvPr id="6586" name="Google Shape;6586;p7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87" name="Google Shape;6587;p7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588" name="Google Shape;6588;p7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89" name="Google Shape;6589;p758"/>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590" name="Google Shape;6590;p7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91" name="Google Shape;6591;p7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6592"/>
        <p:cNvGrpSpPr/>
        <p:nvPr/>
      </p:nvGrpSpPr>
      <p:grpSpPr>
        <a:xfrm>
          <a:off x="0" y="0"/>
          <a:ext cx="0" cy="0"/>
          <a:chOff x="0" y="0"/>
          <a:chExt cx="0" cy="0"/>
        </a:xfrm>
      </p:grpSpPr>
      <p:sp>
        <p:nvSpPr>
          <p:cNvPr id="6593" name="Google Shape;6593;p759"/>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594" name="Google Shape;6594;p7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95" name="Google Shape;6595;p7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596" name="Google Shape;6596;p759"/>
          <p:cNvGrpSpPr/>
          <p:nvPr/>
        </p:nvGrpSpPr>
        <p:grpSpPr>
          <a:xfrm>
            <a:off x="7191544" y="1"/>
            <a:ext cx="5000459" cy="1425992"/>
            <a:chOff x="7191542" y="1"/>
            <a:chExt cx="5000459" cy="1425992"/>
          </a:xfrm>
        </p:grpSpPr>
        <p:pic>
          <p:nvPicPr>
            <p:cNvPr id="6597" name="Google Shape;6597;p7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98" name="Google Shape;6598;p759"/>
            <p:cNvGrpSpPr/>
            <p:nvPr/>
          </p:nvGrpSpPr>
          <p:grpSpPr>
            <a:xfrm>
              <a:off x="7191542" y="1"/>
              <a:ext cx="5000459" cy="1425992"/>
              <a:chOff x="7186272" y="0"/>
              <a:chExt cx="5005729" cy="1427495"/>
            </a:xfrm>
          </p:grpSpPr>
          <p:sp>
            <p:nvSpPr>
              <p:cNvPr id="6599" name="Google Shape;6599;p7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00" name="Google Shape;6600;p7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matchingName="40_Quotation">
  <p:cSld name="40_Quotation 3">
    <p:spTree>
      <p:nvGrpSpPr>
        <p:cNvPr id="1" name="Shape 6601"/>
        <p:cNvGrpSpPr/>
        <p:nvPr/>
      </p:nvGrpSpPr>
      <p:grpSpPr>
        <a:xfrm>
          <a:off x="0" y="0"/>
          <a:ext cx="0" cy="0"/>
          <a:chOff x="0" y="0"/>
          <a:chExt cx="0" cy="0"/>
        </a:xfrm>
      </p:grpSpPr>
      <p:sp>
        <p:nvSpPr>
          <p:cNvPr id="6602" name="Google Shape;6602;p76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03" name="Google Shape;6603;p76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04" name="Google Shape;6604;p760"/>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05" name="Google Shape;6605;p760"/>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06" name="Google Shape;6606;p7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07" name="Google Shape;6607;p7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608" name="Google Shape;6608;p760"/>
          <p:cNvGrpSpPr/>
          <p:nvPr/>
        </p:nvGrpSpPr>
        <p:grpSpPr>
          <a:xfrm>
            <a:off x="7191544" y="1"/>
            <a:ext cx="5000459" cy="1425992"/>
            <a:chOff x="7191542" y="1"/>
            <a:chExt cx="5000459" cy="1425992"/>
          </a:xfrm>
        </p:grpSpPr>
        <p:pic>
          <p:nvPicPr>
            <p:cNvPr id="6609" name="Google Shape;6609;p7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10" name="Google Shape;6610;p760"/>
            <p:cNvGrpSpPr/>
            <p:nvPr/>
          </p:nvGrpSpPr>
          <p:grpSpPr>
            <a:xfrm>
              <a:off x="7191542" y="1"/>
              <a:ext cx="5000459" cy="1425992"/>
              <a:chOff x="7186272" y="0"/>
              <a:chExt cx="5005729" cy="1427495"/>
            </a:xfrm>
          </p:grpSpPr>
          <p:sp>
            <p:nvSpPr>
              <p:cNvPr id="6611" name="Google Shape;6611;p7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12" name="Google Shape;6612;p7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613" name="Google Shape;6613;p760"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matchingName="Quotation">
  <p:cSld name="Quotation 21">
    <p:spTree>
      <p:nvGrpSpPr>
        <p:cNvPr id="1" name="Shape 6614"/>
        <p:cNvGrpSpPr/>
        <p:nvPr/>
      </p:nvGrpSpPr>
      <p:grpSpPr>
        <a:xfrm>
          <a:off x="0" y="0"/>
          <a:ext cx="0" cy="0"/>
          <a:chOff x="0" y="0"/>
          <a:chExt cx="0" cy="0"/>
        </a:xfrm>
      </p:grpSpPr>
      <p:sp>
        <p:nvSpPr>
          <p:cNvPr id="6615" name="Google Shape;6615;p76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16" name="Google Shape;6616;p76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17" name="Google Shape;6617;p761"/>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18" name="Google Shape;6618;p761"/>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19" name="Google Shape;6619;p7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20" name="Google Shape;6620;p7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621" name="Google Shape;6621;p761"/>
          <p:cNvGrpSpPr/>
          <p:nvPr/>
        </p:nvGrpSpPr>
        <p:grpSpPr>
          <a:xfrm>
            <a:off x="7191544" y="1"/>
            <a:ext cx="5000459" cy="1425992"/>
            <a:chOff x="7191542" y="1"/>
            <a:chExt cx="5000459" cy="1425992"/>
          </a:xfrm>
        </p:grpSpPr>
        <p:pic>
          <p:nvPicPr>
            <p:cNvPr id="6622" name="Google Shape;6622;p7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23" name="Google Shape;6623;p761"/>
            <p:cNvGrpSpPr/>
            <p:nvPr/>
          </p:nvGrpSpPr>
          <p:grpSpPr>
            <a:xfrm>
              <a:off x="7191542" y="1"/>
              <a:ext cx="5000459" cy="1425992"/>
              <a:chOff x="7186272" y="0"/>
              <a:chExt cx="5005729" cy="1427495"/>
            </a:xfrm>
          </p:grpSpPr>
          <p:sp>
            <p:nvSpPr>
              <p:cNvPr id="6624" name="Google Shape;6624;p7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25" name="Google Shape;6625;p7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626" name="Google Shape;6626;p761"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6627"/>
        <p:cNvGrpSpPr/>
        <p:nvPr/>
      </p:nvGrpSpPr>
      <p:grpSpPr>
        <a:xfrm>
          <a:off x="0" y="0"/>
          <a:ext cx="0" cy="0"/>
          <a:chOff x="0" y="0"/>
          <a:chExt cx="0" cy="0"/>
        </a:xfrm>
      </p:grpSpPr>
      <p:grpSp>
        <p:nvGrpSpPr>
          <p:cNvPr id="6628" name="Google Shape;6628;p762"/>
          <p:cNvGrpSpPr/>
          <p:nvPr/>
        </p:nvGrpSpPr>
        <p:grpSpPr>
          <a:xfrm>
            <a:off x="7191544" y="1"/>
            <a:ext cx="5000459" cy="1425992"/>
            <a:chOff x="7191542" y="1"/>
            <a:chExt cx="5000459" cy="1425992"/>
          </a:xfrm>
        </p:grpSpPr>
        <p:pic>
          <p:nvPicPr>
            <p:cNvPr id="6629" name="Google Shape;6629;p7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30" name="Google Shape;6630;p762"/>
            <p:cNvGrpSpPr/>
            <p:nvPr/>
          </p:nvGrpSpPr>
          <p:grpSpPr>
            <a:xfrm>
              <a:off x="7191542" y="1"/>
              <a:ext cx="5000459" cy="1425992"/>
              <a:chOff x="7186272" y="0"/>
              <a:chExt cx="5005729" cy="1427495"/>
            </a:xfrm>
          </p:grpSpPr>
          <p:sp>
            <p:nvSpPr>
              <p:cNvPr id="6631" name="Google Shape;6631;p7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32" name="Google Shape;6632;p7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633" name="Google Shape;6633;p76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34" name="Google Shape;6634;p762"/>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35" name="Google Shape;6635;p7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36" name="Google Shape;6636;p7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matchingName="Blank">
  <p:cSld name="Blank 8">
    <p:spTree>
      <p:nvGrpSpPr>
        <p:cNvPr id="1" name="Shape 6637"/>
        <p:cNvGrpSpPr/>
        <p:nvPr/>
      </p:nvGrpSpPr>
      <p:grpSpPr>
        <a:xfrm>
          <a:off x="0" y="0"/>
          <a:ext cx="0" cy="0"/>
          <a:chOff x="0" y="0"/>
          <a:chExt cx="0" cy="0"/>
        </a:xfrm>
      </p:grpSpPr>
      <p:sp>
        <p:nvSpPr>
          <p:cNvPr id="6638" name="Google Shape;6638;p763"/>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39" name="Google Shape;6639;p7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40" name="Google Shape;6640;p7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641" name="Google Shape;6641;p763"/>
          <p:cNvGrpSpPr/>
          <p:nvPr/>
        </p:nvGrpSpPr>
        <p:grpSpPr>
          <a:xfrm>
            <a:off x="7191544" y="1"/>
            <a:ext cx="5000459" cy="1425992"/>
            <a:chOff x="7191542" y="1"/>
            <a:chExt cx="5000459" cy="1425992"/>
          </a:xfrm>
        </p:grpSpPr>
        <p:pic>
          <p:nvPicPr>
            <p:cNvPr id="6642" name="Google Shape;6642;p7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43" name="Google Shape;6643;p763"/>
            <p:cNvGrpSpPr/>
            <p:nvPr/>
          </p:nvGrpSpPr>
          <p:grpSpPr>
            <a:xfrm>
              <a:off x="7191542" y="1"/>
              <a:ext cx="5000459" cy="1425992"/>
              <a:chOff x="7186272" y="0"/>
              <a:chExt cx="5005729" cy="1427495"/>
            </a:xfrm>
          </p:grpSpPr>
          <p:sp>
            <p:nvSpPr>
              <p:cNvPr id="6644" name="Google Shape;6644;p7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45" name="Google Shape;6645;p7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matchingName="33_Cover">
  <p:cSld name="33_Cover">
    <p:spTree>
      <p:nvGrpSpPr>
        <p:cNvPr id="1" name="Shape 6646"/>
        <p:cNvGrpSpPr/>
        <p:nvPr/>
      </p:nvGrpSpPr>
      <p:grpSpPr>
        <a:xfrm>
          <a:off x="0" y="0"/>
          <a:ext cx="0" cy="0"/>
          <a:chOff x="0" y="0"/>
          <a:chExt cx="0" cy="0"/>
        </a:xfrm>
      </p:grpSpPr>
      <p:sp>
        <p:nvSpPr>
          <p:cNvPr id="6647" name="Google Shape;6647;p764"/>
          <p:cNvSpPr/>
          <p:nvPr/>
        </p:nvSpPr>
        <p:spPr>
          <a:xfrm>
            <a:off x="902368" y="129441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48" name="Google Shape;6648;p764"/>
          <p:cNvSpPr txBox="1">
            <a:spLocks noGrp="1"/>
          </p:cNvSpPr>
          <p:nvPr>
            <p:ph type="ctrTitle"/>
          </p:nvPr>
        </p:nvSpPr>
        <p:spPr>
          <a:xfrm>
            <a:off x="1413314"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49" name="Google Shape;6649;p764"/>
          <p:cNvSpPr txBox="1">
            <a:spLocks noGrp="1"/>
          </p:cNvSpPr>
          <p:nvPr>
            <p:ph type="subTitle" idx="1"/>
          </p:nvPr>
        </p:nvSpPr>
        <p:spPr>
          <a:xfrm>
            <a:off x="1413314" y="376686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650" name="Google Shape;6650;p764"/>
          <p:cNvSpPr>
            <a:spLocks noGrp="1"/>
          </p:cNvSpPr>
          <p:nvPr>
            <p:ph type="pic" idx="2"/>
          </p:nvPr>
        </p:nvSpPr>
        <p:spPr>
          <a:xfrm>
            <a:off x="7118686" y="233915"/>
            <a:ext cx="5073316" cy="5943600"/>
          </a:xfrm>
          <a:prstGeom prst="rect">
            <a:avLst/>
          </a:prstGeom>
          <a:noFill/>
          <a:ln>
            <a:noFill/>
          </a:ln>
        </p:spPr>
      </p:sp>
      <p:grpSp>
        <p:nvGrpSpPr>
          <p:cNvPr id="6651" name="Google Shape;6651;p764"/>
          <p:cNvGrpSpPr/>
          <p:nvPr/>
        </p:nvGrpSpPr>
        <p:grpSpPr>
          <a:xfrm>
            <a:off x="0" y="5020351"/>
            <a:ext cx="12192000" cy="1837653"/>
            <a:chOff x="0" y="5020348"/>
            <a:chExt cx="12192000" cy="1837653"/>
          </a:xfrm>
        </p:grpSpPr>
        <p:sp>
          <p:nvSpPr>
            <p:cNvPr id="6652" name="Google Shape;6652;p76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53" name="Google Shape;6653;p76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654" name="Google Shape;6654;p76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687"/>
        <p:cNvGrpSpPr/>
        <p:nvPr/>
      </p:nvGrpSpPr>
      <p:grpSpPr>
        <a:xfrm>
          <a:off x="0" y="0"/>
          <a:ext cx="0" cy="0"/>
          <a:chOff x="0" y="0"/>
          <a:chExt cx="0" cy="0"/>
        </a:xfrm>
      </p:grpSpPr>
      <p:sp>
        <p:nvSpPr>
          <p:cNvPr id="688" name="Google Shape;688;p162"/>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89" name="Google Shape;689;p16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90" name="Google Shape;690;p162"/>
          <p:cNvGrpSpPr/>
          <p:nvPr/>
        </p:nvGrpSpPr>
        <p:grpSpPr>
          <a:xfrm>
            <a:off x="0" y="5379428"/>
            <a:ext cx="2807368" cy="753891"/>
            <a:chOff x="0" y="5379426"/>
            <a:chExt cx="2807368" cy="753891"/>
          </a:xfrm>
        </p:grpSpPr>
        <p:sp>
          <p:nvSpPr>
            <p:cNvPr id="691" name="Google Shape;691;p16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92" name="Google Shape;692;p16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693" name="Google Shape;693;p162"/>
          <p:cNvSpPr>
            <a:spLocks noGrp="1"/>
          </p:cNvSpPr>
          <p:nvPr>
            <p:ph type="pic" idx="2"/>
          </p:nvPr>
        </p:nvSpPr>
        <p:spPr>
          <a:xfrm>
            <a:off x="2807368" y="457202"/>
            <a:ext cx="8915400" cy="5943599"/>
          </a:xfrm>
          <a:prstGeom prst="rect">
            <a:avLst/>
          </a:prstGeom>
          <a:noFill/>
          <a:ln>
            <a:noFill/>
          </a:ln>
        </p:spPr>
      </p:sp>
      <p:pic>
        <p:nvPicPr>
          <p:cNvPr id="694" name="Google Shape;694;p162"/>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matchingName="31_Divider">
  <p:cSld name="31_Divider 2">
    <p:bg>
      <p:bgPr>
        <a:solidFill>
          <a:schemeClr val="lt2"/>
        </a:solidFill>
        <a:effectLst/>
      </p:bgPr>
    </p:bg>
    <p:spTree>
      <p:nvGrpSpPr>
        <p:cNvPr id="1" name="Shape 6655"/>
        <p:cNvGrpSpPr/>
        <p:nvPr/>
      </p:nvGrpSpPr>
      <p:grpSpPr>
        <a:xfrm>
          <a:off x="0" y="0"/>
          <a:ext cx="0" cy="0"/>
          <a:chOff x="0" y="0"/>
          <a:chExt cx="0" cy="0"/>
        </a:xfrm>
      </p:grpSpPr>
      <p:grpSp>
        <p:nvGrpSpPr>
          <p:cNvPr id="6656" name="Google Shape;6656;p765"/>
          <p:cNvGrpSpPr/>
          <p:nvPr/>
        </p:nvGrpSpPr>
        <p:grpSpPr>
          <a:xfrm>
            <a:off x="0" y="5020348"/>
            <a:ext cx="12192000" cy="1837653"/>
            <a:chOff x="0" y="5020347"/>
            <a:chExt cx="12192000" cy="1837653"/>
          </a:xfrm>
        </p:grpSpPr>
        <p:sp>
          <p:nvSpPr>
            <p:cNvPr id="6657" name="Google Shape;6657;p76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58" name="Google Shape;6658;p76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59" name="Google Shape;6659;p76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660" name="Google Shape;6660;p76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661" name="Google Shape;6661;p765"/>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62" name="Google Shape;6662;p765"/>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matchingName="34_Cover">
  <p:cSld name="34_Cover">
    <p:spTree>
      <p:nvGrpSpPr>
        <p:cNvPr id="1" name="Shape 6663"/>
        <p:cNvGrpSpPr/>
        <p:nvPr/>
      </p:nvGrpSpPr>
      <p:grpSpPr>
        <a:xfrm>
          <a:off x="0" y="0"/>
          <a:ext cx="0" cy="0"/>
          <a:chOff x="0" y="0"/>
          <a:chExt cx="0" cy="0"/>
        </a:xfrm>
      </p:grpSpPr>
      <p:sp>
        <p:nvSpPr>
          <p:cNvPr id="6664" name="Google Shape;6664;p766"/>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65" name="Google Shape;6665;p766"/>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66" name="Google Shape;6666;p766"/>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667" name="Google Shape;6667;p766"/>
          <p:cNvSpPr>
            <a:spLocks noGrp="1"/>
          </p:cNvSpPr>
          <p:nvPr>
            <p:ph type="pic" idx="2"/>
          </p:nvPr>
        </p:nvSpPr>
        <p:spPr>
          <a:xfrm>
            <a:off x="7118685" y="233915"/>
            <a:ext cx="5073316" cy="5943600"/>
          </a:xfrm>
          <a:prstGeom prst="rect">
            <a:avLst/>
          </a:prstGeom>
          <a:noFill/>
          <a:ln>
            <a:noFill/>
          </a:ln>
        </p:spPr>
      </p:sp>
      <p:grpSp>
        <p:nvGrpSpPr>
          <p:cNvPr id="6668" name="Google Shape;6668;p766"/>
          <p:cNvGrpSpPr/>
          <p:nvPr/>
        </p:nvGrpSpPr>
        <p:grpSpPr>
          <a:xfrm>
            <a:off x="0" y="5020350"/>
            <a:ext cx="12192000" cy="1837653"/>
            <a:chOff x="0" y="5020348"/>
            <a:chExt cx="12192000" cy="1837653"/>
          </a:xfrm>
        </p:grpSpPr>
        <p:sp>
          <p:nvSpPr>
            <p:cNvPr id="6669" name="Google Shape;6669;p76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70" name="Google Shape;6670;p76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671" name="Google Shape;6671;p76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matchingName="32_Divider">
  <p:cSld name="32_Divider">
    <p:bg>
      <p:bgPr>
        <a:solidFill>
          <a:schemeClr val="lt2"/>
        </a:solidFill>
        <a:effectLst/>
      </p:bgPr>
    </p:bg>
    <p:spTree>
      <p:nvGrpSpPr>
        <p:cNvPr id="1" name="Shape 6672"/>
        <p:cNvGrpSpPr/>
        <p:nvPr/>
      </p:nvGrpSpPr>
      <p:grpSpPr>
        <a:xfrm>
          <a:off x="0" y="0"/>
          <a:ext cx="0" cy="0"/>
          <a:chOff x="0" y="0"/>
          <a:chExt cx="0" cy="0"/>
        </a:xfrm>
      </p:grpSpPr>
      <p:grpSp>
        <p:nvGrpSpPr>
          <p:cNvPr id="6673" name="Google Shape;6673;p767"/>
          <p:cNvGrpSpPr/>
          <p:nvPr/>
        </p:nvGrpSpPr>
        <p:grpSpPr>
          <a:xfrm>
            <a:off x="0" y="5020348"/>
            <a:ext cx="12192000" cy="1837653"/>
            <a:chOff x="0" y="5020347"/>
            <a:chExt cx="12192000" cy="1837653"/>
          </a:xfrm>
        </p:grpSpPr>
        <p:sp>
          <p:nvSpPr>
            <p:cNvPr id="6674" name="Google Shape;6674;p76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75" name="Google Shape;6675;p76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76" name="Google Shape;6676;p76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677" name="Google Shape;6677;p76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678" name="Google Shape;6678;p767"/>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79" name="Google Shape;6679;p767"/>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matchingName="42_Quotation">
  <p:cSld name="42_Quotation">
    <p:spTree>
      <p:nvGrpSpPr>
        <p:cNvPr id="1" name="Shape 6680"/>
        <p:cNvGrpSpPr/>
        <p:nvPr/>
      </p:nvGrpSpPr>
      <p:grpSpPr>
        <a:xfrm>
          <a:off x="0" y="0"/>
          <a:ext cx="0" cy="0"/>
          <a:chOff x="0" y="0"/>
          <a:chExt cx="0" cy="0"/>
        </a:xfrm>
      </p:grpSpPr>
      <p:sp>
        <p:nvSpPr>
          <p:cNvPr id="6681" name="Google Shape;6681;p76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82" name="Google Shape;6682;p76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83" name="Google Shape;6683;p768"/>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84" name="Google Shape;6684;p768"/>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85" name="Google Shape;6685;p7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86" name="Google Shape;6686;p7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687" name="Google Shape;6687;p768"/>
          <p:cNvGrpSpPr/>
          <p:nvPr/>
        </p:nvGrpSpPr>
        <p:grpSpPr>
          <a:xfrm>
            <a:off x="7191544" y="1"/>
            <a:ext cx="5000459" cy="1425992"/>
            <a:chOff x="7191542" y="1"/>
            <a:chExt cx="5000459" cy="1425992"/>
          </a:xfrm>
        </p:grpSpPr>
        <p:pic>
          <p:nvPicPr>
            <p:cNvPr id="6688" name="Google Shape;6688;p7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89" name="Google Shape;6689;p768"/>
            <p:cNvGrpSpPr/>
            <p:nvPr/>
          </p:nvGrpSpPr>
          <p:grpSpPr>
            <a:xfrm>
              <a:off x="7191542" y="1"/>
              <a:ext cx="5000459" cy="1425992"/>
              <a:chOff x="7186272" y="0"/>
              <a:chExt cx="5005729" cy="1427495"/>
            </a:xfrm>
          </p:grpSpPr>
          <p:sp>
            <p:nvSpPr>
              <p:cNvPr id="6690" name="Google Shape;6690;p7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91" name="Google Shape;6691;p7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692" name="Google Shape;6692;p768"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matchingName="44_Quotation">
  <p:cSld name="44_Quotation">
    <p:spTree>
      <p:nvGrpSpPr>
        <p:cNvPr id="1" name="Shape 6693"/>
        <p:cNvGrpSpPr/>
        <p:nvPr/>
      </p:nvGrpSpPr>
      <p:grpSpPr>
        <a:xfrm>
          <a:off x="0" y="0"/>
          <a:ext cx="0" cy="0"/>
          <a:chOff x="0" y="0"/>
          <a:chExt cx="0" cy="0"/>
        </a:xfrm>
      </p:grpSpPr>
      <p:sp>
        <p:nvSpPr>
          <p:cNvPr id="6694" name="Google Shape;6694;p76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95" name="Google Shape;6695;p76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96" name="Google Shape;6696;p769"/>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97" name="Google Shape;6697;p769"/>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98" name="Google Shape;6698;p7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99" name="Google Shape;6699;p7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700" name="Google Shape;6700;p769"/>
          <p:cNvGrpSpPr/>
          <p:nvPr/>
        </p:nvGrpSpPr>
        <p:grpSpPr>
          <a:xfrm>
            <a:off x="7191544" y="1"/>
            <a:ext cx="5000459" cy="1425992"/>
            <a:chOff x="7191542" y="1"/>
            <a:chExt cx="5000459" cy="1425992"/>
          </a:xfrm>
        </p:grpSpPr>
        <p:pic>
          <p:nvPicPr>
            <p:cNvPr id="6701" name="Google Shape;6701;p7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02" name="Google Shape;6702;p769"/>
            <p:cNvGrpSpPr/>
            <p:nvPr/>
          </p:nvGrpSpPr>
          <p:grpSpPr>
            <a:xfrm>
              <a:off x="7191542" y="1"/>
              <a:ext cx="5000459" cy="1425992"/>
              <a:chOff x="7186272" y="0"/>
              <a:chExt cx="5005729" cy="1427495"/>
            </a:xfrm>
          </p:grpSpPr>
          <p:sp>
            <p:nvSpPr>
              <p:cNvPr id="6703" name="Google Shape;6703;p7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04" name="Google Shape;6704;p7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705" name="Google Shape;6705;p769"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matchingName="28_Quotation">
  <p:cSld name="28_Quotation 3">
    <p:spTree>
      <p:nvGrpSpPr>
        <p:cNvPr id="1" name="Shape 6706"/>
        <p:cNvGrpSpPr/>
        <p:nvPr/>
      </p:nvGrpSpPr>
      <p:grpSpPr>
        <a:xfrm>
          <a:off x="0" y="0"/>
          <a:ext cx="0" cy="0"/>
          <a:chOff x="0" y="0"/>
          <a:chExt cx="0" cy="0"/>
        </a:xfrm>
      </p:grpSpPr>
      <p:sp>
        <p:nvSpPr>
          <p:cNvPr id="6707" name="Google Shape;6707;p77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708" name="Google Shape;6708;p77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09" name="Google Shape;6709;p770"/>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10" name="Google Shape;6710;p770"/>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711" name="Google Shape;6711;p7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12" name="Google Shape;6712;p7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713" name="Google Shape;6713;p770"/>
          <p:cNvGrpSpPr/>
          <p:nvPr/>
        </p:nvGrpSpPr>
        <p:grpSpPr>
          <a:xfrm>
            <a:off x="7191544" y="1"/>
            <a:ext cx="5000459" cy="1425992"/>
            <a:chOff x="7191542" y="1"/>
            <a:chExt cx="5000459" cy="1425992"/>
          </a:xfrm>
        </p:grpSpPr>
        <p:pic>
          <p:nvPicPr>
            <p:cNvPr id="6714" name="Google Shape;6714;p7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15" name="Google Shape;6715;p770"/>
            <p:cNvGrpSpPr/>
            <p:nvPr/>
          </p:nvGrpSpPr>
          <p:grpSpPr>
            <a:xfrm>
              <a:off x="7191542" y="1"/>
              <a:ext cx="5000459" cy="1425992"/>
              <a:chOff x="7186272" y="0"/>
              <a:chExt cx="5005729" cy="1427495"/>
            </a:xfrm>
          </p:grpSpPr>
          <p:sp>
            <p:nvSpPr>
              <p:cNvPr id="6716" name="Google Shape;6716;p7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17" name="Google Shape;6717;p7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718" name="Google Shape;6718;p770"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matchingName="32_Quotation">
  <p:cSld name="32_Quotation 3">
    <p:spTree>
      <p:nvGrpSpPr>
        <p:cNvPr id="1" name="Shape 6719"/>
        <p:cNvGrpSpPr/>
        <p:nvPr/>
      </p:nvGrpSpPr>
      <p:grpSpPr>
        <a:xfrm>
          <a:off x="0" y="0"/>
          <a:ext cx="0" cy="0"/>
          <a:chOff x="0" y="0"/>
          <a:chExt cx="0" cy="0"/>
        </a:xfrm>
      </p:grpSpPr>
      <p:sp>
        <p:nvSpPr>
          <p:cNvPr id="6720" name="Google Shape;6720;p77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721" name="Google Shape;6721;p77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22" name="Google Shape;6722;p77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23" name="Google Shape;6723;p77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724" name="Google Shape;6724;p7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25" name="Google Shape;6725;p7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726" name="Google Shape;6726;p771"/>
          <p:cNvGrpSpPr/>
          <p:nvPr/>
        </p:nvGrpSpPr>
        <p:grpSpPr>
          <a:xfrm>
            <a:off x="7191543" y="1"/>
            <a:ext cx="5000459" cy="1425992"/>
            <a:chOff x="7191542" y="1"/>
            <a:chExt cx="5000459" cy="1425992"/>
          </a:xfrm>
        </p:grpSpPr>
        <p:pic>
          <p:nvPicPr>
            <p:cNvPr id="6727" name="Google Shape;6727;p7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28" name="Google Shape;6728;p771"/>
            <p:cNvGrpSpPr/>
            <p:nvPr/>
          </p:nvGrpSpPr>
          <p:grpSpPr>
            <a:xfrm>
              <a:off x="7191542" y="1"/>
              <a:ext cx="5000459" cy="1425992"/>
              <a:chOff x="7186272" y="0"/>
              <a:chExt cx="5005729" cy="1427495"/>
            </a:xfrm>
          </p:grpSpPr>
          <p:sp>
            <p:nvSpPr>
              <p:cNvPr id="6729" name="Google Shape;6729;p7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30" name="Google Shape;6730;p7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731" name="Google Shape;6731;p77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matchingName="33_Quotation">
  <p:cSld name="33_Quotation 3">
    <p:spTree>
      <p:nvGrpSpPr>
        <p:cNvPr id="1" name="Shape 6732"/>
        <p:cNvGrpSpPr/>
        <p:nvPr/>
      </p:nvGrpSpPr>
      <p:grpSpPr>
        <a:xfrm>
          <a:off x="0" y="0"/>
          <a:ext cx="0" cy="0"/>
          <a:chOff x="0" y="0"/>
          <a:chExt cx="0" cy="0"/>
        </a:xfrm>
      </p:grpSpPr>
      <p:sp>
        <p:nvSpPr>
          <p:cNvPr id="6733" name="Google Shape;6733;p77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734" name="Google Shape;6734;p77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35" name="Google Shape;6735;p7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36" name="Google Shape;6736;p77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737" name="Google Shape;6737;p7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38" name="Google Shape;6738;p7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739" name="Google Shape;6739;p772"/>
          <p:cNvGrpSpPr/>
          <p:nvPr/>
        </p:nvGrpSpPr>
        <p:grpSpPr>
          <a:xfrm>
            <a:off x="7191543" y="1"/>
            <a:ext cx="5000459" cy="1425992"/>
            <a:chOff x="7191542" y="1"/>
            <a:chExt cx="5000459" cy="1425992"/>
          </a:xfrm>
        </p:grpSpPr>
        <p:pic>
          <p:nvPicPr>
            <p:cNvPr id="6740" name="Google Shape;6740;p7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41" name="Google Shape;6741;p772"/>
            <p:cNvGrpSpPr/>
            <p:nvPr/>
          </p:nvGrpSpPr>
          <p:grpSpPr>
            <a:xfrm>
              <a:off x="7191542" y="1"/>
              <a:ext cx="5000459" cy="1425992"/>
              <a:chOff x="7186272" y="0"/>
              <a:chExt cx="5005729" cy="1427495"/>
            </a:xfrm>
          </p:grpSpPr>
          <p:sp>
            <p:nvSpPr>
              <p:cNvPr id="6742" name="Google Shape;6742;p7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43" name="Google Shape;6743;p7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744" name="Google Shape;6744;p77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matchingName="26_Quotation">
  <p:cSld name="26_Quotation 5">
    <p:spTree>
      <p:nvGrpSpPr>
        <p:cNvPr id="1" name="Shape 6745"/>
        <p:cNvGrpSpPr/>
        <p:nvPr/>
      </p:nvGrpSpPr>
      <p:grpSpPr>
        <a:xfrm>
          <a:off x="0" y="0"/>
          <a:ext cx="0" cy="0"/>
          <a:chOff x="0" y="0"/>
          <a:chExt cx="0" cy="0"/>
        </a:xfrm>
      </p:grpSpPr>
      <p:sp>
        <p:nvSpPr>
          <p:cNvPr id="6746" name="Google Shape;6746;p77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747" name="Google Shape;6747;p77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48" name="Google Shape;6748;p77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49" name="Google Shape;6749;p77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750" name="Google Shape;6750;p7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51" name="Google Shape;6751;p7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752" name="Google Shape;6752;p773"/>
          <p:cNvGrpSpPr/>
          <p:nvPr/>
        </p:nvGrpSpPr>
        <p:grpSpPr>
          <a:xfrm>
            <a:off x="7191543" y="1"/>
            <a:ext cx="5000459" cy="1425992"/>
            <a:chOff x="7191542" y="1"/>
            <a:chExt cx="5000459" cy="1425992"/>
          </a:xfrm>
        </p:grpSpPr>
        <p:pic>
          <p:nvPicPr>
            <p:cNvPr id="6753" name="Google Shape;6753;p7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54" name="Google Shape;6754;p773"/>
            <p:cNvGrpSpPr/>
            <p:nvPr/>
          </p:nvGrpSpPr>
          <p:grpSpPr>
            <a:xfrm>
              <a:off x="7191542" y="1"/>
              <a:ext cx="5000459" cy="1425992"/>
              <a:chOff x="7186272" y="0"/>
              <a:chExt cx="5005729" cy="1427495"/>
            </a:xfrm>
          </p:grpSpPr>
          <p:sp>
            <p:nvSpPr>
              <p:cNvPr id="6755" name="Google Shape;6755;p7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56" name="Google Shape;6756;p7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757" name="Google Shape;6757;p77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3">
    <p:bg>
      <p:bgPr>
        <a:solidFill>
          <a:schemeClr val="lt1"/>
        </a:solidFill>
        <a:effectLst/>
      </p:bgPr>
    </p:bg>
    <p:spTree>
      <p:nvGrpSpPr>
        <p:cNvPr id="1" name="Shape 6758"/>
        <p:cNvGrpSpPr/>
        <p:nvPr/>
      </p:nvGrpSpPr>
      <p:grpSpPr>
        <a:xfrm>
          <a:off x="0" y="0"/>
          <a:ext cx="0" cy="0"/>
          <a:chOff x="0" y="0"/>
          <a:chExt cx="0" cy="0"/>
        </a:xfrm>
      </p:grpSpPr>
      <p:sp>
        <p:nvSpPr>
          <p:cNvPr id="6759" name="Google Shape;6759;p774"/>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60" name="Google Shape;6760;p774"/>
          <p:cNvSpPr/>
          <p:nvPr/>
        </p:nvSpPr>
        <p:spPr>
          <a:xfrm>
            <a:off x="3"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6761" name="Google Shape;6761;p774"/>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6762" name="Google Shape;6762;p774"/>
          <p:cNvSpPr/>
          <p:nvPr/>
        </p:nvSpPr>
        <p:spPr>
          <a:xfrm>
            <a:off x="1" y="5020056"/>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6763" name="Google Shape;6763;p774"/>
          <p:cNvPicPr preferRelativeResize="0"/>
          <p:nvPr/>
        </p:nvPicPr>
        <p:blipFill rotWithShape="1">
          <a:blip r:embed="rId3">
            <a:alphaModFix/>
          </a:blip>
          <a:srcRect/>
          <a:stretch/>
        </p:blipFill>
        <p:spPr>
          <a:xfrm>
            <a:off x="313957" y="5564124"/>
            <a:ext cx="2025383" cy="911351"/>
          </a:xfrm>
          <a:prstGeom prst="rect">
            <a:avLst/>
          </a:prstGeom>
          <a:noFill/>
          <a:ln>
            <a:noFill/>
          </a:ln>
        </p:spPr>
      </p:pic>
      <p:sp>
        <p:nvSpPr>
          <p:cNvPr id="6764" name="Google Shape;6764;p774"/>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65" name="Google Shape;6765;p774"/>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66" name="Google Shape;6766;p774"/>
          <p:cNvSpPr txBox="1">
            <a:spLocks noGrp="1"/>
          </p:cNvSpPr>
          <p:nvPr>
            <p:ph type="subTitle" idx="1"/>
          </p:nvPr>
        </p:nvSpPr>
        <p:spPr>
          <a:xfrm>
            <a:off x="1828800" y="3840480"/>
            <a:ext cx="8534400" cy="369332"/>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6767" name="Google Shape;6767;p774"/>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68" name="Google Shape;6768;p774"/>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6769" name="Google Shape;6769;p774"/>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2"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2"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2"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2"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2"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2"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2"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2"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2"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2"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End">
  <p:cSld name="End 4">
    <p:spTree>
      <p:nvGrpSpPr>
        <p:cNvPr id="1" name="Shape 695"/>
        <p:cNvGrpSpPr/>
        <p:nvPr/>
      </p:nvGrpSpPr>
      <p:grpSpPr>
        <a:xfrm>
          <a:off x="0" y="0"/>
          <a:ext cx="0" cy="0"/>
          <a:chOff x="0" y="0"/>
          <a:chExt cx="0" cy="0"/>
        </a:xfrm>
      </p:grpSpPr>
      <p:grpSp>
        <p:nvGrpSpPr>
          <p:cNvPr id="696" name="Google Shape;696;p163"/>
          <p:cNvGrpSpPr/>
          <p:nvPr/>
        </p:nvGrpSpPr>
        <p:grpSpPr>
          <a:xfrm>
            <a:off x="0" y="1"/>
            <a:ext cx="12192000" cy="2148831"/>
            <a:chOff x="0" y="0"/>
            <a:chExt cx="12192000" cy="2148830"/>
          </a:xfrm>
        </p:grpSpPr>
        <p:sp>
          <p:nvSpPr>
            <p:cNvPr id="697" name="Google Shape;697;p16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8" name="Google Shape;698;p16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99" name="Google Shape;699;p163"/>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0" name="Google Shape;700;p163"/>
          <p:cNvSpPr txBox="1">
            <a:spLocks noGrp="1"/>
          </p:cNvSpPr>
          <p:nvPr>
            <p:ph type="body" idx="1"/>
          </p:nvPr>
        </p:nvSpPr>
        <p:spPr>
          <a:xfrm>
            <a:off x="1219202"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1" name="Google Shape;701;p163"/>
          <p:cNvSpPr txBox="1">
            <a:spLocks noGrp="1"/>
          </p:cNvSpPr>
          <p:nvPr>
            <p:ph type="ctrTitle"/>
          </p:nvPr>
        </p:nvSpPr>
        <p:spPr>
          <a:xfrm>
            <a:off x="1219201" y="1887490"/>
            <a:ext cx="5582652" cy="10782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02" name="Google Shape;702;p163"/>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703" name="Google Shape;703;p163"/>
          <p:cNvSpPr>
            <a:spLocks noGrp="1"/>
          </p:cNvSpPr>
          <p:nvPr>
            <p:ph type="pic" idx="2"/>
          </p:nvPr>
        </p:nvSpPr>
        <p:spPr>
          <a:xfrm>
            <a:off x="7118685" y="233915"/>
            <a:ext cx="5073316" cy="5943600"/>
          </a:xfrm>
          <a:prstGeom prst="rect">
            <a:avLst/>
          </a:prstGeom>
          <a:noFill/>
          <a:ln>
            <a:noFill/>
          </a:ln>
        </p:spPr>
      </p:sp>
    </p:spTree>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matchingName="28_Quotation">
  <p:cSld name="28_Quotation 4">
    <p:spTree>
      <p:nvGrpSpPr>
        <p:cNvPr id="1" name="Shape 6770"/>
        <p:cNvGrpSpPr/>
        <p:nvPr/>
      </p:nvGrpSpPr>
      <p:grpSpPr>
        <a:xfrm>
          <a:off x="0" y="0"/>
          <a:ext cx="0" cy="0"/>
          <a:chOff x="0" y="0"/>
          <a:chExt cx="0" cy="0"/>
        </a:xfrm>
      </p:grpSpPr>
      <p:sp>
        <p:nvSpPr>
          <p:cNvPr id="6771" name="Google Shape;6771;p77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772" name="Google Shape;6772;p77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73" name="Google Shape;6773;p77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74" name="Google Shape;6774;p77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775" name="Google Shape;6775;p7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76" name="Google Shape;6776;p7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777" name="Google Shape;6777;p775"/>
          <p:cNvGrpSpPr/>
          <p:nvPr/>
        </p:nvGrpSpPr>
        <p:grpSpPr>
          <a:xfrm>
            <a:off x="7191543" y="1"/>
            <a:ext cx="5000459" cy="1425992"/>
            <a:chOff x="7191542" y="1"/>
            <a:chExt cx="5000459" cy="1425992"/>
          </a:xfrm>
        </p:grpSpPr>
        <p:pic>
          <p:nvPicPr>
            <p:cNvPr id="6778" name="Google Shape;6778;p7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79" name="Google Shape;6779;p775"/>
            <p:cNvGrpSpPr/>
            <p:nvPr/>
          </p:nvGrpSpPr>
          <p:grpSpPr>
            <a:xfrm>
              <a:off x="7191542" y="1"/>
              <a:ext cx="5000459" cy="1425992"/>
              <a:chOff x="7186272" y="0"/>
              <a:chExt cx="5005729" cy="1427495"/>
            </a:xfrm>
          </p:grpSpPr>
          <p:sp>
            <p:nvSpPr>
              <p:cNvPr id="6780" name="Google Shape;6780;p7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81" name="Google Shape;6781;p7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782" name="Google Shape;6782;p77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matchingName="14_Cover">
  <p:cSld name="14_Cover">
    <p:spTree>
      <p:nvGrpSpPr>
        <p:cNvPr id="1" name="Shape 6783"/>
        <p:cNvGrpSpPr/>
        <p:nvPr/>
      </p:nvGrpSpPr>
      <p:grpSpPr>
        <a:xfrm>
          <a:off x="0" y="0"/>
          <a:ext cx="0" cy="0"/>
          <a:chOff x="0" y="0"/>
          <a:chExt cx="0" cy="0"/>
        </a:xfrm>
      </p:grpSpPr>
      <p:sp>
        <p:nvSpPr>
          <p:cNvPr id="6784" name="Google Shape;6784;p776"/>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785" name="Google Shape;6785;p776"/>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86" name="Google Shape;6786;p776"/>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787" name="Google Shape;6787;p776"/>
          <p:cNvSpPr>
            <a:spLocks noGrp="1"/>
          </p:cNvSpPr>
          <p:nvPr>
            <p:ph type="pic" idx="2"/>
          </p:nvPr>
        </p:nvSpPr>
        <p:spPr>
          <a:xfrm>
            <a:off x="7118684" y="233915"/>
            <a:ext cx="5073316" cy="5943600"/>
          </a:xfrm>
          <a:prstGeom prst="rect">
            <a:avLst/>
          </a:prstGeom>
          <a:noFill/>
          <a:ln>
            <a:noFill/>
          </a:ln>
        </p:spPr>
      </p:sp>
      <p:grpSp>
        <p:nvGrpSpPr>
          <p:cNvPr id="6788" name="Google Shape;6788;p776"/>
          <p:cNvGrpSpPr/>
          <p:nvPr/>
        </p:nvGrpSpPr>
        <p:grpSpPr>
          <a:xfrm>
            <a:off x="0" y="5020349"/>
            <a:ext cx="12192000" cy="1837653"/>
            <a:chOff x="0" y="5020348"/>
            <a:chExt cx="12192000" cy="1837653"/>
          </a:xfrm>
        </p:grpSpPr>
        <p:sp>
          <p:nvSpPr>
            <p:cNvPr id="6789" name="Google Shape;6789;p77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790" name="Google Shape;6790;p77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791" name="Google Shape;6791;p77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matchingName="14_Divider">
  <p:cSld name="14_Divider">
    <p:bg>
      <p:bgPr>
        <a:solidFill>
          <a:schemeClr val="lt2"/>
        </a:solidFill>
        <a:effectLst/>
      </p:bgPr>
    </p:bg>
    <p:spTree>
      <p:nvGrpSpPr>
        <p:cNvPr id="1" name="Shape 6792"/>
        <p:cNvGrpSpPr/>
        <p:nvPr/>
      </p:nvGrpSpPr>
      <p:grpSpPr>
        <a:xfrm>
          <a:off x="0" y="0"/>
          <a:ext cx="0" cy="0"/>
          <a:chOff x="0" y="0"/>
          <a:chExt cx="0" cy="0"/>
        </a:xfrm>
      </p:grpSpPr>
      <p:grpSp>
        <p:nvGrpSpPr>
          <p:cNvPr id="6793" name="Google Shape;6793;p777"/>
          <p:cNvGrpSpPr/>
          <p:nvPr/>
        </p:nvGrpSpPr>
        <p:grpSpPr>
          <a:xfrm>
            <a:off x="0" y="5020348"/>
            <a:ext cx="12192000" cy="1837653"/>
            <a:chOff x="0" y="5020347"/>
            <a:chExt cx="12192000" cy="1837653"/>
          </a:xfrm>
        </p:grpSpPr>
        <p:sp>
          <p:nvSpPr>
            <p:cNvPr id="6794" name="Google Shape;6794;p77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795" name="Google Shape;6795;p77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796" name="Google Shape;6796;p77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797" name="Google Shape;6797;p77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798" name="Google Shape;6798;p777"/>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99" name="Google Shape;6799;p777"/>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matchingName="30_Quotation">
  <p:cSld name="30_Quotation 2">
    <p:spTree>
      <p:nvGrpSpPr>
        <p:cNvPr id="1" name="Shape 6800"/>
        <p:cNvGrpSpPr/>
        <p:nvPr/>
      </p:nvGrpSpPr>
      <p:grpSpPr>
        <a:xfrm>
          <a:off x="0" y="0"/>
          <a:ext cx="0" cy="0"/>
          <a:chOff x="0" y="0"/>
          <a:chExt cx="0" cy="0"/>
        </a:xfrm>
      </p:grpSpPr>
      <p:sp>
        <p:nvSpPr>
          <p:cNvPr id="6801" name="Google Shape;6801;p77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802" name="Google Shape;6802;p77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03" name="Google Shape;6803;p7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04" name="Google Shape;6804;p77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05" name="Google Shape;6805;p7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06" name="Google Shape;6806;p7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807" name="Google Shape;6807;p778"/>
          <p:cNvGrpSpPr/>
          <p:nvPr/>
        </p:nvGrpSpPr>
        <p:grpSpPr>
          <a:xfrm>
            <a:off x="7191543" y="1"/>
            <a:ext cx="5000459" cy="1425992"/>
            <a:chOff x="7191542" y="1"/>
            <a:chExt cx="5000459" cy="1425992"/>
          </a:xfrm>
        </p:grpSpPr>
        <p:pic>
          <p:nvPicPr>
            <p:cNvPr id="6808" name="Google Shape;6808;p7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09" name="Google Shape;6809;p778"/>
            <p:cNvGrpSpPr/>
            <p:nvPr/>
          </p:nvGrpSpPr>
          <p:grpSpPr>
            <a:xfrm>
              <a:off x="7191542" y="1"/>
              <a:ext cx="5000459" cy="1425992"/>
              <a:chOff x="7186272" y="0"/>
              <a:chExt cx="5005729" cy="1427495"/>
            </a:xfrm>
          </p:grpSpPr>
          <p:sp>
            <p:nvSpPr>
              <p:cNvPr id="6810" name="Google Shape;6810;p7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11" name="Google Shape;6811;p7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812" name="Google Shape;6812;p77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matchingName="31_Quotation">
  <p:cSld name="31_Quotation">
    <p:spTree>
      <p:nvGrpSpPr>
        <p:cNvPr id="1" name="Shape 6813"/>
        <p:cNvGrpSpPr/>
        <p:nvPr/>
      </p:nvGrpSpPr>
      <p:grpSpPr>
        <a:xfrm>
          <a:off x="0" y="0"/>
          <a:ext cx="0" cy="0"/>
          <a:chOff x="0" y="0"/>
          <a:chExt cx="0" cy="0"/>
        </a:xfrm>
      </p:grpSpPr>
      <p:sp>
        <p:nvSpPr>
          <p:cNvPr id="6814" name="Google Shape;6814;p77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815" name="Google Shape;6815;p77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16" name="Google Shape;6816;p77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17" name="Google Shape;6817;p77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18" name="Google Shape;6818;p7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19" name="Google Shape;6819;p7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820" name="Google Shape;6820;p779"/>
          <p:cNvGrpSpPr/>
          <p:nvPr/>
        </p:nvGrpSpPr>
        <p:grpSpPr>
          <a:xfrm>
            <a:off x="7191543" y="1"/>
            <a:ext cx="5000459" cy="1425992"/>
            <a:chOff x="7191542" y="1"/>
            <a:chExt cx="5000459" cy="1425992"/>
          </a:xfrm>
        </p:grpSpPr>
        <p:pic>
          <p:nvPicPr>
            <p:cNvPr id="6821" name="Google Shape;6821;p7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22" name="Google Shape;6822;p779"/>
            <p:cNvGrpSpPr/>
            <p:nvPr/>
          </p:nvGrpSpPr>
          <p:grpSpPr>
            <a:xfrm>
              <a:off x="7191542" y="1"/>
              <a:ext cx="5000459" cy="1425992"/>
              <a:chOff x="7186272" y="0"/>
              <a:chExt cx="5005729" cy="1427495"/>
            </a:xfrm>
          </p:grpSpPr>
          <p:sp>
            <p:nvSpPr>
              <p:cNvPr id="6823" name="Google Shape;6823;p7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24" name="Google Shape;6824;p7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825" name="Google Shape;6825;p77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matchingName="30_Quotation">
  <p:cSld name="30_Quotation 3">
    <p:spTree>
      <p:nvGrpSpPr>
        <p:cNvPr id="1" name="Shape 6826"/>
        <p:cNvGrpSpPr/>
        <p:nvPr/>
      </p:nvGrpSpPr>
      <p:grpSpPr>
        <a:xfrm>
          <a:off x="0" y="0"/>
          <a:ext cx="0" cy="0"/>
          <a:chOff x="0" y="0"/>
          <a:chExt cx="0" cy="0"/>
        </a:xfrm>
      </p:grpSpPr>
      <p:sp>
        <p:nvSpPr>
          <p:cNvPr id="6827" name="Google Shape;6827;p78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828" name="Google Shape;6828;p78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29" name="Google Shape;6829;p78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30" name="Google Shape;6830;p78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31" name="Google Shape;6831;p7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32" name="Google Shape;6832;p7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833" name="Google Shape;6833;p780"/>
          <p:cNvGrpSpPr/>
          <p:nvPr/>
        </p:nvGrpSpPr>
        <p:grpSpPr>
          <a:xfrm>
            <a:off x="7191543" y="1"/>
            <a:ext cx="5000459" cy="1425992"/>
            <a:chOff x="7191542" y="1"/>
            <a:chExt cx="5000459" cy="1425992"/>
          </a:xfrm>
        </p:grpSpPr>
        <p:pic>
          <p:nvPicPr>
            <p:cNvPr id="6834" name="Google Shape;6834;p7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35" name="Google Shape;6835;p780"/>
            <p:cNvGrpSpPr/>
            <p:nvPr/>
          </p:nvGrpSpPr>
          <p:grpSpPr>
            <a:xfrm>
              <a:off x="7191542" y="1"/>
              <a:ext cx="5000459" cy="1425992"/>
              <a:chOff x="7186272" y="0"/>
              <a:chExt cx="5005729" cy="1427495"/>
            </a:xfrm>
          </p:grpSpPr>
          <p:sp>
            <p:nvSpPr>
              <p:cNvPr id="6836" name="Google Shape;6836;p7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37" name="Google Shape;6837;p7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838" name="Google Shape;6838;p78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matchingName="31_Quotation">
  <p:cSld name="31_Quotation 2">
    <p:spTree>
      <p:nvGrpSpPr>
        <p:cNvPr id="1" name="Shape 6839"/>
        <p:cNvGrpSpPr/>
        <p:nvPr/>
      </p:nvGrpSpPr>
      <p:grpSpPr>
        <a:xfrm>
          <a:off x="0" y="0"/>
          <a:ext cx="0" cy="0"/>
          <a:chOff x="0" y="0"/>
          <a:chExt cx="0" cy="0"/>
        </a:xfrm>
      </p:grpSpPr>
      <p:sp>
        <p:nvSpPr>
          <p:cNvPr id="6840" name="Google Shape;6840;p78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841" name="Google Shape;6841;p78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42" name="Google Shape;6842;p78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43" name="Google Shape;6843;p78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44" name="Google Shape;6844;p7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45" name="Google Shape;6845;p7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846" name="Google Shape;6846;p781"/>
          <p:cNvGrpSpPr/>
          <p:nvPr/>
        </p:nvGrpSpPr>
        <p:grpSpPr>
          <a:xfrm>
            <a:off x="7191543" y="1"/>
            <a:ext cx="5000459" cy="1425992"/>
            <a:chOff x="7191542" y="1"/>
            <a:chExt cx="5000459" cy="1425992"/>
          </a:xfrm>
        </p:grpSpPr>
        <p:pic>
          <p:nvPicPr>
            <p:cNvPr id="6847" name="Google Shape;6847;p7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48" name="Google Shape;6848;p781"/>
            <p:cNvGrpSpPr/>
            <p:nvPr/>
          </p:nvGrpSpPr>
          <p:grpSpPr>
            <a:xfrm>
              <a:off x="7191542" y="1"/>
              <a:ext cx="5000459" cy="1425992"/>
              <a:chOff x="7186272" y="0"/>
              <a:chExt cx="5005729" cy="1427495"/>
            </a:xfrm>
          </p:grpSpPr>
          <p:sp>
            <p:nvSpPr>
              <p:cNvPr id="6849" name="Google Shape;6849;p7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50" name="Google Shape;6850;p7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851" name="Google Shape;6851;p78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matchingName="Quotation">
  <p:cSld name="Quotation 22">
    <p:spTree>
      <p:nvGrpSpPr>
        <p:cNvPr id="1" name="Shape 6852"/>
        <p:cNvGrpSpPr/>
        <p:nvPr/>
      </p:nvGrpSpPr>
      <p:grpSpPr>
        <a:xfrm>
          <a:off x="0" y="0"/>
          <a:ext cx="0" cy="0"/>
          <a:chOff x="0" y="0"/>
          <a:chExt cx="0" cy="0"/>
        </a:xfrm>
      </p:grpSpPr>
      <p:sp>
        <p:nvSpPr>
          <p:cNvPr id="6853" name="Google Shape;6853;p78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854" name="Google Shape;6854;p78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55" name="Google Shape;6855;p782"/>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56" name="Google Shape;6856;p782"/>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57" name="Google Shape;6857;p7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58" name="Google Shape;6858;p7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859" name="Google Shape;6859;p782"/>
          <p:cNvGrpSpPr/>
          <p:nvPr/>
        </p:nvGrpSpPr>
        <p:grpSpPr>
          <a:xfrm>
            <a:off x="7191544" y="1"/>
            <a:ext cx="5000459" cy="1425992"/>
            <a:chOff x="7191542" y="1"/>
            <a:chExt cx="5000459" cy="1425992"/>
          </a:xfrm>
        </p:grpSpPr>
        <p:pic>
          <p:nvPicPr>
            <p:cNvPr id="6860" name="Google Shape;6860;p7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61" name="Google Shape;6861;p782"/>
            <p:cNvGrpSpPr/>
            <p:nvPr/>
          </p:nvGrpSpPr>
          <p:grpSpPr>
            <a:xfrm>
              <a:off x="7191542" y="1"/>
              <a:ext cx="5000459" cy="1425992"/>
              <a:chOff x="7186272" y="0"/>
              <a:chExt cx="5005729" cy="1427495"/>
            </a:xfrm>
          </p:grpSpPr>
          <p:sp>
            <p:nvSpPr>
              <p:cNvPr id="6862" name="Google Shape;6862;p7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63" name="Google Shape;6863;p7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864" name="Google Shape;6864;p782"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matchingName="15_Title and Content">
  <p:cSld name="15_Title and Content">
    <p:spTree>
      <p:nvGrpSpPr>
        <p:cNvPr id="1" name="Shape 6865"/>
        <p:cNvGrpSpPr/>
        <p:nvPr/>
      </p:nvGrpSpPr>
      <p:grpSpPr>
        <a:xfrm>
          <a:off x="0" y="0"/>
          <a:ext cx="0" cy="0"/>
          <a:chOff x="0" y="0"/>
          <a:chExt cx="0" cy="0"/>
        </a:xfrm>
      </p:grpSpPr>
      <p:grpSp>
        <p:nvGrpSpPr>
          <p:cNvPr id="6866" name="Google Shape;6866;p783"/>
          <p:cNvGrpSpPr/>
          <p:nvPr/>
        </p:nvGrpSpPr>
        <p:grpSpPr>
          <a:xfrm>
            <a:off x="7191543" y="1"/>
            <a:ext cx="5000459" cy="1425992"/>
            <a:chOff x="7191542" y="1"/>
            <a:chExt cx="5000459" cy="1425992"/>
          </a:xfrm>
        </p:grpSpPr>
        <p:pic>
          <p:nvPicPr>
            <p:cNvPr id="6867" name="Google Shape;6867;p7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68" name="Google Shape;6868;p783"/>
            <p:cNvGrpSpPr/>
            <p:nvPr/>
          </p:nvGrpSpPr>
          <p:grpSpPr>
            <a:xfrm>
              <a:off x="7191542" y="1"/>
              <a:ext cx="5000459" cy="1425992"/>
              <a:chOff x="7186272" y="0"/>
              <a:chExt cx="5005729" cy="1427495"/>
            </a:xfrm>
          </p:grpSpPr>
          <p:sp>
            <p:nvSpPr>
              <p:cNvPr id="6869" name="Google Shape;6869;p7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70" name="Google Shape;6870;p7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871" name="Google Shape;6871;p7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72" name="Google Shape;6872;p78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73" name="Google Shape;6873;p78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74" name="Google Shape;6874;p7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75" name="Google Shape;6875;p7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matchingName="14_Two Content">
  <p:cSld name="14_Two Content">
    <p:spTree>
      <p:nvGrpSpPr>
        <p:cNvPr id="1" name="Shape 6876"/>
        <p:cNvGrpSpPr/>
        <p:nvPr/>
      </p:nvGrpSpPr>
      <p:grpSpPr>
        <a:xfrm>
          <a:off x="0" y="0"/>
          <a:ext cx="0" cy="0"/>
          <a:chOff x="0" y="0"/>
          <a:chExt cx="0" cy="0"/>
        </a:xfrm>
      </p:grpSpPr>
      <p:sp>
        <p:nvSpPr>
          <p:cNvPr id="6877" name="Google Shape;6877;p78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78" name="Google Shape;6878;p784"/>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879" name="Google Shape;6879;p784"/>
          <p:cNvGrpSpPr/>
          <p:nvPr/>
        </p:nvGrpSpPr>
        <p:grpSpPr>
          <a:xfrm>
            <a:off x="7191543" y="1"/>
            <a:ext cx="5000459" cy="1425992"/>
            <a:chOff x="7191542" y="1"/>
            <a:chExt cx="5000459" cy="1425992"/>
          </a:xfrm>
        </p:grpSpPr>
        <p:pic>
          <p:nvPicPr>
            <p:cNvPr id="6880" name="Google Shape;6880;p7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81" name="Google Shape;6881;p784"/>
            <p:cNvGrpSpPr/>
            <p:nvPr/>
          </p:nvGrpSpPr>
          <p:grpSpPr>
            <a:xfrm>
              <a:off x="7191542" y="1"/>
              <a:ext cx="5000459" cy="1425992"/>
              <a:chOff x="7186272" y="0"/>
              <a:chExt cx="5005729" cy="1427495"/>
            </a:xfrm>
          </p:grpSpPr>
          <p:sp>
            <p:nvSpPr>
              <p:cNvPr id="6882" name="Google Shape;6882;p7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83" name="Google Shape;6883;p7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884" name="Google Shape;6884;p784"/>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85" name="Google Shape;6885;p784"/>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86" name="Google Shape;6886;p7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87" name="Google Shape;6887;p7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Comparison">
  <p:cSld name="Comparison 5">
    <p:spTree>
      <p:nvGrpSpPr>
        <p:cNvPr id="1" name="Shape 704"/>
        <p:cNvGrpSpPr/>
        <p:nvPr/>
      </p:nvGrpSpPr>
      <p:grpSpPr>
        <a:xfrm>
          <a:off x="0" y="0"/>
          <a:ext cx="0" cy="0"/>
          <a:chOff x="0" y="0"/>
          <a:chExt cx="0" cy="0"/>
        </a:xfrm>
      </p:grpSpPr>
      <p:grpSp>
        <p:nvGrpSpPr>
          <p:cNvPr id="705" name="Google Shape;705;p164"/>
          <p:cNvGrpSpPr/>
          <p:nvPr/>
        </p:nvGrpSpPr>
        <p:grpSpPr>
          <a:xfrm>
            <a:off x="7191543" y="1"/>
            <a:ext cx="5000459" cy="1425992"/>
            <a:chOff x="7191542" y="1"/>
            <a:chExt cx="5000459" cy="1425992"/>
          </a:xfrm>
        </p:grpSpPr>
        <p:pic>
          <p:nvPicPr>
            <p:cNvPr id="706" name="Google Shape;706;p1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07" name="Google Shape;707;p164"/>
            <p:cNvGrpSpPr/>
            <p:nvPr/>
          </p:nvGrpSpPr>
          <p:grpSpPr>
            <a:xfrm>
              <a:off x="7191542" y="1"/>
              <a:ext cx="5000459" cy="1425992"/>
              <a:chOff x="7186272" y="0"/>
              <a:chExt cx="5005729" cy="1427495"/>
            </a:xfrm>
          </p:grpSpPr>
          <p:sp>
            <p:nvSpPr>
              <p:cNvPr id="708" name="Google Shape;708;p1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09" name="Google Shape;709;p1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10" name="Google Shape;710;p16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1" name="Google Shape;711;p164"/>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12" name="Google Shape;712;p164"/>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3" name="Google Shape;713;p16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14" name="Google Shape;714;p16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5" name="Google Shape;715;p16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16" name="Google Shape;716;p1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7" name="Google Shape;717;p1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matchingName="14_Comparison">
  <p:cSld name="14_Comparison">
    <p:spTree>
      <p:nvGrpSpPr>
        <p:cNvPr id="1" name="Shape 6888"/>
        <p:cNvGrpSpPr/>
        <p:nvPr/>
      </p:nvGrpSpPr>
      <p:grpSpPr>
        <a:xfrm>
          <a:off x="0" y="0"/>
          <a:ext cx="0" cy="0"/>
          <a:chOff x="0" y="0"/>
          <a:chExt cx="0" cy="0"/>
        </a:xfrm>
      </p:grpSpPr>
      <p:grpSp>
        <p:nvGrpSpPr>
          <p:cNvPr id="6889" name="Google Shape;6889;p785"/>
          <p:cNvGrpSpPr/>
          <p:nvPr/>
        </p:nvGrpSpPr>
        <p:grpSpPr>
          <a:xfrm>
            <a:off x="7191545" y="1"/>
            <a:ext cx="5000459" cy="1425992"/>
            <a:chOff x="7191542" y="1"/>
            <a:chExt cx="5000459" cy="1425992"/>
          </a:xfrm>
        </p:grpSpPr>
        <p:pic>
          <p:nvPicPr>
            <p:cNvPr id="6890" name="Google Shape;6890;p7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91" name="Google Shape;6891;p785"/>
            <p:cNvGrpSpPr/>
            <p:nvPr/>
          </p:nvGrpSpPr>
          <p:grpSpPr>
            <a:xfrm>
              <a:off x="7191542" y="1"/>
              <a:ext cx="5000459" cy="1425992"/>
              <a:chOff x="7186272" y="0"/>
              <a:chExt cx="5005729" cy="1427495"/>
            </a:xfrm>
          </p:grpSpPr>
          <p:sp>
            <p:nvSpPr>
              <p:cNvPr id="6892" name="Google Shape;6892;p7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93" name="Google Shape;6893;p7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894" name="Google Shape;6894;p785"/>
          <p:cNvSpPr txBox="1">
            <a:spLocks noGrp="1"/>
          </p:cNvSpPr>
          <p:nvPr>
            <p:ph type="title"/>
          </p:nvPr>
        </p:nvSpPr>
        <p:spPr>
          <a:xfrm>
            <a:off x="609600" y="365128"/>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95" name="Google Shape;6895;p785"/>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896" name="Google Shape;6896;p785"/>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97" name="Google Shape;6897;p78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898" name="Google Shape;6898;p78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99" name="Google Shape;6899;p785"/>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00" name="Google Shape;6900;p7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01" name="Google Shape;6901;p7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matchingName="14_Comparison">
  <p:cSld name="14_Comparison 2">
    <p:spTree>
      <p:nvGrpSpPr>
        <p:cNvPr id="1" name="Shape 6902"/>
        <p:cNvGrpSpPr/>
        <p:nvPr/>
      </p:nvGrpSpPr>
      <p:grpSpPr>
        <a:xfrm>
          <a:off x="0" y="0"/>
          <a:ext cx="0" cy="0"/>
          <a:chOff x="0" y="0"/>
          <a:chExt cx="0" cy="0"/>
        </a:xfrm>
      </p:grpSpPr>
      <p:grpSp>
        <p:nvGrpSpPr>
          <p:cNvPr id="6903" name="Google Shape;6903;p786"/>
          <p:cNvGrpSpPr/>
          <p:nvPr/>
        </p:nvGrpSpPr>
        <p:grpSpPr>
          <a:xfrm>
            <a:off x="7191544" y="1"/>
            <a:ext cx="5000459" cy="1425992"/>
            <a:chOff x="7191542" y="1"/>
            <a:chExt cx="5000459" cy="1425992"/>
          </a:xfrm>
        </p:grpSpPr>
        <p:pic>
          <p:nvPicPr>
            <p:cNvPr id="6904" name="Google Shape;6904;p7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905" name="Google Shape;6905;p786"/>
            <p:cNvGrpSpPr/>
            <p:nvPr/>
          </p:nvGrpSpPr>
          <p:grpSpPr>
            <a:xfrm>
              <a:off x="7191542" y="1"/>
              <a:ext cx="5000459" cy="1425992"/>
              <a:chOff x="7186272" y="0"/>
              <a:chExt cx="5005729" cy="1427495"/>
            </a:xfrm>
          </p:grpSpPr>
          <p:sp>
            <p:nvSpPr>
              <p:cNvPr id="6906" name="Google Shape;6906;p7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07" name="Google Shape;6907;p7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908" name="Google Shape;6908;p786"/>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09" name="Google Shape;6909;p786"/>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910" name="Google Shape;6910;p786"/>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11" name="Google Shape;6911;p78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912" name="Google Shape;6912;p78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13" name="Google Shape;6913;p786"/>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14" name="Google Shape;6914;p7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15" name="Google Shape;6915;p7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matchingName="14_Comparison">
  <p:cSld name="14_Comparison 3">
    <p:spTree>
      <p:nvGrpSpPr>
        <p:cNvPr id="1" name="Shape 6916"/>
        <p:cNvGrpSpPr/>
        <p:nvPr/>
      </p:nvGrpSpPr>
      <p:grpSpPr>
        <a:xfrm>
          <a:off x="0" y="0"/>
          <a:ext cx="0" cy="0"/>
          <a:chOff x="0" y="0"/>
          <a:chExt cx="0" cy="0"/>
        </a:xfrm>
      </p:grpSpPr>
      <p:grpSp>
        <p:nvGrpSpPr>
          <p:cNvPr id="6917" name="Google Shape;6917;p787"/>
          <p:cNvGrpSpPr/>
          <p:nvPr/>
        </p:nvGrpSpPr>
        <p:grpSpPr>
          <a:xfrm>
            <a:off x="7191543" y="1"/>
            <a:ext cx="5000459" cy="1425992"/>
            <a:chOff x="7191542" y="1"/>
            <a:chExt cx="5000459" cy="1425992"/>
          </a:xfrm>
        </p:grpSpPr>
        <p:pic>
          <p:nvPicPr>
            <p:cNvPr id="6918" name="Google Shape;6918;p7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919" name="Google Shape;6919;p787"/>
            <p:cNvGrpSpPr/>
            <p:nvPr/>
          </p:nvGrpSpPr>
          <p:grpSpPr>
            <a:xfrm>
              <a:off x="7191542" y="1"/>
              <a:ext cx="5000459" cy="1425992"/>
              <a:chOff x="7186272" y="0"/>
              <a:chExt cx="5005729" cy="1427495"/>
            </a:xfrm>
          </p:grpSpPr>
          <p:sp>
            <p:nvSpPr>
              <p:cNvPr id="6920" name="Google Shape;6920;p7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21" name="Google Shape;6921;p7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922" name="Google Shape;6922;p787"/>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23" name="Google Shape;6923;p787"/>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924" name="Google Shape;6924;p787"/>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25" name="Google Shape;6925;p78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926" name="Google Shape;6926;p78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27" name="Google Shape;6927;p78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28" name="Google Shape;6928;p7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29" name="Google Shape;6929;p7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matchingName="14_Title Only">
  <p:cSld name="14_Title Only">
    <p:spTree>
      <p:nvGrpSpPr>
        <p:cNvPr id="1" name="Shape 6930"/>
        <p:cNvGrpSpPr/>
        <p:nvPr/>
      </p:nvGrpSpPr>
      <p:grpSpPr>
        <a:xfrm>
          <a:off x="0" y="0"/>
          <a:ext cx="0" cy="0"/>
          <a:chOff x="0" y="0"/>
          <a:chExt cx="0" cy="0"/>
        </a:xfrm>
      </p:grpSpPr>
      <p:grpSp>
        <p:nvGrpSpPr>
          <p:cNvPr id="6931" name="Google Shape;6931;p788"/>
          <p:cNvGrpSpPr/>
          <p:nvPr/>
        </p:nvGrpSpPr>
        <p:grpSpPr>
          <a:xfrm>
            <a:off x="7191543" y="1"/>
            <a:ext cx="5000459" cy="1425992"/>
            <a:chOff x="7191542" y="1"/>
            <a:chExt cx="5000459" cy="1425992"/>
          </a:xfrm>
        </p:grpSpPr>
        <p:pic>
          <p:nvPicPr>
            <p:cNvPr id="6932" name="Google Shape;6932;p7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933" name="Google Shape;6933;p788"/>
            <p:cNvGrpSpPr/>
            <p:nvPr/>
          </p:nvGrpSpPr>
          <p:grpSpPr>
            <a:xfrm>
              <a:off x="7191542" y="1"/>
              <a:ext cx="5000459" cy="1425992"/>
              <a:chOff x="7186272" y="0"/>
              <a:chExt cx="5005729" cy="1427495"/>
            </a:xfrm>
          </p:grpSpPr>
          <p:sp>
            <p:nvSpPr>
              <p:cNvPr id="6934" name="Google Shape;6934;p7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35" name="Google Shape;6935;p7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936" name="Google Shape;6936;p78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37" name="Google Shape;6937;p78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38" name="Google Shape;6938;p7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39" name="Google Shape;6939;p7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matchingName="13_End">
  <p:cSld name="13_End">
    <p:spTree>
      <p:nvGrpSpPr>
        <p:cNvPr id="1" name="Shape 6940"/>
        <p:cNvGrpSpPr/>
        <p:nvPr/>
      </p:nvGrpSpPr>
      <p:grpSpPr>
        <a:xfrm>
          <a:off x="0" y="0"/>
          <a:ext cx="0" cy="0"/>
          <a:chOff x="0" y="0"/>
          <a:chExt cx="0" cy="0"/>
        </a:xfrm>
      </p:grpSpPr>
      <p:grpSp>
        <p:nvGrpSpPr>
          <p:cNvPr id="6941" name="Google Shape;6941;p789"/>
          <p:cNvGrpSpPr/>
          <p:nvPr/>
        </p:nvGrpSpPr>
        <p:grpSpPr>
          <a:xfrm>
            <a:off x="0" y="0"/>
            <a:ext cx="12192000" cy="2148830"/>
            <a:chOff x="0" y="0"/>
            <a:chExt cx="12192000" cy="2148830"/>
          </a:xfrm>
        </p:grpSpPr>
        <p:sp>
          <p:nvSpPr>
            <p:cNvPr id="6942" name="Google Shape;6942;p78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43" name="Google Shape;6943;p78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944" name="Google Shape;6944;p789"/>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945" name="Google Shape;6945;p789"/>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46" name="Google Shape;6946;p78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947" name="Google Shape;6947;p789"/>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6948" name="Google Shape;6948;p78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7">
    <p:spTree>
      <p:nvGrpSpPr>
        <p:cNvPr id="1" name="Shape 6949"/>
        <p:cNvGrpSpPr/>
        <p:nvPr/>
      </p:nvGrpSpPr>
      <p:grpSpPr>
        <a:xfrm>
          <a:off x="0" y="0"/>
          <a:ext cx="0" cy="0"/>
          <a:chOff x="0" y="0"/>
          <a:chExt cx="0" cy="0"/>
        </a:xfrm>
      </p:grpSpPr>
      <p:sp>
        <p:nvSpPr>
          <p:cNvPr id="6950" name="Google Shape;6950;p790"/>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951" name="Google Shape;6951;p790"/>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6952" name="Google Shape;6952;p790"/>
          <p:cNvSpPr txBox="1">
            <a:spLocks noGrp="1"/>
          </p:cNvSpPr>
          <p:nvPr>
            <p:ph type="body" idx="1"/>
          </p:nvPr>
        </p:nvSpPr>
        <p:spPr>
          <a:xfrm>
            <a:off x="508540" y="1707787"/>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53" name="Google Shape;6953;p790"/>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6954" name="Google Shape;6954;p790"/>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55" name="Google Shape;6955;p790"/>
          <p:cNvSpPr txBox="1">
            <a:spLocks noGrp="1"/>
          </p:cNvSpPr>
          <p:nvPr>
            <p:ph type="body" idx="2"/>
          </p:nvPr>
        </p:nvSpPr>
        <p:spPr>
          <a:xfrm>
            <a:off x="332187" y="953347"/>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956" name="Google Shape;6956;p790"/>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6957" name="Google Shape;6957;p790"/>
          <p:cNvSpPr txBox="1">
            <a:spLocks noGrp="1"/>
          </p:cNvSpPr>
          <p:nvPr>
            <p:ph type="sldNum" idx="12"/>
          </p:nvPr>
        </p:nvSpPr>
        <p:spPr>
          <a:xfrm>
            <a:off x="11202595" y="6454534"/>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6958" name="Google Shape;6958;p790"/>
          <p:cNvPicPr preferRelativeResize="0"/>
          <p:nvPr/>
        </p:nvPicPr>
        <p:blipFill rotWithShape="1">
          <a:blip r:embed="rId2">
            <a:alphaModFix/>
          </a:blip>
          <a:srcRect/>
          <a:stretch/>
        </p:blipFill>
        <p:spPr>
          <a:xfrm>
            <a:off x="9596462" y="6492241"/>
            <a:ext cx="1606135" cy="229239"/>
          </a:xfrm>
          <a:prstGeom prst="rect">
            <a:avLst/>
          </a:prstGeom>
          <a:noFill/>
          <a:ln>
            <a:noFill/>
          </a:ln>
        </p:spPr>
      </p:pic>
    </p:spTree>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matchingName="Cover">
  <p:cSld name="Cover 27">
    <p:spTree>
      <p:nvGrpSpPr>
        <p:cNvPr id="1" name="Shape 6959"/>
        <p:cNvGrpSpPr/>
        <p:nvPr/>
      </p:nvGrpSpPr>
      <p:grpSpPr>
        <a:xfrm>
          <a:off x="0" y="0"/>
          <a:ext cx="0" cy="0"/>
          <a:chOff x="0" y="0"/>
          <a:chExt cx="0" cy="0"/>
        </a:xfrm>
      </p:grpSpPr>
      <p:sp>
        <p:nvSpPr>
          <p:cNvPr id="6960" name="Google Shape;6960;p791"/>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961" name="Google Shape;6961;p791"/>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62" name="Google Shape;6962;p791"/>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963" name="Google Shape;6963;p791"/>
          <p:cNvSpPr>
            <a:spLocks noGrp="1"/>
          </p:cNvSpPr>
          <p:nvPr>
            <p:ph type="pic" idx="2"/>
          </p:nvPr>
        </p:nvSpPr>
        <p:spPr>
          <a:xfrm>
            <a:off x="7118685" y="233915"/>
            <a:ext cx="5073316" cy="5943600"/>
          </a:xfrm>
          <a:prstGeom prst="rect">
            <a:avLst/>
          </a:prstGeom>
          <a:noFill/>
          <a:ln>
            <a:noFill/>
          </a:ln>
        </p:spPr>
      </p:sp>
      <p:grpSp>
        <p:nvGrpSpPr>
          <p:cNvPr id="6964" name="Google Shape;6964;p791"/>
          <p:cNvGrpSpPr/>
          <p:nvPr/>
        </p:nvGrpSpPr>
        <p:grpSpPr>
          <a:xfrm>
            <a:off x="0" y="5020348"/>
            <a:ext cx="12192000" cy="1837653"/>
            <a:chOff x="0" y="5020348"/>
            <a:chExt cx="12192000" cy="1837653"/>
          </a:xfrm>
        </p:grpSpPr>
        <p:sp>
          <p:nvSpPr>
            <p:cNvPr id="6965" name="Google Shape;6965;p79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966" name="Google Shape;6966;p79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967" name="Google Shape;6967;p79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matchingName="Divider">
  <p:cSld name="Divider 27">
    <p:bg>
      <p:bgPr>
        <a:solidFill>
          <a:schemeClr val="lt2"/>
        </a:solidFill>
        <a:effectLst/>
      </p:bgPr>
    </p:bg>
    <p:spTree>
      <p:nvGrpSpPr>
        <p:cNvPr id="1" name="Shape 6968"/>
        <p:cNvGrpSpPr/>
        <p:nvPr/>
      </p:nvGrpSpPr>
      <p:grpSpPr>
        <a:xfrm>
          <a:off x="0" y="0"/>
          <a:ext cx="0" cy="0"/>
          <a:chOff x="0" y="0"/>
          <a:chExt cx="0" cy="0"/>
        </a:xfrm>
      </p:grpSpPr>
      <p:grpSp>
        <p:nvGrpSpPr>
          <p:cNvPr id="6969" name="Google Shape;6969;p792"/>
          <p:cNvGrpSpPr/>
          <p:nvPr/>
        </p:nvGrpSpPr>
        <p:grpSpPr>
          <a:xfrm>
            <a:off x="0" y="5020348"/>
            <a:ext cx="12192000" cy="1837653"/>
            <a:chOff x="0" y="5020347"/>
            <a:chExt cx="12192000" cy="1837653"/>
          </a:xfrm>
        </p:grpSpPr>
        <p:sp>
          <p:nvSpPr>
            <p:cNvPr id="6970" name="Google Shape;6970;p79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971" name="Google Shape;6971;p79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972" name="Google Shape;6972;p79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973" name="Google Shape;6973;p79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974" name="Google Shape;6974;p792"/>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75" name="Google Shape;6975;p792"/>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matchingName="12_Blank">
  <p:cSld name="12_Blank">
    <p:spTree>
      <p:nvGrpSpPr>
        <p:cNvPr id="1" name="Shape 6976"/>
        <p:cNvGrpSpPr/>
        <p:nvPr/>
      </p:nvGrpSpPr>
      <p:grpSpPr>
        <a:xfrm>
          <a:off x="0" y="0"/>
          <a:ext cx="0" cy="0"/>
          <a:chOff x="0" y="0"/>
          <a:chExt cx="0" cy="0"/>
        </a:xfrm>
      </p:grpSpPr>
      <p:sp>
        <p:nvSpPr>
          <p:cNvPr id="6977" name="Google Shape;6977;p79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78" name="Google Shape;6978;p7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79" name="Google Shape;6979;p7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980" name="Google Shape;6980;p793"/>
          <p:cNvGrpSpPr/>
          <p:nvPr/>
        </p:nvGrpSpPr>
        <p:grpSpPr>
          <a:xfrm>
            <a:off x="7191543" y="1"/>
            <a:ext cx="5000459" cy="1425992"/>
            <a:chOff x="7191542" y="1"/>
            <a:chExt cx="5000459" cy="1425992"/>
          </a:xfrm>
        </p:grpSpPr>
        <p:pic>
          <p:nvPicPr>
            <p:cNvPr id="6981" name="Google Shape;6981;p7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982" name="Google Shape;6982;p793"/>
            <p:cNvGrpSpPr/>
            <p:nvPr/>
          </p:nvGrpSpPr>
          <p:grpSpPr>
            <a:xfrm>
              <a:off x="7191542" y="1"/>
              <a:ext cx="5000459" cy="1425992"/>
              <a:chOff x="7186272" y="0"/>
              <a:chExt cx="5005729" cy="1427495"/>
            </a:xfrm>
          </p:grpSpPr>
          <p:sp>
            <p:nvSpPr>
              <p:cNvPr id="6983" name="Google Shape;6983;p7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84" name="Google Shape;6984;p7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matchingName="34_Quotation">
  <p:cSld name="34_Quotation">
    <p:spTree>
      <p:nvGrpSpPr>
        <p:cNvPr id="1" name="Shape 6985"/>
        <p:cNvGrpSpPr/>
        <p:nvPr/>
      </p:nvGrpSpPr>
      <p:grpSpPr>
        <a:xfrm>
          <a:off x="0" y="0"/>
          <a:ext cx="0" cy="0"/>
          <a:chOff x="0" y="0"/>
          <a:chExt cx="0" cy="0"/>
        </a:xfrm>
      </p:grpSpPr>
      <p:sp>
        <p:nvSpPr>
          <p:cNvPr id="6986" name="Google Shape;6986;p79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987" name="Google Shape;6987;p79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88" name="Google Shape;6988;p794"/>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89" name="Google Shape;6989;p794"/>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90" name="Google Shape;6990;p7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91" name="Google Shape;6991;p7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992" name="Google Shape;6992;p794"/>
          <p:cNvGrpSpPr/>
          <p:nvPr/>
        </p:nvGrpSpPr>
        <p:grpSpPr>
          <a:xfrm>
            <a:off x="7191544" y="1"/>
            <a:ext cx="5000459" cy="1425992"/>
            <a:chOff x="7191542" y="1"/>
            <a:chExt cx="5000459" cy="1425992"/>
          </a:xfrm>
        </p:grpSpPr>
        <p:pic>
          <p:nvPicPr>
            <p:cNvPr id="6993" name="Google Shape;6993;p7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994" name="Google Shape;6994;p794"/>
            <p:cNvGrpSpPr/>
            <p:nvPr/>
          </p:nvGrpSpPr>
          <p:grpSpPr>
            <a:xfrm>
              <a:off x="7191542" y="1"/>
              <a:ext cx="5000459" cy="1425992"/>
              <a:chOff x="7186272" y="0"/>
              <a:chExt cx="5005729" cy="1427495"/>
            </a:xfrm>
          </p:grpSpPr>
          <p:sp>
            <p:nvSpPr>
              <p:cNvPr id="6995" name="Google Shape;6995;p7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96" name="Google Shape;6996;p7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997" name="Google Shape;6997;p794"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70"/>
        <p:cNvGrpSpPr/>
        <p:nvPr/>
      </p:nvGrpSpPr>
      <p:grpSpPr>
        <a:xfrm>
          <a:off x="0" y="0"/>
          <a:ext cx="0" cy="0"/>
          <a:chOff x="0" y="0"/>
          <a:chExt cx="0" cy="0"/>
        </a:xfrm>
      </p:grpSpPr>
      <p:grpSp>
        <p:nvGrpSpPr>
          <p:cNvPr id="71" name="Google Shape;71;p64"/>
          <p:cNvGrpSpPr/>
          <p:nvPr/>
        </p:nvGrpSpPr>
        <p:grpSpPr>
          <a:xfrm>
            <a:off x="7191544" y="1"/>
            <a:ext cx="5000459" cy="1425992"/>
            <a:chOff x="7191542" y="1"/>
            <a:chExt cx="5000459" cy="1425992"/>
          </a:xfrm>
        </p:grpSpPr>
        <p:pic>
          <p:nvPicPr>
            <p:cNvPr id="72" name="Google Shape;72;p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 name="Google Shape;73;p64"/>
            <p:cNvGrpSpPr/>
            <p:nvPr/>
          </p:nvGrpSpPr>
          <p:grpSpPr>
            <a:xfrm>
              <a:off x="7191542" y="1"/>
              <a:ext cx="5000459" cy="1425992"/>
              <a:chOff x="7186272" y="0"/>
              <a:chExt cx="5005729" cy="1427495"/>
            </a:xfrm>
          </p:grpSpPr>
          <p:sp>
            <p:nvSpPr>
              <p:cNvPr id="74" name="Google Shape;74;p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5" name="Google Shape;75;p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6" name="Google Shape;76;p6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 name="Google Shape;77;p6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 name="Google Shape;78;p64"/>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9" name="Google Shape;79;p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0" name="Google Shape;80;p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20_Cover">
  <p:cSld name="20_Cover">
    <p:spTree>
      <p:nvGrpSpPr>
        <p:cNvPr id="1" name="Shape 718"/>
        <p:cNvGrpSpPr/>
        <p:nvPr/>
      </p:nvGrpSpPr>
      <p:grpSpPr>
        <a:xfrm>
          <a:off x="0" y="0"/>
          <a:ext cx="0" cy="0"/>
          <a:chOff x="0" y="0"/>
          <a:chExt cx="0" cy="0"/>
        </a:xfrm>
      </p:grpSpPr>
      <p:sp>
        <p:nvSpPr>
          <p:cNvPr id="719" name="Google Shape;719;p165"/>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0" name="Google Shape;720;p165"/>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1" name="Google Shape;721;p165"/>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22" name="Google Shape;722;p165"/>
          <p:cNvSpPr>
            <a:spLocks noGrp="1"/>
          </p:cNvSpPr>
          <p:nvPr>
            <p:ph type="pic" idx="2"/>
          </p:nvPr>
        </p:nvSpPr>
        <p:spPr>
          <a:xfrm>
            <a:off x="7118685" y="233915"/>
            <a:ext cx="5073316" cy="5943600"/>
          </a:xfrm>
          <a:prstGeom prst="rect">
            <a:avLst/>
          </a:prstGeom>
          <a:noFill/>
          <a:ln>
            <a:noFill/>
          </a:ln>
        </p:spPr>
      </p:sp>
      <p:grpSp>
        <p:nvGrpSpPr>
          <p:cNvPr id="723" name="Google Shape;723;p165"/>
          <p:cNvGrpSpPr/>
          <p:nvPr/>
        </p:nvGrpSpPr>
        <p:grpSpPr>
          <a:xfrm>
            <a:off x="0" y="5020348"/>
            <a:ext cx="12192000" cy="1837653"/>
            <a:chOff x="0" y="5020348"/>
            <a:chExt cx="12192000" cy="1837653"/>
          </a:xfrm>
        </p:grpSpPr>
        <p:sp>
          <p:nvSpPr>
            <p:cNvPr id="724" name="Google Shape;724;p16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5" name="Google Shape;725;p16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26" name="Google Shape;726;p16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matchingName="Divider">
  <p:cSld name="Divider 28">
    <p:bg>
      <p:bgPr>
        <a:solidFill>
          <a:schemeClr val="lt2"/>
        </a:solidFill>
        <a:effectLst/>
      </p:bgPr>
    </p:bg>
    <p:spTree>
      <p:nvGrpSpPr>
        <p:cNvPr id="1" name="Shape 6998"/>
        <p:cNvGrpSpPr/>
        <p:nvPr/>
      </p:nvGrpSpPr>
      <p:grpSpPr>
        <a:xfrm>
          <a:off x="0" y="0"/>
          <a:ext cx="0" cy="0"/>
          <a:chOff x="0" y="0"/>
          <a:chExt cx="0" cy="0"/>
        </a:xfrm>
      </p:grpSpPr>
      <p:grpSp>
        <p:nvGrpSpPr>
          <p:cNvPr id="6999" name="Google Shape;6999;p795"/>
          <p:cNvGrpSpPr/>
          <p:nvPr/>
        </p:nvGrpSpPr>
        <p:grpSpPr>
          <a:xfrm>
            <a:off x="0" y="5020348"/>
            <a:ext cx="12192000" cy="1837653"/>
            <a:chOff x="0" y="5020347"/>
            <a:chExt cx="12192000" cy="1837653"/>
          </a:xfrm>
        </p:grpSpPr>
        <p:sp>
          <p:nvSpPr>
            <p:cNvPr id="7000" name="Google Shape;7000;p79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01" name="Google Shape;7001;p79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02" name="Google Shape;7002;p79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003" name="Google Shape;7003;p79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004" name="Google Shape;7004;p795"/>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05" name="Google Shape;7005;p795"/>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matchingName="35_Quotation">
  <p:cSld name="35_Quotation 4">
    <p:spTree>
      <p:nvGrpSpPr>
        <p:cNvPr id="1" name="Shape 7006"/>
        <p:cNvGrpSpPr/>
        <p:nvPr/>
      </p:nvGrpSpPr>
      <p:grpSpPr>
        <a:xfrm>
          <a:off x="0" y="0"/>
          <a:ext cx="0" cy="0"/>
          <a:chOff x="0" y="0"/>
          <a:chExt cx="0" cy="0"/>
        </a:xfrm>
      </p:grpSpPr>
      <p:sp>
        <p:nvSpPr>
          <p:cNvPr id="7007" name="Google Shape;7007;p79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08" name="Google Shape;7008;p79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09" name="Google Shape;7009;p796"/>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10" name="Google Shape;7010;p796"/>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011" name="Google Shape;7011;p7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12" name="Google Shape;7012;p7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013" name="Google Shape;7013;p796"/>
          <p:cNvGrpSpPr/>
          <p:nvPr/>
        </p:nvGrpSpPr>
        <p:grpSpPr>
          <a:xfrm>
            <a:off x="7191544" y="1"/>
            <a:ext cx="5000459" cy="1425992"/>
            <a:chOff x="7191542" y="1"/>
            <a:chExt cx="5000459" cy="1425992"/>
          </a:xfrm>
        </p:grpSpPr>
        <p:pic>
          <p:nvPicPr>
            <p:cNvPr id="7014" name="Google Shape;7014;p7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015" name="Google Shape;7015;p796"/>
            <p:cNvGrpSpPr/>
            <p:nvPr/>
          </p:nvGrpSpPr>
          <p:grpSpPr>
            <a:xfrm>
              <a:off x="7191542" y="1"/>
              <a:ext cx="5000459" cy="1425992"/>
              <a:chOff x="7186272" y="0"/>
              <a:chExt cx="5005729" cy="1427495"/>
            </a:xfrm>
          </p:grpSpPr>
          <p:sp>
            <p:nvSpPr>
              <p:cNvPr id="7016" name="Google Shape;7016;p7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017" name="Google Shape;7017;p7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018" name="Google Shape;7018;p796"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matchingName="35_Cover">
  <p:cSld name="35_Cover">
    <p:spTree>
      <p:nvGrpSpPr>
        <p:cNvPr id="1" name="Shape 7019"/>
        <p:cNvGrpSpPr/>
        <p:nvPr/>
      </p:nvGrpSpPr>
      <p:grpSpPr>
        <a:xfrm>
          <a:off x="0" y="0"/>
          <a:ext cx="0" cy="0"/>
          <a:chOff x="0" y="0"/>
          <a:chExt cx="0" cy="0"/>
        </a:xfrm>
      </p:grpSpPr>
      <p:sp>
        <p:nvSpPr>
          <p:cNvPr id="7020" name="Google Shape;7020;p797"/>
          <p:cNvSpPr/>
          <p:nvPr/>
        </p:nvSpPr>
        <p:spPr>
          <a:xfrm>
            <a:off x="902368" y="129441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21" name="Google Shape;7021;p797"/>
          <p:cNvSpPr txBox="1">
            <a:spLocks noGrp="1"/>
          </p:cNvSpPr>
          <p:nvPr>
            <p:ph type="ctrTitle"/>
          </p:nvPr>
        </p:nvSpPr>
        <p:spPr>
          <a:xfrm>
            <a:off x="1413314"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22" name="Google Shape;7022;p797"/>
          <p:cNvSpPr txBox="1">
            <a:spLocks noGrp="1"/>
          </p:cNvSpPr>
          <p:nvPr>
            <p:ph type="subTitle" idx="1"/>
          </p:nvPr>
        </p:nvSpPr>
        <p:spPr>
          <a:xfrm>
            <a:off x="1413314" y="376686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023" name="Google Shape;7023;p797"/>
          <p:cNvSpPr>
            <a:spLocks noGrp="1"/>
          </p:cNvSpPr>
          <p:nvPr>
            <p:ph type="pic" idx="2"/>
          </p:nvPr>
        </p:nvSpPr>
        <p:spPr>
          <a:xfrm>
            <a:off x="7118686" y="233915"/>
            <a:ext cx="5073316" cy="5943600"/>
          </a:xfrm>
          <a:prstGeom prst="rect">
            <a:avLst/>
          </a:prstGeom>
          <a:noFill/>
          <a:ln>
            <a:noFill/>
          </a:ln>
        </p:spPr>
      </p:sp>
      <p:grpSp>
        <p:nvGrpSpPr>
          <p:cNvPr id="7024" name="Google Shape;7024;p797"/>
          <p:cNvGrpSpPr/>
          <p:nvPr/>
        </p:nvGrpSpPr>
        <p:grpSpPr>
          <a:xfrm>
            <a:off x="0" y="5020351"/>
            <a:ext cx="12192000" cy="1837653"/>
            <a:chOff x="0" y="5020348"/>
            <a:chExt cx="12192000" cy="1837653"/>
          </a:xfrm>
        </p:grpSpPr>
        <p:sp>
          <p:nvSpPr>
            <p:cNvPr id="7025" name="Google Shape;7025;p79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26" name="Google Shape;7026;p79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027" name="Google Shape;7027;p79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matchingName="33_Divider">
  <p:cSld name="33_Divider">
    <p:bg>
      <p:bgPr>
        <a:solidFill>
          <a:schemeClr val="lt2"/>
        </a:solidFill>
        <a:effectLst/>
      </p:bgPr>
    </p:bg>
    <p:spTree>
      <p:nvGrpSpPr>
        <p:cNvPr id="1" name="Shape 7028"/>
        <p:cNvGrpSpPr/>
        <p:nvPr/>
      </p:nvGrpSpPr>
      <p:grpSpPr>
        <a:xfrm>
          <a:off x="0" y="0"/>
          <a:ext cx="0" cy="0"/>
          <a:chOff x="0" y="0"/>
          <a:chExt cx="0" cy="0"/>
        </a:xfrm>
      </p:grpSpPr>
      <p:grpSp>
        <p:nvGrpSpPr>
          <p:cNvPr id="7029" name="Google Shape;7029;p798"/>
          <p:cNvGrpSpPr/>
          <p:nvPr/>
        </p:nvGrpSpPr>
        <p:grpSpPr>
          <a:xfrm>
            <a:off x="0" y="5020348"/>
            <a:ext cx="12192000" cy="1837653"/>
            <a:chOff x="0" y="5020347"/>
            <a:chExt cx="12192000" cy="1837653"/>
          </a:xfrm>
        </p:grpSpPr>
        <p:sp>
          <p:nvSpPr>
            <p:cNvPr id="7030" name="Google Shape;7030;p79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31" name="Google Shape;7031;p79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32" name="Google Shape;7032;p79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033" name="Google Shape;7033;p79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034" name="Google Shape;7034;p798"/>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35" name="Google Shape;7035;p798"/>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matchingName="Divider">
  <p:cSld name="Divider 29">
    <p:bg>
      <p:bgPr>
        <a:solidFill>
          <a:schemeClr val="lt2"/>
        </a:solidFill>
        <a:effectLst/>
      </p:bgPr>
    </p:bg>
    <p:spTree>
      <p:nvGrpSpPr>
        <p:cNvPr id="1" name="Shape 7036"/>
        <p:cNvGrpSpPr/>
        <p:nvPr/>
      </p:nvGrpSpPr>
      <p:grpSpPr>
        <a:xfrm>
          <a:off x="0" y="0"/>
          <a:ext cx="0" cy="0"/>
          <a:chOff x="0" y="0"/>
          <a:chExt cx="0" cy="0"/>
        </a:xfrm>
      </p:grpSpPr>
      <p:grpSp>
        <p:nvGrpSpPr>
          <p:cNvPr id="7037" name="Google Shape;7037;p799"/>
          <p:cNvGrpSpPr/>
          <p:nvPr/>
        </p:nvGrpSpPr>
        <p:grpSpPr>
          <a:xfrm>
            <a:off x="0" y="5020348"/>
            <a:ext cx="12192000" cy="1837653"/>
            <a:chOff x="0" y="5020347"/>
            <a:chExt cx="12192000" cy="1837653"/>
          </a:xfrm>
        </p:grpSpPr>
        <p:sp>
          <p:nvSpPr>
            <p:cNvPr id="7038" name="Google Shape;7038;p79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39" name="Google Shape;7039;p79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40" name="Google Shape;7040;p79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041" name="Google Shape;7041;p79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042" name="Google Shape;7042;p799"/>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43" name="Google Shape;7043;p799"/>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matchingName="36_Cover">
  <p:cSld name="36_Cover">
    <p:spTree>
      <p:nvGrpSpPr>
        <p:cNvPr id="1" name="Shape 7044"/>
        <p:cNvGrpSpPr/>
        <p:nvPr/>
      </p:nvGrpSpPr>
      <p:grpSpPr>
        <a:xfrm>
          <a:off x="0" y="0"/>
          <a:ext cx="0" cy="0"/>
          <a:chOff x="0" y="0"/>
          <a:chExt cx="0" cy="0"/>
        </a:xfrm>
      </p:grpSpPr>
      <p:sp>
        <p:nvSpPr>
          <p:cNvPr id="7045" name="Google Shape;7045;p800"/>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46" name="Google Shape;7046;p800"/>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47" name="Google Shape;7047;p800"/>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048" name="Google Shape;7048;p800"/>
          <p:cNvSpPr>
            <a:spLocks noGrp="1"/>
          </p:cNvSpPr>
          <p:nvPr>
            <p:ph type="pic" idx="2"/>
          </p:nvPr>
        </p:nvSpPr>
        <p:spPr>
          <a:xfrm>
            <a:off x="7118685" y="233915"/>
            <a:ext cx="5073316" cy="5943600"/>
          </a:xfrm>
          <a:prstGeom prst="rect">
            <a:avLst/>
          </a:prstGeom>
          <a:noFill/>
          <a:ln>
            <a:noFill/>
          </a:ln>
        </p:spPr>
      </p:sp>
      <p:grpSp>
        <p:nvGrpSpPr>
          <p:cNvPr id="7049" name="Google Shape;7049;p800"/>
          <p:cNvGrpSpPr/>
          <p:nvPr/>
        </p:nvGrpSpPr>
        <p:grpSpPr>
          <a:xfrm>
            <a:off x="0" y="5020350"/>
            <a:ext cx="12192000" cy="1837653"/>
            <a:chOff x="0" y="5020348"/>
            <a:chExt cx="12192000" cy="1837653"/>
          </a:xfrm>
        </p:grpSpPr>
        <p:sp>
          <p:nvSpPr>
            <p:cNvPr id="7050" name="Google Shape;7050;p80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51" name="Google Shape;7051;p80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052" name="Google Shape;7052;p80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matchingName="34_Divider">
  <p:cSld name="34_Divider">
    <p:bg>
      <p:bgPr>
        <a:solidFill>
          <a:schemeClr val="lt2"/>
        </a:solidFill>
        <a:effectLst/>
      </p:bgPr>
    </p:bg>
    <p:spTree>
      <p:nvGrpSpPr>
        <p:cNvPr id="1" name="Shape 7053"/>
        <p:cNvGrpSpPr/>
        <p:nvPr/>
      </p:nvGrpSpPr>
      <p:grpSpPr>
        <a:xfrm>
          <a:off x="0" y="0"/>
          <a:ext cx="0" cy="0"/>
          <a:chOff x="0" y="0"/>
          <a:chExt cx="0" cy="0"/>
        </a:xfrm>
      </p:grpSpPr>
      <p:grpSp>
        <p:nvGrpSpPr>
          <p:cNvPr id="7054" name="Google Shape;7054;p801"/>
          <p:cNvGrpSpPr/>
          <p:nvPr/>
        </p:nvGrpSpPr>
        <p:grpSpPr>
          <a:xfrm>
            <a:off x="0" y="5020348"/>
            <a:ext cx="12192000" cy="1837653"/>
            <a:chOff x="0" y="5020347"/>
            <a:chExt cx="12192000" cy="1837653"/>
          </a:xfrm>
        </p:grpSpPr>
        <p:sp>
          <p:nvSpPr>
            <p:cNvPr id="7055" name="Google Shape;7055;p80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56" name="Google Shape;7056;p80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57" name="Google Shape;7057;p80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058" name="Google Shape;7058;p80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059" name="Google Shape;7059;p801"/>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60" name="Google Shape;7060;p801"/>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matchingName="34_Quotation">
  <p:cSld name="34_Quotation 2">
    <p:spTree>
      <p:nvGrpSpPr>
        <p:cNvPr id="1" name="Shape 7061"/>
        <p:cNvGrpSpPr/>
        <p:nvPr/>
      </p:nvGrpSpPr>
      <p:grpSpPr>
        <a:xfrm>
          <a:off x="0" y="0"/>
          <a:ext cx="0" cy="0"/>
          <a:chOff x="0" y="0"/>
          <a:chExt cx="0" cy="0"/>
        </a:xfrm>
      </p:grpSpPr>
      <p:sp>
        <p:nvSpPr>
          <p:cNvPr id="7062" name="Google Shape;7062;p80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63" name="Google Shape;7063;p80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64" name="Google Shape;7064;p8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65" name="Google Shape;7065;p80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066" name="Google Shape;7066;p8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67" name="Google Shape;7067;p8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068" name="Google Shape;7068;p802"/>
          <p:cNvGrpSpPr/>
          <p:nvPr/>
        </p:nvGrpSpPr>
        <p:grpSpPr>
          <a:xfrm>
            <a:off x="7191543" y="1"/>
            <a:ext cx="5000459" cy="1425992"/>
            <a:chOff x="7191542" y="1"/>
            <a:chExt cx="5000459" cy="1425992"/>
          </a:xfrm>
        </p:grpSpPr>
        <p:pic>
          <p:nvPicPr>
            <p:cNvPr id="7069" name="Google Shape;7069;p8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070" name="Google Shape;7070;p802"/>
            <p:cNvGrpSpPr/>
            <p:nvPr/>
          </p:nvGrpSpPr>
          <p:grpSpPr>
            <a:xfrm>
              <a:off x="7191542" y="1"/>
              <a:ext cx="5000459" cy="1425992"/>
              <a:chOff x="7186272" y="0"/>
              <a:chExt cx="5005729" cy="1427495"/>
            </a:xfrm>
          </p:grpSpPr>
          <p:sp>
            <p:nvSpPr>
              <p:cNvPr id="7071" name="Google Shape;7071;p8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072" name="Google Shape;7072;p8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073" name="Google Shape;7073;p80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matchingName="35_Quotation">
  <p:cSld name="35_Quotation 5">
    <p:spTree>
      <p:nvGrpSpPr>
        <p:cNvPr id="1" name="Shape 7074"/>
        <p:cNvGrpSpPr/>
        <p:nvPr/>
      </p:nvGrpSpPr>
      <p:grpSpPr>
        <a:xfrm>
          <a:off x="0" y="0"/>
          <a:ext cx="0" cy="0"/>
          <a:chOff x="0" y="0"/>
          <a:chExt cx="0" cy="0"/>
        </a:xfrm>
      </p:grpSpPr>
      <p:sp>
        <p:nvSpPr>
          <p:cNvPr id="7075" name="Google Shape;7075;p128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76" name="Google Shape;7076;p128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77" name="Google Shape;7077;p128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78" name="Google Shape;7078;p128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079" name="Google Shape;7079;p12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80" name="Google Shape;7080;p12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081" name="Google Shape;7081;p1285"/>
          <p:cNvGrpSpPr/>
          <p:nvPr/>
        </p:nvGrpSpPr>
        <p:grpSpPr>
          <a:xfrm>
            <a:off x="7191543" y="1"/>
            <a:ext cx="5000459" cy="1425992"/>
            <a:chOff x="7191542" y="1"/>
            <a:chExt cx="5000459" cy="1425992"/>
          </a:xfrm>
        </p:grpSpPr>
        <p:pic>
          <p:nvPicPr>
            <p:cNvPr id="7082" name="Google Shape;7082;p12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083" name="Google Shape;7083;p1285"/>
            <p:cNvGrpSpPr/>
            <p:nvPr/>
          </p:nvGrpSpPr>
          <p:grpSpPr>
            <a:xfrm>
              <a:off x="7191542" y="1"/>
              <a:ext cx="5000459" cy="1425992"/>
              <a:chOff x="7186272" y="0"/>
              <a:chExt cx="5005729" cy="1427495"/>
            </a:xfrm>
          </p:grpSpPr>
          <p:sp>
            <p:nvSpPr>
              <p:cNvPr id="7084" name="Google Shape;7084;p12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085" name="Google Shape;7085;p12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086" name="Google Shape;7086;p128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matchingName="36_Quotation">
  <p:cSld name="36_Quotation">
    <p:spTree>
      <p:nvGrpSpPr>
        <p:cNvPr id="1" name="Shape 7087"/>
        <p:cNvGrpSpPr/>
        <p:nvPr/>
      </p:nvGrpSpPr>
      <p:grpSpPr>
        <a:xfrm>
          <a:off x="0" y="0"/>
          <a:ext cx="0" cy="0"/>
          <a:chOff x="0" y="0"/>
          <a:chExt cx="0" cy="0"/>
        </a:xfrm>
      </p:grpSpPr>
      <p:sp>
        <p:nvSpPr>
          <p:cNvPr id="7088" name="Google Shape;7088;p80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89" name="Google Shape;7089;p80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90" name="Google Shape;7090;p80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91" name="Google Shape;7091;p80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092" name="Google Shape;7092;p8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93" name="Google Shape;7093;p8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094" name="Google Shape;7094;p804"/>
          <p:cNvGrpSpPr/>
          <p:nvPr/>
        </p:nvGrpSpPr>
        <p:grpSpPr>
          <a:xfrm>
            <a:off x="7191543" y="1"/>
            <a:ext cx="5000459" cy="1425992"/>
            <a:chOff x="7191542" y="1"/>
            <a:chExt cx="5000459" cy="1425992"/>
          </a:xfrm>
        </p:grpSpPr>
        <p:pic>
          <p:nvPicPr>
            <p:cNvPr id="7095" name="Google Shape;7095;p8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096" name="Google Shape;7096;p804"/>
            <p:cNvGrpSpPr/>
            <p:nvPr/>
          </p:nvGrpSpPr>
          <p:grpSpPr>
            <a:xfrm>
              <a:off x="7191542" y="1"/>
              <a:ext cx="5000459" cy="1425992"/>
              <a:chOff x="7186272" y="0"/>
              <a:chExt cx="5005729" cy="1427495"/>
            </a:xfrm>
          </p:grpSpPr>
          <p:sp>
            <p:nvSpPr>
              <p:cNvPr id="7097" name="Google Shape;7097;p8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098" name="Google Shape;7098;p8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099" name="Google Shape;7099;p80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Comparison">
  <p:cSld name="Comparison 6">
    <p:spTree>
      <p:nvGrpSpPr>
        <p:cNvPr id="1" name="Shape 727"/>
        <p:cNvGrpSpPr/>
        <p:nvPr/>
      </p:nvGrpSpPr>
      <p:grpSpPr>
        <a:xfrm>
          <a:off x="0" y="0"/>
          <a:ext cx="0" cy="0"/>
          <a:chOff x="0" y="0"/>
          <a:chExt cx="0" cy="0"/>
        </a:xfrm>
      </p:grpSpPr>
      <p:grpSp>
        <p:nvGrpSpPr>
          <p:cNvPr id="728" name="Google Shape;728;p166"/>
          <p:cNvGrpSpPr/>
          <p:nvPr/>
        </p:nvGrpSpPr>
        <p:grpSpPr>
          <a:xfrm>
            <a:off x="7191544" y="1"/>
            <a:ext cx="5000459" cy="1425992"/>
            <a:chOff x="7191542" y="1"/>
            <a:chExt cx="5000459" cy="1425992"/>
          </a:xfrm>
        </p:grpSpPr>
        <p:pic>
          <p:nvPicPr>
            <p:cNvPr id="729" name="Google Shape;729;p1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0" name="Google Shape;730;p166"/>
            <p:cNvGrpSpPr/>
            <p:nvPr/>
          </p:nvGrpSpPr>
          <p:grpSpPr>
            <a:xfrm>
              <a:off x="7191542" y="1"/>
              <a:ext cx="5000459" cy="1425992"/>
              <a:chOff x="7186272" y="0"/>
              <a:chExt cx="5005729" cy="1427495"/>
            </a:xfrm>
          </p:grpSpPr>
          <p:sp>
            <p:nvSpPr>
              <p:cNvPr id="731" name="Google Shape;731;p1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2" name="Google Shape;732;p1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33" name="Google Shape;733;p166"/>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4" name="Google Shape;734;p166"/>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35" name="Google Shape;735;p166"/>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6" name="Google Shape;736;p16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37" name="Google Shape;737;p16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8" name="Google Shape;738;p166"/>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9" name="Google Shape;739;p1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0" name="Google Shape;740;p1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matchingName="37_Quotation">
  <p:cSld name="37_Quotation">
    <p:spTree>
      <p:nvGrpSpPr>
        <p:cNvPr id="1" name="Shape 7100"/>
        <p:cNvGrpSpPr/>
        <p:nvPr/>
      </p:nvGrpSpPr>
      <p:grpSpPr>
        <a:xfrm>
          <a:off x="0" y="0"/>
          <a:ext cx="0" cy="0"/>
          <a:chOff x="0" y="0"/>
          <a:chExt cx="0" cy="0"/>
        </a:xfrm>
      </p:grpSpPr>
      <p:sp>
        <p:nvSpPr>
          <p:cNvPr id="7101" name="Google Shape;7101;p80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02" name="Google Shape;7102;p80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03" name="Google Shape;7103;p80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04" name="Google Shape;7104;p80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105" name="Google Shape;7105;p8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06" name="Google Shape;7106;p8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107" name="Google Shape;7107;p805"/>
          <p:cNvGrpSpPr/>
          <p:nvPr/>
        </p:nvGrpSpPr>
        <p:grpSpPr>
          <a:xfrm>
            <a:off x="7191543" y="1"/>
            <a:ext cx="5000459" cy="1425992"/>
            <a:chOff x="7191542" y="1"/>
            <a:chExt cx="5000459" cy="1425992"/>
          </a:xfrm>
        </p:grpSpPr>
        <p:pic>
          <p:nvPicPr>
            <p:cNvPr id="7108" name="Google Shape;7108;p8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09" name="Google Shape;7109;p805"/>
            <p:cNvGrpSpPr/>
            <p:nvPr/>
          </p:nvGrpSpPr>
          <p:grpSpPr>
            <a:xfrm>
              <a:off x="7191542" y="1"/>
              <a:ext cx="5000459" cy="1425992"/>
              <a:chOff x="7186272" y="0"/>
              <a:chExt cx="5005729" cy="1427495"/>
            </a:xfrm>
          </p:grpSpPr>
          <p:sp>
            <p:nvSpPr>
              <p:cNvPr id="7110" name="Google Shape;7110;p8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111" name="Google Shape;7111;p8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112" name="Google Shape;7112;p80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matchingName="38_Quotation">
  <p:cSld name="38_Quotation">
    <p:spTree>
      <p:nvGrpSpPr>
        <p:cNvPr id="1" name="Shape 7113"/>
        <p:cNvGrpSpPr/>
        <p:nvPr/>
      </p:nvGrpSpPr>
      <p:grpSpPr>
        <a:xfrm>
          <a:off x="0" y="0"/>
          <a:ext cx="0" cy="0"/>
          <a:chOff x="0" y="0"/>
          <a:chExt cx="0" cy="0"/>
        </a:xfrm>
      </p:grpSpPr>
      <p:sp>
        <p:nvSpPr>
          <p:cNvPr id="7114" name="Google Shape;7114;p80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15" name="Google Shape;7115;p80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16" name="Google Shape;7116;p806"/>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17" name="Google Shape;7117;p806"/>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118" name="Google Shape;7118;p8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19" name="Google Shape;7119;p8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120" name="Google Shape;7120;p806"/>
          <p:cNvGrpSpPr/>
          <p:nvPr/>
        </p:nvGrpSpPr>
        <p:grpSpPr>
          <a:xfrm>
            <a:off x="7191544" y="1"/>
            <a:ext cx="5000459" cy="1425992"/>
            <a:chOff x="7191542" y="1"/>
            <a:chExt cx="5000459" cy="1425992"/>
          </a:xfrm>
        </p:grpSpPr>
        <p:pic>
          <p:nvPicPr>
            <p:cNvPr id="7121" name="Google Shape;7121;p8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22" name="Google Shape;7122;p806"/>
            <p:cNvGrpSpPr/>
            <p:nvPr/>
          </p:nvGrpSpPr>
          <p:grpSpPr>
            <a:xfrm>
              <a:off x="7191542" y="1"/>
              <a:ext cx="5000459" cy="1425992"/>
              <a:chOff x="7186272" y="0"/>
              <a:chExt cx="5005729" cy="1427495"/>
            </a:xfrm>
          </p:grpSpPr>
          <p:sp>
            <p:nvSpPr>
              <p:cNvPr id="7123" name="Google Shape;7123;p8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124" name="Google Shape;7124;p8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125" name="Google Shape;7125;p806"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matchingName="16_Title and Content">
  <p:cSld name="16_Title and Content">
    <p:spTree>
      <p:nvGrpSpPr>
        <p:cNvPr id="1" name="Shape 7126"/>
        <p:cNvGrpSpPr/>
        <p:nvPr/>
      </p:nvGrpSpPr>
      <p:grpSpPr>
        <a:xfrm>
          <a:off x="0" y="0"/>
          <a:ext cx="0" cy="0"/>
          <a:chOff x="0" y="0"/>
          <a:chExt cx="0" cy="0"/>
        </a:xfrm>
      </p:grpSpPr>
      <p:grpSp>
        <p:nvGrpSpPr>
          <p:cNvPr id="7127" name="Google Shape;7127;p807"/>
          <p:cNvGrpSpPr/>
          <p:nvPr/>
        </p:nvGrpSpPr>
        <p:grpSpPr>
          <a:xfrm>
            <a:off x="7191544" y="1"/>
            <a:ext cx="5000459" cy="1425992"/>
            <a:chOff x="7191542" y="1"/>
            <a:chExt cx="5000459" cy="1425992"/>
          </a:xfrm>
        </p:grpSpPr>
        <p:pic>
          <p:nvPicPr>
            <p:cNvPr id="7128" name="Google Shape;7128;p8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29" name="Google Shape;7129;p807"/>
            <p:cNvGrpSpPr/>
            <p:nvPr/>
          </p:nvGrpSpPr>
          <p:grpSpPr>
            <a:xfrm>
              <a:off x="7191542" y="1"/>
              <a:ext cx="5000459" cy="1425992"/>
              <a:chOff x="7186272" y="0"/>
              <a:chExt cx="5005729" cy="1427495"/>
            </a:xfrm>
          </p:grpSpPr>
          <p:sp>
            <p:nvSpPr>
              <p:cNvPr id="7130" name="Google Shape;7130;p8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131" name="Google Shape;7131;p8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132" name="Google Shape;7132;p80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33" name="Google Shape;7133;p80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34" name="Google Shape;7134;p807"/>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135" name="Google Shape;7135;p8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36" name="Google Shape;7136;p8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matchingName="15_Two Content">
  <p:cSld name="15_Two Content">
    <p:spTree>
      <p:nvGrpSpPr>
        <p:cNvPr id="1" name="Shape 7137"/>
        <p:cNvGrpSpPr/>
        <p:nvPr/>
      </p:nvGrpSpPr>
      <p:grpSpPr>
        <a:xfrm>
          <a:off x="0" y="0"/>
          <a:ext cx="0" cy="0"/>
          <a:chOff x="0" y="0"/>
          <a:chExt cx="0" cy="0"/>
        </a:xfrm>
      </p:grpSpPr>
      <p:sp>
        <p:nvSpPr>
          <p:cNvPr id="7138" name="Google Shape;7138;p8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39" name="Google Shape;7139;p808"/>
          <p:cNvSpPr txBox="1">
            <a:spLocks noGrp="1"/>
          </p:cNvSpPr>
          <p:nvPr>
            <p:ph type="body" idx="1"/>
          </p:nvPr>
        </p:nvSpPr>
        <p:spPr>
          <a:xfrm>
            <a:off x="609600" y="1825625"/>
            <a:ext cx="54102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140" name="Google Shape;7140;p808"/>
          <p:cNvGrpSpPr/>
          <p:nvPr/>
        </p:nvGrpSpPr>
        <p:grpSpPr>
          <a:xfrm>
            <a:off x="7191544" y="1"/>
            <a:ext cx="5000459" cy="1425992"/>
            <a:chOff x="7191542" y="1"/>
            <a:chExt cx="5000459" cy="1425992"/>
          </a:xfrm>
        </p:grpSpPr>
        <p:pic>
          <p:nvPicPr>
            <p:cNvPr id="7141" name="Google Shape;7141;p8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42" name="Google Shape;7142;p808"/>
            <p:cNvGrpSpPr/>
            <p:nvPr/>
          </p:nvGrpSpPr>
          <p:grpSpPr>
            <a:xfrm>
              <a:off x="7191542" y="1"/>
              <a:ext cx="5000459" cy="1425992"/>
              <a:chOff x="7186272" y="0"/>
              <a:chExt cx="5005729" cy="1427495"/>
            </a:xfrm>
          </p:grpSpPr>
          <p:sp>
            <p:nvSpPr>
              <p:cNvPr id="7143" name="Google Shape;7143;p8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144" name="Google Shape;7144;p8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145" name="Google Shape;7145;p808"/>
          <p:cNvSpPr txBox="1">
            <a:spLocks noGrp="1"/>
          </p:cNvSpPr>
          <p:nvPr>
            <p:ph type="body" idx="2"/>
          </p:nvPr>
        </p:nvSpPr>
        <p:spPr>
          <a:xfrm>
            <a:off x="6172202" y="1825625"/>
            <a:ext cx="5410199"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46" name="Google Shape;7146;p808"/>
          <p:cNvSpPr txBox="1">
            <a:spLocks noGrp="1"/>
          </p:cNvSpPr>
          <p:nvPr>
            <p:ph type="sldNum" idx="12"/>
          </p:nvPr>
        </p:nvSpPr>
        <p:spPr>
          <a:xfrm>
            <a:off x="8839199"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147" name="Google Shape;7147;p8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48" name="Google Shape;7148;p8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matchingName="15_Comparison">
  <p:cSld name="15_Comparison">
    <p:spTree>
      <p:nvGrpSpPr>
        <p:cNvPr id="1" name="Shape 7149"/>
        <p:cNvGrpSpPr/>
        <p:nvPr/>
      </p:nvGrpSpPr>
      <p:grpSpPr>
        <a:xfrm>
          <a:off x="0" y="0"/>
          <a:ext cx="0" cy="0"/>
          <a:chOff x="0" y="0"/>
          <a:chExt cx="0" cy="0"/>
        </a:xfrm>
      </p:grpSpPr>
      <p:grpSp>
        <p:nvGrpSpPr>
          <p:cNvPr id="7150" name="Google Shape;7150;p809"/>
          <p:cNvGrpSpPr/>
          <p:nvPr/>
        </p:nvGrpSpPr>
        <p:grpSpPr>
          <a:xfrm>
            <a:off x="7191545" y="1"/>
            <a:ext cx="5000459" cy="1425992"/>
            <a:chOff x="7191542" y="1"/>
            <a:chExt cx="5000459" cy="1425992"/>
          </a:xfrm>
        </p:grpSpPr>
        <p:pic>
          <p:nvPicPr>
            <p:cNvPr id="7151" name="Google Shape;7151;p8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52" name="Google Shape;7152;p809"/>
            <p:cNvGrpSpPr/>
            <p:nvPr/>
          </p:nvGrpSpPr>
          <p:grpSpPr>
            <a:xfrm>
              <a:off x="7191542" y="1"/>
              <a:ext cx="5000459" cy="1425992"/>
              <a:chOff x="7186272" y="0"/>
              <a:chExt cx="5005729" cy="1427495"/>
            </a:xfrm>
          </p:grpSpPr>
          <p:sp>
            <p:nvSpPr>
              <p:cNvPr id="7153" name="Google Shape;7153;p8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154" name="Google Shape;7154;p8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155" name="Google Shape;7155;p809"/>
          <p:cNvSpPr txBox="1">
            <a:spLocks noGrp="1"/>
          </p:cNvSpPr>
          <p:nvPr>
            <p:ph type="title"/>
          </p:nvPr>
        </p:nvSpPr>
        <p:spPr>
          <a:xfrm>
            <a:off x="609600" y="365128"/>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56" name="Google Shape;7156;p809"/>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157" name="Google Shape;7157;p809"/>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58" name="Google Shape;7158;p80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159" name="Google Shape;7159;p80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60" name="Google Shape;7160;p809"/>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161" name="Google Shape;7161;p8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62" name="Google Shape;7162;p8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matchingName="15_Comparison">
  <p:cSld name="15_Comparison 2">
    <p:spTree>
      <p:nvGrpSpPr>
        <p:cNvPr id="1" name="Shape 7163"/>
        <p:cNvGrpSpPr/>
        <p:nvPr/>
      </p:nvGrpSpPr>
      <p:grpSpPr>
        <a:xfrm>
          <a:off x="0" y="0"/>
          <a:ext cx="0" cy="0"/>
          <a:chOff x="0" y="0"/>
          <a:chExt cx="0" cy="0"/>
        </a:xfrm>
      </p:grpSpPr>
      <p:grpSp>
        <p:nvGrpSpPr>
          <p:cNvPr id="7164" name="Google Shape;7164;p810"/>
          <p:cNvGrpSpPr/>
          <p:nvPr/>
        </p:nvGrpSpPr>
        <p:grpSpPr>
          <a:xfrm>
            <a:off x="7191544" y="1"/>
            <a:ext cx="5000459" cy="1425992"/>
            <a:chOff x="7191542" y="1"/>
            <a:chExt cx="5000459" cy="1425992"/>
          </a:xfrm>
        </p:grpSpPr>
        <p:pic>
          <p:nvPicPr>
            <p:cNvPr id="7165" name="Google Shape;7165;p8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66" name="Google Shape;7166;p810"/>
            <p:cNvGrpSpPr/>
            <p:nvPr/>
          </p:nvGrpSpPr>
          <p:grpSpPr>
            <a:xfrm>
              <a:off x="7191542" y="1"/>
              <a:ext cx="5000459" cy="1425992"/>
              <a:chOff x="7186272" y="0"/>
              <a:chExt cx="5005729" cy="1427495"/>
            </a:xfrm>
          </p:grpSpPr>
          <p:sp>
            <p:nvSpPr>
              <p:cNvPr id="7167" name="Google Shape;7167;p8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168" name="Google Shape;7168;p8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169" name="Google Shape;7169;p810"/>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70" name="Google Shape;7170;p810"/>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171" name="Google Shape;7171;p810"/>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72" name="Google Shape;7172;p81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173" name="Google Shape;7173;p81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74" name="Google Shape;7174;p810"/>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175" name="Google Shape;7175;p8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76" name="Google Shape;7176;p8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matchingName="15_Title Only">
  <p:cSld name="15_Title Only">
    <p:spTree>
      <p:nvGrpSpPr>
        <p:cNvPr id="1" name="Shape 7177"/>
        <p:cNvGrpSpPr/>
        <p:nvPr/>
      </p:nvGrpSpPr>
      <p:grpSpPr>
        <a:xfrm>
          <a:off x="0" y="0"/>
          <a:ext cx="0" cy="0"/>
          <a:chOff x="0" y="0"/>
          <a:chExt cx="0" cy="0"/>
        </a:xfrm>
      </p:grpSpPr>
      <p:grpSp>
        <p:nvGrpSpPr>
          <p:cNvPr id="7178" name="Google Shape;7178;p811"/>
          <p:cNvGrpSpPr/>
          <p:nvPr/>
        </p:nvGrpSpPr>
        <p:grpSpPr>
          <a:xfrm>
            <a:off x="7191544" y="1"/>
            <a:ext cx="5000459" cy="1425992"/>
            <a:chOff x="7191542" y="1"/>
            <a:chExt cx="5000459" cy="1425992"/>
          </a:xfrm>
        </p:grpSpPr>
        <p:pic>
          <p:nvPicPr>
            <p:cNvPr id="7179" name="Google Shape;7179;p8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80" name="Google Shape;7180;p811"/>
            <p:cNvGrpSpPr/>
            <p:nvPr/>
          </p:nvGrpSpPr>
          <p:grpSpPr>
            <a:xfrm>
              <a:off x="7191542" y="1"/>
              <a:ext cx="5000459" cy="1425992"/>
              <a:chOff x="7186272" y="0"/>
              <a:chExt cx="5005729" cy="1427495"/>
            </a:xfrm>
          </p:grpSpPr>
          <p:sp>
            <p:nvSpPr>
              <p:cNvPr id="7181" name="Google Shape;7181;p8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182" name="Google Shape;7182;p8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183" name="Google Shape;7183;p8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84" name="Google Shape;7184;p811"/>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185" name="Google Shape;7185;p8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86" name="Google Shape;7186;p8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matchingName="37_End">
  <p:cSld name="37_End">
    <p:spTree>
      <p:nvGrpSpPr>
        <p:cNvPr id="1" name="Shape 7187"/>
        <p:cNvGrpSpPr/>
        <p:nvPr/>
      </p:nvGrpSpPr>
      <p:grpSpPr>
        <a:xfrm>
          <a:off x="0" y="0"/>
          <a:ext cx="0" cy="0"/>
          <a:chOff x="0" y="0"/>
          <a:chExt cx="0" cy="0"/>
        </a:xfrm>
      </p:grpSpPr>
      <p:grpSp>
        <p:nvGrpSpPr>
          <p:cNvPr id="7188" name="Google Shape;7188;p812"/>
          <p:cNvGrpSpPr/>
          <p:nvPr/>
        </p:nvGrpSpPr>
        <p:grpSpPr>
          <a:xfrm>
            <a:off x="0" y="1"/>
            <a:ext cx="12192000" cy="2148831"/>
            <a:chOff x="0" y="0"/>
            <a:chExt cx="12192000" cy="2148830"/>
          </a:xfrm>
        </p:grpSpPr>
        <p:sp>
          <p:nvSpPr>
            <p:cNvPr id="7189" name="Google Shape;7189;p81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190" name="Google Shape;7190;p81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7191" name="Google Shape;7191;p812"/>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92" name="Google Shape;7192;p812"/>
          <p:cNvSpPr txBox="1">
            <a:spLocks noGrp="1"/>
          </p:cNvSpPr>
          <p:nvPr>
            <p:ph type="body" idx="1"/>
          </p:nvPr>
        </p:nvSpPr>
        <p:spPr>
          <a:xfrm>
            <a:off x="1219202"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93" name="Google Shape;7193;p812"/>
          <p:cNvSpPr txBox="1">
            <a:spLocks noGrp="1"/>
          </p:cNvSpPr>
          <p:nvPr>
            <p:ph type="ctrTitle"/>
          </p:nvPr>
        </p:nvSpPr>
        <p:spPr>
          <a:xfrm>
            <a:off x="1219201" y="1887490"/>
            <a:ext cx="5582652" cy="10782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194" name="Google Shape;7194;p812"/>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7195" name="Google Shape;7195;p812"/>
          <p:cNvSpPr>
            <a:spLocks noGrp="1"/>
          </p:cNvSpPr>
          <p:nvPr>
            <p:ph type="pic" idx="2"/>
          </p:nvPr>
        </p:nvSpPr>
        <p:spPr>
          <a:xfrm>
            <a:off x="7118685" y="233915"/>
            <a:ext cx="5073316" cy="5943600"/>
          </a:xfrm>
          <a:prstGeom prst="rect">
            <a:avLst/>
          </a:prstGeom>
          <a:noFill/>
          <a:ln>
            <a:noFill/>
          </a:ln>
        </p:spPr>
      </p:sp>
    </p:spTree>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matchingName="14_Blank">
  <p:cSld name="14_Blank">
    <p:spTree>
      <p:nvGrpSpPr>
        <p:cNvPr id="1" name="Shape 7196"/>
        <p:cNvGrpSpPr/>
        <p:nvPr/>
      </p:nvGrpSpPr>
      <p:grpSpPr>
        <a:xfrm>
          <a:off x="0" y="0"/>
          <a:ext cx="0" cy="0"/>
          <a:chOff x="0" y="0"/>
          <a:chExt cx="0" cy="0"/>
        </a:xfrm>
      </p:grpSpPr>
      <p:sp>
        <p:nvSpPr>
          <p:cNvPr id="7197" name="Google Shape;7197;p813"/>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198" name="Google Shape;7198;p8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99" name="Google Shape;7199;p8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200" name="Google Shape;7200;p813"/>
          <p:cNvGrpSpPr/>
          <p:nvPr/>
        </p:nvGrpSpPr>
        <p:grpSpPr>
          <a:xfrm>
            <a:off x="7191544" y="1"/>
            <a:ext cx="5000459" cy="1425992"/>
            <a:chOff x="7191542" y="1"/>
            <a:chExt cx="5000459" cy="1425992"/>
          </a:xfrm>
        </p:grpSpPr>
        <p:pic>
          <p:nvPicPr>
            <p:cNvPr id="7201" name="Google Shape;7201;p8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02" name="Google Shape;7202;p813"/>
            <p:cNvGrpSpPr/>
            <p:nvPr/>
          </p:nvGrpSpPr>
          <p:grpSpPr>
            <a:xfrm>
              <a:off x="7191542" y="1"/>
              <a:ext cx="5000459" cy="1425992"/>
              <a:chOff x="7186272" y="0"/>
              <a:chExt cx="5005729" cy="1427495"/>
            </a:xfrm>
          </p:grpSpPr>
          <p:sp>
            <p:nvSpPr>
              <p:cNvPr id="7203" name="Google Shape;7203;p8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204" name="Google Shape;7204;p8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matchingName="16_Photo Slide">
  <p:cSld name="16_Photo Slide">
    <p:spTree>
      <p:nvGrpSpPr>
        <p:cNvPr id="1" name="Shape 7205"/>
        <p:cNvGrpSpPr/>
        <p:nvPr/>
      </p:nvGrpSpPr>
      <p:grpSpPr>
        <a:xfrm>
          <a:off x="0" y="0"/>
          <a:ext cx="0" cy="0"/>
          <a:chOff x="0" y="0"/>
          <a:chExt cx="0" cy="0"/>
        </a:xfrm>
      </p:grpSpPr>
      <p:sp>
        <p:nvSpPr>
          <p:cNvPr id="7206" name="Google Shape;7206;p814"/>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207" name="Google Shape;7207;p81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208" name="Google Shape;7208;p814"/>
          <p:cNvGrpSpPr/>
          <p:nvPr/>
        </p:nvGrpSpPr>
        <p:grpSpPr>
          <a:xfrm>
            <a:off x="0" y="5379428"/>
            <a:ext cx="2807368" cy="753891"/>
            <a:chOff x="0" y="5379426"/>
            <a:chExt cx="2807368" cy="753891"/>
          </a:xfrm>
        </p:grpSpPr>
        <p:sp>
          <p:nvSpPr>
            <p:cNvPr id="7209" name="Google Shape;7209;p81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10" name="Google Shape;7210;p81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7211" name="Google Shape;7211;p814"/>
          <p:cNvSpPr>
            <a:spLocks noGrp="1"/>
          </p:cNvSpPr>
          <p:nvPr>
            <p:ph type="pic" idx="2"/>
          </p:nvPr>
        </p:nvSpPr>
        <p:spPr>
          <a:xfrm>
            <a:off x="2807368" y="457202"/>
            <a:ext cx="8915400" cy="5943599"/>
          </a:xfrm>
          <a:prstGeom prst="rect">
            <a:avLst/>
          </a:prstGeom>
          <a:noFill/>
          <a:ln>
            <a:noFill/>
          </a:ln>
        </p:spPr>
      </p:sp>
      <p:pic>
        <p:nvPicPr>
          <p:cNvPr id="7212" name="Google Shape;7212;p814"/>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741"/>
        <p:cNvGrpSpPr/>
        <p:nvPr/>
      </p:nvGrpSpPr>
      <p:grpSpPr>
        <a:xfrm>
          <a:off x="0" y="0"/>
          <a:ext cx="0" cy="0"/>
          <a:chOff x="0" y="0"/>
          <a:chExt cx="0" cy="0"/>
        </a:xfrm>
      </p:grpSpPr>
      <p:sp>
        <p:nvSpPr>
          <p:cNvPr id="742" name="Google Shape;742;p167"/>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43" name="Google Shape;743;p167"/>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4" name="Google Shape;744;p167"/>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45" name="Google Shape;745;p167"/>
          <p:cNvSpPr>
            <a:spLocks noGrp="1"/>
          </p:cNvSpPr>
          <p:nvPr>
            <p:ph type="pic" idx="2"/>
          </p:nvPr>
        </p:nvSpPr>
        <p:spPr>
          <a:xfrm>
            <a:off x="7118685" y="233915"/>
            <a:ext cx="5073316" cy="5943600"/>
          </a:xfrm>
          <a:prstGeom prst="rect">
            <a:avLst/>
          </a:prstGeom>
          <a:noFill/>
          <a:ln>
            <a:noFill/>
          </a:ln>
        </p:spPr>
      </p:sp>
      <p:grpSp>
        <p:nvGrpSpPr>
          <p:cNvPr id="746" name="Google Shape;746;p167"/>
          <p:cNvGrpSpPr/>
          <p:nvPr/>
        </p:nvGrpSpPr>
        <p:grpSpPr>
          <a:xfrm>
            <a:off x="0" y="5020350"/>
            <a:ext cx="12192000" cy="1837653"/>
            <a:chOff x="0" y="5020348"/>
            <a:chExt cx="12192000" cy="1837653"/>
          </a:xfrm>
        </p:grpSpPr>
        <p:sp>
          <p:nvSpPr>
            <p:cNvPr id="747" name="Google Shape;747;p16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48" name="Google Shape;748;p16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49" name="Google Shape;749;p16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matchingName="16_Photo Slide">
  <p:cSld name="16_Photo Slide 2">
    <p:spTree>
      <p:nvGrpSpPr>
        <p:cNvPr id="1" name="Shape 7213"/>
        <p:cNvGrpSpPr/>
        <p:nvPr/>
      </p:nvGrpSpPr>
      <p:grpSpPr>
        <a:xfrm>
          <a:off x="0" y="0"/>
          <a:ext cx="0" cy="0"/>
          <a:chOff x="0" y="0"/>
          <a:chExt cx="0" cy="0"/>
        </a:xfrm>
      </p:grpSpPr>
      <p:sp>
        <p:nvSpPr>
          <p:cNvPr id="7214" name="Google Shape;7214;p815"/>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215" name="Google Shape;7215;p81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216" name="Google Shape;7216;p815"/>
          <p:cNvGrpSpPr/>
          <p:nvPr/>
        </p:nvGrpSpPr>
        <p:grpSpPr>
          <a:xfrm>
            <a:off x="0" y="5379428"/>
            <a:ext cx="2807368" cy="753891"/>
            <a:chOff x="0" y="5379426"/>
            <a:chExt cx="2807368" cy="753891"/>
          </a:xfrm>
        </p:grpSpPr>
        <p:sp>
          <p:nvSpPr>
            <p:cNvPr id="7217" name="Google Shape;7217;p81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18" name="Google Shape;7218;p81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7219" name="Google Shape;7219;p815"/>
          <p:cNvSpPr>
            <a:spLocks noGrp="1"/>
          </p:cNvSpPr>
          <p:nvPr>
            <p:ph type="pic" idx="2"/>
          </p:nvPr>
        </p:nvSpPr>
        <p:spPr>
          <a:xfrm>
            <a:off x="2807368" y="457202"/>
            <a:ext cx="8915400" cy="5943599"/>
          </a:xfrm>
          <a:prstGeom prst="rect">
            <a:avLst/>
          </a:prstGeom>
          <a:noFill/>
          <a:ln>
            <a:noFill/>
          </a:ln>
        </p:spPr>
      </p:sp>
      <p:pic>
        <p:nvPicPr>
          <p:cNvPr id="7220" name="Google Shape;7220;p815"/>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matchingName="75_Cover">
  <p:cSld name="75_Cover">
    <p:spTree>
      <p:nvGrpSpPr>
        <p:cNvPr id="1" name="Shape 7221"/>
        <p:cNvGrpSpPr/>
        <p:nvPr/>
      </p:nvGrpSpPr>
      <p:grpSpPr>
        <a:xfrm>
          <a:off x="0" y="0"/>
          <a:ext cx="0" cy="0"/>
          <a:chOff x="0" y="0"/>
          <a:chExt cx="0" cy="0"/>
        </a:xfrm>
      </p:grpSpPr>
      <p:sp>
        <p:nvSpPr>
          <p:cNvPr id="7222" name="Google Shape;7222;p816"/>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23" name="Google Shape;7223;p816"/>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24" name="Google Shape;7224;p816"/>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225" name="Google Shape;7225;p816"/>
          <p:cNvSpPr>
            <a:spLocks noGrp="1"/>
          </p:cNvSpPr>
          <p:nvPr>
            <p:ph type="pic" idx="2"/>
          </p:nvPr>
        </p:nvSpPr>
        <p:spPr>
          <a:xfrm>
            <a:off x="7118685" y="233915"/>
            <a:ext cx="5073316" cy="5943600"/>
          </a:xfrm>
          <a:prstGeom prst="rect">
            <a:avLst/>
          </a:prstGeom>
          <a:noFill/>
          <a:ln>
            <a:noFill/>
          </a:ln>
        </p:spPr>
      </p:sp>
      <p:grpSp>
        <p:nvGrpSpPr>
          <p:cNvPr id="7226" name="Google Shape;7226;p816"/>
          <p:cNvGrpSpPr/>
          <p:nvPr/>
        </p:nvGrpSpPr>
        <p:grpSpPr>
          <a:xfrm>
            <a:off x="0" y="5020348"/>
            <a:ext cx="12192000" cy="1837653"/>
            <a:chOff x="0" y="5020348"/>
            <a:chExt cx="12192000" cy="1837653"/>
          </a:xfrm>
        </p:grpSpPr>
        <p:sp>
          <p:nvSpPr>
            <p:cNvPr id="7227" name="Google Shape;7227;p81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28" name="Google Shape;7228;p81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229" name="Google Shape;7229;p81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matchingName="37_Cover">
  <p:cSld name="37_Cover">
    <p:spTree>
      <p:nvGrpSpPr>
        <p:cNvPr id="1" name="Shape 7230"/>
        <p:cNvGrpSpPr/>
        <p:nvPr/>
      </p:nvGrpSpPr>
      <p:grpSpPr>
        <a:xfrm>
          <a:off x="0" y="0"/>
          <a:ext cx="0" cy="0"/>
          <a:chOff x="0" y="0"/>
          <a:chExt cx="0" cy="0"/>
        </a:xfrm>
      </p:grpSpPr>
      <p:sp>
        <p:nvSpPr>
          <p:cNvPr id="7231" name="Google Shape;7231;p817"/>
          <p:cNvSpPr/>
          <p:nvPr/>
        </p:nvSpPr>
        <p:spPr>
          <a:xfrm>
            <a:off x="902368" y="129441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32" name="Google Shape;7232;p817"/>
          <p:cNvSpPr txBox="1">
            <a:spLocks noGrp="1"/>
          </p:cNvSpPr>
          <p:nvPr>
            <p:ph type="ctrTitle"/>
          </p:nvPr>
        </p:nvSpPr>
        <p:spPr>
          <a:xfrm>
            <a:off x="1413314"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33" name="Google Shape;7233;p817"/>
          <p:cNvSpPr txBox="1">
            <a:spLocks noGrp="1"/>
          </p:cNvSpPr>
          <p:nvPr>
            <p:ph type="subTitle" idx="1"/>
          </p:nvPr>
        </p:nvSpPr>
        <p:spPr>
          <a:xfrm>
            <a:off x="1413314" y="376686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234" name="Google Shape;7234;p817"/>
          <p:cNvSpPr>
            <a:spLocks noGrp="1"/>
          </p:cNvSpPr>
          <p:nvPr>
            <p:ph type="pic" idx="2"/>
          </p:nvPr>
        </p:nvSpPr>
        <p:spPr>
          <a:xfrm>
            <a:off x="7118686" y="233915"/>
            <a:ext cx="5073316" cy="5943600"/>
          </a:xfrm>
          <a:prstGeom prst="rect">
            <a:avLst/>
          </a:prstGeom>
          <a:noFill/>
          <a:ln>
            <a:noFill/>
          </a:ln>
        </p:spPr>
      </p:sp>
      <p:grpSp>
        <p:nvGrpSpPr>
          <p:cNvPr id="7235" name="Google Shape;7235;p817"/>
          <p:cNvGrpSpPr/>
          <p:nvPr/>
        </p:nvGrpSpPr>
        <p:grpSpPr>
          <a:xfrm>
            <a:off x="0" y="5020351"/>
            <a:ext cx="12192000" cy="1837653"/>
            <a:chOff x="0" y="5020348"/>
            <a:chExt cx="12192000" cy="1837653"/>
          </a:xfrm>
        </p:grpSpPr>
        <p:sp>
          <p:nvSpPr>
            <p:cNvPr id="7236" name="Google Shape;7236;p81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37" name="Google Shape;7237;p81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238" name="Google Shape;7238;p81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matchingName="35_Divider">
  <p:cSld name="35_Divider">
    <p:bg>
      <p:bgPr>
        <a:solidFill>
          <a:schemeClr val="lt2"/>
        </a:solidFill>
        <a:effectLst/>
      </p:bgPr>
    </p:bg>
    <p:spTree>
      <p:nvGrpSpPr>
        <p:cNvPr id="1" name="Shape 7239"/>
        <p:cNvGrpSpPr/>
        <p:nvPr/>
      </p:nvGrpSpPr>
      <p:grpSpPr>
        <a:xfrm>
          <a:off x="0" y="0"/>
          <a:ext cx="0" cy="0"/>
          <a:chOff x="0" y="0"/>
          <a:chExt cx="0" cy="0"/>
        </a:xfrm>
      </p:grpSpPr>
      <p:grpSp>
        <p:nvGrpSpPr>
          <p:cNvPr id="7240" name="Google Shape;7240;p818"/>
          <p:cNvGrpSpPr/>
          <p:nvPr/>
        </p:nvGrpSpPr>
        <p:grpSpPr>
          <a:xfrm>
            <a:off x="0" y="5020348"/>
            <a:ext cx="12192000" cy="1837653"/>
            <a:chOff x="0" y="5020347"/>
            <a:chExt cx="12192000" cy="1837653"/>
          </a:xfrm>
        </p:grpSpPr>
        <p:sp>
          <p:nvSpPr>
            <p:cNvPr id="7241" name="Google Shape;7241;p81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42" name="Google Shape;7242;p8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43" name="Google Shape;7243;p81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244" name="Google Shape;7244;p81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245" name="Google Shape;7245;p818"/>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46" name="Google Shape;7246;p818"/>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matchingName="38_Cover">
  <p:cSld name="38_Cover">
    <p:spTree>
      <p:nvGrpSpPr>
        <p:cNvPr id="1" name="Shape 7247"/>
        <p:cNvGrpSpPr/>
        <p:nvPr/>
      </p:nvGrpSpPr>
      <p:grpSpPr>
        <a:xfrm>
          <a:off x="0" y="0"/>
          <a:ext cx="0" cy="0"/>
          <a:chOff x="0" y="0"/>
          <a:chExt cx="0" cy="0"/>
        </a:xfrm>
      </p:grpSpPr>
      <p:sp>
        <p:nvSpPr>
          <p:cNvPr id="7248" name="Google Shape;7248;p819"/>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49" name="Google Shape;7249;p819"/>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50" name="Google Shape;7250;p819"/>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251" name="Google Shape;7251;p819"/>
          <p:cNvSpPr>
            <a:spLocks noGrp="1"/>
          </p:cNvSpPr>
          <p:nvPr>
            <p:ph type="pic" idx="2"/>
          </p:nvPr>
        </p:nvSpPr>
        <p:spPr>
          <a:xfrm>
            <a:off x="7118686" y="233915"/>
            <a:ext cx="5073316" cy="5943600"/>
          </a:xfrm>
          <a:prstGeom prst="rect">
            <a:avLst/>
          </a:prstGeom>
          <a:noFill/>
          <a:ln>
            <a:noFill/>
          </a:ln>
        </p:spPr>
      </p:sp>
      <p:grpSp>
        <p:nvGrpSpPr>
          <p:cNvPr id="7252" name="Google Shape;7252;p819"/>
          <p:cNvGrpSpPr/>
          <p:nvPr/>
        </p:nvGrpSpPr>
        <p:grpSpPr>
          <a:xfrm>
            <a:off x="0" y="5020348"/>
            <a:ext cx="12192000" cy="1837653"/>
            <a:chOff x="0" y="5020348"/>
            <a:chExt cx="12192000" cy="1837653"/>
          </a:xfrm>
        </p:grpSpPr>
        <p:sp>
          <p:nvSpPr>
            <p:cNvPr id="7253" name="Google Shape;7253;p81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54" name="Google Shape;7254;p81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255" name="Google Shape;7255;p81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matchingName="36_Divider">
  <p:cSld name="36_Divider">
    <p:bg>
      <p:bgPr>
        <a:solidFill>
          <a:schemeClr val="lt2"/>
        </a:solidFill>
        <a:effectLst/>
      </p:bgPr>
    </p:bg>
    <p:spTree>
      <p:nvGrpSpPr>
        <p:cNvPr id="1" name="Shape 7256"/>
        <p:cNvGrpSpPr/>
        <p:nvPr/>
      </p:nvGrpSpPr>
      <p:grpSpPr>
        <a:xfrm>
          <a:off x="0" y="0"/>
          <a:ext cx="0" cy="0"/>
          <a:chOff x="0" y="0"/>
          <a:chExt cx="0" cy="0"/>
        </a:xfrm>
      </p:grpSpPr>
      <p:grpSp>
        <p:nvGrpSpPr>
          <p:cNvPr id="7257" name="Google Shape;7257;p820"/>
          <p:cNvGrpSpPr/>
          <p:nvPr/>
        </p:nvGrpSpPr>
        <p:grpSpPr>
          <a:xfrm>
            <a:off x="0" y="5020348"/>
            <a:ext cx="12192000" cy="1837653"/>
            <a:chOff x="0" y="5020347"/>
            <a:chExt cx="12192000" cy="1837653"/>
          </a:xfrm>
        </p:grpSpPr>
        <p:sp>
          <p:nvSpPr>
            <p:cNvPr id="7258" name="Google Shape;7258;p82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59" name="Google Shape;7259;p82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60" name="Google Shape;7260;p82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261" name="Google Shape;7261;p82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262" name="Google Shape;7262;p820"/>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63" name="Google Shape;7263;p820"/>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matchingName="39_Cover">
  <p:cSld name="39_Cover">
    <p:spTree>
      <p:nvGrpSpPr>
        <p:cNvPr id="1" name="Shape 7264"/>
        <p:cNvGrpSpPr/>
        <p:nvPr/>
      </p:nvGrpSpPr>
      <p:grpSpPr>
        <a:xfrm>
          <a:off x="0" y="0"/>
          <a:ext cx="0" cy="0"/>
          <a:chOff x="0" y="0"/>
          <a:chExt cx="0" cy="0"/>
        </a:xfrm>
      </p:grpSpPr>
      <p:sp>
        <p:nvSpPr>
          <p:cNvPr id="7265" name="Google Shape;7265;p821"/>
          <p:cNvSpPr/>
          <p:nvPr/>
        </p:nvSpPr>
        <p:spPr>
          <a:xfrm>
            <a:off x="902368" y="129441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66" name="Google Shape;7266;p821"/>
          <p:cNvSpPr txBox="1">
            <a:spLocks noGrp="1"/>
          </p:cNvSpPr>
          <p:nvPr>
            <p:ph type="ctrTitle"/>
          </p:nvPr>
        </p:nvSpPr>
        <p:spPr>
          <a:xfrm>
            <a:off x="1413314"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67" name="Google Shape;7267;p821"/>
          <p:cNvSpPr txBox="1">
            <a:spLocks noGrp="1"/>
          </p:cNvSpPr>
          <p:nvPr>
            <p:ph type="subTitle" idx="1"/>
          </p:nvPr>
        </p:nvSpPr>
        <p:spPr>
          <a:xfrm>
            <a:off x="1413314" y="376686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268" name="Google Shape;7268;p821"/>
          <p:cNvSpPr>
            <a:spLocks noGrp="1"/>
          </p:cNvSpPr>
          <p:nvPr>
            <p:ph type="pic" idx="2"/>
          </p:nvPr>
        </p:nvSpPr>
        <p:spPr>
          <a:xfrm>
            <a:off x="7118686" y="233915"/>
            <a:ext cx="5073316" cy="5943600"/>
          </a:xfrm>
          <a:prstGeom prst="rect">
            <a:avLst/>
          </a:prstGeom>
          <a:noFill/>
          <a:ln>
            <a:noFill/>
          </a:ln>
        </p:spPr>
      </p:sp>
      <p:grpSp>
        <p:nvGrpSpPr>
          <p:cNvPr id="7269" name="Google Shape;7269;p821"/>
          <p:cNvGrpSpPr/>
          <p:nvPr/>
        </p:nvGrpSpPr>
        <p:grpSpPr>
          <a:xfrm>
            <a:off x="0" y="5020351"/>
            <a:ext cx="12192000" cy="1837653"/>
            <a:chOff x="0" y="5020348"/>
            <a:chExt cx="12192000" cy="1837653"/>
          </a:xfrm>
        </p:grpSpPr>
        <p:sp>
          <p:nvSpPr>
            <p:cNvPr id="7270" name="Google Shape;7270;p82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71" name="Google Shape;7271;p82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272" name="Google Shape;7272;p82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matchingName="37_Divider">
  <p:cSld name="37_Divider">
    <p:bg>
      <p:bgPr>
        <a:solidFill>
          <a:schemeClr val="lt2"/>
        </a:solidFill>
        <a:effectLst/>
      </p:bgPr>
    </p:bg>
    <p:spTree>
      <p:nvGrpSpPr>
        <p:cNvPr id="1" name="Shape 7273"/>
        <p:cNvGrpSpPr/>
        <p:nvPr/>
      </p:nvGrpSpPr>
      <p:grpSpPr>
        <a:xfrm>
          <a:off x="0" y="0"/>
          <a:ext cx="0" cy="0"/>
          <a:chOff x="0" y="0"/>
          <a:chExt cx="0" cy="0"/>
        </a:xfrm>
      </p:grpSpPr>
      <p:grpSp>
        <p:nvGrpSpPr>
          <p:cNvPr id="7274" name="Google Shape;7274;p822"/>
          <p:cNvGrpSpPr/>
          <p:nvPr/>
        </p:nvGrpSpPr>
        <p:grpSpPr>
          <a:xfrm>
            <a:off x="0" y="5020348"/>
            <a:ext cx="12192000" cy="1837653"/>
            <a:chOff x="0" y="5020347"/>
            <a:chExt cx="12192000" cy="1837653"/>
          </a:xfrm>
        </p:grpSpPr>
        <p:sp>
          <p:nvSpPr>
            <p:cNvPr id="7275" name="Google Shape;7275;p82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76" name="Google Shape;7276;p82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77" name="Google Shape;7277;p82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278" name="Google Shape;7278;p82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279" name="Google Shape;7279;p822"/>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80" name="Google Shape;7280;p822"/>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7281"/>
        <p:cNvGrpSpPr/>
        <p:nvPr/>
      </p:nvGrpSpPr>
      <p:grpSpPr>
        <a:xfrm>
          <a:off x="0" y="0"/>
          <a:ext cx="0" cy="0"/>
          <a:chOff x="0" y="0"/>
          <a:chExt cx="0" cy="0"/>
        </a:xfrm>
      </p:grpSpPr>
      <p:grpSp>
        <p:nvGrpSpPr>
          <p:cNvPr id="7282" name="Google Shape;7282;p1286"/>
          <p:cNvGrpSpPr/>
          <p:nvPr/>
        </p:nvGrpSpPr>
        <p:grpSpPr>
          <a:xfrm>
            <a:off x="0" y="1"/>
            <a:ext cx="12192000" cy="2148831"/>
            <a:chOff x="0" y="0"/>
            <a:chExt cx="12192000" cy="2148830"/>
          </a:xfrm>
        </p:grpSpPr>
        <p:sp>
          <p:nvSpPr>
            <p:cNvPr id="7283" name="Google Shape;7283;p128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284" name="Google Shape;7284;p128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7285" name="Google Shape;7285;p1286"/>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86" name="Google Shape;7286;p1286"/>
          <p:cNvSpPr txBox="1">
            <a:spLocks noGrp="1"/>
          </p:cNvSpPr>
          <p:nvPr>
            <p:ph type="body" idx="1"/>
          </p:nvPr>
        </p:nvSpPr>
        <p:spPr>
          <a:xfrm>
            <a:off x="1219202"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87" name="Google Shape;7287;p1286"/>
          <p:cNvSpPr txBox="1">
            <a:spLocks noGrp="1"/>
          </p:cNvSpPr>
          <p:nvPr>
            <p:ph type="ctrTitle"/>
          </p:nvPr>
        </p:nvSpPr>
        <p:spPr>
          <a:xfrm>
            <a:off x="1219201" y="1887490"/>
            <a:ext cx="5582652" cy="10782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288" name="Google Shape;7288;p1286"/>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7289" name="Google Shape;7289;p1286"/>
          <p:cNvSpPr>
            <a:spLocks noGrp="1"/>
          </p:cNvSpPr>
          <p:nvPr>
            <p:ph type="pic" idx="2"/>
          </p:nvPr>
        </p:nvSpPr>
        <p:spPr>
          <a:xfrm>
            <a:off x="7118685" y="233915"/>
            <a:ext cx="5073316" cy="5943600"/>
          </a:xfrm>
          <a:prstGeom prst="rect">
            <a:avLst/>
          </a:prstGeom>
          <a:noFill/>
          <a:ln>
            <a:noFill/>
          </a:ln>
        </p:spPr>
      </p:sp>
    </p:spTree>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matchingName="41_Quotation">
  <p:cSld name="41_Quotation">
    <p:spTree>
      <p:nvGrpSpPr>
        <p:cNvPr id="1" name="Shape 7290"/>
        <p:cNvGrpSpPr/>
        <p:nvPr/>
      </p:nvGrpSpPr>
      <p:grpSpPr>
        <a:xfrm>
          <a:off x="0" y="0"/>
          <a:ext cx="0" cy="0"/>
          <a:chOff x="0" y="0"/>
          <a:chExt cx="0" cy="0"/>
        </a:xfrm>
      </p:grpSpPr>
      <p:sp>
        <p:nvSpPr>
          <p:cNvPr id="7291" name="Google Shape;7291;p82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92" name="Google Shape;7292;p82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93" name="Google Shape;7293;p824"/>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94" name="Google Shape;7294;p824"/>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295" name="Google Shape;7295;p8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96" name="Google Shape;7296;p8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297" name="Google Shape;7297;p824"/>
          <p:cNvGrpSpPr/>
          <p:nvPr/>
        </p:nvGrpSpPr>
        <p:grpSpPr>
          <a:xfrm>
            <a:off x="7191544" y="1"/>
            <a:ext cx="5000459" cy="1425992"/>
            <a:chOff x="7191542" y="1"/>
            <a:chExt cx="5000459" cy="1425992"/>
          </a:xfrm>
        </p:grpSpPr>
        <p:pic>
          <p:nvPicPr>
            <p:cNvPr id="7298" name="Google Shape;7298;p8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99" name="Google Shape;7299;p824"/>
            <p:cNvGrpSpPr/>
            <p:nvPr/>
          </p:nvGrpSpPr>
          <p:grpSpPr>
            <a:xfrm>
              <a:off x="7191542" y="1"/>
              <a:ext cx="5000459" cy="1425992"/>
              <a:chOff x="7186272" y="0"/>
              <a:chExt cx="5005729" cy="1427495"/>
            </a:xfrm>
          </p:grpSpPr>
          <p:sp>
            <p:nvSpPr>
              <p:cNvPr id="7300" name="Google Shape;7300;p8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01" name="Google Shape;7301;p8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302" name="Google Shape;7302;p824"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Cover">
  <p:cSld name="Cover 11">
    <p:spTree>
      <p:nvGrpSpPr>
        <p:cNvPr id="1" name="Shape 750"/>
        <p:cNvGrpSpPr/>
        <p:nvPr/>
      </p:nvGrpSpPr>
      <p:grpSpPr>
        <a:xfrm>
          <a:off x="0" y="0"/>
          <a:ext cx="0" cy="0"/>
          <a:chOff x="0" y="0"/>
          <a:chExt cx="0" cy="0"/>
        </a:xfrm>
      </p:grpSpPr>
      <p:sp>
        <p:nvSpPr>
          <p:cNvPr id="751" name="Google Shape;751;p168"/>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52" name="Google Shape;752;p168"/>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3" name="Google Shape;753;p168"/>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54" name="Google Shape;754;p168"/>
          <p:cNvSpPr>
            <a:spLocks noGrp="1"/>
          </p:cNvSpPr>
          <p:nvPr>
            <p:ph type="pic" idx="2"/>
          </p:nvPr>
        </p:nvSpPr>
        <p:spPr>
          <a:xfrm>
            <a:off x="7118684" y="233915"/>
            <a:ext cx="5073316" cy="5943600"/>
          </a:xfrm>
          <a:prstGeom prst="rect">
            <a:avLst/>
          </a:prstGeom>
          <a:noFill/>
          <a:ln>
            <a:noFill/>
          </a:ln>
        </p:spPr>
      </p:sp>
      <p:grpSp>
        <p:nvGrpSpPr>
          <p:cNvPr id="755" name="Google Shape;755;p168"/>
          <p:cNvGrpSpPr/>
          <p:nvPr/>
        </p:nvGrpSpPr>
        <p:grpSpPr>
          <a:xfrm>
            <a:off x="0" y="5020349"/>
            <a:ext cx="12192000" cy="1837653"/>
            <a:chOff x="0" y="5020348"/>
            <a:chExt cx="12192000" cy="1837653"/>
          </a:xfrm>
        </p:grpSpPr>
        <p:sp>
          <p:nvSpPr>
            <p:cNvPr id="756" name="Google Shape;756;p16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57" name="Google Shape;757;p16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58" name="Google Shape;758;p16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matchingName="17_Title and Content">
  <p:cSld name="17_Title and Content">
    <p:spTree>
      <p:nvGrpSpPr>
        <p:cNvPr id="1" name="Shape 7303"/>
        <p:cNvGrpSpPr/>
        <p:nvPr/>
      </p:nvGrpSpPr>
      <p:grpSpPr>
        <a:xfrm>
          <a:off x="0" y="0"/>
          <a:ext cx="0" cy="0"/>
          <a:chOff x="0" y="0"/>
          <a:chExt cx="0" cy="0"/>
        </a:xfrm>
      </p:grpSpPr>
      <p:grpSp>
        <p:nvGrpSpPr>
          <p:cNvPr id="7304" name="Google Shape;7304;p825"/>
          <p:cNvGrpSpPr/>
          <p:nvPr/>
        </p:nvGrpSpPr>
        <p:grpSpPr>
          <a:xfrm>
            <a:off x="7191544" y="1"/>
            <a:ext cx="5000459" cy="1425992"/>
            <a:chOff x="7191542" y="1"/>
            <a:chExt cx="5000459" cy="1425992"/>
          </a:xfrm>
        </p:grpSpPr>
        <p:pic>
          <p:nvPicPr>
            <p:cNvPr id="7305" name="Google Shape;7305;p8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06" name="Google Shape;7306;p825"/>
            <p:cNvGrpSpPr/>
            <p:nvPr/>
          </p:nvGrpSpPr>
          <p:grpSpPr>
            <a:xfrm>
              <a:off x="7191542" y="1"/>
              <a:ext cx="5000459" cy="1425992"/>
              <a:chOff x="7186272" y="0"/>
              <a:chExt cx="5005729" cy="1427495"/>
            </a:xfrm>
          </p:grpSpPr>
          <p:sp>
            <p:nvSpPr>
              <p:cNvPr id="7307" name="Google Shape;7307;p8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08" name="Google Shape;7308;p8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309" name="Google Shape;7309;p8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10" name="Google Shape;7310;p82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11" name="Google Shape;7311;p825"/>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12" name="Google Shape;7312;p8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13" name="Google Shape;7313;p8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matchingName="16_Two Content">
  <p:cSld name="16_Two Content">
    <p:spTree>
      <p:nvGrpSpPr>
        <p:cNvPr id="1" name="Shape 7314"/>
        <p:cNvGrpSpPr/>
        <p:nvPr/>
      </p:nvGrpSpPr>
      <p:grpSpPr>
        <a:xfrm>
          <a:off x="0" y="0"/>
          <a:ext cx="0" cy="0"/>
          <a:chOff x="0" y="0"/>
          <a:chExt cx="0" cy="0"/>
        </a:xfrm>
      </p:grpSpPr>
      <p:sp>
        <p:nvSpPr>
          <p:cNvPr id="7315" name="Google Shape;7315;p12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16" name="Google Shape;7316;p1287"/>
          <p:cNvSpPr txBox="1">
            <a:spLocks noGrp="1"/>
          </p:cNvSpPr>
          <p:nvPr>
            <p:ph type="body" idx="1"/>
          </p:nvPr>
        </p:nvSpPr>
        <p:spPr>
          <a:xfrm>
            <a:off x="609600" y="1825625"/>
            <a:ext cx="54102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317" name="Google Shape;7317;p1287"/>
          <p:cNvGrpSpPr/>
          <p:nvPr/>
        </p:nvGrpSpPr>
        <p:grpSpPr>
          <a:xfrm>
            <a:off x="7191544" y="1"/>
            <a:ext cx="5000459" cy="1425992"/>
            <a:chOff x="7191542" y="1"/>
            <a:chExt cx="5000459" cy="1425992"/>
          </a:xfrm>
        </p:grpSpPr>
        <p:pic>
          <p:nvPicPr>
            <p:cNvPr id="7318" name="Google Shape;7318;p12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19" name="Google Shape;7319;p1287"/>
            <p:cNvGrpSpPr/>
            <p:nvPr/>
          </p:nvGrpSpPr>
          <p:grpSpPr>
            <a:xfrm>
              <a:off x="7191542" y="1"/>
              <a:ext cx="5000459" cy="1425992"/>
              <a:chOff x="7186272" y="0"/>
              <a:chExt cx="5005729" cy="1427495"/>
            </a:xfrm>
          </p:grpSpPr>
          <p:sp>
            <p:nvSpPr>
              <p:cNvPr id="7320" name="Google Shape;7320;p12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21" name="Google Shape;7321;p12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322" name="Google Shape;7322;p1287"/>
          <p:cNvSpPr txBox="1">
            <a:spLocks noGrp="1"/>
          </p:cNvSpPr>
          <p:nvPr>
            <p:ph type="body" idx="2"/>
          </p:nvPr>
        </p:nvSpPr>
        <p:spPr>
          <a:xfrm>
            <a:off x="6172202" y="1825625"/>
            <a:ext cx="5410199"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23" name="Google Shape;7323;p1287"/>
          <p:cNvSpPr txBox="1">
            <a:spLocks noGrp="1"/>
          </p:cNvSpPr>
          <p:nvPr>
            <p:ph type="sldNum" idx="12"/>
          </p:nvPr>
        </p:nvSpPr>
        <p:spPr>
          <a:xfrm>
            <a:off x="8839199"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24" name="Google Shape;7324;p12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25" name="Google Shape;7325;p12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matchingName="Comparison">
  <p:cSld name="Comparison 24">
    <p:spTree>
      <p:nvGrpSpPr>
        <p:cNvPr id="1" name="Shape 7326"/>
        <p:cNvGrpSpPr/>
        <p:nvPr/>
      </p:nvGrpSpPr>
      <p:grpSpPr>
        <a:xfrm>
          <a:off x="0" y="0"/>
          <a:ext cx="0" cy="0"/>
          <a:chOff x="0" y="0"/>
          <a:chExt cx="0" cy="0"/>
        </a:xfrm>
      </p:grpSpPr>
      <p:grpSp>
        <p:nvGrpSpPr>
          <p:cNvPr id="7327" name="Google Shape;7327;p827"/>
          <p:cNvGrpSpPr/>
          <p:nvPr/>
        </p:nvGrpSpPr>
        <p:grpSpPr>
          <a:xfrm>
            <a:off x="7191543" y="1"/>
            <a:ext cx="5000459" cy="1425992"/>
            <a:chOff x="7191542" y="1"/>
            <a:chExt cx="5000459" cy="1425992"/>
          </a:xfrm>
        </p:grpSpPr>
        <p:pic>
          <p:nvPicPr>
            <p:cNvPr id="7328" name="Google Shape;7328;p8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29" name="Google Shape;7329;p827"/>
            <p:cNvGrpSpPr/>
            <p:nvPr/>
          </p:nvGrpSpPr>
          <p:grpSpPr>
            <a:xfrm>
              <a:off x="7191542" y="1"/>
              <a:ext cx="5000459" cy="1425992"/>
              <a:chOff x="7186272" y="0"/>
              <a:chExt cx="5005729" cy="1427495"/>
            </a:xfrm>
          </p:grpSpPr>
          <p:sp>
            <p:nvSpPr>
              <p:cNvPr id="7330" name="Google Shape;7330;p8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31" name="Google Shape;7331;p8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332" name="Google Shape;7332;p8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33" name="Google Shape;7333;p827"/>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334" name="Google Shape;7334;p827"/>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35" name="Google Shape;7335;p82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336" name="Google Shape;7336;p82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37" name="Google Shape;7337;p82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38" name="Google Shape;7338;p8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39" name="Google Shape;7339;p8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matchingName="Comparison">
  <p:cSld name="Comparison 25">
    <p:spTree>
      <p:nvGrpSpPr>
        <p:cNvPr id="1" name="Shape 7340"/>
        <p:cNvGrpSpPr/>
        <p:nvPr/>
      </p:nvGrpSpPr>
      <p:grpSpPr>
        <a:xfrm>
          <a:off x="0" y="0"/>
          <a:ext cx="0" cy="0"/>
          <a:chOff x="0" y="0"/>
          <a:chExt cx="0" cy="0"/>
        </a:xfrm>
      </p:grpSpPr>
      <p:grpSp>
        <p:nvGrpSpPr>
          <p:cNvPr id="7341" name="Google Shape;7341;p828"/>
          <p:cNvGrpSpPr/>
          <p:nvPr/>
        </p:nvGrpSpPr>
        <p:grpSpPr>
          <a:xfrm>
            <a:off x="7191544" y="1"/>
            <a:ext cx="5000459" cy="1425992"/>
            <a:chOff x="7191542" y="1"/>
            <a:chExt cx="5000459" cy="1425992"/>
          </a:xfrm>
        </p:grpSpPr>
        <p:pic>
          <p:nvPicPr>
            <p:cNvPr id="7342" name="Google Shape;7342;p8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43" name="Google Shape;7343;p828"/>
            <p:cNvGrpSpPr/>
            <p:nvPr/>
          </p:nvGrpSpPr>
          <p:grpSpPr>
            <a:xfrm>
              <a:off x="7191542" y="1"/>
              <a:ext cx="5000459" cy="1425992"/>
              <a:chOff x="7186272" y="0"/>
              <a:chExt cx="5005729" cy="1427495"/>
            </a:xfrm>
          </p:grpSpPr>
          <p:sp>
            <p:nvSpPr>
              <p:cNvPr id="7344" name="Google Shape;7344;p8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45" name="Google Shape;7345;p8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346" name="Google Shape;7346;p8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47" name="Google Shape;7347;p828"/>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348" name="Google Shape;7348;p828"/>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49" name="Google Shape;7349;p82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350" name="Google Shape;7350;p82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51" name="Google Shape;7351;p828"/>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52" name="Google Shape;7352;p8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53" name="Google Shape;7353;p8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matchingName="16_Comparison">
  <p:cSld name="16_Comparison">
    <p:spTree>
      <p:nvGrpSpPr>
        <p:cNvPr id="1" name="Shape 7354"/>
        <p:cNvGrpSpPr/>
        <p:nvPr/>
      </p:nvGrpSpPr>
      <p:grpSpPr>
        <a:xfrm>
          <a:off x="0" y="0"/>
          <a:ext cx="0" cy="0"/>
          <a:chOff x="0" y="0"/>
          <a:chExt cx="0" cy="0"/>
        </a:xfrm>
      </p:grpSpPr>
      <p:grpSp>
        <p:nvGrpSpPr>
          <p:cNvPr id="7355" name="Google Shape;7355;p829"/>
          <p:cNvGrpSpPr/>
          <p:nvPr/>
        </p:nvGrpSpPr>
        <p:grpSpPr>
          <a:xfrm>
            <a:off x="7191545" y="1"/>
            <a:ext cx="5000459" cy="1425992"/>
            <a:chOff x="7191542" y="1"/>
            <a:chExt cx="5000459" cy="1425992"/>
          </a:xfrm>
        </p:grpSpPr>
        <p:pic>
          <p:nvPicPr>
            <p:cNvPr id="7356" name="Google Shape;7356;p8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57" name="Google Shape;7357;p829"/>
            <p:cNvGrpSpPr/>
            <p:nvPr/>
          </p:nvGrpSpPr>
          <p:grpSpPr>
            <a:xfrm>
              <a:off x="7191542" y="1"/>
              <a:ext cx="5000459" cy="1425992"/>
              <a:chOff x="7186272" y="0"/>
              <a:chExt cx="5005729" cy="1427495"/>
            </a:xfrm>
          </p:grpSpPr>
          <p:sp>
            <p:nvSpPr>
              <p:cNvPr id="7358" name="Google Shape;7358;p8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59" name="Google Shape;7359;p8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360" name="Google Shape;7360;p829"/>
          <p:cNvSpPr txBox="1">
            <a:spLocks noGrp="1"/>
          </p:cNvSpPr>
          <p:nvPr>
            <p:ph type="title"/>
          </p:nvPr>
        </p:nvSpPr>
        <p:spPr>
          <a:xfrm>
            <a:off x="609600" y="365128"/>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61" name="Google Shape;7361;p829"/>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362" name="Google Shape;7362;p829"/>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63" name="Google Shape;7363;p82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364" name="Google Shape;7364;p82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65" name="Google Shape;7365;p829"/>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66" name="Google Shape;7366;p8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67" name="Google Shape;7367;p8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matchingName="2_Quotation">
  <p:cSld name="2_Quotation 6">
    <p:spTree>
      <p:nvGrpSpPr>
        <p:cNvPr id="1" name="Shape 7368"/>
        <p:cNvGrpSpPr/>
        <p:nvPr/>
      </p:nvGrpSpPr>
      <p:grpSpPr>
        <a:xfrm>
          <a:off x="0" y="0"/>
          <a:ext cx="0" cy="0"/>
          <a:chOff x="0" y="0"/>
          <a:chExt cx="0" cy="0"/>
        </a:xfrm>
      </p:grpSpPr>
      <p:sp>
        <p:nvSpPr>
          <p:cNvPr id="7369" name="Google Shape;7369;p83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370" name="Google Shape;7370;p83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71" name="Google Shape;7371;p830"/>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72" name="Google Shape;7372;p830"/>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73" name="Google Shape;7373;p8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74" name="Google Shape;7374;p8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375" name="Google Shape;7375;p830"/>
          <p:cNvGrpSpPr/>
          <p:nvPr/>
        </p:nvGrpSpPr>
        <p:grpSpPr>
          <a:xfrm>
            <a:off x="7191545" y="1"/>
            <a:ext cx="5000459" cy="1425992"/>
            <a:chOff x="7191542" y="1"/>
            <a:chExt cx="5000459" cy="1425992"/>
          </a:xfrm>
        </p:grpSpPr>
        <p:pic>
          <p:nvPicPr>
            <p:cNvPr id="7376" name="Google Shape;7376;p8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77" name="Google Shape;7377;p830"/>
            <p:cNvGrpSpPr/>
            <p:nvPr/>
          </p:nvGrpSpPr>
          <p:grpSpPr>
            <a:xfrm>
              <a:off x="7191542" y="1"/>
              <a:ext cx="5000459" cy="1425992"/>
              <a:chOff x="7186272" y="0"/>
              <a:chExt cx="5005729" cy="1427495"/>
            </a:xfrm>
          </p:grpSpPr>
          <p:sp>
            <p:nvSpPr>
              <p:cNvPr id="7378" name="Google Shape;7378;p8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79" name="Google Shape;7379;p8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380" name="Google Shape;7380;p830"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matchingName="16_Comparison">
  <p:cSld name="16_Comparison 2">
    <p:spTree>
      <p:nvGrpSpPr>
        <p:cNvPr id="1" name="Shape 7381"/>
        <p:cNvGrpSpPr/>
        <p:nvPr/>
      </p:nvGrpSpPr>
      <p:grpSpPr>
        <a:xfrm>
          <a:off x="0" y="0"/>
          <a:ext cx="0" cy="0"/>
          <a:chOff x="0" y="0"/>
          <a:chExt cx="0" cy="0"/>
        </a:xfrm>
      </p:grpSpPr>
      <p:grpSp>
        <p:nvGrpSpPr>
          <p:cNvPr id="7382" name="Google Shape;7382;p831"/>
          <p:cNvGrpSpPr/>
          <p:nvPr/>
        </p:nvGrpSpPr>
        <p:grpSpPr>
          <a:xfrm>
            <a:off x="7191544" y="1"/>
            <a:ext cx="5000459" cy="1425992"/>
            <a:chOff x="7191542" y="1"/>
            <a:chExt cx="5000459" cy="1425992"/>
          </a:xfrm>
        </p:grpSpPr>
        <p:pic>
          <p:nvPicPr>
            <p:cNvPr id="7383" name="Google Shape;7383;p8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84" name="Google Shape;7384;p831"/>
            <p:cNvGrpSpPr/>
            <p:nvPr/>
          </p:nvGrpSpPr>
          <p:grpSpPr>
            <a:xfrm>
              <a:off x="7191542" y="1"/>
              <a:ext cx="5000459" cy="1425992"/>
              <a:chOff x="7186272" y="0"/>
              <a:chExt cx="5005729" cy="1427495"/>
            </a:xfrm>
          </p:grpSpPr>
          <p:sp>
            <p:nvSpPr>
              <p:cNvPr id="7385" name="Google Shape;7385;p8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86" name="Google Shape;7386;p8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387" name="Google Shape;7387;p831"/>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88" name="Google Shape;7388;p831"/>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389" name="Google Shape;7389;p831"/>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90" name="Google Shape;7390;p83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391" name="Google Shape;7391;p83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92" name="Google Shape;7392;p831"/>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93" name="Google Shape;7393;p8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94" name="Google Shape;7394;p8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matchingName="2_Quotation">
  <p:cSld name="2_Quotation 7">
    <p:spTree>
      <p:nvGrpSpPr>
        <p:cNvPr id="1" name="Shape 7395"/>
        <p:cNvGrpSpPr/>
        <p:nvPr/>
      </p:nvGrpSpPr>
      <p:grpSpPr>
        <a:xfrm>
          <a:off x="0" y="0"/>
          <a:ext cx="0" cy="0"/>
          <a:chOff x="0" y="0"/>
          <a:chExt cx="0" cy="0"/>
        </a:xfrm>
      </p:grpSpPr>
      <p:sp>
        <p:nvSpPr>
          <p:cNvPr id="7396" name="Google Shape;7396;p83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397" name="Google Shape;7397;p83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98" name="Google Shape;7398;p832"/>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99" name="Google Shape;7399;p832"/>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400" name="Google Shape;7400;p8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01" name="Google Shape;7401;p8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402" name="Google Shape;7402;p832"/>
          <p:cNvGrpSpPr/>
          <p:nvPr/>
        </p:nvGrpSpPr>
        <p:grpSpPr>
          <a:xfrm>
            <a:off x="7191545" y="1"/>
            <a:ext cx="5000459" cy="1425992"/>
            <a:chOff x="7191542" y="1"/>
            <a:chExt cx="5000459" cy="1425992"/>
          </a:xfrm>
        </p:grpSpPr>
        <p:pic>
          <p:nvPicPr>
            <p:cNvPr id="7403" name="Google Shape;7403;p8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04" name="Google Shape;7404;p832"/>
            <p:cNvGrpSpPr/>
            <p:nvPr/>
          </p:nvGrpSpPr>
          <p:grpSpPr>
            <a:xfrm>
              <a:off x="7191542" y="1"/>
              <a:ext cx="5000459" cy="1425992"/>
              <a:chOff x="7186272" y="0"/>
              <a:chExt cx="5005729" cy="1427495"/>
            </a:xfrm>
          </p:grpSpPr>
          <p:sp>
            <p:nvSpPr>
              <p:cNvPr id="7405" name="Google Shape;7405;p8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06" name="Google Shape;7406;p8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407" name="Google Shape;7407;p832"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matchingName="4_Quotation">
  <p:cSld name="4_Quotation 4">
    <p:spTree>
      <p:nvGrpSpPr>
        <p:cNvPr id="1" name="Shape 7408"/>
        <p:cNvGrpSpPr/>
        <p:nvPr/>
      </p:nvGrpSpPr>
      <p:grpSpPr>
        <a:xfrm>
          <a:off x="0" y="0"/>
          <a:ext cx="0" cy="0"/>
          <a:chOff x="0" y="0"/>
          <a:chExt cx="0" cy="0"/>
        </a:xfrm>
      </p:grpSpPr>
      <p:sp>
        <p:nvSpPr>
          <p:cNvPr id="7409" name="Google Shape;7409;p128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410" name="Google Shape;7410;p128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11" name="Google Shape;7411;p1288"/>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12" name="Google Shape;7412;p1288"/>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413" name="Google Shape;7413;p12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14" name="Google Shape;7414;p12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415" name="Google Shape;7415;p1288"/>
          <p:cNvGrpSpPr/>
          <p:nvPr/>
        </p:nvGrpSpPr>
        <p:grpSpPr>
          <a:xfrm>
            <a:off x="7191545" y="1"/>
            <a:ext cx="5000459" cy="1425992"/>
            <a:chOff x="7191542" y="1"/>
            <a:chExt cx="5000459" cy="1425992"/>
          </a:xfrm>
        </p:grpSpPr>
        <p:pic>
          <p:nvPicPr>
            <p:cNvPr id="7416" name="Google Shape;7416;p12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17" name="Google Shape;7417;p1288"/>
            <p:cNvGrpSpPr/>
            <p:nvPr/>
          </p:nvGrpSpPr>
          <p:grpSpPr>
            <a:xfrm>
              <a:off x="7191542" y="1"/>
              <a:ext cx="5000459" cy="1425992"/>
              <a:chOff x="7186272" y="0"/>
              <a:chExt cx="5005729" cy="1427495"/>
            </a:xfrm>
          </p:grpSpPr>
          <p:sp>
            <p:nvSpPr>
              <p:cNvPr id="7418" name="Google Shape;7418;p12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19" name="Google Shape;7419;p12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420" name="Google Shape;7420;p1288"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matchingName="16_Title Only">
  <p:cSld name="16_Title Only">
    <p:spTree>
      <p:nvGrpSpPr>
        <p:cNvPr id="1" name="Shape 7421"/>
        <p:cNvGrpSpPr/>
        <p:nvPr/>
      </p:nvGrpSpPr>
      <p:grpSpPr>
        <a:xfrm>
          <a:off x="0" y="0"/>
          <a:ext cx="0" cy="0"/>
          <a:chOff x="0" y="0"/>
          <a:chExt cx="0" cy="0"/>
        </a:xfrm>
      </p:grpSpPr>
      <p:grpSp>
        <p:nvGrpSpPr>
          <p:cNvPr id="7422" name="Google Shape;7422;p834"/>
          <p:cNvGrpSpPr/>
          <p:nvPr/>
        </p:nvGrpSpPr>
        <p:grpSpPr>
          <a:xfrm>
            <a:off x="7191544" y="1"/>
            <a:ext cx="5000459" cy="1425992"/>
            <a:chOff x="7191542" y="1"/>
            <a:chExt cx="5000459" cy="1425992"/>
          </a:xfrm>
        </p:grpSpPr>
        <p:pic>
          <p:nvPicPr>
            <p:cNvPr id="7423" name="Google Shape;7423;p8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24" name="Google Shape;7424;p834"/>
            <p:cNvGrpSpPr/>
            <p:nvPr/>
          </p:nvGrpSpPr>
          <p:grpSpPr>
            <a:xfrm>
              <a:off x="7191542" y="1"/>
              <a:ext cx="5000459" cy="1425992"/>
              <a:chOff x="7186272" y="0"/>
              <a:chExt cx="5005729" cy="1427495"/>
            </a:xfrm>
          </p:grpSpPr>
          <p:sp>
            <p:nvSpPr>
              <p:cNvPr id="7425" name="Google Shape;7425;p8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26" name="Google Shape;7426;p8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427" name="Google Shape;7427;p8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28" name="Google Shape;7428;p834"/>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429" name="Google Shape;7429;p8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30" name="Google Shape;7430;p8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759"/>
        <p:cNvGrpSpPr/>
        <p:nvPr/>
      </p:nvGrpSpPr>
      <p:grpSpPr>
        <a:xfrm>
          <a:off x="0" y="0"/>
          <a:ext cx="0" cy="0"/>
          <a:chOff x="0" y="0"/>
          <a:chExt cx="0" cy="0"/>
        </a:xfrm>
      </p:grpSpPr>
      <p:sp>
        <p:nvSpPr>
          <p:cNvPr id="760" name="Google Shape;760;p16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61" name="Google Shape;761;p16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2" name="Google Shape;762;p16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3" name="Google Shape;763;p16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64" name="Google Shape;764;p1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5" name="Google Shape;765;p1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66" name="Google Shape;766;p169"/>
          <p:cNvGrpSpPr/>
          <p:nvPr/>
        </p:nvGrpSpPr>
        <p:grpSpPr>
          <a:xfrm>
            <a:off x="7191543" y="1"/>
            <a:ext cx="5000459" cy="1425992"/>
            <a:chOff x="7191542" y="1"/>
            <a:chExt cx="5000459" cy="1425992"/>
          </a:xfrm>
        </p:grpSpPr>
        <p:pic>
          <p:nvPicPr>
            <p:cNvPr id="767" name="Google Shape;767;p1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8" name="Google Shape;768;p169"/>
            <p:cNvGrpSpPr/>
            <p:nvPr/>
          </p:nvGrpSpPr>
          <p:grpSpPr>
            <a:xfrm>
              <a:off x="7191542" y="1"/>
              <a:ext cx="5000459" cy="1425992"/>
              <a:chOff x="7186272" y="0"/>
              <a:chExt cx="5005729" cy="1427495"/>
            </a:xfrm>
          </p:grpSpPr>
          <p:sp>
            <p:nvSpPr>
              <p:cNvPr id="769" name="Google Shape;769;p1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70" name="Google Shape;770;p1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71" name="Google Shape;771;p16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matchingName="15_Blank">
  <p:cSld name="15_Blank">
    <p:spTree>
      <p:nvGrpSpPr>
        <p:cNvPr id="1" name="Shape 7431"/>
        <p:cNvGrpSpPr/>
        <p:nvPr/>
      </p:nvGrpSpPr>
      <p:grpSpPr>
        <a:xfrm>
          <a:off x="0" y="0"/>
          <a:ext cx="0" cy="0"/>
          <a:chOff x="0" y="0"/>
          <a:chExt cx="0" cy="0"/>
        </a:xfrm>
      </p:grpSpPr>
      <p:sp>
        <p:nvSpPr>
          <p:cNvPr id="7432" name="Google Shape;7432;p835"/>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433" name="Google Shape;7433;p8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34" name="Google Shape;7434;p8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435" name="Google Shape;7435;p835"/>
          <p:cNvGrpSpPr/>
          <p:nvPr/>
        </p:nvGrpSpPr>
        <p:grpSpPr>
          <a:xfrm>
            <a:off x="7191544" y="1"/>
            <a:ext cx="5000459" cy="1425992"/>
            <a:chOff x="7191542" y="1"/>
            <a:chExt cx="5000459" cy="1425992"/>
          </a:xfrm>
        </p:grpSpPr>
        <p:pic>
          <p:nvPicPr>
            <p:cNvPr id="7436" name="Google Shape;7436;p8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37" name="Google Shape;7437;p835"/>
            <p:cNvGrpSpPr/>
            <p:nvPr/>
          </p:nvGrpSpPr>
          <p:grpSpPr>
            <a:xfrm>
              <a:off x="7191542" y="1"/>
              <a:ext cx="5000459" cy="1425992"/>
              <a:chOff x="7186272" y="0"/>
              <a:chExt cx="5005729" cy="1427495"/>
            </a:xfrm>
          </p:grpSpPr>
          <p:sp>
            <p:nvSpPr>
              <p:cNvPr id="7438" name="Google Shape;7438;p8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39" name="Google Shape;7439;p8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matchingName="42_Quotation">
  <p:cSld name="42_Quotation 2">
    <p:spTree>
      <p:nvGrpSpPr>
        <p:cNvPr id="1" name="Shape 7440"/>
        <p:cNvGrpSpPr/>
        <p:nvPr/>
      </p:nvGrpSpPr>
      <p:grpSpPr>
        <a:xfrm>
          <a:off x="0" y="0"/>
          <a:ext cx="0" cy="0"/>
          <a:chOff x="0" y="0"/>
          <a:chExt cx="0" cy="0"/>
        </a:xfrm>
      </p:grpSpPr>
      <p:sp>
        <p:nvSpPr>
          <p:cNvPr id="7441" name="Google Shape;7441;p83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442" name="Google Shape;7442;p83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43" name="Google Shape;7443;p836"/>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44" name="Google Shape;7444;p836"/>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445" name="Google Shape;7445;p8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46" name="Google Shape;7446;p8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447" name="Google Shape;7447;p836"/>
          <p:cNvGrpSpPr/>
          <p:nvPr/>
        </p:nvGrpSpPr>
        <p:grpSpPr>
          <a:xfrm>
            <a:off x="7191544" y="1"/>
            <a:ext cx="5000459" cy="1425992"/>
            <a:chOff x="7191542" y="1"/>
            <a:chExt cx="5000459" cy="1425992"/>
          </a:xfrm>
        </p:grpSpPr>
        <p:pic>
          <p:nvPicPr>
            <p:cNvPr id="7448" name="Google Shape;7448;p8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49" name="Google Shape;7449;p836"/>
            <p:cNvGrpSpPr/>
            <p:nvPr/>
          </p:nvGrpSpPr>
          <p:grpSpPr>
            <a:xfrm>
              <a:off x="7191542" y="1"/>
              <a:ext cx="5000459" cy="1425992"/>
              <a:chOff x="7186272" y="0"/>
              <a:chExt cx="5005729" cy="1427495"/>
            </a:xfrm>
          </p:grpSpPr>
          <p:sp>
            <p:nvSpPr>
              <p:cNvPr id="7450" name="Google Shape;7450;p8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51" name="Google Shape;7451;p8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452" name="Google Shape;7452;p836"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matchingName="40_Quotation">
  <p:cSld name="40_Quotation 4">
    <p:spTree>
      <p:nvGrpSpPr>
        <p:cNvPr id="1" name="Shape 7453"/>
        <p:cNvGrpSpPr/>
        <p:nvPr/>
      </p:nvGrpSpPr>
      <p:grpSpPr>
        <a:xfrm>
          <a:off x="0" y="0"/>
          <a:ext cx="0" cy="0"/>
          <a:chOff x="0" y="0"/>
          <a:chExt cx="0" cy="0"/>
        </a:xfrm>
      </p:grpSpPr>
      <p:sp>
        <p:nvSpPr>
          <p:cNvPr id="7454" name="Google Shape;7454;p83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455" name="Google Shape;7455;p83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56" name="Google Shape;7456;p837"/>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57" name="Google Shape;7457;p837"/>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458" name="Google Shape;7458;p8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59" name="Google Shape;7459;p8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460" name="Google Shape;7460;p837"/>
          <p:cNvGrpSpPr/>
          <p:nvPr/>
        </p:nvGrpSpPr>
        <p:grpSpPr>
          <a:xfrm>
            <a:off x="7191545" y="1"/>
            <a:ext cx="5000459" cy="1425992"/>
            <a:chOff x="7191542" y="1"/>
            <a:chExt cx="5000459" cy="1425992"/>
          </a:xfrm>
        </p:grpSpPr>
        <p:pic>
          <p:nvPicPr>
            <p:cNvPr id="7461" name="Google Shape;7461;p8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62" name="Google Shape;7462;p837"/>
            <p:cNvGrpSpPr/>
            <p:nvPr/>
          </p:nvGrpSpPr>
          <p:grpSpPr>
            <a:xfrm>
              <a:off x="7191542" y="1"/>
              <a:ext cx="5000459" cy="1425992"/>
              <a:chOff x="7186272" y="0"/>
              <a:chExt cx="5005729" cy="1427495"/>
            </a:xfrm>
          </p:grpSpPr>
          <p:sp>
            <p:nvSpPr>
              <p:cNvPr id="7463" name="Google Shape;7463;p8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64" name="Google Shape;7464;p8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465" name="Google Shape;7465;p837"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matchingName="41_Quotation">
  <p:cSld name="41_Quotation 2">
    <p:spTree>
      <p:nvGrpSpPr>
        <p:cNvPr id="1" name="Shape 7466"/>
        <p:cNvGrpSpPr/>
        <p:nvPr/>
      </p:nvGrpSpPr>
      <p:grpSpPr>
        <a:xfrm>
          <a:off x="0" y="0"/>
          <a:ext cx="0" cy="0"/>
          <a:chOff x="0" y="0"/>
          <a:chExt cx="0" cy="0"/>
        </a:xfrm>
      </p:grpSpPr>
      <p:sp>
        <p:nvSpPr>
          <p:cNvPr id="7467" name="Google Shape;7467;p128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468" name="Google Shape;7468;p128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69" name="Google Shape;7469;p1289"/>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70" name="Google Shape;7470;p1289"/>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471" name="Google Shape;7471;p12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72" name="Google Shape;7472;p12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473" name="Google Shape;7473;p1289"/>
          <p:cNvGrpSpPr/>
          <p:nvPr/>
        </p:nvGrpSpPr>
        <p:grpSpPr>
          <a:xfrm>
            <a:off x="7191544" y="1"/>
            <a:ext cx="5000459" cy="1425992"/>
            <a:chOff x="7191542" y="1"/>
            <a:chExt cx="5000459" cy="1425992"/>
          </a:xfrm>
        </p:grpSpPr>
        <p:pic>
          <p:nvPicPr>
            <p:cNvPr id="7474" name="Google Shape;7474;p12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75" name="Google Shape;7475;p1289"/>
            <p:cNvGrpSpPr/>
            <p:nvPr/>
          </p:nvGrpSpPr>
          <p:grpSpPr>
            <a:xfrm>
              <a:off x="7191542" y="1"/>
              <a:ext cx="5000459" cy="1425992"/>
              <a:chOff x="7186272" y="0"/>
              <a:chExt cx="5005729" cy="1427495"/>
            </a:xfrm>
          </p:grpSpPr>
          <p:sp>
            <p:nvSpPr>
              <p:cNvPr id="7476" name="Google Shape;7476;p12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77" name="Google Shape;7477;p12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478" name="Google Shape;7478;p1289"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matchingName="18_Title and Content">
  <p:cSld name="18_Title and Content">
    <p:spTree>
      <p:nvGrpSpPr>
        <p:cNvPr id="1" name="Shape 7479"/>
        <p:cNvGrpSpPr/>
        <p:nvPr/>
      </p:nvGrpSpPr>
      <p:grpSpPr>
        <a:xfrm>
          <a:off x="0" y="0"/>
          <a:ext cx="0" cy="0"/>
          <a:chOff x="0" y="0"/>
          <a:chExt cx="0" cy="0"/>
        </a:xfrm>
      </p:grpSpPr>
      <p:grpSp>
        <p:nvGrpSpPr>
          <p:cNvPr id="7480" name="Google Shape;7480;p839"/>
          <p:cNvGrpSpPr/>
          <p:nvPr/>
        </p:nvGrpSpPr>
        <p:grpSpPr>
          <a:xfrm>
            <a:off x="7191544" y="1"/>
            <a:ext cx="5000459" cy="1425992"/>
            <a:chOff x="7191542" y="1"/>
            <a:chExt cx="5000459" cy="1425992"/>
          </a:xfrm>
        </p:grpSpPr>
        <p:pic>
          <p:nvPicPr>
            <p:cNvPr id="7481" name="Google Shape;7481;p8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82" name="Google Shape;7482;p839"/>
            <p:cNvGrpSpPr/>
            <p:nvPr/>
          </p:nvGrpSpPr>
          <p:grpSpPr>
            <a:xfrm>
              <a:off x="7191542" y="1"/>
              <a:ext cx="5000459" cy="1425992"/>
              <a:chOff x="7186272" y="0"/>
              <a:chExt cx="5005729" cy="1427495"/>
            </a:xfrm>
          </p:grpSpPr>
          <p:sp>
            <p:nvSpPr>
              <p:cNvPr id="7483" name="Google Shape;7483;p8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84" name="Google Shape;7484;p8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485" name="Google Shape;7485;p8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86" name="Google Shape;7486;p83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87" name="Google Shape;7487;p839"/>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488" name="Google Shape;7488;p8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89" name="Google Shape;7489;p8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matchingName="17_Two Content">
  <p:cSld name="17_Two Content">
    <p:spTree>
      <p:nvGrpSpPr>
        <p:cNvPr id="1" name="Shape 7490"/>
        <p:cNvGrpSpPr/>
        <p:nvPr/>
      </p:nvGrpSpPr>
      <p:grpSpPr>
        <a:xfrm>
          <a:off x="0" y="0"/>
          <a:ext cx="0" cy="0"/>
          <a:chOff x="0" y="0"/>
          <a:chExt cx="0" cy="0"/>
        </a:xfrm>
      </p:grpSpPr>
      <p:sp>
        <p:nvSpPr>
          <p:cNvPr id="7491" name="Google Shape;7491;p84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92" name="Google Shape;7492;p840"/>
          <p:cNvSpPr txBox="1">
            <a:spLocks noGrp="1"/>
          </p:cNvSpPr>
          <p:nvPr>
            <p:ph type="body" idx="1"/>
          </p:nvPr>
        </p:nvSpPr>
        <p:spPr>
          <a:xfrm>
            <a:off x="609600" y="1825625"/>
            <a:ext cx="54102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493" name="Google Shape;7493;p840"/>
          <p:cNvGrpSpPr/>
          <p:nvPr/>
        </p:nvGrpSpPr>
        <p:grpSpPr>
          <a:xfrm>
            <a:off x="7191544" y="1"/>
            <a:ext cx="5000459" cy="1425992"/>
            <a:chOff x="7191542" y="1"/>
            <a:chExt cx="5000459" cy="1425992"/>
          </a:xfrm>
        </p:grpSpPr>
        <p:pic>
          <p:nvPicPr>
            <p:cNvPr id="7494" name="Google Shape;7494;p8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95" name="Google Shape;7495;p840"/>
            <p:cNvGrpSpPr/>
            <p:nvPr/>
          </p:nvGrpSpPr>
          <p:grpSpPr>
            <a:xfrm>
              <a:off x="7191542" y="1"/>
              <a:ext cx="5000459" cy="1425992"/>
              <a:chOff x="7186272" y="0"/>
              <a:chExt cx="5005729" cy="1427495"/>
            </a:xfrm>
          </p:grpSpPr>
          <p:sp>
            <p:nvSpPr>
              <p:cNvPr id="7496" name="Google Shape;7496;p8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97" name="Google Shape;7497;p8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498" name="Google Shape;7498;p840"/>
          <p:cNvSpPr txBox="1">
            <a:spLocks noGrp="1"/>
          </p:cNvSpPr>
          <p:nvPr>
            <p:ph type="body" idx="2"/>
          </p:nvPr>
        </p:nvSpPr>
        <p:spPr>
          <a:xfrm>
            <a:off x="6172202" y="1825625"/>
            <a:ext cx="5410199"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99" name="Google Shape;7499;p840"/>
          <p:cNvSpPr txBox="1">
            <a:spLocks noGrp="1"/>
          </p:cNvSpPr>
          <p:nvPr>
            <p:ph type="sldNum" idx="12"/>
          </p:nvPr>
        </p:nvSpPr>
        <p:spPr>
          <a:xfrm>
            <a:off x="8839199"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500" name="Google Shape;7500;p8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01" name="Google Shape;7501;p8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matchingName="17_Comparison">
  <p:cSld name="17_Comparison">
    <p:spTree>
      <p:nvGrpSpPr>
        <p:cNvPr id="1" name="Shape 7502"/>
        <p:cNvGrpSpPr/>
        <p:nvPr/>
      </p:nvGrpSpPr>
      <p:grpSpPr>
        <a:xfrm>
          <a:off x="0" y="0"/>
          <a:ext cx="0" cy="0"/>
          <a:chOff x="0" y="0"/>
          <a:chExt cx="0" cy="0"/>
        </a:xfrm>
      </p:grpSpPr>
      <p:grpSp>
        <p:nvGrpSpPr>
          <p:cNvPr id="7503" name="Google Shape;7503;p841"/>
          <p:cNvGrpSpPr/>
          <p:nvPr/>
        </p:nvGrpSpPr>
        <p:grpSpPr>
          <a:xfrm>
            <a:off x="7191545" y="1"/>
            <a:ext cx="5000459" cy="1425992"/>
            <a:chOff x="7191542" y="1"/>
            <a:chExt cx="5000459" cy="1425992"/>
          </a:xfrm>
        </p:grpSpPr>
        <p:pic>
          <p:nvPicPr>
            <p:cNvPr id="7504" name="Google Shape;7504;p8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505" name="Google Shape;7505;p841"/>
            <p:cNvGrpSpPr/>
            <p:nvPr/>
          </p:nvGrpSpPr>
          <p:grpSpPr>
            <a:xfrm>
              <a:off x="7191542" y="1"/>
              <a:ext cx="5000459" cy="1425992"/>
              <a:chOff x="7186272" y="0"/>
              <a:chExt cx="5005729" cy="1427495"/>
            </a:xfrm>
          </p:grpSpPr>
          <p:sp>
            <p:nvSpPr>
              <p:cNvPr id="7506" name="Google Shape;7506;p8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507" name="Google Shape;7507;p8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508" name="Google Shape;7508;p841"/>
          <p:cNvSpPr txBox="1">
            <a:spLocks noGrp="1"/>
          </p:cNvSpPr>
          <p:nvPr>
            <p:ph type="title"/>
          </p:nvPr>
        </p:nvSpPr>
        <p:spPr>
          <a:xfrm>
            <a:off x="609600" y="365128"/>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09" name="Google Shape;7509;p841"/>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510" name="Google Shape;7510;p841"/>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11" name="Google Shape;7511;p84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512" name="Google Shape;7512;p84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13" name="Google Shape;7513;p841"/>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514" name="Google Shape;7514;p8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15" name="Google Shape;7515;p8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matchingName="2_Quotation">
  <p:cSld name="2_Quotation 8">
    <p:spTree>
      <p:nvGrpSpPr>
        <p:cNvPr id="1" name="Shape 7516"/>
        <p:cNvGrpSpPr/>
        <p:nvPr/>
      </p:nvGrpSpPr>
      <p:grpSpPr>
        <a:xfrm>
          <a:off x="0" y="0"/>
          <a:ext cx="0" cy="0"/>
          <a:chOff x="0" y="0"/>
          <a:chExt cx="0" cy="0"/>
        </a:xfrm>
      </p:grpSpPr>
      <p:sp>
        <p:nvSpPr>
          <p:cNvPr id="7517" name="Google Shape;7517;p84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518" name="Google Shape;7518;p84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19" name="Google Shape;7519;p842"/>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20" name="Google Shape;7520;p842"/>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521" name="Google Shape;7521;p8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22" name="Google Shape;7522;p8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523" name="Google Shape;7523;p842"/>
          <p:cNvGrpSpPr/>
          <p:nvPr/>
        </p:nvGrpSpPr>
        <p:grpSpPr>
          <a:xfrm>
            <a:off x="7191545" y="1"/>
            <a:ext cx="5000459" cy="1425992"/>
            <a:chOff x="7191542" y="1"/>
            <a:chExt cx="5000459" cy="1425992"/>
          </a:xfrm>
        </p:grpSpPr>
        <p:pic>
          <p:nvPicPr>
            <p:cNvPr id="7524" name="Google Shape;7524;p8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525" name="Google Shape;7525;p842"/>
            <p:cNvGrpSpPr/>
            <p:nvPr/>
          </p:nvGrpSpPr>
          <p:grpSpPr>
            <a:xfrm>
              <a:off x="7191542" y="1"/>
              <a:ext cx="5000459" cy="1425992"/>
              <a:chOff x="7186272" y="0"/>
              <a:chExt cx="5005729" cy="1427495"/>
            </a:xfrm>
          </p:grpSpPr>
          <p:sp>
            <p:nvSpPr>
              <p:cNvPr id="7526" name="Google Shape;7526;p8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527" name="Google Shape;7527;p8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528" name="Google Shape;7528;p842"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matchingName="17_Comparison">
  <p:cSld name="17_Comparison 2">
    <p:spTree>
      <p:nvGrpSpPr>
        <p:cNvPr id="1" name="Shape 7529"/>
        <p:cNvGrpSpPr/>
        <p:nvPr/>
      </p:nvGrpSpPr>
      <p:grpSpPr>
        <a:xfrm>
          <a:off x="0" y="0"/>
          <a:ext cx="0" cy="0"/>
          <a:chOff x="0" y="0"/>
          <a:chExt cx="0" cy="0"/>
        </a:xfrm>
      </p:grpSpPr>
      <p:grpSp>
        <p:nvGrpSpPr>
          <p:cNvPr id="7530" name="Google Shape;7530;p843"/>
          <p:cNvGrpSpPr/>
          <p:nvPr/>
        </p:nvGrpSpPr>
        <p:grpSpPr>
          <a:xfrm>
            <a:off x="7191544" y="1"/>
            <a:ext cx="5000459" cy="1425992"/>
            <a:chOff x="7191542" y="1"/>
            <a:chExt cx="5000459" cy="1425992"/>
          </a:xfrm>
        </p:grpSpPr>
        <p:pic>
          <p:nvPicPr>
            <p:cNvPr id="7531" name="Google Shape;7531;p8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532" name="Google Shape;7532;p843"/>
            <p:cNvGrpSpPr/>
            <p:nvPr/>
          </p:nvGrpSpPr>
          <p:grpSpPr>
            <a:xfrm>
              <a:off x="7191542" y="1"/>
              <a:ext cx="5000459" cy="1425992"/>
              <a:chOff x="7186272" y="0"/>
              <a:chExt cx="5005729" cy="1427495"/>
            </a:xfrm>
          </p:grpSpPr>
          <p:sp>
            <p:nvSpPr>
              <p:cNvPr id="7533" name="Google Shape;7533;p8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534" name="Google Shape;7534;p8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535" name="Google Shape;7535;p843"/>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36" name="Google Shape;7536;p843"/>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537" name="Google Shape;7537;p843"/>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38" name="Google Shape;7538;p84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539" name="Google Shape;7539;p84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40" name="Google Shape;7540;p843"/>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541" name="Google Shape;7541;p8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42" name="Google Shape;7542;p8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matchingName="11_End">
  <p:cSld name="11_End 2">
    <p:spTree>
      <p:nvGrpSpPr>
        <p:cNvPr id="1" name="Shape 7543"/>
        <p:cNvGrpSpPr/>
        <p:nvPr/>
      </p:nvGrpSpPr>
      <p:grpSpPr>
        <a:xfrm>
          <a:off x="0" y="0"/>
          <a:ext cx="0" cy="0"/>
          <a:chOff x="0" y="0"/>
          <a:chExt cx="0" cy="0"/>
        </a:xfrm>
      </p:grpSpPr>
      <p:grpSp>
        <p:nvGrpSpPr>
          <p:cNvPr id="7544" name="Google Shape;7544;p844"/>
          <p:cNvGrpSpPr/>
          <p:nvPr/>
        </p:nvGrpSpPr>
        <p:grpSpPr>
          <a:xfrm>
            <a:off x="0" y="1"/>
            <a:ext cx="12192000" cy="2148831"/>
            <a:chOff x="0" y="0"/>
            <a:chExt cx="12192000" cy="2148830"/>
          </a:xfrm>
        </p:grpSpPr>
        <p:sp>
          <p:nvSpPr>
            <p:cNvPr id="7545" name="Google Shape;7545;p84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546" name="Google Shape;7546;p84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7547" name="Google Shape;7547;p844"/>
          <p:cNvSpPr/>
          <p:nvPr/>
        </p:nvSpPr>
        <p:spPr>
          <a:xfrm>
            <a:off x="902368" y="1517699"/>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548" name="Google Shape;7548;p844"/>
          <p:cNvSpPr txBox="1">
            <a:spLocks noGrp="1"/>
          </p:cNvSpPr>
          <p:nvPr>
            <p:ph type="body" idx="1"/>
          </p:nvPr>
        </p:nvSpPr>
        <p:spPr>
          <a:xfrm>
            <a:off x="1219202"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49" name="Google Shape;7549;p844"/>
          <p:cNvSpPr txBox="1">
            <a:spLocks noGrp="1"/>
          </p:cNvSpPr>
          <p:nvPr>
            <p:ph type="ctrTitle"/>
          </p:nvPr>
        </p:nvSpPr>
        <p:spPr>
          <a:xfrm>
            <a:off x="1219201" y="1887490"/>
            <a:ext cx="5582652" cy="10782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550" name="Google Shape;7550;p844"/>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7551" name="Google Shape;7551;p844"/>
          <p:cNvSpPr>
            <a:spLocks noGrp="1"/>
          </p:cNvSpPr>
          <p:nvPr>
            <p:ph type="pic" idx="2"/>
          </p:nvPr>
        </p:nvSpPr>
        <p:spPr>
          <a:xfrm>
            <a:off x="7118685" y="233915"/>
            <a:ext cx="5073316" cy="5943600"/>
          </a:xfrm>
          <a:prstGeom prst="rect">
            <a:avLst/>
          </a:prstGeom>
          <a:noFill/>
          <a:ln>
            <a:noFill/>
          </a:ln>
        </p:spPr>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1_Quotation">
  <p:cSld name="1_Quotation 7">
    <p:spTree>
      <p:nvGrpSpPr>
        <p:cNvPr id="1" name="Shape 772"/>
        <p:cNvGrpSpPr/>
        <p:nvPr/>
      </p:nvGrpSpPr>
      <p:grpSpPr>
        <a:xfrm>
          <a:off x="0" y="0"/>
          <a:ext cx="0" cy="0"/>
          <a:chOff x="0" y="0"/>
          <a:chExt cx="0" cy="0"/>
        </a:xfrm>
      </p:grpSpPr>
      <p:sp>
        <p:nvSpPr>
          <p:cNvPr id="773" name="Google Shape;773;p17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74" name="Google Shape;774;p17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5" name="Google Shape;775;p1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6" name="Google Shape;776;p17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77" name="Google Shape;777;p1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8" name="Google Shape;778;p1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79" name="Google Shape;779;p170"/>
          <p:cNvGrpSpPr/>
          <p:nvPr/>
        </p:nvGrpSpPr>
        <p:grpSpPr>
          <a:xfrm>
            <a:off x="7191543" y="1"/>
            <a:ext cx="5000459" cy="1425992"/>
            <a:chOff x="7191542" y="1"/>
            <a:chExt cx="5000459" cy="1425992"/>
          </a:xfrm>
        </p:grpSpPr>
        <p:pic>
          <p:nvPicPr>
            <p:cNvPr id="780" name="Google Shape;780;p1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1" name="Google Shape;781;p170"/>
            <p:cNvGrpSpPr/>
            <p:nvPr/>
          </p:nvGrpSpPr>
          <p:grpSpPr>
            <a:xfrm>
              <a:off x="7191542" y="1"/>
              <a:ext cx="5000459" cy="1425992"/>
              <a:chOff x="7186272" y="0"/>
              <a:chExt cx="5005729" cy="1427495"/>
            </a:xfrm>
          </p:grpSpPr>
          <p:sp>
            <p:nvSpPr>
              <p:cNvPr id="782" name="Google Shape;782;p1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83" name="Google Shape;783;p1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84" name="Google Shape;784;p17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matchingName="Cover">
  <p:cSld name="Cover 28">
    <p:spTree>
      <p:nvGrpSpPr>
        <p:cNvPr id="1" name="Shape 7552"/>
        <p:cNvGrpSpPr/>
        <p:nvPr/>
      </p:nvGrpSpPr>
      <p:grpSpPr>
        <a:xfrm>
          <a:off x="0" y="0"/>
          <a:ext cx="0" cy="0"/>
          <a:chOff x="0" y="0"/>
          <a:chExt cx="0" cy="0"/>
        </a:xfrm>
      </p:grpSpPr>
      <p:sp>
        <p:nvSpPr>
          <p:cNvPr id="7553" name="Google Shape;7553;p845"/>
          <p:cNvSpPr/>
          <p:nvPr/>
        </p:nvSpPr>
        <p:spPr>
          <a:xfrm>
            <a:off x="902368" y="129441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554" name="Google Shape;7554;p845"/>
          <p:cNvSpPr txBox="1">
            <a:spLocks noGrp="1"/>
          </p:cNvSpPr>
          <p:nvPr>
            <p:ph type="ctrTitle"/>
          </p:nvPr>
        </p:nvSpPr>
        <p:spPr>
          <a:xfrm>
            <a:off x="1413314"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55" name="Google Shape;7555;p845"/>
          <p:cNvSpPr txBox="1">
            <a:spLocks noGrp="1"/>
          </p:cNvSpPr>
          <p:nvPr>
            <p:ph type="subTitle" idx="1"/>
          </p:nvPr>
        </p:nvSpPr>
        <p:spPr>
          <a:xfrm>
            <a:off x="1413314" y="376686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556" name="Google Shape;7556;p845"/>
          <p:cNvSpPr>
            <a:spLocks noGrp="1"/>
          </p:cNvSpPr>
          <p:nvPr>
            <p:ph type="pic" idx="2"/>
          </p:nvPr>
        </p:nvSpPr>
        <p:spPr>
          <a:xfrm>
            <a:off x="7118686" y="233915"/>
            <a:ext cx="5073316" cy="5943600"/>
          </a:xfrm>
          <a:prstGeom prst="rect">
            <a:avLst/>
          </a:prstGeom>
          <a:noFill/>
          <a:ln>
            <a:noFill/>
          </a:ln>
        </p:spPr>
      </p:sp>
      <p:grpSp>
        <p:nvGrpSpPr>
          <p:cNvPr id="7557" name="Google Shape;7557;p845"/>
          <p:cNvGrpSpPr/>
          <p:nvPr/>
        </p:nvGrpSpPr>
        <p:grpSpPr>
          <a:xfrm>
            <a:off x="0" y="5020351"/>
            <a:ext cx="12192000" cy="1837653"/>
            <a:chOff x="0" y="5020348"/>
            <a:chExt cx="12192000" cy="1837653"/>
          </a:xfrm>
        </p:grpSpPr>
        <p:sp>
          <p:nvSpPr>
            <p:cNvPr id="7558" name="Google Shape;7558;p8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559" name="Google Shape;7559;p84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560" name="Google Shape;7560;p84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matchingName="Quotation">
  <p:cSld name="Quotation 23">
    <p:spTree>
      <p:nvGrpSpPr>
        <p:cNvPr id="1" name="Shape 7561"/>
        <p:cNvGrpSpPr/>
        <p:nvPr/>
      </p:nvGrpSpPr>
      <p:grpSpPr>
        <a:xfrm>
          <a:off x="0" y="0"/>
          <a:ext cx="0" cy="0"/>
          <a:chOff x="0" y="0"/>
          <a:chExt cx="0" cy="0"/>
        </a:xfrm>
      </p:grpSpPr>
      <p:sp>
        <p:nvSpPr>
          <p:cNvPr id="7562" name="Google Shape;7562;p84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563" name="Google Shape;7563;p84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64" name="Google Shape;7564;p846"/>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65" name="Google Shape;7565;p846"/>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566" name="Google Shape;7566;p8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67" name="Google Shape;7567;p8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568" name="Google Shape;7568;p846"/>
          <p:cNvGrpSpPr/>
          <p:nvPr/>
        </p:nvGrpSpPr>
        <p:grpSpPr>
          <a:xfrm>
            <a:off x="7191545" y="1"/>
            <a:ext cx="5000459" cy="1425992"/>
            <a:chOff x="7191542" y="1"/>
            <a:chExt cx="5000459" cy="1425992"/>
          </a:xfrm>
        </p:grpSpPr>
        <p:pic>
          <p:nvPicPr>
            <p:cNvPr id="7569" name="Google Shape;7569;p8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570" name="Google Shape;7570;p846"/>
            <p:cNvGrpSpPr/>
            <p:nvPr/>
          </p:nvGrpSpPr>
          <p:grpSpPr>
            <a:xfrm>
              <a:off x="7191542" y="1"/>
              <a:ext cx="5000459" cy="1425992"/>
              <a:chOff x="7186272" y="0"/>
              <a:chExt cx="5005729" cy="1427495"/>
            </a:xfrm>
          </p:grpSpPr>
          <p:sp>
            <p:nvSpPr>
              <p:cNvPr id="7571" name="Google Shape;7571;p8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572" name="Google Shape;7572;p8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573" name="Google Shape;7573;p846"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matchingName="Divider">
  <p:cSld name="Divider 30">
    <p:bg>
      <p:bgPr>
        <a:solidFill>
          <a:schemeClr val="lt2"/>
        </a:solidFill>
        <a:effectLst/>
      </p:bgPr>
    </p:bg>
    <p:spTree>
      <p:nvGrpSpPr>
        <p:cNvPr id="1" name="Shape 7574"/>
        <p:cNvGrpSpPr/>
        <p:nvPr/>
      </p:nvGrpSpPr>
      <p:grpSpPr>
        <a:xfrm>
          <a:off x="0" y="0"/>
          <a:ext cx="0" cy="0"/>
          <a:chOff x="0" y="0"/>
          <a:chExt cx="0" cy="0"/>
        </a:xfrm>
      </p:grpSpPr>
      <p:grpSp>
        <p:nvGrpSpPr>
          <p:cNvPr id="7575" name="Google Shape;7575;p847"/>
          <p:cNvGrpSpPr/>
          <p:nvPr/>
        </p:nvGrpSpPr>
        <p:grpSpPr>
          <a:xfrm>
            <a:off x="0" y="5020348"/>
            <a:ext cx="12192000" cy="1837653"/>
            <a:chOff x="0" y="5020347"/>
            <a:chExt cx="12192000" cy="1837653"/>
          </a:xfrm>
        </p:grpSpPr>
        <p:sp>
          <p:nvSpPr>
            <p:cNvPr id="7576" name="Google Shape;7576;p84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577" name="Google Shape;7577;p84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578" name="Google Shape;7578;p84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579" name="Google Shape;7579;p84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580" name="Google Shape;7580;p847"/>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81" name="Google Shape;7581;p847"/>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matchingName="1_Quotation">
  <p:cSld name="1_Quotation 11">
    <p:spTree>
      <p:nvGrpSpPr>
        <p:cNvPr id="1" name="Shape 7582"/>
        <p:cNvGrpSpPr/>
        <p:nvPr/>
      </p:nvGrpSpPr>
      <p:grpSpPr>
        <a:xfrm>
          <a:off x="0" y="0"/>
          <a:ext cx="0" cy="0"/>
          <a:chOff x="0" y="0"/>
          <a:chExt cx="0" cy="0"/>
        </a:xfrm>
      </p:grpSpPr>
      <p:sp>
        <p:nvSpPr>
          <p:cNvPr id="7583" name="Google Shape;7583;p84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584" name="Google Shape;7584;p84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85" name="Google Shape;7585;p848"/>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86" name="Google Shape;7586;p848"/>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587" name="Google Shape;7587;p8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88" name="Google Shape;7588;p8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589" name="Google Shape;7589;p848"/>
          <p:cNvGrpSpPr/>
          <p:nvPr/>
        </p:nvGrpSpPr>
        <p:grpSpPr>
          <a:xfrm>
            <a:off x="7191545" y="1"/>
            <a:ext cx="5000459" cy="1425992"/>
            <a:chOff x="7191542" y="1"/>
            <a:chExt cx="5000459" cy="1425992"/>
          </a:xfrm>
        </p:grpSpPr>
        <p:pic>
          <p:nvPicPr>
            <p:cNvPr id="7590" name="Google Shape;7590;p8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591" name="Google Shape;7591;p848"/>
            <p:cNvGrpSpPr/>
            <p:nvPr/>
          </p:nvGrpSpPr>
          <p:grpSpPr>
            <a:xfrm>
              <a:off x="7191542" y="1"/>
              <a:ext cx="5000459" cy="1425992"/>
              <a:chOff x="7186272" y="0"/>
              <a:chExt cx="5005729" cy="1427495"/>
            </a:xfrm>
          </p:grpSpPr>
          <p:sp>
            <p:nvSpPr>
              <p:cNvPr id="7592" name="Google Shape;7592;p8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593" name="Google Shape;7593;p8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594" name="Google Shape;7594;p848"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matchingName="17_Title Only">
  <p:cSld name="17_Title Only">
    <p:spTree>
      <p:nvGrpSpPr>
        <p:cNvPr id="1" name="Shape 7595"/>
        <p:cNvGrpSpPr/>
        <p:nvPr/>
      </p:nvGrpSpPr>
      <p:grpSpPr>
        <a:xfrm>
          <a:off x="0" y="0"/>
          <a:ext cx="0" cy="0"/>
          <a:chOff x="0" y="0"/>
          <a:chExt cx="0" cy="0"/>
        </a:xfrm>
      </p:grpSpPr>
      <p:grpSp>
        <p:nvGrpSpPr>
          <p:cNvPr id="7596" name="Google Shape;7596;p849"/>
          <p:cNvGrpSpPr/>
          <p:nvPr/>
        </p:nvGrpSpPr>
        <p:grpSpPr>
          <a:xfrm>
            <a:off x="7191544" y="1"/>
            <a:ext cx="5000459" cy="1425992"/>
            <a:chOff x="7191542" y="1"/>
            <a:chExt cx="5000459" cy="1425992"/>
          </a:xfrm>
        </p:grpSpPr>
        <p:pic>
          <p:nvPicPr>
            <p:cNvPr id="7597" name="Google Shape;7597;p8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598" name="Google Shape;7598;p849"/>
            <p:cNvGrpSpPr/>
            <p:nvPr/>
          </p:nvGrpSpPr>
          <p:grpSpPr>
            <a:xfrm>
              <a:off x="7191542" y="1"/>
              <a:ext cx="5000459" cy="1425992"/>
              <a:chOff x="7186272" y="0"/>
              <a:chExt cx="5005729" cy="1427495"/>
            </a:xfrm>
          </p:grpSpPr>
          <p:sp>
            <p:nvSpPr>
              <p:cNvPr id="7599" name="Google Shape;7599;p8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600" name="Google Shape;7600;p8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601" name="Google Shape;7601;p8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02" name="Google Shape;7602;p849"/>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603" name="Google Shape;7603;p8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04" name="Google Shape;7604;p8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matchingName="16_Blank">
  <p:cSld name="16_Blank">
    <p:spTree>
      <p:nvGrpSpPr>
        <p:cNvPr id="1" name="Shape 7605"/>
        <p:cNvGrpSpPr/>
        <p:nvPr/>
      </p:nvGrpSpPr>
      <p:grpSpPr>
        <a:xfrm>
          <a:off x="0" y="0"/>
          <a:ext cx="0" cy="0"/>
          <a:chOff x="0" y="0"/>
          <a:chExt cx="0" cy="0"/>
        </a:xfrm>
      </p:grpSpPr>
      <p:sp>
        <p:nvSpPr>
          <p:cNvPr id="7606" name="Google Shape;7606;p850"/>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607" name="Google Shape;7607;p8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08" name="Google Shape;7608;p8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609" name="Google Shape;7609;p850"/>
          <p:cNvGrpSpPr/>
          <p:nvPr/>
        </p:nvGrpSpPr>
        <p:grpSpPr>
          <a:xfrm>
            <a:off x="7191544" y="1"/>
            <a:ext cx="5000459" cy="1425992"/>
            <a:chOff x="7191542" y="1"/>
            <a:chExt cx="5000459" cy="1425992"/>
          </a:xfrm>
        </p:grpSpPr>
        <p:pic>
          <p:nvPicPr>
            <p:cNvPr id="7610" name="Google Shape;7610;p8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11" name="Google Shape;7611;p850"/>
            <p:cNvGrpSpPr/>
            <p:nvPr/>
          </p:nvGrpSpPr>
          <p:grpSpPr>
            <a:xfrm>
              <a:off x="7191542" y="1"/>
              <a:ext cx="5000459" cy="1425992"/>
              <a:chOff x="7186272" y="0"/>
              <a:chExt cx="5005729" cy="1427495"/>
            </a:xfrm>
          </p:grpSpPr>
          <p:sp>
            <p:nvSpPr>
              <p:cNvPr id="7612" name="Google Shape;7612;p8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613" name="Google Shape;7613;p8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matchingName="55_Quotation">
  <p:cSld name="55_Quotation">
    <p:spTree>
      <p:nvGrpSpPr>
        <p:cNvPr id="1" name="Shape 7614"/>
        <p:cNvGrpSpPr/>
        <p:nvPr/>
      </p:nvGrpSpPr>
      <p:grpSpPr>
        <a:xfrm>
          <a:off x="0" y="0"/>
          <a:ext cx="0" cy="0"/>
          <a:chOff x="0" y="0"/>
          <a:chExt cx="0" cy="0"/>
        </a:xfrm>
      </p:grpSpPr>
      <p:sp>
        <p:nvSpPr>
          <p:cNvPr id="7615" name="Google Shape;7615;p85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616" name="Google Shape;7616;p85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17" name="Google Shape;7617;p851"/>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18" name="Google Shape;7618;p851"/>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619" name="Google Shape;7619;p8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20" name="Google Shape;7620;p8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621" name="Google Shape;7621;p851"/>
          <p:cNvGrpSpPr/>
          <p:nvPr/>
        </p:nvGrpSpPr>
        <p:grpSpPr>
          <a:xfrm>
            <a:off x="7191544" y="1"/>
            <a:ext cx="5000459" cy="1425992"/>
            <a:chOff x="7191542" y="1"/>
            <a:chExt cx="5000459" cy="1425992"/>
          </a:xfrm>
        </p:grpSpPr>
        <p:pic>
          <p:nvPicPr>
            <p:cNvPr id="7622" name="Google Shape;7622;p8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23" name="Google Shape;7623;p851"/>
            <p:cNvGrpSpPr/>
            <p:nvPr/>
          </p:nvGrpSpPr>
          <p:grpSpPr>
            <a:xfrm>
              <a:off x="7191542" y="1"/>
              <a:ext cx="5000459" cy="1425992"/>
              <a:chOff x="7186272" y="0"/>
              <a:chExt cx="5005729" cy="1427495"/>
            </a:xfrm>
          </p:grpSpPr>
          <p:sp>
            <p:nvSpPr>
              <p:cNvPr id="7624" name="Google Shape;7624;p8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625" name="Google Shape;7625;p8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626" name="Google Shape;7626;p851"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matchingName="42_Quotation">
  <p:cSld name="42_Quotation 3">
    <p:spTree>
      <p:nvGrpSpPr>
        <p:cNvPr id="1" name="Shape 7627"/>
        <p:cNvGrpSpPr/>
        <p:nvPr/>
      </p:nvGrpSpPr>
      <p:grpSpPr>
        <a:xfrm>
          <a:off x="0" y="0"/>
          <a:ext cx="0" cy="0"/>
          <a:chOff x="0" y="0"/>
          <a:chExt cx="0" cy="0"/>
        </a:xfrm>
      </p:grpSpPr>
      <p:sp>
        <p:nvSpPr>
          <p:cNvPr id="7628" name="Google Shape;7628;p85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629" name="Google Shape;7629;p85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30" name="Google Shape;7630;p852"/>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31" name="Google Shape;7631;p852"/>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632" name="Google Shape;7632;p8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33" name="Google Shape;7633;p8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634" name="Google Shape;7634;p852"/>
          <p:cNvGrpSpPr/>
          <p:nvPr/>
        </p:nvGrpSpPr>
        <p:grpSpPr>
          <a:xfrm>
            <a:off x="7191544" y="1"/>
            <a:ext cx="5000459" cy="1425992"/>
            <a:chOff x="7191542" y="1"/>
            <a:chExt cx="5000459" cy="1425992"/>
          </a:xfrm>
        </p:grpSpPr>
        <p:pic>
          <p:nvPicPr>
            <p:cNvPr id="7635" name="Google Shape;7635;p8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36" name="Google Shape;7636;p852"/>
            <p:cNvGrpSpPr/>
            <p:nvPr/>
          </p:nvGrpSpPr>
          <p:grpSpPr>
            <a:xfrm>
              <a:off x="7191542" y="1"/>
              <a:ext cx="5000459" cy="1425992"/>
              <a:chOff x="7186272" y="0"/>
              <a:chExt cx="5005729" cy="1427495"/>
            </a:xfrm>
          </p:grpSpPr>
          <p:sp>
            <p:nvSpPr>
              <p:cNvPr id="7637" name="Google Shape;7637;p8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638" name="Google Shape;7638;p8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639" name="Google Shape;7639;p852"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matchingName="Title and Content">
  <p:cSld name="Title and Content 9">
    <p:spTree>
      <p:nvGrpSpPr>
        <p:cNvPr id="1" name="Shape 7640"/>
        <p:cNvGrpSpPr/>
        <p:nvPr/>
      </p:nvGrpSpPr>
      <p:grpSpPr>
        <a:xfrm>
          <a:off x="0" y="0"/>
          <a:ext cx="0" cy="0"/>
          <a:chOff x="0" y="0"/>
          <a:chExt cx="0" cy="0"/>
        </a:xfrm>
      </p:grpSpPr>
      <p:grpSp>
        <p:nvGrpSpPr>
          <p:cNvPr id="7641" name="Google Shape;7641;p853"/>
          <p:cNvGrpSpPr/>
          <p:nvPr/>
        </p:nvGrpSpPr>
        <p:grpSpPr>
          <a:xfrm>
            <a:off x="7191543" y="1"/>
            <a:ext cx="5000459" cy="1425992"/>
            <a:chOff x="7191542" y="1"/>
            <a:chExt cx="5000459" cy="1425992"/>
          </a:xfrm>
        </p:grpSpPr>
        <p:pic>
          <p:nvPicPr>
            <p:cNvPr id="7642" name="Google Shape;7642;p8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43" name="Google Shape;7643;p853"/>
            <p:cNvGrpSpPr/>
            <p:nvPr/>
          </p:nvGrpSpPr>
          <p:grpSpPr>
            <a:xfrm>
              <a:off x="7191542" y="1"/>
              <a:ext cx="5000459" cy="1425992"/>
              <a:chOff x="7186272" y="0"/>
              <a:chExt cx="5005729" cy="1427495"/>
            </a:xfrm>
          </p:grpSpPr>
          <p:sp>
            <p:nvSpPr>
              <p:cNvPr id="7644" name="Google Shape;7644;p8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645" name="Google Shape;7645;p8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646" name="Google Shape;7646;p8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47" name="Google Shape;7647;p853"/>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48" name="Google Shape;7648;p85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649" name="Google Shape;7649;p8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50" name="Google Shape;7650;p853"/>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matchingName="45_Quotation">
  <p:cSld name="45_Quotation">
    <p:spTree>
      <p:nvGrpSpPr>
        <p:cNvPr id="1" name="Shape 7651"/>
        <p:cNvGrpSpPr/>
        <p:nvPr/>
      </p:nvGrpSpPr>
      <p:grpSpPr>
        <a:xfrm>
          <a:off x="0" y="0"/>
          <a:ext cx="0" cy="0"/>
          <a:chOff x="0" y="0"/>
          <a:chExt cx="0" cy="0"/>
        </a:xfrm>
      </p:grpSpPr>
      <p:sp>
        <p:nvSpPr>
          <p:cNvPr id="7652" name="Google Shape;7652;p85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653" name="Google Shape;7653;p85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54" name="Google Shape;7654;p854"/>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55" name="Google Shape;7655;p854"/>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656" name="Google Shape;7656;p8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57" name="Google Shape;7657;p8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658" name="Google Shape;7658;p854"/>
          <p:cNvGrpSpPr/>
          <p:nvPr/>
        </p:nvGrpSpPr>
        <p:grpSpPr>
          <a:xfrm>
            <a:off x="7191544" y="1"/>
            <a:ext cx="5000459" cy="1425992"/>
            <a:chOff x="7191542" y="1"/>
            <a:chExt cx="5000459" cy="1425992"/>
          </a:xfrm>
        </p:grpSpPr>
        <p:pic>
          <p:nvPicPr>
            <p:cNvPr id="7659" name="Google Shape;7659;p8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60" name="Google Shape;7660;p854"/>
            <p:cNvGrpSpPr/>
            <p:nvPr/>
          </p:nvGrpSpPr>
          <p:grpSpPr>
            <a:xfrm>
              <a:off x="7191542" y="1"/>
              <a:ext cx="5000459" cy="1425992"/>
              <a:chOff x="7186272" y="0"/>
              <a:chExt cx="5005729" cy="1427495"/>
            </a:xfrm>
          </p:grpSpPr>
          <p:sp>
            <p:nvSpPr>
              <p:cNvPr id="7661" name="Google Shape;7661;p8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662" name="Google Shape;7662;p8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663" name="Google Shape;7663;p854"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Cover">
  <p:cSld name="Cover 12">
    <p:spTree>
      <p:nvGrpSpPr>
        <p:cNvPr id="1" name="Shape 785"/>
        <p:cNvGrpSpPr/>
        <p:nvPr/>
      </p:nvGrpSpPr>
      <p:grpSpPr>
        <a:xfrm>
          <a:off x="0" y="0"/>
          <a:ext cx="0" cy="0"/>
          <a:chOff x="0" y="0"/>
          <a:chExt cx="0" cy="0"/>
        </a:xfrm>
      </p:grpSpPr>
      <p:sp>
        <p:nvSpPr>
          <p:cNvPr id="786" name="Google Shape;786;p171"/>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87" name="Google Shape;787;p171"/>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8" name="Google Shape;788;p171"/>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89" name="Google Shape;789;p171"/>
          <p:cNvSpPr>
            <a:spLocks noGrp="1"/>
          </p:cNvSpPr>
          <p:nvPr>
            <p:ph type="pic" idx="2"/>
          </p:nvPr>
        </p:nvSpPr>
        <p:spPr>
          <a:xfrm>
            <a:off x="7118684" y="233915"/>
            <a:ext cx="5073316" cy="5943600"/>
          </a:xfrm>
          <a:prstGeom prst="rect">
            <a:avLst/>
          </a:prstGeom>
          <a:noFill/>
          <a:ln>
            <a:noFill/>
          </a:ln>
        </p:spPr>
      </p:sp>
      <p:grpSp>
        <p:nvGrpSpPr>
          <p:cNvPr id="790" name="Google Shape;790;p171"/>
          <p:cNvGrpSpPr/>
          <p:nvPr/>
        </p:nvGrpSpPr>
        <p:grpSpPr>
          <a:xfrm>
            <a:off x="0" y="5020349"/>
            <a:ext cx="12192000" cy="1837653"/>
            <a:chOff x="0" y="5020348"/>
            <a:chExt cx="12192000" cy="1837653"/>
          </a:xfrm>
        </p:grpSpPr>
        <p:sp>
          <p:nvSpPr>
            <p:cNvPr id="791" name="Google Shape;791;p17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92" name="Google Shape;792;p17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93" name="Google Shape;793;p17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matchingName="46_Quotation">
  <p:cSld name="46_Quotation">
    <p:spTree>
      <p:nvGrpSpPr>
        <p:cNvPr id="1" name="Shape 7664"/>
        <p:cNvGrpSpPr/>
        <p:nvPr/>
      </p:nvGrpSpPr>
      <p:grpSpPr>
        <a:xfrm>
          <a:off x="0" y="0"/>
          <a:ext cx="0" cy="0"/>
          <a:chOff x="0" y="0"/>
          <a:chExt cx="0" cy="0"/>
        </a:xfrm>
      </p:grpSpPr>
      <p:sp>
        <p:nvSpPr>
          <p:cNvPr id="7665" name="Google Shape;7665;p85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666" name="Google Shape;7666;p85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67" name="Google Shape;7667;p855"/>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68" name="Google Shape;7668;p855"/>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669" name="Google Shape;7669;p8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70" name="Google Shape;7670;p8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671" name="Google Shape;7671;p855"/>
          <p:cNvGrpSpPr/>
          <p:nvPr/>
        </p:nvGrpSpPr>
        <p:grpSpPr>
          <a:xfrm>
            <a:off x="7191544" y="1"/>
            <a:ext cx="5000459" cy="1425992"/>
            <a:chOff x="7191542" y="1"/>
            <a:chExt cx="5000459" cy="1425992"/>
          </a:xfrm>
        </p:grpSpPr>
        <p:pic>
          <p:nvPicPr>
            <p:cNvPr id="7672" name="Google Shape;7672;p8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73" name="Google Shape;7673;p855"/>
            <p:cNvGrpSpPr/>
            <p:nvPr/>
          </p:nvGrpSpPr>
          <p:grpSpPr>
            <a:xfrm>
              <a:off x="7191542" y="1"/>
              <a:ext cx="5000459" cy="1425992"/>
              <a:chOff x="7186272" y="0"/>
              <a:chExt cx="5005729" cy="1427495"/>
            </a:xfrm>
          </p:grpSpPr>
          <p:sp>
            <p:nvSpPr>
              <p:cNvPr id="7674" name="Google Shape;7674;p8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675" name="Google Shape;7675;p8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676" name="Google Shape;7676;p855"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matchingName="2_Title Slide" type="title">
  <p:cSld name="TITLE">
    <p:spTree>
      <p:nvGrpSpPr>
        <p:cNvPr id="1" name="Shape 7677"/>
        <p:cNvGrpSpPr/>
        <p:nvPr/>
      </p:nvGrpSpPr>
      <p:grpSpPr>
        <a:xfrm>
          <a:off x="0" y="0"/>
          <a:ext cx="0" cy="0"/>
          <a:chOff x="0" y="0"/>
          <a:chExt cx="0" cy="0"/>
        </a:xfrm>
      </p:grpSpPr>
      <p:sp>
        <p:nvSpPr>
          <p:cNvPr id="7678" name="Google Shape;7678;p856"/>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79" name="Google Shape;7679;p856"/>
          <p:cNvSpPr txBox="1">
            <a:spLocks noGrp="1"/>
          </p:cNvSpPr>
          <p:nvPr>
            <p:ph type="subTitle" idx="1"/>
          </p:nvPr>
        </p:nvSpPr>
        <p:spPr>
          <a:xfrm>
            <a:off x="1524000" y="3602037"/>
            <a:ext cx="9144000" cy="1655763"/>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680" name="Google Shape;7680;p85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7681" name="Google Shape;7681;p8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82" name="Google Shape;7682;p8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matchingName="4_Title Slide_Yale Blue">
  <p:cSld name="4_Title Slide_Yale Blue">
    <p:spTree>
      <p:nvGrpSpPr>
        <p:cNvPr id="1" name="Shape 7683"/>
        <p:cNvGrpSpPr/>
        <p:nvPr/>
      </p:nvGrpSpPr>
      <p:grpSpPr>
        <a:xfrm>
          <a:off x="0" y="0"/>
          <a:ext cx="0" cy="0"/>
          <a:chOff x="0" y="0"/>
          <a:chExt cx="0" cy="0"/>
        </a:xfrm>
      </p:grpSpPr>
      <p:sp>
        <p:nvSpPr>
          <p:cNvPr id="7684" name="Google Shape;7684;p857"/>
          <p:cNvSpPr txBox="1">
            <a:spLocks noGrp="1"/>
          </p:cNvSpPr>
          <p:nvPr>
            <p:ph type="body" idx="1"/>
          </p:nvPr>
        </p:nvSpPr>
        <p:spPr>
          <a:xfrm>
            <a:off x="2826556" y="5400860"/>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85" name="Google Shape;7685;p857"/>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5"/>
              <a:buFont typeface="Verdana"/>
              <a:buNone/>
              <a:defRPr sz="5335"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86" name="Google Shape;7686;p85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7687" name="Google Shape;7687;p8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88" name="Google Shape;7688;p8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689" name="Google Shape;7689;p857"/>
          <p:cNvSpPr/>
          <p:nvPr/>
        </p:nvSpPr>
        <p:spPr>
          <a:xfrm rot="10800000">
            <a:off x="3"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690" name="Google Shape;7690;p857"/>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691" name="Google Shape;7691;p857"/>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692" name="Google Shape;7692;p857"/>
          <p:cNvPicPr preferRelativeResize="0"/>
          <p:nvPr/>
        </p:nvPicPr>
        <p:blipFill rotWithShape="1">
          <a:blip r:embed="rId2">
            <a:alphaModFix/>
          </a:blip>
          <a:srcRect/>
          <a:stretch/>
        </p:blipFill>
        <p:spPr>
          <a:xfrm>
            <a:off x="2829838" y="4178332"/>
            <a:ext cx="4395959" cy="1140163"/>
          </a:xfrm>
          <a:prstGeom prst="rect">
            <a:avLst/>
          </a:prstGeom>
          <a:noFill/>
          <a:ln>
            <a:noFill/>
          </a:ln>
        </p:spPr>
      </p:pic>
    </p:spTree>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matchingName="5_Title Slide_Yale Blue">
  <p:cSld name="5_Title Slide_Yale Blue">
    <p:spTree>
      <p:nvGrpSpPr>
        <p:cNvPr id="1" name="Shape 7693"/>
        <p:cNvGrpSpPr/>
        <p:nvPr/>
      </p:nvGrpSpPr>
      <p:grpSpPr>
        <a:xfrm>
          <a:off x="0" y="0"/>
          <a:ext cx="0" cy="0"/>
          <a:chOff x="0" y="0"/>
          <a:chExt cx="0" cy="0"/>
        </a:xfrm>
      </p:grpSpPr>
      <p:sp>
        <p:nvSpPr>
          <p:cNvPr id="7694" name="Google Shape;7694;p858"/>
          <p:cNvSpPr txBox="1">
            <a:spLocks noGrp="1"/>
          </p:cNvSpPr>
          <p:nvPr>
            <p:ph type="body" idx="1"/>
          </p:nvPr>
        </p:nvSpPr>
        <p:spPr>
          <a:xfrm>
            <a:off x="2826556" y="5400860"/>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95" name="Google Shape;7695;p858"/>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5"/>
              <a:buFont typeface="Verdana"/>
              <a:buNone/>
              <a:defRPr sz="5335"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96" name="Google Shape;7696;p85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7697" name="Google Shape;7697;p8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98" name="Google Shape;7698;p8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699" name="Google Shape;7699;p858"/>
          <p:cNvSpPr/>
          <p:nvPr/>
        </p:nvSpPr>
        <p:spPr>
          <a:xfrm rot="10800000">
            <a:off x="3"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700" name="Google Shape;7700;p858"/>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701" name="Google Shape;7701;p858"/>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702" name="Google Shape;7702;p858"/>
          <p:cNvPicPr preferRelativeResize="0"/>
          <p:nvPr/>
        </p:nvPicPr>
        <p:blipFill rotWithShape="1">
          <a:blip r:embed="rId2">
            <a:alphaModFix/>
          </a:blip>
          <a:srcRect/>
          <a:stretch/>
        </p:blipFill>
        <p:spPr>
          <a:xfrm>
            <a:off x="2829838" y="4178332"/>
            <a:ext cx="4395959" cy="1140163"/>
          </a:xfrm>
          <a:prstGeom prst="rect">
            <a:avLst/>
          </a:prstGeom>
          <a:noFill/>
          <a:ln>
            <a:noFill/>
          </a:ln>
        </p:spPr>
      </p:pic>
    </p:spTree>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matchingName="1_Title and Bullets Layout">
  <p:cSld name="1_Title and Bullets Layout">
    <p:spTree>
      <p:nvGrpSpPr>
        <p:cNvPr id="1" name="Shape 7703"/>
        <p:cNvGrpSpPr/>
        <p:nvPr/>
      </p:nvGrpSpPr>
      <p:grpSpPr>
        <a:xfrm>
          <a:off x="0" y="0"/>
          <a:ext cx="0" cy="0"/>
          <a:chOff x="0" y="0"/>
          <a:chExt cx="0" cy="0"/>
        </a:xfrm>
      </p:grpSpPr>
      <p:sp>
        <p:nvSpPr>
          <p:cNvPr id="7704" name="Google Shape;7704;p859"/>
          <p:cNvSpPr txBox="1">
            <a:spLocks noGrp="1"/>
          </p:cNvSpPr>
          <p:nvPr>
            <p:ph type="title"/>
          </p:nvPr>
        </p:nvSpPr>
        <p:spPr>
          <a:xfrm>
            <a:off x="848992" y="753071"/>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05" name="Google Shape;7705;p859"/>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706" name="Google Shape;7706;p859"/>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707" name="Google Shape;7707;p859"/>
          <p:cNvSpPr txBox="1">
            <a:spLocks noGrp="1"/>
          </p:cNvSpPr>
          <p:nvPr>
            <p:ph type="body" idx="1"/>
          </p:nvPr>
        </p:nvSpPr>
        <p:spPr>
          <a:xfrm>
            <a:off x="848787"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708" name="Google Shape;7708;p85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matchingName="22_Title and Content">
  <p:cSld name="22_Title and Content">
    <p:spTree>
      <p:nvGrpSpPr>
        <p:cNvPr id="1" name="Shape 7709"/>
        <p:cNvGrpSpPr/>
        <p:nvPr/>
      </p:nvGrpSpPr>
      <p:grpSpPr>
        <a:xfrm>
          <a:off x="0" y="0"/>
          <a:ext cx="0" cy="0"/>
          <a:chOff x="0" y="0"/>
          <a:chExt cx="0" cy="0"/>
        </a:xfrm>
      </p:grpSpPr>
      <p:sp>
        <p:nvSpPr>
          <p:cNvPr id="7710" name="Google Shape;7710;p860"/>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7711" name="Google Shape;7711;p86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7712" name="Google Shape;7712;p860"/>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713" name="Google Shape;7713;p860"/>
          <p:cNvSpPr txBox="1">
            <a:spLocks noGrp="1"/>
          </p:cNvSpPr>
          <p:nvPr>
            <p:ph type="title"/>
          </p:nvPr>
        </p:nvSpPr>
        <p:spPr>
          <a:xfrm>
            <a:off x="848992" y="776082"/>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14" name="Google Shape;7714;p860"/>
          <p:cNvSpPr txBox="1">
            <a:spLocks noGrp="1"/>
          </p:cNvSpPr>
          <p:nvPr>
            <p:ph type="body" idx="1"/>
          </p:nvPr>
        </p:nvSpPr>
        <p:spPr>
          <a:xfrm>
            <a:off x="848992" y="1637857"/>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matchingName="1_Two Section | Picture and Copy Layout">
  <p:cSld name="1_Two Section | Picture and Copy Layout">
    <p:spTree>
      <p:nvGrpSpPr>
        <p:cNvPr id="1" name="Shape 7715"/>
        <p:cNvGrpSpPr/>
        <p:nvPr/>
      </p:nvGrpSpPr>
      <p:grpSpPr>
        <a:xfrm>
          <a:off x="0" y="0"/>
          <a:ext cx="0" cy="0"/>
          <a:chOff x="0" y="0"/>
          <a:chExt cx="0" cy="0"/>
        </a:xfrm>
      </p:grpSpPr>
      <p:sp>
        <p:nvSpPr>
          <p:cNvPr id="7716" name="Google Shape;7716;p861"/>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717" name="Google Shape;7717;p861"/>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718" name="Google Shape;7718;p861"/>
          <p:cNvSpPr txBox="1">
            <a:spLocks noGrp="1"/>
          </p:cNvSpPr>
          <p:nvPr>
            <p:ph type="body" idx="1"/>
          </p:nvPr>
        </p:nvSpPr>
        <p:spPr>
          <a:xfrm>
            <a:off x="1186832" y="1294456"/>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19" name="Google Shape;7719;p861"/>
          <p:cNvSpPr txBox="1">
            <a:spLocks noGrp="1"/>
          </p:cNvSpPr>
          <p:nvPr>
            <p:ph type="body" idx="2"/>
          </p:nvPr>
        </p:nvSpPr>
        <p:spPr>
          <a:xfrm>
            <a:off x="5549398"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20" name="Google Shape;7720;p861"/>
          <p:cNvSpPr txBox="1">
            <a:spLocks noGrp="1"/>
          </p:cNvSpPr>
          <p:nvPr>
            <p:ph type="title"/>
          </p:nvPr>
        </p:nvSpPr>
        <p:spPr>
          <a:xfrm>
            <a:off x="5549398" y="1123753"/>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721" name="Google Shape;7721;p86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matchingName="6_Title Slide_Yale Blue">
  <p:cSld name="6_Title Slide_Yale Blue">
    <p:spTree>
      <p:nvGrpSpPr>
        <p:cNvPr id="1" name="Shape 7722"/>
        <p:cNvGrpSpPr/>
        <p:nvPr/>
      </p:nvGrpSpPr>
      <p:grpSpPr>
        <a:xfrm>
          <a:off x="0" y="0"/>
          <a:ext cx="0" cy="0"/>
          <a:chOff x="0" y="0"/>
          <a:chExt cx="0" cy="0"/>
        </a:xfrm>
      </p:grpSpPr>
      <p:sp>
        <p:nvSpPr>
          <p:cNvPr id="7723" name="Google Shape;7723;p1290"/>
          <p:cNvSpPr txBox="1">
            <a:spLocks noGrp="1"/>
          </p:cNvSpPr>
          <p:nvPr>
            <p:ph type="body" idx="1"/>
          </p:nvPr>
        </p:nvSpPr>
        <p:spPr>
          <a:xfrm>
            <a:off x="2826556" y="5400860"/>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24" name="Google Shape;7724;p1290"/>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5"/>
              <a:buFont typeface="Verdana"/>
              <a:buNone/>
              <a:defRPr sz="5335"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25" name="Google Shape;7725;p129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7726" name="Google Shape;7726;p12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27" name="Google Shape;7727;p12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728" name="Google Shape;7728;p1290"/>
          <p:cNvSpPr/>
          <p:nvPr/>
        </p:nvSpPr>
        <p:spPr>
          <a:xfrm rot="10800000">
            <a:off x="3"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729" name="Google Shape;7729;p1290"/>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730" name="Google Shape;7730;p1290"/>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731" name="Google Shape;7731;p1290"/>
          <p:cNvPicPr preferRelativeResize="0"/>
          <p:nvPr/>
        </p:nvPicPr>
        <p:blipFill rotWithShape="1">
          <a:blip r:embed="rId2">
            <a:alphaModFix/>
          </a:blip>
          <a:srcRect/>
          <a:stretch/>
        </p:blipFill>
        <p:spPr>
          <a:xfrm>
            <a:off x="2829838" y="4178332"/>
            <a:ext cx="4395959" cy="1140163"/>
          </a:xfrm>
          <a:prstGeom prst="rect">
            <a:avLst/>
          </a:prstGeom>
          <a:noFill/>
          <a:ln>
            <a:noFill/>
          </a:ln>
        </p:spPr>
      </p:pic>
    </p:spTree>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matchingName="2_Title and Bullets Layout">
  <p:cSld name="2_Title and Bullets Layout">
    <p:spTree>
      <p:nvGrpSpPr>
        <p:cNvPr id="1" name="Shape 7732"/>
        <p:cNvGrpSpPr/>
        <p:nvPr/>
      </p:nvGrpSpPr>
      <p:grpSpPr>
        <a:xfrm>
          <a:off x="0" y="0"/>
          <a:ext cx="0" cy="0"/>
          <a:chOff x="0" y="0"/>
          <a:chExt cx="0" cy="0"/>
        </a:xfrm>
      </p:grpSpPr>
      <p:sp>
        <p:nvSpPr>
          <p:cNvPr id="7733" name="Google Shape;7733;p1291"/>
          <p:cNvSpPr txBox="1">
            <a:spLocks noGrp="1"/>
          </p:cNvSpPr>
          <p:nvPr>
            <p:ph type="title"/>
          </p:nvPr>
        </p:nvSpPr>
        <p:spPr>
          <a:xfrm>
            <a:off x="848992" y="753071"/>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34" name="Google Shape;7734;p1291"/>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735" name="Google Shape;7735;p1291"/>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736" name="Google Shape;7736;p1291"/>
          <p:cNvSpPr txBox="1">
            <a:spLocks noGrp="1"/>
          </p:cNvSpPr>
          <p:nvPr>
            <p:ph type="body" idx="1"/>
          </p:nvPr>
        </p:nvSpPr>
        <p:spPr>
          <a:xfrm>
            <a:off x="848787"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737" name="Google Shape;7737;p129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matchingName="23_Title and Content">
  <p:cSld name="23_Title and Content 2">
    <p:spTree>
      <p:nvGrpSpPr>
        <p:cNvPr id="1" name="Shape 7738"/>
        <p:cNvGrpSpPr/>
        <p:nvPr/>
      </p:nvGrpSpPr>
      <p:grpSpPr>
        <a:xfrm>
          <a:off x="0" y="0"/>
          <a:ext cx="0" cy="0"/>
          <a:chOff x="0" y="0"/>
          <a:chExt cx="0" cy="0"/>
        </a:xfrm>
      </p:grpSpPr>
      <p:sp>
        <p:nvSpPr>
          <p:cNvPr id="7739" name="Google Shape;7739;p864"/>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7740" name="Google Shape;7740;p86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7741" name="Google Shape;7741;p864"/>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742" name="Google Shape;7742;p864"/>
          <p:cNvSpPr txBox="1">
            <a:spLocks noGrp="1"/>
          </p:cNvSpPr>
          <p:nvPr>
            <p:ph type="title"/>
          </p:nvPr>
        </p:nvSpPr>
        <p:spPr>
          <a:xfrm>
            <a:off x="848992" y="776082"/>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43" name="Google Shape;7743;p864"/>
          <p:cNvSpPr txBox="1">
            <a:spLocks noGrp="1"/>
          </p:cNvSpPr>
          <p:nvPr>
            <p:ph type="body" idx="1"/>
          </p:nvPr>
        </p:nvSpPr>
        <p:spPr>
          <a:xfrm>
            <a:off x="848992" y="1637857"/>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794"/>
        <p:cNvGrpSpPr/>
        <p:nvPr/>
      </p:nvGrpSpPr>
      <p:grpSpPr>
        <a:xfrm>
          <a:off x="0" y="0"/>
          <a:ext cx="0" cy="0"/>
          <a:chOff x="0" y="0"/>
          <a:chExt cx="0" cy="0"/>
        </a:xfrm>
      </p:grpSpPr>
      <p:sp>
        <p:nvSpPr>
          <p:cNvPr id="795" name="Google Shape;795;p17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96" name="Google Shape;796;p17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7" name="Google Shape;797;p1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8" name="Google Shape;798;p17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99" name="Google Shape;799;p1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00" name="Google Shape;800;p1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01" name="Google Shape;801;p172"/>
          <p:cNvGrpSpPr/>
          <p:nvPr/>
        </p:nvGrpSpPr>
        <p:grpSpPr>
          <a:xfrm>
            <a:off x="7191543" y="1"/>
            <a:ext cx="5000459" cy="1425992"/>
            <a:chOff x="7191542" y="1"/>
            <a:chExt cx="5000459" cy="1425992"/>
          </a:xfrm>
        </p:grpSpPr>
        <p:pic>
          <p:nvPicPr>
            <p:cNvPr id="802" name="Google Shape;802;p1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03" name="Google Shape;803;p172"/>
            <p:cNvGrpSpPr/>
            <p:nvPr/>
          </p:nvGrpSpPr>
          <p:grpSpPr>
            <a:xfrm>
              <a:off x="7191542" y="1"/>
              <a:ext cx="5000459" cy="1425992"/>
              <a:chOff x="7186272" y="0"/>
              <a:chExt cx="5005729" cy="1427495"/>
            </a:xfrm>
          </p:grpSpPr>
          <p:sp>
            <p:nvSpPr>
              <p:cNvPr id="804" name="Google Shape;804;p1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5" name="Google Shape;805;p1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06" name="Google Shape;806;p17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matchingName="2_Two Section | Picture and Copy Layout">
  <p:cSld name="2_Two Section | Picture and Copy Layout">
    <p:spTree>
      <p:nvGrpSpPr>
        <p:cNvPr id="1" name="Shape 7744"/>
        <p:cNvGrpSpPr/>
        <p:nvPr/>
      </p:nvGrpSpPr>
      <p:grpSpPr>
        <a:xfrm>
          <a:off x="0" y="0"/>
          <a:ext cx="0" cy="0"/>
          <a:chOff x="0" y="0"/>
          <a:chExt cx="0" cy="0"/>
        </a:xfrm>
      </p:grpSpPr>
      <p:sp>
        <p:nvSpPr>
          <p:cNvPr id="7745" name="Google Shape;7745;p865"/>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746" name="Google Shape;7746;p865"/>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747" name="Google Shape;7747;p865"/>
          <p:cNvSpPr txBox="1">
            <a:spLocks noGrp="1"/>
          </p:cNvSpPr>
          <p:nvPr>
            <p:ph type="body" idx="1"/>
          </p:nvPr>
        </p:nvSpPr>
        <p:spPr>
          <a:xfrm>
            <a:off x="1186832" y="1294456"/>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48" name="Google Shape;7748;p865"/>
          <p:cNvSpPr txBox="1">
            <a:spLocks noGrp="1"/>
          </p:cNvSpPr>
          <p:nvPr>
            <p:ph type="body" idx="2"/>
          </p:nvPr>
        </p:nvSpPr>
        <p:spPr>
          <a:xfrm>
            <a:off x="5549398"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49" name="Google Shape;7749;p865"/>
          <p:cNvSpPr txBox="1">
            <a:spLocks noGrp="1"/>
          </p:cNvSpPr>
          <p:nvPr>
            <p:ph type="title"/>
          </p:nvPr>
        </p:nvSpPr>
        <p:spPr>
          <a:xfrm>
            <a:off x="5549398" y="1123753"/>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750" name="Google Shape;7750;p86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matchingName="7_Title Slide_Yale Blue">
  <p:cSld name="7_Title Slide_Yale Blue">
    <p:spTree>
      <p:nvGrpSpPr>
        <p:cNvPr id="1" name="Shape 7751"/>
        <p:cNvGrpSpPr/>
        <p:nvPr/>
      </p:nvGrpSpPr>
      <p:grpSpPr>
        <a:xfrm>
          <a:off x="0" y="0"/>
          <a:ext cx="0" cy="0"/>
          <a:chOff x="0" y="0"/>
          <a:chExt cx="0" cy="0"/>
        </a:xfrm>
      </p:grpSpPr>
      <p:sp>
        <p:nvSpPr>
          <p:cNvPr id="7752" name="Google Shape;7752;p866"/>
          <p:cNvSpPr txBox="1">
            <a:spLocks noGrp="1"/>
          </p:cNvSpPr>
          <p:nvPr>
            <p:ph type="body" idx="1"/>
          </p:nvPr>
        </p:nvSpPr>
        <p:spPr>
          <a:xfrm>
            <a:off x="2826556" y="5400860"/>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53" name="Google Shape;7753;p866"/>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5"/>
              <a:buFont typeface="Verdana"/>
              <a:buNone/>
              <a:defRPr sz="5335"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54" name="Google Shape;7754;p86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7755" name="Google Shape;7755;p8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56" name="Google Shape;7756;p8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757" name="Google Shape;7757;p866"/>
          <p:cNvSpPr/>
          <p:nvPr/>
        </p:nvSpPr>
        <p:spPr>
          <a:xfrm rot="10800000">
            <a:off x="3"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758" name="Google Shape;7758;p866"/>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759" name="Google Shape;7759;p866"/>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760" name="Google Shape;7760;p866"/>
          <p:cNvPicPr preferRelativeResize="0"/>
          <p:nvPr/>
        </p:nvPicPr>
        <p:blipFill rotWithShape="1">
          <a:blip r:embed="rId2">
            <a:alphaModFix/>
          </a:blip>
          <a:srcRect/>
          <a:stretch/>
        </p:blipFill>
        <p:spPr>
          <a:xfrm>
            <a:off x="2829838" y="4178332"/>
            <a:ext cx="4395959" cy="1140163"/>
          </a:xfrm>
          <a:prstGeom prst="rect">
            <a:avLst/>
          </a:prstGeom>
          <a:noFill/>
          <a:ln>
            <a:noFill/>
          </a:ln>
        </p:spPr>
      </p:pic>
    </p:spTree>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matchingName="8_Title Slide_Yale Blue">
  <p:cSld name="8_Title Slide_Yale Blue">
    <p:spTree>
      <p:nvGrpSpPr>
        <p:cNvPr id="1" name="Shape 7761"/>
        <p:cNvGrpSpPr/>
        <p:nvPr/>
      </p:nvGrpSpPr>
      <p:grpSpPr>
        <a:xfrm>
          <a:off x="0" y="0"/>
          <a:ext cx="0" cy="0"/>
          <a:chOff x="0" y="0"/>
          <a:chExt cx="0" cy="0"/>
        </a:xfrm>
      </p:grpSpPr>
      <p:sp>
        <p:nvSpPr>
          <p:cNvPr id="7762" name="Google Shape;7762;p867"/>
          <p:cNvSpPr txBox="1">
            <a:spLocks noGrp="1"/>
          </p:cNvSpPr>
          <p:nvPr>
            <p:ph type="body" idx="1"/>
          </p:nvPr>
        </p:nvSpPr>
        <p:spPr>
          <a:xfrm>
            <a:off x="2826556" y="5400860"/>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63" name="Google Shape;7763;p867"/>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5"/>
              <a:buFont typeface="Verdana"/>
              <a:buNone/>
              <a:defRPr sz="5335"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64" name="Google Shape;7764;p86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7765" name="Google Shape;7765;p8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66" name="Google Shape;7766;p8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767" name="Google Shape;7767;p867"/>
          <p:cNvSpPr/>
          <p:nvPr/>
        </p:nvSpPr>
        <p:spPr>
          <a:xfrm rot="10800000">
            <a:off x="3"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768" name="Google Shape;7768;p867"/>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769" name="Google Shape;7769;p867"/>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770" name="Google Shape;7770;p867"/>
          <p:cNvPicPr preferRelativeResize="0"/>
          <p:nvPr/>
        </p:nvPicPr>
        <p:blipFill rotWithShape="1">
          <a:blip r:embed="rId2">
            <a:alphaModFix/>
          </a:blip>
          <a:srcRect/>
          <a:stretch/>
        </p:blipFill>
        <p:spPr>
          <a:xfrm>
            <a:off x="2829838" y="4178332"/>
            <a:ext cx="4395959" cy="1140163"/>
          </a:xfrm>
          <a:prstGeom prst="rect">
            <a:avLst/>
          </a:prstGeom>
          <a:noFill/>
          <a:ln>
            <a:noFill/>
          </a:ln>
        </p:spPr>
      </p:pic>
    </p:spTree>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matchingName="9_Title Slide_Yale Blue">
  <p:cSld name="9_Title Slide_Yale Blue">
    <p:spTree>
      <p:nvGrpSpPr>
        <p:cNvPr id="1" name="Shape 7771"/>
        <p:cNvGrpSpPr/>
        <p:nvPr/>
      </p:nvGrpSpPr>
      <p:grpSpPr>
        <a:xfrm>
          <a:off x="0" y="0"/>
          <a:ext cx="0" cy="0"/>
          <a:chOff x="0" y="0"/>
          <a:chExt cx="0" cy="0"/>
        </a:xfrm>
      </p:grpSpPr>
      <p:sp>
        <p:nvSpPr>
          <p:cNvPr id="7772" name="Google Shape;7772;p868"/>
          <p:cNvSpPr txBox="1">
            <a:spLocks noGrp="1"/>
          </p:cNvSpPr>
          <p:nvPr>
            <p:ph type="body" idx="1"/>
          </p:nvPr>
        </p:nvSpPr>
        <p:spPr>
          <a:xfrm>
            <a:off x="2826556" y="5400860"/>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73" name="Google Shape;7773;p868"/>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5"/>
              <a:buFont typeface="Verdana"/>
              <a:buNone/>
              <a:defRPr sz="5335"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74" name="Google Shape;7774;p86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7775" name="Google Shape;7775;p8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76" name="Google Shape;7776;p8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777" name="Google Shape;7777;p868"/>
          <p:cNvSpPr/>
          <p:nvPr/>
        </p:nvSpPr>
        <p:spPr>
          <a:xfrm rot="10800000">
            <a:off x="3"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778" name="Google Shape;7778;p868"/>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779" name="Google Shape;7779;p868"/>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780" name="Google Shape;7780;p868"/>
          <p:cNvPicPr preferRelativeResize="0"/>
          <p:nvPr/>
        </p:nvPicPr>
        <p:blipFill rotWithShape="1">
          <a:blip r:embed="rId2">
            <a:alphaModFix/>
          </a:blip>
          <a:srcRect/>
          <a:stretch/>
        </p:blipFill>
        <p:spPr>
          <a:xfrm>
            <a:off x="2829838" y="4178332"/>
            <a:ext cx="4395959" cy="1140163"/>
          </a:xfrm>
          <a:prstGeom prst="rect">
            <a:avLst/>
          </a:prstGeom>
          <a:noFill/>
          <a:ln>
            <a:noFill/>
          </a:ln>
        </p:spPr>
      </p:pic>
    </p:spTree>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matchingName="3_Title and Bullets Layout">
  <p:cSld name="3_Title and Bullets Layout">
    <p:spTree>
      <p:nvGrpSpPr>
        <p:cNvPr id="1" name="Shape 7781"/>
        <p:cNvGrpSpPr/>
        <p:nvPr/>
      </p:nvGrpSpPr>
      <p:grpSpPr>
        <a:xfrm>
          <a:off x="0" y="0"/>
          <a:ext cx="0" cy="0"/>
          <a:chOff x="0" y="0"/>
          <a:chExt cx="0" cy="0"/>
        </a:xfrm>
      </p:grpSpPr>
      <p:sp>
        <p:nvSpPr>
          <p:cNvPr id="7782" name="Google Shape;7782;p869"/>
          <p:cNvSpPr txBox="1">
            <a:spLocks noGrp="1"/>
          </p:cNvSpPr>
          <p:nvPr>
            <p:ph type="title"/>
          </p:nvPr>
        </p:nvSpPr>
        <p:spPr>
          <a:xfrm>
            <a:off x="848992" y="753071"/>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83" name="Google Shape;7783;p869"/>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784" name="Google Shape;7784;p869"/>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785" name="Google Shape;7785;p869"/>
          <p:cNvSpPr txBox="1">
            <a:spLocks noGrp="1"/>
          </p:cNvSpPr>
          <p:nvPr>
            <p:ph type="body" idx="1"/>
          </p:nvPr>
        </p:nvSpPr>
        <p:spPr>
          <a:xfrm>
            <a:off x="848787"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786" name="Google Shape;7786;p86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matchingName="24_Title and Content">
  <p:cSld name="24_Title and Content 2">
    <p:spTree>
      <p:nvGrpSpPr>
        <p:cNvPr id="1" name="Shape 7787"/>
        <p:cNvGrpSpPr/>
        <p:nvPr/>
      </p:nvGrpSpPr>
      <p:grpSpPr>
        <a:xfrm>
          <a:off x="0" y="0"/>
          <a:ext cx="0" cy="0"/>
          <a:chOff x="0" y="0"/>
          <a:chExt cx="0" cy="0"/>
        </a:xfrm>
      </p:grpSpPr>
      <p:sp>
        <p:nvSpPr>
          <p:cNvPr id="7788" name="Google Shape;7788;p870"/>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7789" name="Google Shape;7789;p87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7790" name="Google Shape;7790;p870"/>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791" name="Google Shape;7791;p870"/>
          <p:cNvSpPr txBox="1">
            <a:spLocks noGrp="1"/>
          </p:cNvSpPr>
          <p:nvPr>
            <p:ph type="title"/>
          </p:nvPr>
        </p:nvSpPr>
        <p:spPr>
          <a:xfrm>
            <a:off x="848992" y="776082"/>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92" name="Google Shape;7792;p870"/>
          <p:cNvSpPr txBox="1">
            <a:spLocks noGrp="1"/>
          </p:cNvSpPr>
          <p:nvPr>
            <p:ph type="body" idx="1"/>
          </p:nvPr>
        </p:nvSpPr>
        <p:spPr>
          <a:xfrm>
            <a:off x="848992" y="1637857"/>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matchingName="3_Two Section | Picture and Copy Layout">
  <p:cSld name="3_Two Section | Picture and Copy Layout">
    <p:spTree>
      <p:nvGrpSpPr>
        <p:cNvPr id="1" name="Shape 7793"/>
        <p:cNvGrpSpPr/>
        <p:nvPr/>
      </p:nvGrpSpPr>
      <p:grpSpPr>
        <a:xfrm>
          <a:off x="0" y="0"/>
          <a:ext cx="0" cy="0"/>
          <a:chOff x="0" y="0"/>
          <a:chExt cx="0" cy="0"/>
        </a:xfrm>
      </p:grpSpPr>
      <p:sp>
        <p:nvSpPr>
          <p:cNvPr id="7794" name="Google Shape;7794;p871"/>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795" name="Google Shape;7795;p871"/>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796" name="Google Shape;7796;p871"/>
          <p:cNvSpPr txBox="1">
            <a:spLocks noGrp="1"/>
          </p:cNvSpPr>
          <p:nvPr>
            <p:ph type="body" idx="1"/>
          </p:nvPr>
        </p:nvSpPr>
        <p:spPr>
          <a:xfrm>
            <a:off x="1186832" y="1294456"/>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97" name="Google Shape;7797;p871"/>
          <p:cNvSpPr txBox="1">
            <a:spLocks noGrp="1"/>
          </p:cNvSpPr>
          <p:nvPr>
            <p:ph type="body" idx="2"/>
          </p:nvPr>
        </p:nvSpPr>
        <p:spPr>
          <a:xfrm>
            <a:off x="5549398"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98" name="Google Shape;7798;p871"/>
          <p:cNvSpPr txBox="1">
            <a:spLocks noGrp="1"/>
          </p:cNvSpPr>
          <p:nvPr>
            <p:ph type="title"/>
          </p:nvPr>
        </p:nvSpPr>
        <p:spPr>
          <a:xfrm>
            <a:off x="5549398" y="1123753"/>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799" name="Google Shape;7799;p87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matchingName="10_Title Slide_Yale Blue">
  <p:cSld name="10_Title Slide_Yale Blue">
    <p:spTree>
      <p:nvGrpSpPr>
        <p:cNvPr id="1" name="Shape 7800"/>
        <p:cNvGrpSpPr/>
        <p:nvPr/>
      </p:nvGrpSpPr>
      <p:grpSpPr>
        <a:xfrm>
          <a:off x="0" y="0"/>
          <a:ext cx="0" cy="0"/>
          <a:chOff x="0" y="0"/>
          <a:chExt cx="0" cy="0"/>
        </a:xfrm>
      </p:grpSpPr>
      <p:sp>
        <p:nvSpPr>
          <p:cNvPr id="7801" name="Google Shape;7801;p872"/>
          <p:cNvSpPr txBox="1">
            <a:spLocks noGrp="1"/>
          </p:cNvSpPr>
          <p:nvPr>
            <p:ph type="body" idx="1"/>
          </p:nvPr>
        </p:nvSpPr>
        <p:spPr>
          <a:xfrm>
            <a:off x="2826556" y="5400860"/>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02" name="Google Shape;7802;p872"/>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5"/>
              <a:buFont typeface="Verdana"/>
              <a:buNone/>
              <a:defRPr sz="5335"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03" name="Google Shape;7803;p87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7804" name="Google Shape;7804;p8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05" name="Google Shape;7805;p8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806" name="Google Shape;7806;p872"/>
          <p:cNvSpPr/>
          <p:nvPr/>
        </p:nvSpPr>
        <p:spPr>
          <a:xfrm rot="10800000">
            <a:off x="3"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807" name="Google Shape;7807;p872"/>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808" name="Google Shape;7808;p872"/>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809" name="Google Shape;7809;p872"/>
          <p:cNvPicPr preferRelativeResize="0"/>
          <p:nvPr/>
        </p:nvPicPr>
        <p:blipFill rotWithShape="1">
          <a:blip r:embed="rId2">
            <a:alphaModFix/>
          </a:blip>
          <a:srcRect/>
          <a:stretch/>
        </p:blipFill>
        <p:spPr>
          <a:xfrm>
            <a:off x="2829838" y="4178332"/>
            <a:ext cx="4395959" cy="1140163"/>
          </a:xfrm>
          <a:prstGeom prst="rect">
            <a:avLst/>
          </a:prstGeom>
          <a:noFill/>
          <a:ln>
            <a:noFill/>
          </a:ln>
        </p:spPr>
      </p:pic>
    </p:spTree>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matchingName="4_Title and Bullets Layout">
  <p:cSld name="4_Title and Bullets Layout 3">
    <p:spTree>
      <p:nvGrpSpPr>
        <p:cNvPr id="1" name="Shape 7810"/>
        <p:cNvGrpSpPr/>
        <p:nvPr/>
      </p:nvGrpSpPr>
      <p:grpSpPr>
        <a:xfrm>
          <a:off x="0" y="0"/>
          <a:ext cx="0" cy="0"/>
          <a:chOff x="0" y="0"/>
          <a:chExt cx="0" cy="0"/>
        </a:xfrm>
      </p:grpSpPr>
      <p:sp>
        <p:nvSpPr>
          <p:cNvPr id="7811" name="Google Shape;7811;p873"/>
          <p:cNvSpPr txBox="1">
            <a:spLocks noGrp="1"/>
          </p:cNvSpPr>
          <p:nvPr>
            <p:ph type="title"/>
          </p:nvPr>
        </p:nvSpPr>
        <p:spPr>
          <a:xfrm>
            <a:off x="848992" y="753071"/>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12" name="Google Shape;7812;p873"/>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13" name="Google Shape;7813;p873"/>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14" name="Google Shape;7814;p873"/>
          <p:cNvSpPr txBox="1">
            <a:spLocks noGrp="1"/>
          </p:cNvSpPr>
          <p:nvPr>
            <p:ph type="body" idx="1"/>
          </p:nvPr>
        </p:nvSpPr>
        <p:spPr>
          <a:xfrm>
            <a:off x="848787"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815" name="Google Shape;7815;p87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matchingName="25_Title and Content">
  <p:cSld name="25_Title and Content">
    <p:spTree>
      <p:nvGrpSpPr>
        <p:cNvPr id="1" name="Shape 7816"/>
        <p:cNvGrpSpPr/>
        <p:nvPr/>
      </p:nvGrpSpPr>
      <p:grpSpPr>
        <a:xfrm>
          <a:off x="0" y="0"/>
          <a:ext cx="0" cy="0"/>
          <a:chOff x="0" y="0"/>
          <a:chExt cx="0" cy="0"/>
        </a:xfrm>
      </p:grpSpPr>
      <p:sp>
        <p:nvSpPr>
          <p:cNvPr id="7817" name="Google Shape;7817;p874"/>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7818" name="Google Shape;7818;p87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7819" name="Google Shape;7819;p874"/>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20" name="Google Shape;7820;p874"/>
          <p:cNvSpPr txBox="1">
            <a:spLocks noGrp="1"/>
          </p:cNvSpPr>
          <p:nvPr>
            <p:ph type="title"/>
          </p:nvPr>
        </p:nvSpPr>
        <p:spPr>
          <a:xfrm>
            <a:off x="848992" y="776082"/>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21" name="Google Shape;7821;p874"/>
          <p:cNvSpPr txBox="1">
            <a:spLocks noGrp="1"/>
          </p:cNvSpPr>
          <p:nvPr>
            <p:ph type="body" idx="1"/>
          </p:nvPr>
        </p:nvSpPr>
        <p:spPr>
          <a:xfrm>
            <a:off x="848992" y="1637857"/>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Divider">
  <p:cSld name="Divider 13">
    <p:bg>
      <p:bgPr>
        <a:solidFill>
          <a:schemeClr val="lt2"/>
        </a:solidFill>
        <a:effectLst/>
      </p:bgPr>
    </p:bg>
    <p:spTree>
      <p:nvGrpSpPr>
        <p:cNvPr id="1" name="Shape 807"/>
        <p:cNvGrpSpPr/>
        <p:nvPr/>
      </p:nvGrpSpPr>
      <p:grpSpPr>
        <a:xfrm>
          <a:off x="0" y="0"/>
          <a:ext cx="0" cy="0"/>
          <a:chOff x="0" y="0"/>
          <a:chExt cx="0" cy="0"/>
        </a:xfrm>
      </p:grpSpPr>
      <p:grpSp>
        <p:nvGrpSpPr>
          <p:cNvPr id="808" name="Google Shape;808;p173"/>
          <p:cNvGrpSpPr/>
          <p:nvPr/>
        </p:nvGrpSpPr>
        <p:grpSpPr>
          <a:xfrm>
            <a:off x="0" y="5020348"/>
            <a:ext cx="12192000" cy="1837653"/>
            <a:chOff x="0" y="5020347"/>
            <a:chExt cx="12192000" cy="1837653"/>
          </a:xfrm>
        </p:grpSpPr>
        <p:sp>
          <p:nvSpPr>
            <p:cNvPr id="809" name="Google Shape;809;p17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0" name="Google Shape;810;p17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1" name="Google Shape;811;p17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12" name="Google Shape;812;p17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13" name="Google Shape;813;p173"/>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4" name="Google Shape;814;p173"/>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matchingName="4_Two Section | Picture and Copy Layout">
  <p:cSld name="4_Two Section | Picture and Copy Layout 3">
    <p:spTree>
      <p:nvGrpSpPr>
        <p:cNvPr id="1" name="Shape 7822"/>
        <p:cNvGrpSpPr/>
        <p:nvPr/>
      </p:nvGrpSpPr>
      <p:grpSpPr>
        <a:xfrm>
          <a:off x="0" y="0"/>
          <a:ext cx="0" cy="0"/>
          <a:chOff x="0" y="0"/>
          <a:chExt cx="0" cy="0"/>
        </a:xfrm>
      </p:grpSpPr>
      <p:sp>
        <p:nvSpPr>
          <p:cNvPr id="7823" name="Google Shape;7823;p875"/>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24" name="Google Shape;7824;p875"/>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25" name="Google Shape;7825;p875"/>
          <p:cNvSpPr txBox="1">
            <a:spLocks noGrp="1"/>
          </p:cNvSpPr>
          <p:nvPr>
            <p:ph type="body" idx="1"/>
          </p:nvPr>
        </p:nvSpPr>
        <p:spPr>
          <a:xfrm>
            <a:off x="1186832" y="1294456"/>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26" name="Google Shape;7826;p875"/>
          <p:cNvSpPr txBox="1">
            <a:spLocks noGrp="1"/>
          </p:cNvSpPr>
          <p:nvPr>
            <p:ph type="body" idx="2"/>
          </p:nvPr>
        </p:nvSpPr>
        <p:spPr>
          <a:xfrm>
            <a:off x="5549398"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27" name="Google Shape;7827;p875"/>
          <p:cNvSpPr txBox="1">
            <a:spLocks noGrp="1"/>
          </p:cNvSpPr>
          <p:nvPr>
            <p:ph type="title"/>
          </p:nvPr>
        </p:nvSpPr>
        <p:spPr>
          <a:xfrm>
            <a:off x="5549398" y="1123753"/>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828" name="Google Shape;7828;p87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matchingName="11_Title Slide_Yale Blue">
  <p:cSld name="11_Title Slide_Yale Blue 4">
    <p:spTree>
      <p:nvGrpSpPr>
        <p:cNvPr id="1" name="Shape 7829"/>
        <p:cNvGrpSpPr/>
        <p:nvPr/>
      </p:nvGrpSpPr>
      <p:grpSpPr>
        <a:xfrm>
          <a:off x="0" y="0"/>
          <a:ext cx="0" cy="0"/>
          <a:chOff x="0" y="0"/>
          <a:chExt cx="0" cy="0"/>
        </a:xfrm>
      </p:grpSpPr>
      <p:sp>
        <p:nvSpPr>
          <p:cNvPr id="7830" name="Google Shape;7830;p876"/>
          <p:cNvSpPr txBox="1">
            <a:spLocks noGrp="1"/>
          </p:cNvSpPr>
          <p:nvPr>
            <p:ph type="body" idx="1"/>
          </p:nvPr>
        </p:nvSpPr>
        <p:spPr>
          <a:xfrm>
            <a:off x="2826556" y="5400860"/>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31" name="Google Shape;7831;p876"/>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5"/>
              <a:buFont typeface="Verdana"/>
              <a:buNone/>
              <a:defRPr sz="5335"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32" name="Google Shape;7832;p87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7833" name="Google Shape;7833;p8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34" name="Google Shape;7834;p8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835" name="Google Shape;7835;p876"/>
          <p:cNvSpPr/>
          <p:nvPr/>
        </p:nvSpPr>
        <p:spPr>
          <a:xfrm rot="10800000">
            <a:off x="3"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836" name="Google Shape;7836;p876"/>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837" name="Google Shape;7837;p876"/>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838" name="Google Shape;7838;p876"/>
          <p:cNvPicPr preferRelativeResize="0"/>
          <p:nvPr/>
        </p:nvPicPr>
        <p:blipFill rotWithShape="1">
          <a:blip r:embed="rId2">
            <a:alphaModFix/>
          </a:blip>
          <a:srcRect/>
          <a:stretch/>
        </p:blipFill>
        <p:spPr>
          <a:xfrm>
            <a:off x="2829838" y="4178332"/>
            <a:ext cx="4395959" cy="1140163"/>
          </a:xfrm>
          <a:prstGeom prst="rect">
            <a:avLst/>
          </a:prstGeom>
          <a:noFill/>
          <a:ln>
            <a:noFill/>
          </a:ln>
        </p:spPr>
      </p:pic>
    </p:spTree>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matchingName="12_Title Slide_Yale Blue">
  <p:cSld name="12_Title Slide_Yale Blue">
    <p:spTree>
      <p:nvGrpSpPr>
        <p:cNvPr id="1" name="Shape 7839"/>
        <p:cNvGrpSpPr/>
        <p:nvPr/>
      </p:nvGrpSpPr>
      <p:grpSpPr>
        <a:xfrm>
          <a:off x="0" y="0"/>
          <a:ext cx="0" cy="0"/>
          <a:chOff x="0" y="0"/>
          <a:chExt cx="0" cy="0"/>
        </a:xfrm>
      </p:grpSpPr>
      <p:sp>
        <p:nvSpPr>
          <p:cNvPr id="7840" name="Google Shape;7840;p877"/>
          <p:cNvSpPr txBox="1">
            <a:spLocks noGrp="1"/>
          </p:cNvSpPr>
          <p:nvPr>
            <p:ph type="body" idx="1"/>
          </p:nvPr>
        </p:nvSpPr>
        <p:spPr>
          <a:xfrm>
            <a:off x="2826556" y="5400860"/>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41" name="Google Shape;7841;p877"/>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5"/>
              <a:buFont typeface="Verdana"/>
              <a:buNone/>
              <a:defRPr sz="5335"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42" name="Google Shape;7842;p87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7843" name="Google Shape;7843;p8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44" name="Google Shape;7844;p8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845" name="Google Shape;7845;p877"/>
          <p:cNvSpPr/>
          <p:nvPr/>
        </p:nvSpPr>
        <p:spPr>
          <a:xfrm rot="10800000">
            <a:off x="3"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846" name="Google Shape;7846;p877"/>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847" name="Google Shape;7847;p877"/>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848" name="Google Shape;7848;p877"/>
          <p:cNvPicPr preferRelativeResize="0"/>
          <p:nvPr/>
        </p:nvPicPr>
        <p:blipFill rotWithShape="1">
          <a:blip r:embed="rId2">
            <a:alphaModFix/>
          </a:blip>
          <a:srcRect/>
          <a:stretch/>
        </p:blipFill>
        <p:spPr>
          <a:xfrm>
            <a:off x="2829838" y="4178332"/>
            <a:ext cx="4395959" cy="1140163"/>
          </a:xfrm>
          <a:prstGeom prst="rect">
            <a:avLst/>
          </a:prstGeom>
          <a:noFill/>
          <a:ln>
            <a:noFill/>
          </a:ln>
        </p:spPr>
      </p:pic>
    </p:spTree>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matchingName="13_Title Slide_Yale Blue">
  <p:cSld name="13_Title Slide_Yale Blue">
    <p:spTree>
      <p:nvGrpSpPr>
        <p:cNvPr id="1" name="Shape 7849"/>
        <p:cNvGrpSpPr/>
        <p:nvPr/>
      </p:nvGrpSpPr>
      <p:grpSpPr>
        <a:xfrm>
          <a:off x="0" y="0"/>
          <a:ext cx="0" cy="0"/>
          <a:chOff x="0" y="0"/>
          <a:chExt cx="0" cy="0"/>
        </a:xfrm>
      </p:grpSpPr>
      <p:sp>
        <p:nvSpPr>
          <p:cNvPr id="7850" name="Google Shape;7850;p878"/>
          <p:cNvSpPr txBox="1">
            <a:spLocks noGrp="1"/>
          </p:cNvSpPr>
          <p:nvPr>
            <p:ph type="body" idx="1"/>
          </p:nvPr>
        </p:nvSpPr>
        <p:spPr>
          <a:xfrm>
            <a:off x="2826556" y="5400860"/>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51" name="Google Shape;7851;p878"/>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5"/>
              <a:buFont typeface="Verdana"/>
              <a:buNone/>
              <a:defRPr sz="5335"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52" name="Google Shape;7852;p87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7853" name="Google Shape;7853;p8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54" name="Google Shape;7854;p8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855" name="Google Shape;7855;p878"/>
          <p:cNvSpPr/>
          <p:nvPr/>
        </p:nvSpPr>
        <p:spPr>
          <a:xfrm rot="10800000">
            <a:off x="3"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856" name="Google Shape;7856;p878"/>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857" name="Google Shape;7857;p878"/>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858" name="Google Shape;7858;p878"/>
          <p:cNvPicPr preferRelativeResize="0"/>
          <p:nvPr/>
        </p:nvPicPr>
        <p:blipFill rotWithShape="1">
          <a:blip r:embed="rId2">
            <a:alphaModFix/>
          </a:blip>
          <a:srcRect/>
          <a:stretch/>
        </p:blipFill>
        <p:spPr>
          <a:xfrm>
            <a:off x="2829838" y="4178332"/>
            <a:ext cx="4395959" cy="1140163"/>
          </a:xfrm>
          <a:prstGeom prst="rect">
            <a:avLst/>
          </a:prstGeom>
          <a:noFill/>
          <a:ln>
            <a:noFill/>
          </a:ln>
        </p:spPr>
      </p:pic>
    </p:spTree>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matchingName="5_Title and Bullets Layout">
  <p:cSld name="5_Title and Bullets Layout">
    <p:spTree>
      <p:nvGrpSpPr>
        <p:cNvPr id="1" name="Shape 7859"/>
        <p:cNvGrpSpPr/>
        <p:nvPr/>
      </p:nvGrpSpPr>
      <p:grpSpPr>
        <a:xfrm>
          <a:off x="0" y="0"/>
          <a:ext cx="0" cy="0"/>
          <a:chOff x="0" y="0"/>
          <a:chExt cx="0" cy="0"/>
        </a:xfrm>
      </p:grpSpPr>
      <p:sp>
        <p:nvSpPr>
          <p:cNvPr id="7860" name="Google Shape;7860;p879"/>
          <p:cNvSpPr txBox="1">
            <a:spLocks noGrp="1"/>
          </p:cNvSpPr>
          <p:nvPr>
            <p:ph type="title"/>
          </p:nvPr>
        </p:nvSpPr>
        <p:spPr>
          <a:xfrm>
            <a:off x="848992" y="753071"/>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61" name="Google Shape;7861;p879"/>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62" name="Google Shape;7862;p879"/>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63" name="Google Shape;7863;p879"/>
          <p:cNvSpPr txBox="1">
            <a:spLocks noGrp="1"/>
          </p:cNvSpPr>
          <p:nvPr>
            <p:ph type="body" idx="1"/>
          </p:nvPr>
        </p:nvSpPr>
        <p:spPr>
          <a:xfrm>
            <a:off x="848787"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864" name="Google Shape;7864;p87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matchingName="26_Title and Content">
  <p:cSld name="26_Title and Content">
    <p:spTree>
      <p:nvGrpSpPr>
        <p:cNvPr id="1" name="Shape 7865"/>
        <p:cNvGrpSpPr/>
        <p:nvPr/>
      </p:nvGrpSpPr>
      <p:grpSpPr>
        <a:xfrm>
          <a:off x="0" y="0"/>
          <a:ext cx="0" cy="0"/>
          <a:chOff x="0" y="0"/>
          <a:chExt cx="0" cy="0"/>
        </a:xfrm>
      </p:grpSpPr>
      <p:sp>
        <p:nvSpPr>
          <p:cNvPr id="7866" name="Google Shape;7866;p880"/>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7867" name="Google Shape;7867;p88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7868" name="Google Shape;7868;p880"/>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69" name="Google Shape;7869;p880"/>
          <p:cNvSpPr txBox="1">
            <a:spLocks noGrp="1"/>
          </p:cNvSpPr>
          <p:nvPr>
            <p:ph type="title"/>
          </p:nvPr>
        </p:nvSpPr>
        <p:spPr>
          <a:xfrm>
            <a:off x="848992" y="776082"/>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70" name="Google Shape;7870;p880"/>
          <p:cNvSpPr txBox="1">
            <a:spLocks noGrp="1"/>
          </p:cNvSpPr>
          <p:nvPr>
            <p:ph type="body" idx="1"/>
          </p:nvPr>
        </p:nvSpPr>
        <p:spPr>
          <a:xfrm>
            <a:off x="848992" y="1637857"/>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matchingName="5_Two Section | Picture and Copy Layout">
  <p:cSld name="5_Two Section | Picture and Copy Layout">
    <p:spTree>
      <p:nvGrpSpPr>
        <p:cNvPr id="1" name="Shape 7871"/>
        <p:cNvGrpSpPr/>
        <p:nvPr/>
      </p:nvGrpSpPr>
      <p:grpSpPr>
        <a:xfrm>
          <a:off x="0" y="0"/>
          <a:ext cx="0" cy="0"/>
          <a:chOff x="0" y="0"/>
          <a:chExt cx="0" cy="0"/>
        </a:xfrm>
      </p:grpSpPr>
      <p:sp>
        <p:nvSpPr>
          <p:cNvPr id="7872" name="Google Shape;7872;p881"/>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73" name="Google Shape;7873;p881"/>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74" name="Google Shape;7874;p881"/>
          <p:cNvSpPr txBox="1">
            <a:spLocks noGrp="1"/>
          </p:cNvSpPr>
          <p:nvPr>
            <p:ph type="body" idx="1"/>
          </p:nvPr>
        </p:nvSpPr>
        <p:spPr>
          <a:xfrm>
            <a:off x="1186832" y="1294456"/>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75" name="Google Shape;7875;p881"/>
          <p:cNvSpPr txBox="1">
            <a:spLocks noGrp="1"/>
          </p:cNvSpPr>
          <p:nvPr>
            <p:ph type="body" idx="2"/>
          </p:nvPr>
        </p:nvSpPr>
        <p:spPr>
          <a:xfrm>
            <a:off x="5549398"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76" name="Google Shape;7876;p881"/>
          <p:cNvSpPr txBox="1">
            <a:spLocks noGrp="1"/>
          </p:cNvSpPr>
          <p:nvPr>
            <p:ph type="title"/>
          </p:nvPr>
        </p:nvSpPr>
        <p:spPr>
          <a:xfrm>
            <a:off x="5549398" y="1123753"/>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877" name="Google Shape;7877;p88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matchingName="6_Title and Bullets Layout">
  <p:cSld name="6_Title and Bullets Layout">
    <p:spTree>
      <p:nvGrpSpPr>
        <p:cNvPr id="1" name="Shape 7878"/>
        <p:cNvGrpSpPr/>
        <p:nvPr/>
      </p:nvGrpSpPr>
      <p:grpSpPr>
        <a:xfrm>
          <a:off x="0" y="0"/>
          <a:ext cx="0" cy="0"/>
          <a:chOff x="0" y="0"/>
          <a:chExt cx="0" cy="0"/>
        </a:xfrm>
      </p:grpSpPr>
      <p:sp>
        <p:nvSpPr>
          <p:cNvPr id="7879" name="Google Shape;7879;p882"/>
          <p:cNvSpPr txBox="1">
            <a:spLocks noGrp="1"/>
          </p:cNvSpPr>
          <p:nvPr>
            <p:ph type="title"/>
          </p:nvPr>
        </p:nvSpPr>
        <p:spPr>
          <a:xfrm>
            <a:off x="848992" y="753071"/>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80" name="Google Shape;7880;p882"/>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81" name="Google Shape;7881;p882"/>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82" name="Google Shape;7882;p882"/>
          <p:cNvSpPr txBox="1">
            <a:spLocks noGrp="1"/>
          </p:cNvSpPr>
          <p:nvPr>
            <p:ph type="body" idx="1"/>
          </p:nvPr>
        </p:nvSpPr>
        <p:spPr>
          <a:xfrm>
            <a:off x="848787"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883" name="Google Shape;7883;p88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matchingName="27_Title and Content">
  <p:cSld name="27_Title and Content">
    <p:spTree>
      <p:nvGrpSpPr>
        <p:cNvPr id="1" name="Shape 7884"/>
        <p:cNvGrpSpPr/>
        <p:nvPr/>
      </p:nvGrpSpPr>
      <p:grpSpPr>
        <a:xfrm>
          <a:off x="0" y="0"/>
          <a:ext cx="0" cy="0"/>
          <a:chOff x="0" y="0"/>
          <a:chExt cx="0" cy="0"/>
        </a:xfrm>
      </p:grpSpPr>
      <p:sp>
        <p:nvSpPr>
          <p:cNvPr id="7885" name="Google Shape;7885;p883"/>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7886" name="Google Shape;7886;p88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7887" name="Google Shape;7887;p883"/>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88" name="Google Shape;7888;p883"/>
          <p:cNvSpPr txBox="1">
            <a:spLocks noGrp="1"/>
          </p:cNvSpPr>
          <p:nvPr>
            <p:ph type="title"/>
          </p:nvPr>
        </p:nvSpPr>
        <p:spPr>
          <a:xfrm>
            <a:off x="848992" y="776082"/>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89" name="Google Shape;7889;p883"/>
          <p:cNvSpPr txBox="1">
            <a:spLocks noGrp="1"/>
          </p:cNvSpPr>
          <p:nvPr>
            <p:ph type="body" idx="1"/>
          </p:nvPr>
        </p:nvSpPr>
        <p:spPr>
          <a:xfrm>
            <a:off x="848992" y="1637857"/>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matchingName="6_Two Section | Picture and Copy Layout">
  <p:cSld name="6_Two Section | Picture and Copy Layout">
    <p:spTree>
      <p:nvGrpSpPr>
        <p:cNvPr id="1" name="Shape 7890"/>
        <p:cNvGrpSpPr/>
        <p:nvPr/>
      </p:nvGrpSpPr>
      <p:grpSpPr>
        <a:xfrm>
          <a:off x="0" y="0"/>
          <a:ext cx="0" cy="0"/>
          <a:chOff x="0" y="0"/>
          <a:chExt cx="0" cy="0"/>
        </a:xfrm>
      </p:grpSpPr>
      <p:sp>
        <p:nvSpPr>
          <p:cNvPr id="7891" name="Google Shape;7891;p884"/>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92" name="Google Shape;7892;p884"/>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93" name="Google Shape;7893;p884"/>
          <p:cNvSpPr txBox="1">
            <a:spLocks noGrp="1"/>
          </p:cNvSpPr>
          <p:nvPr>
            <p:ph type="body" idx="1"/>
          </p:nvPr>
        </p:nvSpPr>
        <p:spPr>
          <a:xfrm>
            <a:off x="1186832" y="1294456"/>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94" name="Google Shape;7894;p884"/>
          <p:cNvSpPr txBox="1">
            <a:spLocks noGrp="1"/>
          </p:cNvSpPr>
          <p:nvPr>
            <p:ph type="body" idx="2"/>
          </p:nvPr>
        </p:nvSpPr>
        <p:spPr>
          <a:xfrm>
            <a:off x="5549398"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95" name="Google Shape;7895;p884"/>
          <p:cNvSpPr txBox="1">
            <a:spLocks noGrp="1"/>
          </p:cNvSpPr>
          <p:nvPr>
            <p:ph type="title"/>
          </p:nvPr>
        </p:nvSpPr>
        <p:spPr>
          <a:xfrm>
            <a:off x="5549398" y="1123753"/>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896" name="Google Shape;7896;p88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1_Quotation">
  <p:cSld name="1_Quotation 8">
    <p:spTree>
      <p:nvGrpSpPr>
        <p:cNvPr id="1" name="Shape 815"/>
        <p:cNvGrpSpPr/>
        <p:nvPr/>
      </p:nvGrpSpPr>
      <p:grpSpPr>
        <a:xfrm>
          <a:off x="0" y="0"/>
          <a:ext cx="0" cy="0"/>
          <a:chOff x="0" y="0"/>
          <a:chExt cx="0" cy="0"/>
        </a:xfrm>
      </p:grpSpPr>
      <p:sp>
        <p:nvSpPr>
          <p:cNvPr id="816" name="Google Shape;816;p17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7" name="Google Shape;817;p17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8" name="Google Shape;818;p1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9" name="Google Shape;819;p17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20" name="Google Shape;820;p1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21" name="Google Shape;821;p1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22" name="Google Shape;822;p174"/>
          <p:cNvGrpSpPr/>
          <p:nvPr/>
        </p:nvGrpSpPr>
        <p:grpSpPr>
          <a:xfrm>
            <a:off x="7191543" y="1"/>
            <a:ext cx="5000459" cy="1425992"/>
            <a:chOff x="7191542" y="1"/>
            <a:chExt cx="5000459" cy="1425992"/>
          </a:xfrm>
        </p:grpSpPr>
        <p:pic>
          <p:nvPicPr>
            <p:cNvPr id="823" name="Google Shape;823;p1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24" name="Google Shape;824;p174"/>
            <p:cNvGrpSpPr/>
            <p:nvPr/>
          </p:nvGrpSpPr>
          <p:grpSpPr>
            <a:xfrm>
              <a:off x="7191542" y="1"/>
              <a:ext cx="5000459" cy="1425992"/>
              <a:chOff x="7186272" y="0"/>
              <a:chExt cx="5005729" cy="1427495"/>
            </a:xfrm>
          </p:grpSpPr>
          <p:sp>
            <p:nvSpPr>
              <p:cNvPr id="825" name="Google Shape;825;p1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26" name="Google Shape;826;p1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27" name="Google Shape;827;p17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matchingName="7_Title and Bullets Layout">
  <p:cSld name="7_Title and Bullets Layout">
    <p:spTree>
      <p:nvGrpSpPr>
        <p:cNvPr id="1" name="Shape 7897"/>
        <p:cNvGrpSpPr/>
        <p:nvPr/>
      </p:nvGrpSpPr>
      <p:grpSpPr>
        <a:xfrm>
          <a:off x="0" y="0"/>
          <a:ext cx="0" cy="0"/>
          <a:chOff x="0" y="0"/>
          <a:chExt cx="0" cy="0"/>
        </a:xfrm>
      </p:grpSpPr>
      <p:sp>
        <p:nvSpPr>
          <p:cNvPr id="7898" name="Google Shape;7898;p885"/>
          <p:cNvSpPr txBox="1">
            <a:spLocks noGrp="1"/>
          </p:cNvSpPr>
          <p:nvPr>
            <p:ph type="title"/>
          </p:nvPr>
        </p:nvSpPr>
        <p:spPr>
          <a:xfrm>
            <a:off x="848992" y="753071"/>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99" name="Google Shape;7899;p885"/>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00" name="Google Shape;7900;p885"/>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01" name="Google Shape;7901;p885"/>
          <p:cNvSpPr txBox="1">
            <a:spLocks noGrp="1"/>
          </p:cNvSpPr>
          <p:nvPr>
            <p:ph type="body" idx="1"/>
          </p:nvPr>
        </p:nvSpPr>
        <p:spPr>
          <a:xfrm>
            <a:off x="848787"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902" name="Google Shape;7902;p88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matchingName="28_Title and Content">
  <p:cSld name="28_Title and Content">
    <p:spTree>
      <p:nvGrpSpPr>
        <p:cNvPr id="1" name="Shape 7903"/>
        <p:cNvGrpSpPr/>
        <p:nvPr/>
      </p:nvGrpSpPr>
      <p:grpSpPr>
        <a:xfrm>
          <a:off x="0" y="0"/>
          <a:ext cx="0" cy="0"/>
          <a:chOff x="0" y="0"/>
          <a:chExt cx="0" cy="0"/>
        </a:xfrm>
      </p:grpSpPr>
      <p:sp>
        <p:nvSpPr>
          <p:cNvPr id="7904" name="Google Shape;7904;p886"/>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7905" name="Google Shape;7905;p88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7906" name="Google Shape;7906;p886"/>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07" name="Google Shape;7907;p886"/>
          <p:cNvSpPr txBox="1">
            <a:spLocks noGrp="1"/>
          </p:cNvSpPr>
          <p:nvPr>
            <p:ph type="title"/>
          </p:nvPr>
        </p:nvSpPr>
        <p:spPr>
          <a:xfrm>
            <a:off x="848992" y="776082"/>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08" name="Google Shape;7908;p886"/>
          <p:cNvSpPr txBox="1">
            <a:spLocks noGrp="1"/>
          </p:cNvSpPr>
          <p:nvPr>
            <p:ph type="body" idx="1"/>
          </p:nvPr>
        </p:nvSpPr>
        <p:spPr>
          <a:xfrm>
            <a:off x="848992" y="1637857"/>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matchingName="7_Two Section | Picture and Copy Layout">
  <p:cSld name="7_Two Section | Picture and Copy Layout">
    <p:spTree>
      <p:nvGrpSpPr>
        <p:cNvPr id="1" name="Shape 7909"/>
        <p:cNvGrpSpPr/>
        <p:nvPr/>
      </p:nvGrpSpPr>
      <p:grpSpPr>
        <a:xfrm>
          <a:off x="0" y="0"/>
          <a:ext cx="0" cy="0"/>
          <a:chOff x="0" y="0"/>
          <a:chExt cx="0" cy="0"/>
        </a:xfrm>
      </p:grpSpPr>
      <p:sp>
        <p:nvSpPr>
          <p:cNvPr id="7910" name="Google Shape;7910;p887"/>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11" name="Google Shape;7911;p887"/>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12" name="Google Shape;7912;p887"/>
          <p:cNvSpPr txBox="1">
            <a:spLocks noGrp="1"/>
          </p:cNvSpPr>
          <p:nvPr>
            <p:ph type="body" idx="1"/>
          </p:nvPr>
        </p:nvSpPr>
        <p:spPr>
          <a:xfrm>
            <a:off x="1186832" y="1294456"/>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13" name="Google Shape;7913;p887"/>
          <p:cNvSpPr txBox="1">
            <a:spLocks noGrp="1"/>
          </p:cNvSpPr>
          <p:nvPr>
            <p:ph type="body" idx="2"/>
          </p:nvPr>
        </p:nvSpPr>
        <p:spPr>
          <a:xfrm>
            <a:off x="5549398"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14" name="Google Shape;7914;p887"/>
          <p:cNvSpPr txBox="1">
            <a:spLocks noGrp="1"/>
          </p:cNvSpPr>
          <p:nvPr>
            <p:ph type="title"/>
          </p:nvPr>
        </p:nvSpPr>
        <p:spPr>
          <a:xfrm>
            <a:off x="5549398" y="1123753"/>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915" name="Google Shape;7915;p88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matchingName="8_Title and Bullets Layout">
  <p:cSld name="8_Title and Bullets Layout">
    <p:spTree>
      <p:nvGrpSpPr>
        <p:cNvPr id="1" name="Shape 7916"/>
        <p:cNvGrpSpPr/>
        <p:nvPr/>
      </p:nvGrpSpPr>
      <p:grpSpPr>
        <a:xfrm>
          <a:off x="0" y="0"/>
          <a:ext cx="0" cy="0"/>
          <a:chOff x="0" y="0"/>
          <a:chExt cx="0" cy="0"/>
        </a:xfrm>
      </p:grpSpPr>
      <p:sp>
        <p:nvSpPr>
          <p:cNvPr id="7917" name="Google Shape;7917;p888"/>
          <p:cNvSpPr txBox="1">
            <a:spLocks noGrp="1"/>
          </p:cNvSpPr>
          <p:nvPr>
            <p:ph type="title"/>
          </p:nvPr>
        </p:nvSpPr>
        <p:spPr>
          <a:xfrm>
            <a:off x="848992" y="753071"/>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18" name="Google Shape;7918;p888"/>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19" name="Google Shape;7919;p888"/>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20" name="Google Shape;7920;p888"/>
          <p:cNvSpPr txBox="1">
            <a:spLocks noGrp="1"/>
          </p:cNvSpPr>
          <p:nvPr>
            <p:ph type="body" idx="1"/>
          </p:nvPr>
        </p:nvSpPr>
        <p:spPr>
          <a:xfrm>
            <a:off x="848787"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921" name="Google Shape;7921;p88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matchingName="8_Two Section | Picture and Copy Layout">
  <p:cSld name="8_Two Section | Picture and Copy Layout">
    <p:spTree>
      <p:nvGrpSpPr>
        <p:cNvPr id="1" name="Shape 7922"/>
        <p:cNvGrpSpPr/>
        <p:nvPr/>
      </p:nvGrpSpPr>
      <p:grpSpPr>
        <a:xfrm>
          <a:off x="0" y="0"/>
          <a:ext cx="0" cy="0"/>
          <a:chOff x="0" y="0"/>
          <a:chExt cx="0" cy="0"/>
        </a:xfrm>
      </p:grpSpPr>
      <p:sp>
        <p:nvSpPr>
          <p:cNvPr id="7923" name="Google Shape;7923;p889"/>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24" name="Google Shape;7924;p889"/>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25" name="Google Shape;7925;p889"/>
          <p:cNvSpPr txBox="1">
            <a:spLocks noGrp="1"/>
          </p:cNvSpPr>
          <p:nvPr>
            <p:ph type="body" idx="1"/>
          </p:nvPr>
        </p:nvSpPr>
        <p:spPr>
          <a:xfrm>
            <a:off x="1186832" y="1294456"/>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26" name="Google Shape;7926;p889"/>
          <p:cNvSpPr txBox="1">
            <a:spLocks noGrp="1"/>
          </p:cNvSpPr>
          <p:nvPr>
            <p:ph type="body" idx="2"/>
          </p:nvPr>
        </p:nvSpPr>
        <p:spPr>
          <a:xfrm>
            <a:off x="5549398"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27" name="Google Shape;7927;p889"/>
          <p:cNvSpPr txBox="1">
            <a:spLocks noGrp="1"/>
          </p:cNvSpPr>
          <p:nvPr>
            <p:ph type="title"/>
          </p:nvPr>
        </p:nvSpPr>
        <p:spPr>
          <a:xfrm>
            <a:off x="5549398" y="1123753"/>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928" name="Google Shape;7928;p88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matchingName="29_Title and Content">
  <p:cSld name="29_Title and Content">
    <p:spTree>
      <p:nvGrpSpPr>
        <p:cNvPr id="1" name="Shape 7929"/>
        <p:cNvGrpSpPr/>
        <p:nvPr/>
      </p:nvGrpSpPr>
      <p:grpSpPr>
        <a:xfrm>
          <a:off x="0" y="0"/>
          <a:ext cx="0" cy="0"/>
          <a:chOff x="0" y="0"/>
          <a:chExt cx="0" cy="0"/>
        </a:xfrm>
      </p:grpSpPr>
      <p:sp>
        <p:nvSpPr>
          <p:cNvPr id="7930" name="Google Shape;7930;p890"/>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7931" name="Google Shape;7931;p89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7932" name="Google Shape;7932;p890"/>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33" name="Google Shape;7933;p890"/>
          <p:cNvSpPr txBox="1">
            <a:spLocks noGrp="1"/>
          </p:cNvSpPr>
          <p:nvPr>
            <p:ph type="title"/>
          </p:nvPr>
        </p:nvSpPr>
        <p:spPr>
          <a:xfrm>
            <a:off x="848992" y="776082"/>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34" name="Google Shape;7934;p890"/>
          <p:cNvSpPr txBox="1">
            <a:spLocks noGrp="1"/>
          </p:cNvSpPr>
          <p:nvPr>
            <p:ph type="body" idx="1"/>
          </p:nvPr>
        </p:nvSpPr>
        <p:spPr>
          <a:xfrm>
            <a:off x="848992" y="1637857"/>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matchingName="9_Title and Bullets Layout">
  <p:cSld name="9_Title and Bullets Layout 2">
    <p:spTree>
      <p:nvGrpSpPr>
        <p:cNvPr id="1" name="Shape 7935"/>
        <p:cNvGrpSpPr/>
        <p:nvPr/>
      </p:nvGrpSpPr>
      <p:grpSpPr>
        <a:xfrm>
          <a:off x="0" y="0"/>
          <a:ext cx="0" cy="0"/>
          <a:chOff x="0" y="0"/>
          <a:chExt cx="0" cy="0"/>
        </a:xfrm>
      </p:grpSpPr>
      <p:sp>
        <p:nvSpPr>
          <p:cNvPr id="7936" name="Google Shape;7936;p891"/>
          <p:cNvSpPr txBox="1">
            <a:spLocks noGrp="1"/>
          </p:cNvSpPr>
          <p:nvPr>
            <p:ph type="title"/>
          </p:nvPr>
        </p:nvSpPr>
        <p:spPr>
          <a:xfrm>
            <a:off x="848992" y="753071"/>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37" name="Google Shape;7937;p891"/>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38" name="Google Shape;7938;p891"/>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39" name="Google Shape;7939;p891"/>
          <p:cNvSpPr txBox="1">
            <a:spLocks noGrp="1"/>
          </p:cNvSpPr>
          <p:nvPr>
            <p:ph type="body" idx="1"/>
          </p:nvPr>
        </p:nvSpPr>
        <p:spPr>
          <a:xfrm>
            <a:off x="848787"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940" name="Google Shape;7940;p89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matchingName="30_Title and Content">
  <p:cSld name="30_Title and Content">
    <p:spTree>
      <p:nvGrpSpPr>
        <p:cNvPr id="1" name="Shape 7941"/>
        <p:cNvGrpSpPr/>
        <p:nvPr/>
      </p:nvGrpSpPr>
      <p:grpSpPr>
        <a:xfrm>
          <a:off x="0" y="0"/>
          <a:ext cx="0" cy="0"/>
          <a:chOff x="0" y="0"/>
          <a:chExt cx="0" cy="0"/>
        </a:xfrm>
      </p:grpSpPr>
      <p:sp>
        <p:nvSpPr>
          <p:cNvPr id="7942" name="Google Shape;7942;p892"/>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7943" name="Google Shape;7943;p89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7944" name="Google Shape;7944;p892"/>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45" name="Google Shape;7945;p892"/>
          <p:cNvSpPr txBox="1">
            <a:spLocks noGrp="1"/>
          </p:cNvSpPr>
          <p:nvPr>
            <p:ph type="title"/>
          </p:nvPr>
        </p:nvSpPr>
        <p:spPr>
          <a:xfrm>
            <a:off x="848992" y="776082"/>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46" name="Google Shape;7946;p892"/>
          <p:cNvSpPr txBox="1">
            <a:spLocks noGrp="1"/>
          </p:cNvSpPr>
          <p:nvPr>
            <p:ph type="body" idx="1"/>
          </p:nvPr>
        </p:nvSpPr>
        <p:spPr>
          <a:xfrm>
            <a:off x="848992" y="1637857"/>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matchingName="9_Two Section | Picture and Copy Layout">
  <p:cSld name="9_Two Section | Picture and Copy Layout 2">
    <p:spTree>
      <p:nvGrpSpPr>
        <p:cNvPr id="1" name="Shape 7947"/>
        <p:cNvGrpSpPr/>
        <p:nvPr/>
      </p:nvGrpSpPr>
      <p:grpSpPr>
        <a:xfrm>
          <a:off x="0" y="0"/>
          <a:ext cx="0" cy="0"/>
          <a:chOff x="0" y="0"/>
          <a:chExt cx="0" cy="0"/>
        </a:xfrm>
      </p:grpSpPr>
      <p:sp>
        <p:nvSpPr>
          <p:cNvPr id="7948" name="Google Shape;7948;p893"/>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49" name="Google Shape;7949;p893"/>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50" name="Google Shape;7950;p893"/>
          <p:cNvSpPr txBox="1">
            <a:spLocks noGrp="1"/>
          </p:cNvSpPr>
          <p:nvPr>
            <p:ph type="body" idx="1"/>
          </p:nvPr>
        </p:nvSpPr>
        <p:spPr>
          <a:xfrm>
            <a:off x="1186832" y="1294456"/>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51" name="Google Shape;7951;p893"/>
          <p:cNvSpPr txBox="1">
            <a:spLocks noGrp="1"/>
          </p:cNvSpPr>
          <p:nvPr>
            <p:ph type="body" idx="2"/>
          </p:nvPr>
        </p:nvSpPr>
        <p:spPr>
          <a:xfrm>
            <a:off x="5549398"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52" name="Google Shape;7952;p893"/>
          <p:cNvSpPr txBox="1">
            <a:spLocks noGrp="1"/>
          </p:cNvSpPr>
          <p:nvPr>
            <p:ph type="title"/>
          </p:nvPr>
        </p:nvSpPr>
        <p:spPr>
          <a:xfrm>
            <a:off x="5549398" y="1123753"/>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953" name="Google Shape;7953;p89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matchingName="42_Cover">
  <p:cSld name="42_Cover">
    <p:spTree>
      <p:nvGrpSpPr>
        <p:cNvPr id="1" name="Shape 7954"/>
        <p:cNvGrpSpPr/>
        <p:nvPr/>
      </p:nvGrpSpPr>
      <p:grpSpPr>
        <a:xfrm>
          <a:off x="0" y="0"/>
          <a:ext cx="0" cy="0"/>
          <a:chOff x="0" y="0"/>
          <a:chExt cx="0" cy="0"/>
        </a:xfrm>
      </p:grpSpPr>
      <p:sp>
        <p:nvSpPr>
          <p:cNvPr id="7955" name="Google Shape;7955;p894"/>
          <p:cNvSpPr/>
          <p:nvPr/>
        </p:nvSpPr>
        <p:spPr>
          <a:xfrm>
            <a:off x="902368" y="129441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956" name="Google Shape;7956;p894"/>
          <p:cNvSpPr txBox="1">
            <a:spLocks noGrp="1"/>
          </p:cNvSpPr>
          <p:nvPr>
            <p:ph type="ctrTitle"/>
          </p:nvPr>
        </p:nvSpPr>
        <p:spPr>
          <a:xfrm>
            <a:off x="1413314"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57" name="Google Shape;7957;p894"/>
          <p:cNvSpPr txBox="1">
            <a:spLocks noGrp="1"/>
          </p:cNvSpPr>
          <p:nvPr>
            <p:ph type="subTitle" idx="1"/>
          </p:nvPr>
        </p:nvSpPr>
        <p:spPr>
          <a:xfrm>
            <a:off x="1413314" y="376686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958" name="Google Shape;7958;p894"/>
          <p:cNvSpPr>
            <a:spLocks noGrp="1"/>
          </p:cNvSpPr>
          <p:nvPr>
            <p:ph type="pic" idx="2"/>
          </p:nvPr>
        </p:nvSpPr>
        <p:spPr>
          <a:xfrm>
            <a:off x="7118686" y="233915"/>
            <a:ext cx="5073316" cy="5943600"/>
          </a:xfrm>
          <a:prstGeom prst="rect">
            <a:avLst/>
          </a:prstGeom>
          <a:noFill/>
          <a:ln>
            <a:noFill/>
          </a:ln>
        </p:spPr>
      </p:sp>
      <p:grpSp>
        <p:nvGrpSpPr>
          <p:cNvPr id="7959" name="Google Shape;7959;p894"/>
          <p:cNvGrpSpPr/>
          <p:nvPr/>
        </p:nvGrpSpPr>
        <p:grpSpPr>
          <a:xfrm>
            <a:off x="0" y="5020351"/>
            <a:ext cx="12192000" cy="1837653"/>
            <a:chOff x="0" y="5020348"/>
            <a:chExt cx="12192000" cy="1837653"/>
          </a:xfrm>
        </p:grpSpPr>
        <p:sp>
          <p:nvSpPr>
            <p:cNvPr id="7960" name="Google Shape;7960;p89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961" name="Google Shape;7961;p89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962" name="Google Shape;7962;p89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81"/>
        <p:cNvGrpSpPr/>
        <p:nvPr/>
      </p:nvGrpSpPr>
      <p:grpSpPr>
        <a:xfrm>
          <a:off x="0" y="0"/>
          <a:ext cx="0" cy="0"/>
          <a:chOff x="0" y="0"/>
          <a:chExt cx="0" cy="0"/>
        </a:xfrm>
      </p:grpSpPr>
      <p:sp>
        <p:nvSpPr>
          <p:cNvPr id="82" name="Google Shape;82;p73"/>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 name="Google Shape;83;p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 name="Google Shape;84;p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5" name="Google Shape;85;p73"/>
          <p:cNvGrpSpPr/>
          <p:nvPr/>
        </p:nvGrpSpPr>
        <p:grpSpPr>
          <a:xfrm>
            <a:off x="7191544" y="1"/>
            <a:ext cx="5000459" cy="1425992"/>
            <a:chOff x="7191542" y="1"/>
            <a:chExt cx="5000459" cy="1425992"/>
          </a:xfrm>
        </p:grpSpPr>
        <p:pic>
          <p:nvPicPr>
            <p:cNvPr id="86" name="Google Shape;86;p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7" name="Google Shape;87;p73"/>
            <p:cNvGrpSpPr/>
            <p:nvPr/>
          </p:nvGrpSpPr>
          <p:grpSpPr>
            <a:xfrm>
              <a:off x="7191542" y="1"/>
              <a:ext cx="5000459" cy="1425992"/>
              <a:chOff x="7186272" y="0"/>
              <a:chExt cx="5005729" cy="1427495"/>
            </a:xfrm>
          </p:grpSpPr>
          <p:sp>
            <p:nvSpPr>
              <p:cNvPr id="88" name="Google Shape;88;p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 name="Google Shape;89;p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and Content">
  <p:cSld name="Title and Content 5">
    <p:spTree>
      <p:nvGrpSpPr>
        <p:cNvPr id="1" name="Shape 828"/>
        <p:cNvGrpSpPr/>
        <p:nvPr/>
      </p:nvGrpSpPr>
      <p:grpSpPr>
        <a:xfrm>
          <a:off x="0" y="0"/>
          <a:ext cx="0" cy="0"/>
          <a:chOff x="0" y="0"/>
          <a:chExt cx="0" cy="0"/>
        </a:xfrm>
      </p:grpSpPr>
      <p:grpSp>
        <p:nvGrpSpPr>
          <p:cNvPr id="829" name="Google Shape;829;p175"/>
          <p:cNvGrpSpPr/>
          <p:nvPr/>
        </p:nvGrpSpPr>
        <p:grpSpPr>
          <a:xfrm>
            <a:off x="7191543" y="1"/>
            <a:ext cx="5000459" cy="1425992"/>
            <a:chOff x="7191542" y="1"/>
            <a:chExt cx="5000459" cy="1425992"/>
          </a:xfrm>
        </p:grpSpPr>
        <p:pic>
          <p:nvPicPr>
            <p:cNvPr id="830" name="Google Shape;830;p1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1" name="Google Shape;831;p175"/>
            <p:cNvGrpSpPr/>
            <p:nvPr/>
          </p:nvGrpSpPr>
          <p:grpSpPr>
            <a:xfrm>
              <a:off x="7191542" y="1"/>
              <a:ext cx="5000459" cy="1425992"/>
              <a:chOff x="7186272" y="0"/>
              <a:chExt cx="5005729" cy="1427495"/>
            </a:xfrm>
          </p:grpSpPr>
          <p:sp>
            <p:nvSpPr>
              <p:cNvPr id="832" name="Google Shape;832;p1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33" name="Google Shape;833;p1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34" name="Google Shape;834;p1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5" name="Google Shape;835;p17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6" name="Google Shape;836;p17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7" name="Google Shape;837;p1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8" name="Google Shape;838;p1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matchingName="40_Divider">
  <p:cSld name="40_Divider">
    <p:bg>
      <p:bgPr>
        <a:solidFill>
          <a:schemeClr val="lt2"/>
        </a:solidFill>
        <a:effectLst/>
      </p:bgPr>
    </p:bg>
    <p:spTree>
      <p:nvGrpSpPr>
        <p:cNvPr id="1" name="Shape 7963"/>
        <p:cNvGrpSpPr/>
        <p:nvPr/>
      </p:nvGrpSpPr>
      <p:grpSpPr>
        <a:xfrm>
          <a:off x="0" y="0"/>
          <a:ext cx="0" cy="0"/>
          <a:chOff x="0" y="0"/>
          <a:chExt cx="0" cy="0"/>
        </a:xfrm>
      </p:grpSpPr>
      <p:grpSp>
        <p:nvGrpSpPr>
          <p:cNvPr id="7964" name="Google Shape;7964;p895"/>
          <p:cNvGrpSpPr/>
          <p:nvPr/>
        </p:nvGrpSpPr>
        <p:grpSpPr>
          <a:xfrm>
            <a:off x="0" y="5020348"/>
            <a:ext cx="12192000" cy="1837653"/>
            <a:chOff x="0" y="5020347"/>
            <a:chExt cx="12192000" cy="1837653"/>
          </a:xfrm>
        </p:grpSpPr>
        <p:sp>
          <p:nvSpPr>
            <p:cNvPr id="7965" name="Google Shape;7965;p89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966" name="Google Shape;7966;p89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967" name="Google Shape;7967;p89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968" name="Google Shape;7968;p89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969" name="Google Shape;7969;p895"/>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70" name="Google Shape;7970;p895"/>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matchingName="19_Photo Slide">
  <p:cSld name="19_Photo Slide">
    <p:spTree>
      <p:nvGrpSpPr>
        <p:cNvPr id="1" name="Shape 7971"/>
        <p:cNvGrpSpPr/>
        <p:nvPr/>
      </p:nvGrpSpPr>
      <p:grpSpPr>
        <a:xfrm>
          <a:off x="0" y="0"/>
          <a:ext cx="0" cy="0"/>
          <a:chOff x="0" y="0"/>
          <a:chExt cx="0" cy="0"/>
        </a:xfrm>
      </p:grpSpPr>
      <p:sp>
        <p:nvSpPr>
          <p:cNvPr id="7972" name="Google Shape;7972;p896"/>
          <p:cNvSpPr txBox="1">
            <a:spLocks noGrp="1"/>
          </p:cNvSpPr>
          <p:nvPr>
            <p:ph type="body" idx="1"/>
          </p:nvPr>
        </p:nvSpPr>
        <p:spPr>
          <a:xfrm>
            <a:off x="457202" y="1146259"/>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973" name="Google Shape;7973;p89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974" name="Google Shape;7974;p896"/>
          <p:cNvGrpSpPr/>
          <p:nvPr/>
        </p:nvGrpSpPr>
        <p:grpSpPr>
          <a:xfrm>
            <a:off x="0" y="5379429"/>
            <a:ext cx="2807368" cy="753891"/>
            <a:chOff x="0" y="5379426"/>
            <a:chExt cx="2807368" cy="753891"/>
          </a:xfrm>
        </p:grpSpPr>
        <p:sp>
          <p:nvSpPr>
            <p:cNvPr id="7975" name="Google Shape;7975;p89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976" name="Google Shape;7976;p89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7977" name="Google Shape;7977;p896"/>
          <p:cNvSpPr>
            <a:spLocks noGrp="1"/>
          </p:cNvSpPr>
          <p:nvPr>
            <p:ph type="pic" idx="2"/>
          </p:nvPr>
        </p:nvSpPr>
        <p:spPr>
          <a:xfrm>
            <a:off x="2807368" y="457203"/>
            <a:ext cx="8915400" cy="5943599"/>
          </a:xfrm>
          <a:prstGeom prst="rect">
            <a:avLst/>
          </a:prstGeom>
          <a:noFill/>
          <a:ln>
            <a:noFill/>
          </a:ln>
        </p:spPr>
      </p:sp>
      <p:pic>
        <p:nvPicPr>
          <p:cNvPr id="7978" name="Google Shape;7978;p896"/>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matchingName="2_Title Slide">
  <p:cSld name="2_Title Slide 6">
    <p:spTree>
      <p:nvGrpSpPr>
        <p:cNvPr id="1" name="Shape 7979"/>
        <p:cNvGrpSpPr/>
        <p:nvPr/>
      </p:nvGrpSpPr>
      <p:grpSpPr>
        <a:xfrm>
          <a:off x="0" y="0"/>
          <a:ext cx="0" cy="0"/>
          <a:chOff x="0" y="0"/>
          <a:chExt cx="0" cy="0"/>
        </a:xfrm>
      </p:grpSpPr>
      <p:sp>
        <p:nvSpPr>
          <p:cNvPr id="7980" name="Google Shape;7980;p897"/>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81" name="Google Shape;7981;p897"/>
          <p:cNvSpPr txBox="1">
            <a:spLocks noGrp="1"/>
          </p:cNvSpPr>
          <p:nvPr>
            <p:ph type="subTitle" idx="1"/>
          </p:nvPr>
        </p:nvSpPr>
        <p:spPr>
          <a:xfrm>
            <a:off x="1524000" y="3602037"/>
            <a:ext cx="9144000" cy="1655763"/>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982" name="Google Shape;7982;p89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7983" name="Google Shape;7983;p8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84" name="Google Shape;7984;p8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11">
    <p:spTree>
      <p:nvGrpSpPr>
        <p:cNvPr id="1" name="Shape 7985"/>
        <p:cNvGrpSpPr/>
        <p:nvPr/>
      </p:nvGrpSpPr>
      <p:grpSpPr>
        <a:xfrm>
          <a:off x="0" y="0"/>
          <a:ext cx="0" cy="0"/>
          <a:chOff x="0" y="0"/>
          <a:chExt cx="0" cy="0"/>
        </a:xfrm>
      </p:grpSpPr>
      <p:sp>
        <p:nvSpPr>
          <p:cNvPr id="7986" name="Google Shape;7986;p898"/>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87" name="Google Shape;7987;p898"/>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88" name="Google Shape;7988;p898"/>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89" name="Google Shape;7989;p898"/>
          <p:cNvSpPr txBox="1">
            <a:spLocks noGrp="1"/>
          </p:cNvSpPr>
          <p:nvPr>
            <p:ph type="body" idx="1"/>
          </p:nvPr>
        </p:nvSpPr>
        <p:spPr>
          <a:xfrm>
            <a:off x="848786"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990" name="Google Shape;7990;p89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matchingName="20_Title and Content">
  <p:cSld name="20_Title and Content">
    <p:spTree>
      <p:nvGrpSpPr>
        <p:cNvPr id="1" name="Shape 7991"/>
        <p:cNvGrpSpPr/>
        <p:nvPr/>
      </p:nvGrpSpPr>
      <p:grpSpPr>
        <a:xfrm>
          <a:off x="0" y="0"/>
          <a:ext cx="0" cy="0"/>
          <a:chOff x="0" y="0"/>
          <a:chExt cx="0" cy="0"/>
        </a:xfrm>
      </p:grpSpPr>
      <p:sp>
        <p:nvSpPr>
          <p:cNvPr id="7992" name="Google Shape;7992;p899"/>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7993" name="Google Shape;7993;p89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7994" name="Google Shape;7994;p899"/>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95" name="Google Shape;7995;p899"/>
          <p:cNvSpPr txBox="1">
            <a:spLocks noGrp="1"/>
          </p:cNvSpPr>
          <p:nvPr>
            <p:ph type="title"/>
          </p:nvPr>
        </p:nvSpPr>
        <p:spPr>
          <a:xfrm>
            <a:off x="848991"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96" name="Google Shape;7996;p899"/>
          <p:cNvSpPr txBox="1">
            <a:spLocks noGrp="1"/>
          </p:cNvSpPr>
          <p:nvPr>
            <p:ph type="body" idx="1"/>
          </p:nvPr>
        </p:nvSpPr>
        <p:spPr>
          <a:xfrm>
            <a:off x="848991"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11">
    <p:spTree>
      <p:nvGrpSpPr>
        <p:cNvPr id="1" name="Shape 7997"/>
        <p:cNvGrpSpPr/>
        <p:nvPr/>
      </p:nvGrpSpPr>
      <p:grpSpPr>
        <a:xfrm>
          <a:off x="0" y="0"/>
          <a:ext cx="0" cy="0"/>
          <a:chOff x="0" y="0"/>
          <a:chExt cx="0" cy="0"/>
        </a:xfrm>
      </p:grpSpPr>
      <p:sp>
        <p:nvSpPr>
          <p:cNvPr id="7998" name="Google Shape;7998;p900"/>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99" name="Google Shape;7999;p900"/>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00" name="Google Shape;8000;p900"/>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01" name="Google Shape;8001;p900"/>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02" name="Google Shape;8002;p900"/>
          <p:cNvSpPr txBox="1">
            <a:spLocks noGrp="1"/>
          </p:cNvSpPr>
          <p:nvPr>
            <p:ph type="title"/>
          </p:nvPr>
        </p:nvSpPr>
        <p:spPr>
          <a:xfrm>
            <a:off x="5549397"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003" name="Google Shape;8003;p90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matchingName="1_Title and Bullets Layout">
  <p:cSld name="1_Title and Bullets Layout 2">
    <p:spTree>
      <p:nvGrpSpPr>
        <p:cNvPr id="1" name="Shape 8004"/>
        <p:cNvGrpSpPr/>
        <p:nvPr/>
      </p:nvGrpSpPr>
      <p:grpSpPr>
        <a:xfrm>
          <a:off x="0" y="0"/>
          <a:ext cx="0" cy="0"/>
          <a:chOff x="0" y="0"/>
          <a:chExt cx="0" cy="0"/>
        </a:xfrm>
      </p:grpSpPr>
      <p:sp>
        <p:nvSpPr>
          <p:cNvPr id="8005" name="Google Shape;8005;p901"/>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06" name="Google Shape;8006;p901"/>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07" name="Google Shape;8007;p901"/>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08" name="Google Shape;8008;p901"/>
          <p:cNvSpPr txBox="1">
            <a:spLocks noGrp="1"/>
          </p:cNvSpPr>
          <p:nvPr>
            <p:ph type="body" idx="1"/>
          </p:nvPr>
        </p:nvSpPr>
        <p:spPr>
          <a:xfrm>
            <a:off x="848786"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009" name="Google Shape;8009;p90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matchingName="21_Title and Content">
  <p:cSld name="21_Title and Content">
    <p:spTree>
      <p:nvGrpSpPr>
        <p:cNvPr id="1" name="Shape 8010"/>
        <p:cNvGrpSpPr/>
        <p:nvPr/>
      </p:nvGrpSpPr>
      <p:grpSpPr>
        <a:xfrm>
          <a:off x="0" y="0"/>
          <a:ext cx="0" cy="0"/>
          <a:chOff x="0" y="0"/>
          <a:chExt cx="0" cy="0"/>
        </a:xfrm>
      </p:grpSpPr>
      <p:sp>
        <p:nvSpPr>
          <p:cNvPr id="8011" name="Google Shape;8011;p902"/>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8012" name="Google Shape;8012;p90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8013" name="Google Shape;8013;p902"/>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14" name="Google Shape;8014;p902"/>
          <p:cNvSpPr txBox="1">
            <a:spLocks noGrp="1"/>
          </p:cNvSpPr>
          <p:nvPr>
            <p:ph type="title"/>
          </p:nvPr>
        </p:nvSpPr>
        <p:spPr>
          <a:xfrm>
            <a:off x="848991"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15" name="Google Shape;8015;p902"/>
          <p:cNvSpPr txBox="1">
            <a:spLocks noGrp="1"/>
          </p:cNvSpPr>
          <p:nvPr>
            <p:ph type="body" idx="1"/>
          </p:nvPr>
        </p:nvSpPr>
        <p:spPr>
          <a:xfrm>
            <a:off x="848991"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matchingName="1_Two Section | Picture and Copy Layout">
  <p:cSld name="1_Two Section | Picture and Copy Layout 2">
    <p:spTree>
      <p:nvGrpSpPr>
        <p:cNvPr id="1" name="Shape 8016"/>
        <p:cNvGrpSpPr/>
        <p:nvPr/>
      </p:nvGrpSpPr>
      <p:grpSpPr>
        <a:xfrm>
          <a:off x="0" y="0"/>
          <a:ext cx="0" cy="0"/>
          <a:chOff x="0" y="0"/>
          <a:chExt cx="0" cy="0"/>
        </a:xfrm>
      </p:grpSpPr>
      <p:sp>
        <p:nvSpPr>
          <p:cNvPr id="8017" name="Google Shape;8017;p903"/>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18" name="Google Shape;8018;p903"/>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19" name="Google Shape;8019;p903"/>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20" name="Google Shape;8020;p903"/>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21" name="Google Shape;8021;p903"/>
          <p:cNvSpPr txBox="1">
            <a:spLocks noGrp="1"/>
          </p:cNvSpPr>
          <p:nvPr>
            <p:ph type="title"/>
          </p:nvPr>
        </p:nvSpPr>
        <p:spPr>
          <a:xfrm>
            <a:off x="5549397"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022" name="Google Shape;8022;p90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matchingName="2_Title and Bullets Layout">
  <p:cSld name="2_Title and Bullets Layout 2">
    <p:spTree>
      <p:nvGrpSpPr>
        <p:cNvPr id="1" name="Shape 8023"/>
        <p:cNvGrpSpPr/>
        <p:nvPr/>
      </p:nvGrpSpPr>
      <p:grpSpPr>
        <a:xfrm>
          <a:off x="0" y="0"/>
          <a:ext cx="0" cy="0"/>
          <a:chOff x="0" y="0"/>
          <a:chExt cx="0" cy="0"/>
        </a:xfrm>
      </p:grpSpPr>
      <p:sp>
        <p:nvSpPr>
          <p:cNvPr id="8024" name="Google Shape;8024;p904"/>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25" name="Google Shape;8025;p904"/>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26" name="Google Shape;8026;p904"/>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27" name="Google Shape;8027;p904"/>
          <p:cNvSpPr txBox="1">
            <a:spLocks noGrp="1"/>
          </p:cNvSpPr>
          <p:nvPr>
            <p:ph type="body" idx="1"/>
          </p:nvPr>
        </p:nvSpPr>
        <p:spPr>
          <a:xfrm>
            <a:off x="848786"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028" name="Google Shape;8028;p90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839"/>
        <p:cNvGrpSpPr/>
        <p:nvPr/>
      </p:nvGrpSpPr>
      <p:grpSpPr>
        <a:xfrm>
          <a:off x="0" y="0"/>
          <a:ext cx="0" cy="0"/>
          <a:chOff x="0" y="0"/>
          <a:chExt cx="0" cy="0"/>
        </a:xfrm>
      </p:grpSpPr>
      <p:sp>
        <p:nvSpPr>
          <p:cNvPr id="840" name="Google Shape;840;p17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1" name="Google Shape;841;p176"/>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42" name="Google Shape;842;p176"/>
          <p:cNvGrpSpPr/>
          <p:nvPr/>
        </p:nvGrpSpPr>
        <p:grpSpPr>
          <a:xfrm>
            <a:off x="7191543" y="1"/>
            <a:ext cx="5000459" cy="1425992"/>
            <a:chOff x="7191542" y="1"/>
            <a:chExt cx="5000459" cy="1425992"/>
          </a:xfrm>
        </p:grpSpPr>
        <p:pic>
          <p:nvPicPr>
            <p:cNvPr id="843" name="Google Shape;843;p1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4" name="Google Shape;844;p176"/>
            <p:cNvGrpSpPr/>
            <p:nvPr/>
          </p:nvGrpSpPr>
          <p:grpSpPr>
            <a:xfrm>
              <a:off x="7191542" y="1"/>
              <a:ext cx="5000459" cy="1425992"/>
              <a:chOff x="7186272" y="0"/>
              <a:chExt cx="5005729" cy="1427495"/>
            </a:xfrm>
          </p:grpSpPr>
          <p:sp>
            <p:nvSpPr>
              <p:cNvPr id="845" name="Google Shape;845;p1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46" name="Google Shape;846;p1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47" name="Google Shape;847;p176"/>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8" name="Google Shape;848;p176"/>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9" name="Google Shape;849;p1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0" name="Google Shape;850;p1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matchingName="22_Title and Content">
  <p:cSld name="22_Title and Content 2">
    <p:spTree>
      <p:nvGrpSpPr>
        <p:cNvPr id="1" name="Shape 8029"/>
        <p:cNvGrpSpPr/>
        <p:nvPr/>
      </p:nvGrpSpPr>
      <p:grpSpPr>
        <a:xfrm>
          <a:off x="0" y="0"/>
          <a:ext cx="0" cy="0"/>
          <a:chOff x="0" y="0"/>
          <a:chExt cx="0" cy="0"/>
        </a:xfrm>
      </p:grpSpPr>
      <p:sp>
        <p:nvSpPr>
          <p:cNvPr id="8030" name="Google Shape;8030;p905"/>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8031" name="Google Shape;8031;p90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8032" name="Google Shape;8032;p905"/>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33" name="Google Shape;8033;p905"/>
          <p:cNvSpPr txBox="1">
            <a:spLocks noGrp="1"/>
          </p:cNvSpPr>
          <p:nvPr>
            <p:ph type="title"/>
          </p:nvPr>
        </p:nvSpPr>
        <p:spPr>
          <a:xfrm>
            <a:off x="848991"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34" name="Google Shape;8034;p905"/>
          <p:cNvSpPr txBox="1">
            <a:spLocks noGrp="1"/>
          </p:cNvSpPr>
          <p:nvPr>
            <p:ph type="body" idx="1"/>
          </p:nvPr>
        </p:nvSpPr>
        <p:spPr>
          <a:xfrm>
            <a:off x="848991"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matchingName="2_Two Section | Picture and Copy Layout">
  <p:cSld name="2_Two Section | Picture and Copy Layout 2">
    <p:spTree>
      <p:nvGrpSpPr>
        <p:cNvPr id="1" name="Shape 8035"/>
        <p:cNvGrpSpPr/>
        <p:nvPr/>
      </p:nvGrpSpPr>
      <p:grpSpPr>
        <a:xfrm>
          <a:off x="0" y="0"/>
          <a:ext cx="0" cy="0"/>
          <a:chOff x="0" y="0"/>
          <a:chExt cx="0" cy="0"/>
        </a:xfrm>
      </p:grpSpPr>
      <p:sp>
        <p:nvSpPr>
          <p:cNvPr id="8036" name="Google Shape;8036;p906"/>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37" name="Google Shape;8037;p906"/>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38" name="Google Shape;8038;p906"/>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39" name="Google Shape;8039;p906"/>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40" name="Google Shape;8040;p906"/>
          <p:cNvSpPr txBox="1">
            <a:spLocks noGrp="1"/>
          </p:cNvSpPr>
          <p:nvPr>
            <p:ph type="title"/>
          </p:nvPr>
        </p:nvSpPr>
        <p:spPr>
          <a:xfrm>
            <a:off x="5549397"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041" name="Google Shape;8041;p90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matchingName="3_Title and Bullets Layout">
  <p:cSld name="3_Title and Bullets Layout 2">
    <p:spTree>
      <p:nvGrpSpPr>
        <p:cNvPr id="1" name="Shape 8042"/>
        <p:cNvGrpSpPr/>
        <p:nvPr/>
      </p:nvGrpSpPr>
      <p:grpSpPr>
        <a:xfrm>
          <a:off x="0" y="0"/>
          <a:ext cx="0" cy="0"/>
          <a:chOff x="0" y="0"/>
          <a:chExt cx="0" cy="0"/>
        </a:xfrm>
      </p:grpSpPr>
      <p:sp>
        <p:nvSpPr>
          <p:cNvPr id="8043" name="Google Shape;8043;p907"/>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44" name="Google Shape;8044;p907"/>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45" name="Google Shape;8045;p907"/>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46" name="Google Shape;8046;p907"/>
          <p:cNvSpPr txBox="1">
            <a:spLocks noGrp="1"/>
          </p:cNvSpPr>
          <p:nvPr>
            <p:ph type="body" idx="1"/>
          </p:nvPr>
        </p:nvSpPr>
        <p:spPr>
          <a:xfrm>
            <a:off x="848786"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047" name="Google Shape;8047;p90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matchingName="23_Title and Content">
  <p:cSld name="23_Title and Content 3">
    <p:spTree>
      <p:nvGrpSpPr>
        <p:cNvPr id="1" name="Shape 8048"/>
        <p:cNvGrpSpPr/>
        <p:nvPr/>
      </p:nvGrpSpPr>
      <p:grpSpPr>
        <a:xfrm>
          <a:off x="0" y="0"/>
          <a:ext cx="0" cy="0"/>
          <a:chOff x="0" y="0"/>
          <a:chExt cx="0" cy="0"/>
        </a:xfrm>
      </p:grpSpPr>
      <p:sp>
        <p:nvSpPr>
          <p:cNvPr id="8049" name="Google Shape;8049;p908"/>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8050" name="Google Shape;8050;p908"/>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8051" name="Google Shape;8051;p908"/>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52" name="Google Shape;8052;p908"/>
          <p:cNvSpPr txBox="1">
            <a:spLocks noGrp="1"/>
          </p:cNvSpPr>
          <p:nvPr>
            <p:ph type="title"/>
          </p:nvPr>
        </p:nvSpPr>
        <p:spPr>
          <a:xfrm>
            <a:off x="848991"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53" name="Google Shape;8053;p908"/>
          <p:cNvSpPr txBox="1">
            <a:spLocks noGrp="1"/>
          </p:cNvSpPr>
          <p:nvPr>
            <p:ph type="body" idx="1"/>
          </p:nvPr>
        </p:nvSpPr>
        <p:spPr>
          <a:xfrm>
            <a:off x="848991"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matchingName="3_Two Section | Picture and Copy Layout">
  <p:cSld name="3_Two Section | Picture and Copy Layout 2">
    <p:spTree>
      <p:nvGrpSpPr>
        <p:cNvPr id="1" name="Shape 8054"/>
        <p:cNvGrpSpPr/>
        <p:nvPr/>
      </p:nvGrpSpPr>
      <p:grpSpPr>
        <a:xfrm>
          <a:off x="0" y="0"/>
          <a:ext cx="0" cy="0"/>
          <a:chOff x="0" y="0"/>
          <a:chExt cx="0" cy="0"/>
        </a:xfrm>
      </p:grpSpPr>
      <p:sp>
        <p:nvSpPr>
          <p:cNvPr id="8055" name="Google Shape;8055;p909"/>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56" name="Google Shape;8056;p909"/>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57" name="Google Shape;8057;p909"/>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58" name="Google Shape;8058;p909"/>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59" name="Google Shape;8059;p909"/>
          <p:cNvSpPr txBox="1">
            <a:spLocks noGrp="1"/>
          </p:cNvSpPr>
          <p:nvPr>
            <p:ph type="title"/>
          </p:nvPr>
        </p:nvSpPr>
        <p:spPr>
          <a:xfrm>
            <a:off x="5549397"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060" name="Google Shape;8060;p90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matchingName="16_Title and Bullets Layout">
  <p:cSld name="16_Title and Bullets Layout">
    <p:spTree>
      <p:nvGrpSpPr>
        <p:cNvPr id="1" name="Shape 8061"/>
        <p:cNvGrpSpPr/>
        <p:nvPr/>
      </p:nvGrpSpPr>
      <p:grpSpPr>
        <a:xfrm>
          <a:off x="0" y="0"/>
          <a:ext cx="0" cy="0"/>
          <a:chOff x="0" y="0"/>
          <a:chExt cx="0" cy="0"/>
        </a:xfrm>
      </p:grpSpPr>
      <p:sp>
        <p:nvSpPr>
          <p:cNvPr id="8062" name="Google Shape;8062;p910"/>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63" name="Google Shape;8063;p910"/>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64" name="Google Shape;8064;p910"/>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65" name="Google Shape;8065;p910"/>
          <p:cNvSpPr txBox="1">
            <a:spLocks noGrp="1"/>
          </p:cNvSpPr>
          <p:nvPr>
            <p:ph type="body" idx="1"/>
          </p:nvPr>
        </p:nvSpPr>
        <p:spPr>
          <a:xfrm>
            <a:off x="848786"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066" name="Google Shape;8066;p91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matchingName="37_Title and Content">
  <p:cSld name="37_Title and Content">
    <p:spTree>
      <p:nvGrpSpPr>
        <p:cNvPr id="1" name="Shape 8067"/>
        <p:cNvGrpSpPr/>
        <p:nvPr/>
      </p:nvGrpSpPr>
      <p:grpSpPr>
        <a:xfrm>
          <a:off x="0" y="0"/>
          <a:ext cx="0" cy="0"/>
          <a:chOff x="0" y="0"/>
          <a:chExt cx="0" cy="0"/>
        </a:xfrm>
      </p:grpSpPr>
      <p:sp>
        <p:nvSpPr>
          <p:cNvPr id="8068" name="Google Shape;8068;p911"/>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8069" name="Google Shape;8069;p91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8070" name="Google Shape;8070;p911"/>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71" name="Google Shape;8071;p911"/>
          <p:cNvSpPr txBox="1">
            <a:spLocks noGrp="1"/>
          </p:cNvSpPr>
          <p:nvPr>
            <p:ph type="title"/>
          </p:nvPr>
        </p:nvSpPr>
        <p:spPr>
          <a:xfrm>
            <a:off x="848991"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72" name="Google Shape;8072;p911"/>
          <p:cNvSpPr txBox="1">
            <a:spLocks noGrp="1"/>
          </p:cNvSpPr>
          <p:nvPr>
            <p:ph type="body" idx="1"/>
          </p:nvPr>
        </p:nvSpPr>
        <p:spPr>
          <a:xfrm>
            <a:off x="848991"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matchingName="16_Two Section | Picture and Copy Layout">
  <p:cSld name="16_Two Section | Picture and Copy Layout">
    <p:spTree>
      <p:nvGrpSpPr>
        <p:cNvPr id="1" name="Shape 8073"/>
        <p:cNvGrpSpPr/>
        <p:nvPr/>
      </p:nvGrpSpPr>
      <p:grpSpPr>
        <a:xfrm>
          <a:off x="0" y="0"/>
          <a:ext cx="0" cy="0"/>
          <a:chOff x="0" y="0"/>
          <a:chExt cx="0" cy="0"/>
        </a:xfrm>
      </p:grpSpPr>
      <p:sp>
        <p:nvSpPr>
          <p:cNvPr id="8074" name="Google Shape;8074;p912"/>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75" name="Google Shape;8075;p912"/>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76" name="Google Shape;8076;p912"/>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77" name="Google Shape;8077;p912"/>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78" name="Google Shape;8078;p912"/>
          <p:cNvSpPr txBox="1">
            <a:spLocks noGrp="1"/>
          </p:cNvSpPr>
          <p:nvPr>
            <p:ph type="title"/>
          </p:nvPr>
        </p:nvSpPr>
        <p:spPr>
          <a:xfrm>
            <a:off x="5549397"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079" name="Google Shape;8079;p91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matchingName="17_Title and Bullets Layout">
  <p:cSld name="17_Title and Bullets Layout">
    <p:spTree>
      <p:nvGrpSpPr>
        <p:cNvPr id="1" name="Shape 8080"/>
        <p:cNvGrpSpPr/>
        <p:nvPr/>
      </p:nvGrpSpPr>
      <p:grpSpPr>
        <a:xfrm>
          <a:off x="0" y="0"/>
          <a:ext cx="0" cy="0"/>
          <a:chOff x="0" y="0"/>
          <a:chExt cx="0" cy="0"/>
        </a:xfrm>
      </p:grpSpPr>
      <p:sp>
        <p:nvSpPr>
          <p:cNvPr id="8081" name="Google Shape;8081;p913"/>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82" name="Google Shape;8082;p913"/>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83" name="Google Shape;8083;p913"/>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84" name="Google Shape;8084;p913"/>
          <p:cNvSpPr txBox="1">
            <a:spLocks noGrp="1"/>
          </p:cNvSpPr>
          <p:nvPr>
            <p:ph type="body" idx="1"/>
          </p:nvPr>
        </p:nvSpPr>
        <p:spPr>
          <a:xfrm>
            <a:off x="848786"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085" name="Google Shape;8085;p91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matchingName="38_Title and Content">
  <p:cSld name="38_Title and Content">
    <p:spTree>
      <p:nvGrpSpPr>
        <p:cNvPr id="1" name="Shape 8086"/>
        <p:cNvGrpSpPr/>
        <p:nvPr/>
      </p:nvGrpSpPr>
      <p:grpSpPr>
        <a:xfrm>
          <a:off x="0" y="0"/>
          <a:ext cx="0" cy="0"/>
          <a:chOff x="0" y="0"/>
          <a:chExt cx="0" cy="0"/>
        </a:xfrm>
      </p:grpSpPr>
      <p:sp>
        <p:nvSpPr>
          <p:cNvPr id="8087" name="Google Shape;8087;p914"/>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8088" name="Google Shape;8088;p91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8089" name="Google Shape;8089;p914"/>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90" name="Google Shape;8090;p914"/>
          <p:cNvSpPr txBox="1">
            <a:spLocks noGrp="1"/>
          </p:cNvSpPr>
          <p:nvPr>
            <p:ph type="title"/>
          </p:nvPr>
        </p:nvSpPr>
        <p:spPr>
          <a:xfrm>
            <a:off x="848991"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91" name="Google Shape;8091;p914"/>
          <p:cNvSpPr txBox="1">
            <a:spLocks noGrp="1"/>
          </p:cNvSpPr>
          <p:nvPr>
            <p:ph type="body" idx="1"/>
          </p:nvPr>
        </p:nvSpPr>
        <p:spPr>
          <a:xfrm>
            <a:off x="848991"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Photo Slide">
  <p:cSld name="Photo Slide 6">
    <p:spTree>
      <p:nvGrpSpPr>
        <p:cNvPr id="1" name="Shape 851"/>
        <p:cNvGrpSpPr/>
        <p:nvPr/>
      </p:nvGrpSpPr>
      <p:grpSpPr>
        <a:xfrm>
          <a:off x="0" y="0"/>
          <a:ext cx="0" cy="0"/>
          <a:chOff x="0" y="0"/>
          <a:chExt cx="0" cy="0"/>
        </a:xfrm>
      </p:grpSpPr>
      <p:sp>
        <p:nvSpPr>
          <p:cNvPr id="852" name="Google Shape;852;p177"/>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53" name="Google Shape;853;p17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54" name="Google Shape;854;p177"/>
          <p:cNvGrpSpPr/>
          <p:nvPr/>
        </p:nvGrpSpPr>
        <p:grpSpPr>
          <a:xfrm>
            <a:off x="0" y="5379427"/>
            <a:ext cx="2807368" cy="753891"/>
            <a:chOff x="0" y="5379426"/>
            <a:chExt cx="2807368" cy="753891"/>
          </a:xfrm>
        </p:grpSpPr>
        <p:sp>
          <p:nvSpPr>
            <p:cNvPr id="855" name="Google Shape;855;p17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56" name="Google Shape;856;p17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57" name="Google Shape;857;p177"/>
          <p:cNvSpPr>
            <a:spLocks noGrp="1"/>
          </p:cNvSpPr>
          <p:nvPr>
            <p:ph type="pic" idx="2"/>
          </p:nvPr>
        </p:nvSpPr>
        <p:spPr>
          <a:xfrm>
            <a:off x="2807368" y="457202"/>
            <a:ext cx="8915400" cy="5943598"/>
          </a:xfrm>
          <a:prstGeom prst="rect">
            <a:avLst/>
          </a:prstGeom>
          <a:noFill/>
          <a:ln>
            <a:noFill/>
          </a:ln>
        </p:spPr>
      </p:sp>
      <p:pic>
        <p:nvPicPr>
          <p:cNvPr id="858" name="Google Shape;858;p177"/>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matchingName="17_Two Section | Picture and Copy Layout">
  <p:cSld name="17_Two Section | Picture and Copy Layout">
    <p:spTree>
      <p:nvGrpSpPr>
        <p:cNvPr id="1" name="Shape 8092"/>
        <p:cNvGrpSpPr/>
        <p:nvPr/>
      </p:nvGrpSpPr>
      <p:grpSpPr>
        <a:xfrm>
          <a:off x="0" y="0"/>
          <a:ext cx="0" cy="0"/>
          <a:chOff x="0" y="0"/>
          <a:chExt cx="0" cy="0"/>
        </a:xfrm>
      </p:grpSpPr>
      <p:sp>
        <p:nvSpPr>
          <p:cNvPr id="8093" name="Google Shape;8093;p915"/>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94" name="Google Shape;8094;p915"/>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95" name="Google Shape;8095;p915"/>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96" name="Google Shape;8096;p915"/>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97" name="Google Shape;8097;p915"/>
          <p:cNvSpPr txBox="1">
            <a:spLocks noGrp="1"/>
          </p:cNvSpPr>
          <p:nvPr>
            <p:ph type="title"/>
          </p:nvPr>
        </p:nvSpPr>
        <p:spPr>
          <a:xfrm>
            <a:off x="5549397"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098" name="Google Shape;8098;p91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matchingName="18_Title and Bullets Layout">
  <p:cSld name="18_Title and Bullets Layout">
    <p:spTree>
      <p:nvGrpSpPr>
        <p:cNvPr id="1" name="Shape 8099"/>
        <p:cNvGrpSpPr/>
        <p:nvPr/>
      </p:nvGrpSpPr>
      <p:grpSpPr>
        <a:xfrm>
          <a:off x="0" y="0"/>
          <a:ext cx="0" cy="0"/>
          <a:chOff x="0" y="0"/>
          <a:chExt cx="0" cy="0"/>
        </a:xfrm>
      </p:grpSpPr>
      <p:sp>
        <p:nvSpPr>
          <p:cNvPr id="8100" name="Google Shape;8100;p916"/>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01" name="Google Shape;8101;p916"/>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102" name="Google Shape;8102;p916"/>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103" name="Google Shape;8103;p916"/>
          <p:cNvSpPr txBox="1">
            <a:spLocks noGrp="1"/>
          </p:cNvSpPr>
          <p:nvPr>
            <p:ph type="body" idx="1"/>
          </p:nvPr>
        </p:nvSpPr>
        <p:spPr>
          <a:xfrm>
            <a:off x="848786"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104" name="Google Shape;8104;p91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matchingName="39_Title and Content">
  <p:cSld name="39_Title and Content">
    <p:spTree>
      <p:nvGrpSpPr>
        <p:cNvPr id="1" name="Shape 8105"/>
        <p:cNvGrpSpPr/>
        <p:nvPr/>
      </p:nvGrpSpPr>
      <p:grpSpPr>
        <a:xfrm>
          <a:off x="0" y="0"/>
          <a:ext cx="0" cy="0"/>
          <a:chOff x="0" y="0"/>
          <a:chExt cx="0" cy="0"/>
        </a:xfrm>
      </p:grpSpPr>
      <p:sp>
        <p:nvSpPr>
          <p:cNvPr id="8106" name="Google Shape;8106;p917"/>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8107" name="Google Shape;8107;p917"/>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8108" name="Google Shape;8108;p917"/>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109" name="Google Shape;8109;p917"/>
          <p:cNvSpPr txBox="1">
            <a:spLocks noGrp="1"/>
          </p:cNvSpPr>
          <p:nvPr>
            <p:ph type="title"/>
          </p:nvPr>
        </p:nvSpPr>
        <p:spPr>
          <a:xfrm>
            <a:off x="848991"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10" name="Google Shape;8110;p917"/>
          <p:cNvSpPr txBox="1">
            <a:spLocks noGrp="1"/>
          </p:cNvSpPr>
          <p:nvPr>
            <p:ph type="body" idx="1"/>
          </p:nvPr>
        </p:nvSpPr>
        <p:spPr>
          <a:xfrm>
            <a:off x="848991"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matchingName="18_Two Section | Picture and Copy Layout">
  <p:cSld name="18_Two Section | Picture and Copy Layout">
    <p:spTree>
      <p:nvGrpSpPr>
        <p:cNvPr id="1" name="Shape 8111"/>
        <p:cNvGrpSpPr/>
        <p:nvPr/>
      </p:nvGrpSpPr>
      <p:grpSpPr>
        <a:xfrm>
          <a:off x="0" y="0"/>
          <a:ext cx="0" cy="0"/>
          <a:chOff x="0" y="0"/>
          <a:chExt cx="0" cy="0"/>
        </a:xfrm>
      </p:grpSpPr>
      <p:sp>
        <p:nvSpPr>
          <p:cNvPr id="8112" name="Google Shape;8112;p918"/>
          <p:cNvSpPr/>
          <p:nvPr/>
        </p:nvSpPr>
        <p:spPr>
          <a:xfrm>
            <a:off x="0" y="6313119"/>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113" name="Google Shape;8113;p918"/>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114" name="Google Shape;8114;p918"/>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15" name="Google Shape;8115;p918"/>
          <p:cNvSpPr txBox="1">
            <a:spLocks noGrp="1"/>
          </p:cNvSpPr>
          <p:nvPr>
            <p:ph type="body" idx="2"/>
          </p:nvPr>
        </p:nvSpPr>
        <p:spPr>
          <a:xfrm>
            <a:off x="5549397"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16" name="Google Shape;8116;p918"/>
          <p:cNvSpPr txBox="1">
            <a:spLocks noGrp="1"/>
          </p:cNvSpPr>
          <p:nvPr>
            <p:ph type="title"/>
          </p:nvPr>
        </p:nvSpPr>
        <p:spPr>
          <a:xfrm>
            <a:off x="5549397"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117" name="Google Shape;8117;p91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matchingName="44_Cover">
  <p:cSld name="44_Cover">
    <p:spTree>
      <p:nvGrpSpPr>
        <p:cNvPr id="1" name="Shape 8118"/>
        <p:cNvGrpSpPr/>
        <p:nvPr/>
      </p:nvGrpSpPr>
      <p:grpSpPr>
        <a:xfrm>
          <a:off x="0" y="0"/>
          <a:ext cx="0" cy="0"/>
          <a:chOff x="0" y="0"/>
          <a:chExt cx="0" cy="0"/>
        </a:xfrm>
      </p:grpSpPr>
      <p:sp>
        <p:nvSpPr>
          <p:cNvPr id="8119" name="Google Shape;8119;p919"/>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20" name="Google Shape;8120;p919"/>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21" name="Google Shape;8121;p919"/>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122" name="Google Shape;8122;p919"/>
          <p:cNvSpPr>
            <a:spLocks noGrp="1"/>
          </p:cNvSpPr>
          <p:nvPr>
            <p:ph type="pic" idx="2"/>
          </p:nvPr>
        </p:nvSpPr>
        <p:spPr>
          <a:xfrm>
            <a:off x="7118685" y="233915"/>
            <a:ext cx="5073316" cy="5943600"/>
          </a:xfrm>
          <a:prstGeom prst="rect">
            <a:avLst/>
          </a:prstGeom>
          <a:noFill/>
          <a:ln>
            <a:noFill/>
          </a:ln>
        </p:spPr>
      </p:sp>
      <p:grpSp>
        <p:nvGrpSpPr>
          <p:cNvPr id="8123" name="Google Shape;8123;p919"/>
          <p:cNvGrpSpPr/>
          <p:nvPr/>
        </p:nvGrpSpPr>
        <p:grpSpPr>
          <a:xfrm>
            <a:off x="0" y="5020348"/>
            <a:ext cx="12192000" cy="1837653"/>
            <a:chOff x="0" y="5020348"/>
            <a:chExt cx="12192000" cy="1837653"/>
          </a:xfrm>
        </p:grpSpPr>
        <p:sp>
          <p:nvSpPr>
            <p:cNvPr id="8124" name="Google Shape;8124;p91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25" name="Google Shape;8125;p91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126" name="Google Shape;8126;p91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matchingName="11_Title Slide_Yale Blue">
  <p:cSld name="11_Title Slide_Yale Blue 5">
    <p:spTree>
      <p:nvGrpSpPr>
        <p:cNvPr id="1" name="Shape 8127"/>
        <p:cNvGrpSpPr/>
        <p:nvPr/>
      </p:nvGrpSpPr>
      <p:grpSpPr>
        <a:xfrm>
          <a:off x="0" y="0"/>
          <a:ext cx="0" cy="0"/>
          <a:chOff x="0" y="0"/>
          <a:chExt cx="0" cy="0"/>
        </a:xfrm>
      </p:grpSpPr>
      <p:sp>
        <p:nvSpPr>
          <p:cNvPr id="8128" name="Google Shape;8128;p920"/>
          <p:cNvSpPr txBox="1">
            <a:spLocks noGrp="1"/>
          </p:cNvSpPr>
          <p:nvPr>
            <p:ph type="body" idx="1"/>
          </p:nvPr>
        </p:nvSpPr>
        <p:spPr>
          <a:xfrm>
            <a:off x="2826556" y="5400860"/>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29" name="Google Shape;8129;p920"/>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5"/>
              <a:buFont typeface="Verdana"/>
              <a:buNone/>
              <a:defRPr sz="5335"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30" name="Google Shape;8130;p92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131" name="Google Shape;8131;p9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32" name="Google Shape;8132;p9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8133" name="Google Shape;8133;p920"/>
          <p:cNvSpPr/>
          <p:nvPr/>
        </p:nvSpPr>
        <p:spPr>
          <a:xfrm rot="10800000">
            <a:off x="3"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134" name="Google Shape;8134;p920"/>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135" name="Google Shape;8135;p920"/>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136" name="Google Shape;8136;p920"/>
          <p:cNvPicPr preferRelativeResize="0"/>
          <p:nvPr/>
        </p:nvPicPr>
        <p:blipFill rotWithShape="1">
          <a:blip r:embed="rId2">
            <a:alphaModFix/>
          </a:blip>
          <a:srcRect/>
          <a:stretch/>
        </p:blipFill>
        <p:spPr>
          <a:xfrm>
            <a:off x="2829838" y="4178332"/>
            <a:ext cx="4395959" cy="1140163"/>
          </a:xfrm>
          <a:prstGeom prst="rect">
            <a:avLst/>
          </a:prstGeom>
          <a:noFill/>
          <a:ln>
            <a:noFill/>
          </a:ln>
        </p:spPr>
      </p:pic>
    </p:spTree>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matchingName="4_Title and Bullets Layout">
  <p:cSld name="4_Title and Bullets Layout 4">
    <p:spTree>
      <p:nvGrpSpPr>
        <p:cNvPr id="1" name="Shape 8137"/>
        <p:cNvGrpSpPr/>
        <p:nvPr/>
      </p:nvGrpSpPr>
      <p:grpSpPr>
        <a:xfrm>
          <a:off x="0" y="0"/>
          <a:ext cx="0" cy="0"/>
          <a:chOff x="0" y="0"/>
          <a:chExt cx="0" cy="0"/>
        </a:xfrm>
      </p:grpSpPr>
      <p:sp>
        <p:nvSpPr>
          <p:cNvPr id="8138" name="Google Shape;8138;p921"/>
          <p:cNvSpPr txBox="1">
            <a:spLocks noGrp="1"/>
          </p:cNvSpPr>
          <p:nvPr>
            <p:ph type="title"/>
          </p:nvPr>
        </p:nvSpPr>
        <p:spPr>
          <a:xfrm>
            <a:off x="848992" y="753071"/>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39" name="Google Shape;8139;p921"/>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140" name="Google Shape;8140;p921"/>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141" name="Google Shape;8141;p921"/>
          <p:cNvSpPr txBox="1">
            <a:spLocks noGrp="1"/>
          </p:cNvSpPr>
          <p:nvPr>
            <p:ph type="body" idx="1"/>
          </p:nvPr>
        </p:nvSpPr>
        <p:spPr>
          <a:xfrm>
            <a:off x="848787"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142" name="Google Shape;8142;p92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matchingName="23_Title and Content">
  <p:cSld name="23_Title and Content 4">
    <p:spTree>
      <p:nvGrpSpPr>
        <p:cNvPr id="1" name="Shape 8143"/>
        <p:cNvGrpSpPr/>
        <p:nvPr/>
      </p:nvGrpSpPr>
      <p:grpSpPr>
        <a:xfrm>
          <a:off x="0" y="0"/>
          <a:ext cx="0" cy="0"/>
          <a:chOff x="0" y="0"/>
          <a:chExt cx="0" cy="0"/>
        </a:xfrm>
      </p:grpSpPr>
      <p:sp>
        <p:nvSpPr>
          <p:cNvPr id="8144" name="Google Shape;8144;p922"/>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8145" name="Google Shape;8145;p92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8146" name="Google Shape;8146;p922"/>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147" name="Google Shape;8147;p922"/>
          <p:cNvSpPr txBox="1">
            <a:spLocks noGrp="1"/>
          </p:cNvSpPr>
          <p:nvPr>
            <p:ph type="title"/>
          </p:nvPr>
        </p:nvSpPr>
        <p:spPr>
          <a:xfrm>
            <a:off x="848992" y="776082"/>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48" name="Google Shape;8148;p922"/>
          <p:cNvSpPr txBox="1">
            <a:spLocks noGrp="1"/>
          </p:cNvSpPr>
          <p:nvPr>
            <p:ph type="body" idx="1"/>
          </p:nvPr>
        </p:nvSpPr>
        <p:spPr>
          <a:xfrm>
            <a:off x="848992" y="1637857"/>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matchingName="4_Two Section | Picture and Copy Layout">
  <p:cSld name="4_Two Section | Picture and Copy Layout 4">
    <p:spTree>
      <p:nvGrpSpPr>
        <p:cNvPr id="1" name="Shape 8149"/>
        <p:cNvGrpSpPr/>
        <p:nvPr/>
      </p:nvGrpSpPr>
      <p:grpSpPr>
        <a:xfrm>
          <a:off x="0" y="0"/>
          <a:ext cx="0" cy="0"/>
          <a:chOff x="0" y="0"/>
          <a:chExt cx="0" cy="0"/>
        </a:xfrm>
      </p:grpSpPr>
      <p:sp>
        <p:nvSpPr>
          <p:cNvPr id="8150" name="Google Shape;8150;p923"/>
          <p:cNvSpPr/>
          <p:nvPr/>
        </p:nvSpPr>
        <p:spPr>
          <a:xfrm>
            <a:off x="0" y="6313120"/>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151" name="Google Shape;8151;p923"/>
          <p:cNvSpPr/>
          <p:nvPr/>
        </p:nvSpPr>
        <p:spPr>
          <a:xfrm>
            <a:off x="0" y="6301518"/>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152" name="Google Shape;8152;p923"/>
          <p:cNvSpPr txBox="1">
            <a:spLocks noGrp="1"/>
          </p:cNvSpPr>
          <p:nvPr>
            <p:ph type="body" idx="1"/>
          </p:nvPr>
        </p:nvSpPr>
        <p:spPr>
          <a:xfrm>
            <a:off x="1186832" y="1294456"/>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53" name="Google Shape;8153;p923"/>
          <p:cNvSpPr txBox="1">
            <a:spLocks noGrp="1"/>
          </p:cNvSpPr>
          <p:nvPr>
            <p:ph type="body" idx="2"/>
          </p:nvPr>
        </p:nvSpPr>
        <p:spPr>
          <a:xfrm>
            <a:off x="5549398"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54" name="Google Shape;8154;p923"/>
          <p:cNvSpPr txBox="1">
            <a:spLocks noGrp="1"/>
          </p:cNvSpPr>
          <p:nvPr>
            <p:ph type="title"/>
          </p:nvPr>
        </p:nvSpPr>
        <p:spPr>
          <a:xfrm>
            <a:off x="5549398" y="1123753"/>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155" name="Google Shape;8155;p92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matchingName="18_Cover">
  <p:cSld name="18_Cover">
    <p:spTree>
      <p:nvGrpSpPr>
        <p:cNvPr id="1" name="Shape 8156"/>
        <p:cNvGrpSpPr/>
        <p:nvPr/>
      </p:nvGrpSpPr>
      <p:grpSpPr>
        <a:xfrm>
          <a:off x="0" y="0"/>
          <a:ext cx="0" cy="0"/>
          <a:chOff x="0" y="0"/>
          <a:chExt cx="0" cy="0"/>
        </a:xfrm>
      </p:grpSpPr>
      <p:sp>
        <p:nvSpPr>
          <p:cNvPr id="8157" name="Google Shape;8157;p924"/>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58" name="Google Shape;8158;p924"/>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59" name="Google Shape;8159;p924"/>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160" name="Google Shape;8160;p924"/>
          <p:cNvSpPr>
            <a:spLocks noGrp="1"/>
          </p:cNvSpPr>
          <p:nvPr>
            <p:ph type="pic" idx="2"/>
          </p:nvPr>
        </p:nvSpPr>
        <p:spPr>
          <a:xfrm>
            <a:off x="7118685" y="233915"/>
            <a:ext cx="5073316" cy="5943600"/>
          </a:xfrm>
          <a:prstGeom prst="rect">
            <a:avLst/>
          </a:prstGeom>
          <a:noFill/>
          <a:ln>
            <a:noFill/>
          </a:ln>
        </p:spPr>
      </p:sp>
      <p:grpSp>
        <p:nvGrpSpPr>
          <p:cNvPr id="8161" name="Google Shape;8161;p924"/>
          <p:cNvGrpSpPr/>
          <p:nvPr/>
        </p:nvGrpSpPr>
        <p:grpSpPr>
          <a:xfrm>
            <a:off x="0" y="5020350"/>
            <a:ext cx="12192000" cy="1837653"/>
            <a:chOff x="0" y="5020348"/>
            <a:chExt cx="12192000" cy="1837653"/>
          </a:xfrm>
        </p:grpSpPr>
        <p:sp>
          <p:nvSpPr>
            <p:cNvPr id="8162" name="Google Shape;8162;p92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63" name="Google Shape;8163;p92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164" name="Google Shape;8164;p92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Comparison">
  <p:cSld name="Comparison 7">
    <p:spTree>
      <p:nvGrpSpPr>
        <p:cNvPr id="1" name="Shape 859"/>
        <p:cNvGrpSpPr/>
        <p:nvPr/>
      </p:nvGrpSpPr>
      <p:grpSpPr>
        <a:xfrm>
          <a:off x="0" y="0"/>
          <a:ext cx="0" cy="0"/>
          <a:chOff x="0" y="0"/>
          <a:chExt cx="0" cy="0"/>
        </a:xfrm>
      </p:grpSpPr>
      <p:grpSp>
        <p:nvGrpSpPr>
          <p:cNvPr id="860" name="Google Shape;860;p178"/>
          <p:cNvGrpSpPr/>
          <p:nvPr/>
        </p:nvGrpSpPr>
        <p:grpSpPr>
          <a:xfrm>
            <a:off x="7191543" y="1"/>
            <a:ext cx="5000459" cy="1425992"/>
            <a:chOff x="7191542" y="1"/>
            <a:chExt cx="5000459" cy="1425992"/>
          </a:xfrm>
        </p:grpSpPr>
        <p:pic>
          <p:nvPicPr>
            <p:cNvPr id="861" name="Google Shape;861;p1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62" name="Google Shape;862;p178"/>
            <p:cNvGrpSpPr/>
            <p:nvPr/>
          </p:nvGrpSpPr>
          <p:grpSpPr>
            <a:xfrm>
              <a:off x="7191542" y="1"/>
              <a:ext cx="5000459" cy="1425992"/>
              <a:chOff x="7186272" y="0"/>
              <a:chExt cx="5005729" cy="1427495"/>
            </a:xfrm>
          </p:grpSpPr>
          <p:sp>
            <p:nvSpPr>
              <p:cNvPr id="863" name="Google Shape;863;p1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64" name="Google Shape;864;p1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65" name="Google Shape;865;p178"/>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6" name="Google Shape;866;p178"/>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67" name="Google Shape;867;p178"/>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8" name="Google Shape;868;p17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69" name="Google Shape;869;p17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0" name="Google Shape;870;p17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71" name="Google Shape;871;p1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72" name="Google Shape;872;p1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matchingName="18_Divider">
  <p:cSld name="18_Divider 2">
    <p:bg>
      <p:bgPr>
        <a:solidFill>
          <a:schemeClr val="lt2"/>
        </a:solidFill>
        <a:effectLst/>
      </p:bgPr>
    </p:bg>
    <p:spTree>
      <p:nvGrpSpPr>
        <p:cNvPr id="1" name="Shape 8165"/>
        <p:cNvGrpSpPr/>
        <p:nvPr/>
      </p:nvGrpSpPr>
      <p:grpSpPr>
        <a:xfrm>
          <a:off x="0" y="0"/>
          <a:ext cx="0" cy="0"/>
          <a:chOff x="0" y="0"/>
          <a:chExt cx="0" cy="0"/>
        </a:xfrm>
      </p:grpSpPr>
      <p:grpSp>
        <p:nvGrpSpPr>
          <p:cNvPr id="8166" name="Google Shape;8166;p925"/>
          <p:cNvGrpSpPr/>
          <p:nvPr/>
        </p:nvGrpSpPr>
        <p:grpSpPr>
          <a:xfrm>
            <a:off x="0" y="5020348"/>
            <a:ext cx="12192000" cy="1837653"/>
            <a:chOff x="0" y="5020347"/>
            <a:chExt cx="12192000" cy="1837653"/>
          </a:xfrm>
        </p:grpSpPr>
        <p:sp>
          <p:nvSpPr>
            <p:cNvPr id="8167" name="Google Shape;8167;p92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68" name="Google Shape;8168;p92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69" name="Google Shape;8169;p92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170" name="Google Shape;8170;p92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171" name="Google Shape;8171;p925"/>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72" name="Google Shape;8172;p925"/>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matchingName="19_Cover">
  <p:cSld name="19_Cover 2">
    <p:spTree>
      <p:nvGrpSpPr>
        <p:cNvPr id="1" name="Shape 8173"/>
        <p:cNvGrpSpPr/>
        <p:nvPr/>
      </p:nvGrpSpPr>
      <p:grpSpPr>
        <a:xfrm>
          <a:off x="0" y="0"/>
          <a:ext cx="0" cy="0"/>
          <a:chOff x="0" y="0"/>
          <a:chExt cx="0" cy="0"/>
        </a:xfrm>
      </p:grpSpPr>
      <p:sp>
        <p:nvSpPr>
          <p:cNvPr id="8174" name="Google Shape;8174;p926"/>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75" name="Google Shape;8175;p926"/>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76" name="Google Shape;8176;p926"/>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177" name="Google Shape;8177;p926"/>
          <p:cNvSpPr>
            <a:spLocks noGrp="1"/>
          </p:cNvSpPr>
          <p:nvPr>
            <p:ph type="pic" idx="2"/>
          </p:nvPr>
        </p:nvSpPr>
        <p:spPr>
          <a:xfrm>
            <a:off x="7118685" y="233915"/>
            <a:ext cx="5073316" cy="5943600"/>
          </a:xfrm>
          <a:prstGeom prst="rect">
            <a:avLst/>
          </a:prstGeom>
          <a:noFill/>
          <a:ln>
            <a:noFill/>
          </a:ln>
        </p:spPr>
      </p:sp>
      <p:grpSp>
        <p:nvGrpSpPr>
          <p:cNvPr id="8178" name="Google Shape;8178;p926"/>
          <p:cNvGrpSpPr/>
          <p:nvPr/>
        </p:nvGrpSpPr>
        <p:grpSpPr>
          <a:xfrm>
            <a:off x="0" y="5020348"/>
            <a:ext cx="12192000" cy="1837653"/>
            <a:chOff x="0" y="5020348"/>
            <a:chExt cx="12192000" cy="1837653"/>
          </a:xfrm>
        </p:grpSpPr>
        <p:sp>
          <p:nvSpPr>
            <p:cNvPr id="8179" name="Google Shape;8179;p92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80" name="Google Shape;8180;p92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181" name="Google Shape;8181;p92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matchingName="15_Cover">
  <p:cSld name="15_Cover 2">
    <p:spTree>
      <p:nvGrpSpPr>
        <p:cNvPr id="1" name="Shape 8182"/>
        <p:cNvGrpSpPr/>
        <p:nvPr/>
      </p:nvGrpSpPr>
      <p:grpSpPr>
        <a:xfrm>
          <a:off x="0" y="0"/>
          <a:ext cx="0" cy="0"/>
          <a:chOff x="0" y="0"/>
          <a:chExt cx="0" cy="0"/>
        </a:xfrm>
      </p:grpSpPr>
      <p:sp>
        <p:nvSpPr>
          <p:cNvPr id="8183" name="Google Shape;8183;p927"/>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84" name="Google Shape;8184;p927"/>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85" name="Google Shape;8185;p927"/>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186" name="Google Shape;8186;p927"/>
          <p:cNvSpPr>
            <a:spLocks noGrp="1"/>
          </p:cNvSpPr>
          <p:nvPr>
            <p:ph type="pic" idx="2"/>
          </p:nvPr>
        </p:nvSpPr>
        <p:spPr>
          <a:xfrm>
            <a:off x="7118684" y="233915"/>
            <a:ext cx="5073316" cy="5943600"/>
          </a:xfrm>
          <a:prstGeom prst="rect">
            <a:avLst/>
          </a:prstGeom>
          <a:noFill/>
          <a:ln>
            <a:noFill/>
          </a:ln>
        </p:spPr>
      </p:sp>
      <p:grpSp>
        <p:nvGrpSpPr>
          <p:cNvPr id="8187" name="Google Shape;8187;p927"/>
          <p:cNvGrpSpPr/>
          <p:nvPr/>
        </p:nvGrpSpPr>
        <p:grpSpPr>
          <a:xfrm>
            <a:off x="0" y="5020349"/>
            <a:ext cx="12192000" cy="1837653"/>
            <a:chOff x="0" y="5020348"/>
            <a:chExt cx="12192000" cy="1837653"/>
          </a:xfrm>
        </p:grpSpPr>
        <p:sp>
          <p:nvSpPr>
            <p:cNvPr id="8188" name="Google Shape;8188;p92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89" name="Google Shape;8189;p92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190" name="Google Shape;8190;p92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matchingName="15_Divider">
  <p:cSld name="15_Divider 2">
    <p:bg>
      <p:bgPr>
        <a:solidFill>
          <a:schemeClr val="lt2"/>
        </a:solidFill>
        <a:effectLst/>
      </p:bgPr>
    </p:bg>
    <p:spTree>
      <p:nvGrpSpPr>
        <p:cNvPr id="1" name="Shape 8191"/>
        <p:cNvGrpSpPr/>
        <p:nvPr/>
      </p:nvGrpSpPr>
      <p:grpSpPr>
        <a:xfrm>
          <a:off x="0" y="0"/>
          <a:ext cx="0" cy="0"/>
          <a:chOff x="0" y="0"/>
          <a:chExt cx="0" cy="0"/>
        </a:xfrm>
      </p:grpSpPr>
      <p:grpSp>
        <p:nvGrpSpPr>
          <p:cNvPr id="8192" name="Google Shape;8192;p928"/>
          <p:cNvGrpSpPr/>
          <p:nvPr/>
        </p:nvGrpSpPr>
        <p:grpSpPr>
          <a:xfrm>
            <a:off x="0" y="5020348"/>
            <a:ext cx="12192000" cy="1837653"/>
            <a:chOff x="0" y="5020347"/>
            <a:chExt cx="12192000" cy="1837653"/>
          </a:xfrm>
        </p:grpSpPr>
        <p:sp>
          <p:nvSpPr>
            <p:cNvPr id="8193" name="Google Shape;8193;p92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94" name="Google Shape;8194;p92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95" name="Google Shape;8195;p92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196" name="Google Shape;8196;p92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197" name="Google Shape;8197;p928"/>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98" name="Google Shape;8198;p928"/>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matchingName="15_Photo Slide">
  <p:cSld name="15_Photo Slide">
    <p:spTree>
      <p:nvGrpSpPr>
        <p:cNvPr id="1" name="Shape 8199"/>
        <p:cNvGrpSpPr/>
        <p:nvPr/>
      </p:nvGrpSpPr>
      <p:grpSpPr>
        <a:xfrm>
          <a:off x="0" y="0"/>
          <a:ext cx="0" cy="0"/>
          <a:chOff x="0" y="0"/>
          <a:chExt cx="0" cy="0"/>
        </a:xfrm>
      </p:grpSpPr>
      <p:sp>
        <p:nvSpPr>
          <p:cNvPr id="8200" name="Google Shape;8200;p929"/>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201" name="Google Shape;8201;p92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202" name="Google Shape;8202;p929"/>
          <p:cNvGrpSpPr/>
          <p:nvPr/>
        </p:nvGrpSpPr>
        <p:grpSpPr>
          <a:xfrm>
            <a:off x="0" y="5379427"/>
            <a:ext cx="2807368" cy="753891"/>
            <a:chOff x="0" y="5379426"/>
            <a:chExt cx="2807368" cy="753891"/>
          </a:xfrm>
        </p:grpSpPr>
        <p:sp>
          <p:nvSpPr>
            <p:cNvPr id="8203" name="Google Shape;8203;p92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04" name="Google Shape;8204;p92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205" name="Google Shape;8205;p929"/>
          <p:cNvSpPr>
            <a:spLocks noGrp="1"/>
          </p:cNvSpPr>
          <p:nvPr>
            <p:ph type="pic" idx="2"/>
          </p:nvPr>
        </p:nvSpPr>
        <p:spPr>
          <a:xfrm>
            <a:off x="2807368" y="457202"/>
            <a:ext cx="8915400" cy="5943598"/>
          </a:xfrm>
          <a:prstGeom prst="rect">
            <a:avLst/>
          </a:prstGeom>
          <a:noFill/>
          <a:ln>
            <a:noFill/>
          </a:ln>
        </p:spPr>
      </p:sp>
      <p:pic>
        <p:nvPicPr>
          <p:cNvPr id="8206" name="Google Shape;8206;p929"/>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matchingName="38_Quotation">
  <p:cSld name="38_Quotation 2">
    <p:spTree>
      <p:nvGrpSpPr>
        <p:cNvPr id="1" name="Shape 8207"/>
        <p:cNvGrpSpPr/>
        <p:nvPr/>
      </p:nvGrpSpPr>
      <p:grpSpPr>
        <a:xfrm>
          <a:off x="0" y="0"/>
          <a:ext cx="0" cy="0"/>
          <a:chOff x="0" y="0"/>
          <a:chExt cx="0" cy="0"/>
        </a:xfrm>
      </p:grpSpPr>
      <p:sp>
        <p:nvSpPr>
          <p:cNvPr id="8208" name="Google Shape;8208;p93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09" name="Google Shape;8209;p93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10" name="Google Shape;8210;p93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11" name="Google Shape;8211;p93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212" name="Google Shape;8212;p9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213" name="Google Shape;8213;p9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214" name="Google Shape;8214;p930"/>
          <p:cNvGrpSpPr/>
          <p:nvPr/>
        </p:nvGrpSpPr>
        <p:grpSpPr>
          <a:xfrm>
            <a:off x="7191543" y="1"/>
            <a:ext cx="5000459" cy="1425992"/>
            <a:chOff x="7191542" y="1"/>
            <a:chExt cx="5000459" cy="1425992"/>
          </a:xfrm>
        </p:grpSpPr>
        <p:pic>
          <p:nvPicPr>
            <p:cNvPr id="8215" name="Google Shape;8215;p9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216" name="Google Shape;8216;p930"/>
            <p:cNvGrpSpPr/>
            <p:nvPr/>
          </p:nvGrpSpPr>
          <p:grpSpPr>
            <a:xfrm>
              <a:off x="7191542" y="1"/>
              <a:ext cx="5000459" cy="1425992"/>
              <a:chOff x="7186272" y="0"/>
              <a:chExt cx="5005729" cy="1427495"/>
            </a:xfrm>
          </p:grpSpPr>
          <p:sp>
            <p:nvSpPr>
              <p:cNvPr id="8217" name="Google Shape;8217;p9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218" name="Google Shape;8218;p9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219" name="Google Shape;8219;p93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matchingName="16_Title and Content">
  <p:cSld name="16_Title and Content 2">
    <p:spTree>
      <p:nvGrpSpPr>
        <p:cNvPr id="1" name="Shape 8220"/>
        <p:cNvGrpSpPr/>
        <p:nvPr/>
      </p:nvGrpSpPr>
      <p:grpSpPr>
        <a:xfrm>
          <a:off x="0" y="0"/>
          <a:ext cx="0" cy="0"/>
          <a:chOff x="0" y="0"/>
          <a:chExt cx="0" cy="0"/>
        </a:xfrm>
      </p:grpSpPr>
      <p:grpSp>
        <p:nvGrpSpPr>
          <p:cNvPr id="8221" name="Google Shape;8221;p931"/>
          <p:cNvGrpSpPr/>
          <p:nvPr/>
        </p:nvGrpSpPr>
        <p:grpSpPr>
          <a:xfrm>
            <a:off x="7191543" y="1"/>
            <a:ext cx="5000459" cy="1425992"/>
            <a:chOff x="7191542" y="1"/>
            <a:chExt cx="5000459" cy="1425992"/>
          </a:xfrm>
        </p:grpSpPr>
        <p:pic>
          <p:nvPicPr>
            <p:cNvPr id="8222" name="Google Shape;8222;p9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223" name="Google Shape;8223;p931"/>
            <p:cNvGrpSpPr/>
            <p:nvPr/>
          </p:nvGrpSpPr>
          <p:grpSpPr>
            <a:xfrm>
              <a:off x="7191542" y="1"/>
              <a:ext cx="5000459" cy="1425992"/>
              <a:chOff x="7186272" y="0"/>
              <a:chExt cx="5005729" cy="1427495"/>
            </a:xfrm>
          </p:grpSpPr>
          <p:sp>
            <p:nvSpPr>
              <p:cNvPr id="8224" name="Google Shape;8224;p9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225" name="Google Shape;8225;p9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226" name="Google Shape;8226;p93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27" name="Google Shape;8227;p93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28" name="Google Shape;8228;p93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229" name="Google Shape;8229;p9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230" name="Google Shape;8230;p9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matchingName="15_Two Content">
  <p:cSld name="15_Two Content 2">
    <p:spTree>
      <p:nvGrpSpPr>
        <p:cNvPr id="1" name="Shape 8231"/>
        <p:cNvGrpSpPr/>
        <p:nvPr/>
      </p:nvGrpSpPr>
      <p:grpSpPr>
        <a:xfrm>
          <a:off x="0" y="0"/>
          <a:ext cx="0" cy="0"/>
          <a:chOff x="0" y="0"/>
          <a:chExt cx="0" cy="0"/>
        </a:xfrm>
      </p:grpSpPr>
      <p:sp>
        <p:nvSpPr>
          <p:cNvPr id="8232" name="Google Shape;8232;p9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33" name="Google Shape;8233;p932"/>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234" name="Google Shape;8234;p932"/>
          <p:cNvGrpSpPr/>
          <p:nvPr/>
        </p:nvGrpSpPr>
        <p:grpSpPr>
          <a:xfrm>
            <a:off x="7191543" y="1"/>
            <a:ext cx="5000459" cy="1425992"/>
            <a:chOff x="7191542" y="1"/>
            <a:chExt cx="5000459" cy="1425992"/>
          </a:xfrm>
        </p:grpSpPr>
        <p:pic>
          <p:nvPicPr>
            <p:cNvPr id="8235" name="Google Shape;8235;p9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236" name="Google Shape;8236;p932"/>
            <p:cNvGrpSpPr/>
            <p:nvPr/>
          </p:nvGrpSpPr>
          <p:grpSpPr>
            <a:xfrm>
              <a:off x="7191542" y="1"/>
              <a:ext cx="5000459" cy="1425992"/>
              <a:chOff x="7186272" y="0"/>
              <a:chExt cx="5005729" cy="1427495"/>
            </a:xfrm>
          </p:grpSpPr>
          <p:sp>
            <p:nvSpPr>
              <p:cNvPr id="8237" name="Google Shape;8237;p9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238" name="Google Shape;8238;p9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239" name="Google Shape;8239;p932"/>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40" name="Google Shape;8240;p932"/>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241" name="Google Shape;8241;p9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242" name="Google Shape;8242;p9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matchingName="15_Comparison">
  <p:cSld name="15_Comparison 3">
    <p:spTree>
      <p:nvGrpSpPr>
        <p:cNvPr id="1" name="Shape 8243"/>
        <p:cNvGrpSpPr/>
        <p:nvPr/>
      </p:nvGrpSpPr>
      <p:grpSpPr>
        <a:xfrm>
          <a:off x="0" y="0"/>
          <a:ext cx="0" cy="0"/>
          <a:chOff x="0" y="0"/>
          <a:chExt cx="0" cy="0"/>
        </a:xfrm>
      </p:grpSpPr>
      <p:grpSp>
        <p:nvGrpSpPr>
          <p:cNvPr id="8244" name="Google Shape;8244;p933"/>
          <p:cNvGrpSpPr/>
          <p:nvPr/>
        </p:nvGrpSpPr>
        <p:grpSpPr>
          <a:xfrm>
            <a:off x="7191543" y="1"/>
            <a:ext cx="5000459" cy="1425992"/>
            <a:chOff x="7191542" y="1"/>
            <a:chExt cx="5000459" cy="1425992"/>
          </a:xfrm>
        </p:grpSpPr>
        <p:pic>
          <p:nvPicPr>
            <p:cNvPr id="8245" name="Google Shape;8245;p9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246" name="Google Shape;8246;p933"/>
            <p:cNvGrpSpPr/>
            <p:nvPr/>
          </p:nvGrpSpPr>
          <p:grpSpPr>
            <a:xfrm>
              <a:off x="7191542" y="1"/>
              <a:ext cx="5000459" cy="1425992"/>
              <a:chOff x="7186272" y="0"/>
              <a:chExt cx="5005729" cy="1427495"/>
            </a:xfrm>
          </p:grpSpPr>
          <p:sp>
            <p:nvSpPr>
              <p:cNvPr id="8247" name="Google Shape;8247;p9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248" name="Google Shape;8248;p9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249" name="Google Shape;8249;p933"/>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50" name="Google Shape;8250;p933"/>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251" name="Google Shape;8251;p933"/>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52" name="Google Shape;8252;p93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253" name="Google Shape;8253;p93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54" name="Google Shape;8254;p93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255" name="Google Shape;8255;p9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256" name="Google Shape;8256;p9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matchingName="15_Title Only">
  <p:cSld name="15_Title Only 2">
    <p:spTree>
      <p:nvGrpSpPr>
        <p:cNvPr id="1" name="Shape 8257"/>
        <p:cNvGrpSpPr/>
        <p:nvPr/>
      </p:nvGrpSpPr>
      <p:grpSpPr>
        <a:xfrm>
          <a:off x="0" y="0"/>
          <a:ext cx="0" cy="0"/>
          <a:chOff x="0" y="0"/>
          <a:chExt cx="0" cy="0"/>
        </a:xfrm>
      </p:grpSpPr>
      <p:grpSp>
        <p:nvGrpSpPr>
          <p:cNvPr id="8258" name="Google Shape;8258;p934"/>
          <p:cNvGrpSpPr/>
          <p:nvPr/>
        </p:nvGrpSpPr>
        <p:grpSpPr>
          <a:xfrm>
            <a:off x="7191543" y="1"/>
            <a:ext cx="5000459" cy="1425992"/>
            <a:chOff x="7191542" y="1"/>
            <a:chExt cx="5000459" cy="1425992"/>
          </a:xfrm>
        </p:grpSpPr>
        <p:pic>
          <p:nvPicPr>
            <p:cNvPr id="8259" name="Google Shape;8259;p9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260" name="Google Shape;8260;p934"/>
            <p:cNvGrpSpPr/>
            <p:nvPr/>
          </p:nvGrpSpPr>
          <p:grpSpPr>
            <a:xfrm>
              <a:off x="7191542" y="1"/>
              <a:ext cx="5000459" cy="1425992"/>
              <a:chOff x="7186272" y="0"/>
              <a:chExt cx="5005729" cy="1427495"/>
            </a:xfrm>
          </p:grpSpPr>
          <p:sp>
            <p:nvSpPr>
              <p:cNvPr id="8261" name="Google Shape;8261;p9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262" name="Google Shape;8262;p9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263" name="Google Shape;8263;p9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64" name="Google Shape;8264;p93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265" name="Google Shape;8265;p9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266" name="Google Shape;8266;p9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873"/>
        <p:cNvGrpSpPr/>
        <p:nvPr/>
      </p:nvGrpSpPr>
      <p:grpSpPr>
        <a:xfrm>
          <a:off x="0" y="0"/>
          <a:ext cx="0" cy="0"/>
          <a:chOff x="0" y="0"/>
          <a:chExt cx="0" cy="0"/>
        </a:xfrm>
      </p:grpSpPr>
      <p:sp>
        <p:nvSpPr>
          <p:cNvPr id="874" name="Google Shape;874;p17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75" name="Google Shape;875;p17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6" name="Google Shape;876;p17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77" name="Google Shape;877;p179"/>
          <p:cNvSpPr>
            <a:spLocks noGrp="1"/>
          </p:cNvSpPr>
          <p:nvPr>
            <p:ph type="pic" idx="2"/>
          </p:nvPr>
        </p:nvSpPr>
        <p:spPr>
          <a:xfrm>
            <a:off x="7118684" y="233915"/>
            <a:ext cx="5073316" cy="5943600"/>
          </a:xfrm>
          <a:prstGeom prst="rect">
            <a:avLst/>
          </a:prstGeom>
          <a:noFill/>
          <a:ln>
            <a:noFill/>
          </a:ln>
        </p:spPr>
      </p:sp>
      <p:grpSp>
        <p:nvGrpSpPr>
          <p:cNvPr id="878" name="Google Shape;878;p179"/>
          <p:cNvGrpSpPr/>
          <p:nvPr/>
        </p:nvGrpSpPr>
        <p:grpSpPr>
          <a:xfrm>
            <a:off x="0" y="5020348"/>
            <a:ext cx="12192000" cy="1837653"/>
            <a:chOff x="0" y="5020348"/>
            <a:chExt cx="12192000" cy="1837653"/>
          </a:xfrm>
        </p:grpSpPr>
        <p:sp>
          <p:nvSpPr>
            <p:cNvPr id="879" name="Google Shape;879;p17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80" name="Google Shape;880;p17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81" name="Google Shape;881;p17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matchingName="15_End">
  <p:cSld name="15_End">
    <p:spTree>
      <p:nvGrpSpPr>
        <p:cNvPr id="1" name="Shape 8267"/>
        <p:cNvGrpSpPr/>
        <p:nvPr/>
      </p:nvGrpSpPr>
      <p:grpSpPr>
        <a:xfrm>
          <a:off x="0" y="0"/>
          <a:ext cx="0" cy="0"/>
          <a:chOff x="0" y="0"/>
          <a:chExt cx="0" cy="0"/>
        </a:xfrm>
      </p:grpSpPr>
      <p:grpSp>
        <p:nvGrpSpPr>
          <p:cNvPr id="8268" name="Google Shape;8268;p935"/>
          <p:cNvGrpSpPr/>
          <p:nvPr/>
        </p:nvGrpSpPr>
        <p:grpSpPr>
          <a:xfrm>
            <a:off x="0" y="0"/>
            <a:ext cx="12192000" cy="2148830"/>
            <a:chOff x="0" y="0"/>
            <a:chExt cx="12192000" cy="2148830"/>
          </a:xfrm>
        </p:grpSpPr>
        <p:sp>
          <p:nvSpPr>
            <p:cNvPr id="8269" name="Google Shape;8269;p93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270" name="Google Shape;8270;p93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8271" name="Google Shape;8271;p935"/>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72" name="Google Shape;8272;p935"/>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73" name="Google Shape;8273;p93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274" name="Google Shape;8274;p935"/>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8275" name="Google Shape;8275;p93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matchingName="14_Blank">
  <p:cSld name="14_Blank 2">
    <p:spTree>
      <p:nvGrpSpPr>
        <p:cNvPr id="1" name="Shape 8276"/>
        <p:cNvGrpSpPr/>
        <p:nvPr/>
      </p:nvGrpSpPr>
      <p:grpSpPr>
        <a:xfrm>
          <a:off x="0" y="0"/>
          <a:ext cx="0" cy="0"/>
          <a:chOff x="0" y="0"/>
          <a:chExt cx="0" cy="0"/>
        </a:xfrm>
      </p:grpSpPr>
      <p:sp>
        <p:nvSpPr>
          <p:cNvPr id="8277" name="Google Shape;8277;p93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278" name="Google Shape;8278;p9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279" name="Google Shape;8279;p9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280" name="Google Shape;8280;p936"/>
          <p:cNvGrpSpPr/>
          <p:nvPr/>
        </p:nvGrpSpPr>
        <p:grpSpPr>
          <a:xfrm>
            <a:off x="7191543" y="1"/>
            <a:ext cx="5000459" cy="1425992"/>
            <a:chOff x="7191542" y="1"/>
            <a:chExt cx="5000459" cy="1425992"/>
          </a:xfrm>
        </p:grpSpPr>
        <p:pic>
          <p:nvPicPr>
            <p:cNvPr id="8281" name="Google Shape;8281;p9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282" name="Google Shape;8282;p936"/>
            <p:cNvGrpSpPr/>
            <p:nvPr/>
          </p:nvGrpSpPr>
          <p:grpSpPr>
            <a:xfrm>
              <a:off x="7191542" y="1"/>
              <a:ext cx="5000459" cy="1425992"/>
              <a:chOff x="7186272" y="0"/>
              <a:chExt cx="5005729" cy="1427495"/>
            </a:xfrm>
          </p:grpSpPr>
          <p:sp>
            <p:nvSpPr>
              <p:cNvPr id="8283" name="Google Shape;8283;p9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284" name="Google Shape;8284;p9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matchingName="16_Cover">
  <p:cSld name="16_Cover">
    <p:spTree>
      <p:nvGrpSpPr>
        <p:cNvPr id="1" name="Shape 8285"/>
        <p:cNvGrpSpPr/>
        <p:nvPr/>
      </p:nvGrpSpPr>
      <p:grpSpPr>
        <a:xfrm>
          <a:off x="0" y="0"/>
          <a:ext cx="0" cy="0"/>
          <a:chOff x="0" y="0"/>
          <a:chExt cx="0" cy="0"/>
        </a:xfrm>
      </p:grpSpPr>
      <p:sp>
        <p:nvSpPr>
          <p:cNvPr id="8286" name="Google Shape;8286;p937"/>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87" name="Google Shape;8287;p937"/>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88" name="Google Shape;8288;p937"/>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289" name="Google Shape;8289;p937"/>
          <p:cNvSpPr>
            <a:spLocks noGrp="1"/>
          </p:cNvSpPr>
          <p:nvPr>
            <p:ph type="pic" idx="2"/>
          </p:nvPr>
        </p:nvSpPr>
        <p:spPr>
          <a:xfrm>
            <a:off x="7118684" y="233915"/>
            <a:ext cx="5073316" cy="5943600"/>
          </a:xfrm>
          <a:prstGeom prst="rect">
            <a:avLst/>
          </a:prstGeom>
          <a:noFill/>
          <a:ln>
            <a:noFill/>
          </a:ln>
        </p:spPr>
      </p:sp>
      <p:grpSp>
        <p:nvGrpSpPr>
          <p:cNvPr id="8290" name="Google Shape;8290;p937"/>
          <p:cNvGrpSpPr/>
          <p:nvPr/>
        </p:nvGrpSpPr>
        <p:grpSpPr>
          <a:xfrm>
            <a:off x="0" y="5020349"/>
            <a:ext cx="12192000" cy="1837653"/>
            <a:chOff x="0" y="5020348"/>
            <a:chExt cx="12192000" cy="1837653"/>
          </a:xfrm>
        </p:grpSpPr>
        <p:sp>
          <p:nvSpPr>
            <p:cNvPr id="8291" name="Google Shape;8291;p93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92" name="Google Shape;8292;p93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293" name="Google Shape;8293;p93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matchingName="16_Divider">
  <p:cSld name="16_Divider">
    <p:bg>
      <p:bgPr>
        <a:solidFill>
          <a:schemeClr val="lt2"/>
        </a:solidFill>
        <a:effectLst/>
      </p:bgPr>
    </p:bg>
    <p:spTree>
      <p:nvGrpSpPr>
        <p:cNvPr id="1" name="Shape 8294"/>
        <p:cNvGrpSpPr/>
        <p:nvPr/>
      </p:nvGrpSpPr>
      <p:grpSpPr>
        <a:xfrm>
          <a:off x="0" y="0"/>
          <a:ext cx="0" cy="0"/>
          <a:chOff x="0" y="0"/>
          <a:chExt cx="0" cy="0"/>
        </a:xfrm>
      </p:grpSpPr>
      <p:grpSp>
        <p:nvGrpSpPr>
          <p:cNvPr id="8295" name="Google Shape;8295;p938"/>
          <p:cNvGrpSpPr/>
          <p:nvPr/>
        </p:nvGrpSpPr>
        <p:grpSpPr>
          <a:xfrm>
            <a:off x="0" y="5020348"/>
            <a:ext cx="12192000" cy="1837653"/>
            <a:chOff x="0" y="5020347"/>
            <a:chExt cx="12192000" cy="1837653"/>
          </a:xfrm>
        </p:grpSpPr>
        <p:sp>
          <p:nvSpPr>
            <p:cNvPr id="8296" name="Google Shape;8296;p93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97" name="Google Shape;8297;p93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98" name="Google Shape;8298;p93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299" name="Google Shape;8299;p93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300" name="Google Shape;8300;p938"/>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01" name="Google Shape;8301;p938"/>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matchingName="16_Photo Slide">
  <p:cSld name="16_Photo Slide 3">
    <p:spTree>
      <p:nvGrpSpPr>
        <p:cNvPr id="1" name="Shape 8302"/>
        <p:cNvGrpSpPr/>
        <p:nvPr/>
      </p:nvGrpSpPr>
      <p:grpSpPr>
        <a:xfrm>
          <a:off x="0" y="0"/>
          <a:ext cx="0" cy="0"/>
          <a:chOff x="0" y="0"/>
          <a:chExt cx="0" cy="0"/>
        </a:xfrm>
      </p:grpSpPr>
      <p:sp>
        <p:nvSpPr>
          <p:cNvPr id="8303" name="Google Shape;8303;p939"/>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304" name="Google Shape;8304;p93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305" name="Google Shape;8305;p939"/>
          <p:cNvGrpSpPr/>
          <p:nvPr/>
        </p:nvGrpSpPr>
        <p:grpSpPr>
          <a:xfrm>
            <a:off x="0" y="5379427"/>
            <a:ext cx="2807368" cy="753891"/>
            <a:chOff x="0" y="5379426"/>
            <a:chExt cx="2807368" cy="753891"/>
          </a:xfrm>
        </p:grpSpPr>
        <p:sp>
          <p:nvSpPr>
            <p:cNvPr id="8306" name="Google Shape;8306;p93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07" name="Google Shape;8307;p93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308" name="Google Shape;8308;p939"/>
          <p:cNvSpPr>
            <a:spLocks noGrp="1"/>
          </p:cNvSpPr>
          <p:nvPr>
            <p:ph type="pic" idx="2"/>
          </p:nvPr>
        </p:nvSpPr>
        <p:spPr>
          <a:xfrm>
            <a:off x="2807368" y="457202"/>
            <a:ext cx="8915400" cy="5943598"/>
          </a:xfrm>
          <a:prstGeom prst="rect">
            <a:avLst/>
          </a:prstGeom>
          <a:noFill/>
          <a:ln>
            <a:noFill/>
          </a:ln>
        </p:spPr>
      </p:sp>
      <p:pic>
        <p:nvPicPr>
          <p:cNvPr id="8309" name="Google Shape;8309;p939"/>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matchingName="16_Cover">
  <p:cSld name="16_Cover 2">
    <p:spTree>
      <p:nvGrpSpPr>
        <p:cNvPr id="1" name="Shape 8310"/>
        <p:cNvGrpSpPr/>
        <p:nvPr/>
      </p:nvGrpSpPr>
      <p:grpSpPr>
        <a:xfrm>
          <a:off x="0" y="0"/>
          <a:ext cx="0" cy="0"/>
          <a:chOff x="0" y="0"/>
          <a:chExt cx="0" cy="0"/>
        </a:xfrm>
      </p:grpSpPr>
      <p:sp>
        <p:nvSpPr>
          <p:cNvPr id="8311" name="Google Shape;8311;p940"/>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12" name="Google Shape;8312;p940"/>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13" name="Google Shape;8313;p940"/>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314" name="Google Shape;8314;p940"/>
          <p:cNvSpPr>
            <a:spLocks noGrp="1"/>
          </p:cNvSpPr>
          <p:nvPr>
            <p:ph type="pic" idx="2"/>
          </p:nvPr>
        </p:nvSpPr>
        <p:spPr>
          <a:xfrm>
            <a:off x="7118684" y="233915"/>
            <a:ext cx="5073316" cy="5943600"/>
          </a:xfrm>
          <a:prstGeom prst="rect">
            <a:avLst/>
          </a:prstGeom>
          <a:noFill/>
          <a:ln>
            <a:noFill/>
          </a:ln>
        </p:spPr>
      </p:sp>
      <p:grpSp>
        <p:nvGrpSpPr>
          <p:cNvPr id="8315" name="Google Shape;8315;p940"/>
          <p:cNvGrpSpPr/>
          <p:nvPr/>
        </p:nvGrpSpPr>
        <p:grpSpPr>
          <a:xfrm>
            <a:off x="0" y="5020349"/>
            <a:ext cx="12192000" cy="1837653"/>
            <a:chOff x="0" y="5020348"/>
            <a:chExt cx="12192000" cy="1837653"/>
          </a:xfrm>
        </p:grpSpPr>
        <p:sp>
          <p:nvSpPr>
            <p:cNvPr id="8316" name="Google Shape;8316;p94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17" name="Google Shape;8317;p94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318" name="Google Shape;8318;p94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matchingName="16_Divider">
  <p:cSld name="16_Divider 2">
    <p:bg>
      <p:bgPr>
        <a:solidFill>
          <a:schemeClr val="lt2"/>
        </a:solidFill>
        <a:effectLst/>
      </p:bgPr>
    </p:bg>
    <p:spTree>
      <p:nvGrpSpPr>
        <p:cNvPr id="1" name="Shape 8319"/>
        <p:cNvGrpSpPr/>
        <p:nvPr/>
      </p:nvGrpSpPr>
      <p:grpSpPr>
        <a:xfrm>
          <a:off x="0" y="0"/>
          <a:ext cx="0" cy="0"/>
          <a:chOff x="0" y="0"/>
          <a:chExt cx="0" cy="0"/>
        </a:xfrm>
      </p:grpSpPr>
      <p:grpSp>
        <p:nvGrpSpPr>
          <p:cNvPr id="8320" name="Google Shape;8320;p941"/>
          <p:cNvGrpSpPr/>
          <p:nvPr/>
        </p:nvGrpSpPr>
        <p:grpSpPr>
          <a:xfrm>
            <a:off x="0" y="5020348"/>
            <a:ext cx="12192000" cy="1837653"/>
            <a:chOff x="0" y="5020347"/>
            <a:chExt cx="12192000" cy="1837653"/>
          </a:xfrm>
        </p:grpSpPr>
        <p:sp>
          <p:nvSpPr>
            <p:cNvPr id="8321" name="Google Shape;8321;p94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22" name="Google Shape;8322;p94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23" name="Google Shape;8323;p94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324" name="Google Shape;8324;p94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325" name="Google Shape;8325;p941"/>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26" name="Google Shape;8326;p941"/>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matchingName="16_Photo Slide">
  <p:cSld name="16_Photo Slide 4">
    <p:spTree>
      <p:nvGrpSpPr>
        <p:cNvPr id="1" name="Shape 8327"/>
        <p:cNvGrpSpPr/>
        <p:nvPr/>
      </p:nvGrpSpPr>
      <p:grpSpPr>
        <a:xfrm>
          <a:off x="0" y="0"/>
          <a:ext cx="0" cy="0"/>
          <a:chOff x="0" y="0"/>
          <a:chExt cx="0" cy="0"/>
        </a:xfrm>
      </p:grpSpPr>
      <p:sp>
        <p:nvSpPr>
          <p:cNvPr id="8328" name="Google Shape;8328;p942"/>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329" name="Google Shape;8329;p94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330" name="Google Shape;8330;p942"/>
          <p:cNvGrpSpPr/>
          <p:nvPr/>
        </p:nvGrpSpPr>
        <p:grpSpPr>
          <a:xfrm>
            <a:off x="0" y="5379427"/>
            <a:ext cx="2807368" cy="753891"/>
            <a:chOff x="0" y="5379426"/>
            <a:chExt cx="2807368" cy="753891"/>
          </a:xfrm>
        </p:grpSpPr>
        <p:sp>
          <p:nvSpPr>
            <p:cNvPr id="8331" name="Google Shape;8331;p94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32" name="Google Shape;8332;p94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333" name="Google Shape;8333;p942"/>
          <p:cNvSpPr>
            <a:spLocks noGrp="1"/>
          </p:cNvSpPr>
          <p:nvPr>
            <p:ph type="pic" idx="2"/>
          </p:nvPr>
        </p:nvSpPr>
        <p:spPr>
          <a:xfrm>
            <a:off x="2807368" y="457202"/>
            <a:ext cx="8915400" cy="5943598"/>
          </a:xfrm>
          <a:prstGeom prst="rect">
            <a:avLst/>
          </a:prstGeom>
          <a:noFill/>
          <a:ln>
            <a:noFill/>
          </a:ln>
        </p:spPr>
      </p:sp>
      <p:pic>
        <p:nvPicPr>
          <p:cNvPr id="8334" name="Google Shape;8334;p942"/>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matchingName="39_Quotation">
  <p:cSld name="39_Quotation">
    <p:spTree>
      <p:nvGrpSpPr>
        <p:cNvPr id="1" name="Shape 8335"/>
        <p:cNvGrpSpPr/>
        <p:nvPr/>
      </p:nvGrpSpPr>
      <p:grpSpPr>
        <a:xfrm>
          <a:off x="0" y="0"/>
          <a:ext cx="0" cy="0"/>
          <a:chOff x="0" y="0"/>
          <a:chExt cx="0" cy="0"/>
        </a:xfrm>
      </p:grpSpPr>
      <p:sp>
        <p:nvSpPr>
          <p:cNvPr id="8336" name="Google Shape;8336;p94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37" name="Google Shape;8337;p94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38" name="Google Shape;8338;p94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39" name="Google Shape;8339;p94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40" name="Google Shape;8340;p9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41" name="Google Shape;8341;p9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342" name="Google Shape;8342;p943"/>
          <p:cNvGrpSpPr/>
          <p:nvPr/>
        </p:nvGrpSpPr>
        <p:grpSpPr>
          <a:xfrm>
            <a:off x="7191543" y="1"/>
            <a:ext cx="5000459" cy="1425992"/>
            <a:chOff x="7191542" y="1"/>
            <a:chExt cx="5000459" cy="1425992"/>
          </a:xfrm>
        </p:grpSpPr>
        <p:pic>
          <p:nvPicPr>
            <p:cNvPr id="8343" name="Google Shape;8343;p9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44" name="Google Shape;8344;p943"/>
            <p:cNvGrpSpPr/>
            <p:nvPr/>
          </p:nvGrpSpPr>
          <p:grpSpPr>
            <a:xfrm>
              <a:off x="7191542" y="1"/>
              <a:ext cx="5000459" cy="1425992"/>
              <a:chOff x="7186272" y="0"/>
              <a:chExt cx="5005729" cy="1427495"/>
            </a:xfrm>
          </p:grpSpPr>
          <p:sp>
            <p:nvSpPr>
              <p:cNvPr id="8345" name="Google Shape;8345;p9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346" name="Google Shape;8346;p9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347" name="Google Shape;8347;p94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matchingName="17_Title and Content">
  <p:cSld name="17_Title and Content 2">
    <p:spTree>
      <p:nvGrpSpPr>
        <p:cNvPr id="1" name="Shape 8348"/>
        <p:cNvGrpSpPr/>
        <p:nvPr/>
      </p:nvGrpSpPr>
      <p:grpSpPr>
        <a:xfrm>
          <a:off x="0" y="0"/>
          <a:ext cx="0" cy="0"/>
          <a:chOff x="0" y="0"/>
          <a:chExt cx="0" cy="0"/>
        </a:xfrm>
      </p:grpSpPr>
      <p:grpSp>
        <p:nvGrpSpPr>
          <p:cNvPr id="8349" name="Google Shape;8349;p944"/>
          <p:cNvGrpSpPr/>
          <p:nvPr/>
        </p:nvGrpSpPr>
        <p:grpSpPr>
          <a:xfrm>
            <a:off x="7191543" y="1"/>
            <a:ext cx="5000459" cy="1425992"/>
            <a:chOff x="7191542" y="1"/>
            <a:chExt cx="5000459" cy="1425992"/>
          </a:xfrm>
        </p:grpSpPr>
        <p:pic>
          <p:nvPicPr>
            <p:cNvPr id="8350" name="Google Shape;8350;p9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51" name="Google Shape;8351;p944"/>
            <p:cNvGrpSpPr/>
            <p:nvPr/>
          </p:nvGrpSpPr>
          <p:grpSpPr>
            <a:xfrm>
              <a:off x="7191542" y="1"/>
              <a:ext cx="5000459" cy="1425992"/>
              <a:chOff x="7186272" y="0"/>
              <a:chExt cx="5005729" cy="1427495"/>
            </a:xfrm>
          </p:grpSpPr>
          <p:sp>
            <p:nvSpPr>
              <p:cNvPr id="8352" name="Google Shape;8352;p9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353" name="Google Shape;8353;p9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354" name="Google Shape;8354;p9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55" name="Google Shape;8355;p9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56" name="Google Shape;8356;p9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57" name="Google Shape;8357;p9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58" name="Google Shape;8358;p9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882"/>
        <p:cNvGrpSpPr/>
        <p:nvPr/>
      </p:nvGrpSpPr>
      <p:grpSpPr>
        <a:xfrm>
          <a:off x="0" y="0"/>
          <a:ext cx="0" cy="0"/>
          <a:chOff x="0" y="0"/>
          <a:chExt cx="0" cy="0"/>
        </a:xfrm>
      </p:grpSpPr>
      <p:sp>
        <p:nvSpPr>
          <p:cNvPr id="883" name="Google Shape;883;p18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84" name="Google Shape;884;p18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5" name="Google Shape;885;p18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6" name="Google Shape;886;p1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87" name="Google Shape;887;p1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8" name="Google Shape;888;p1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89" name="Google Shape;889;p180"/>
          <p:cNvGrpSpPr/>
          <p:nvPr/>
        </p:nvGrpSpPr>
        <p:grpSpPr>
          <a:xfrm>
            <a:off x="7191542" y="1"/>
            <a:ext cx="5000459" cy="1425992"/>
            <a:chOff x="7191542" y="1"/>
            <a:chExt cx="5000459" cy="1425992"/>
          </a:xfrm>
        </p:grpSpPr>
        <p:pic>
          <p:nvPicPr>
            <p:cNvPr id="890" name="Google Shape;890;p1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1" name="Google Shape;891;p180"/>
            <p:cNvGrpSpPr/>
            <p:nvPr/>
          </p:nvGrpSpPr>
          <p:grpSpPr>
            <a:xfrm>
              <a:off x="7191542" y="1"/>
              <a:ext cx="5000459" cy="1425992"/>
              <a:chOff x="7186272" y="0"/>
              <a:chExt cx="5005729" cy="1427495"/>
            </a:xfrm>
          </p:grpSpPr>
          <p:sp>
            <p:nvSpPr>
              <p:cNvPr id="892" name="Google Shape;892;p1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3" name="Google Shape;893;p1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94" name="Google Shape;894;p18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matchingName="16_Two Content">
  <p:cSld name="16_Two Content 2">
    <p:spTree>
      <p:nvGrpSpPr>
        <p:cNvPr id="1" name="Shape 8359"/>
        <p:cNvGrpSpPr/>
        <p:nvPr/>
      </p:nvGrpSpPr>
      <p:grpSpPr>
        <a:xfrm>
          <a:off x="0" y="0"/>
          <a:ext cx="0" cy="0"/>
          <a:chOff x="0" y="0"/>
          <a:chExt cx="0" cy="0"/>
        </a:xfrm>
      </p:grpSpPr>
      <p:sp>
        <p:nvSpPr>
          <p:cNvPr id="8360" name="Google Shape;8360;p9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61" name="Google Shape;8361;p945"/>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362" name="Google Shape;8362;p945"/>
          <p:cNvGrpSpPr/>
          <p:nvPr/>
        </p:nvGrpSpPr>
        <p:grpSpPr>
          <a:xfrm>
            <a:off x="7191543" y="1"/>
            <a:ext cx="5000459" cy="1425992"/>
            <a:chOff x="7191542" y="1"/>
            <a:chExt cx="5000459" cy="1425992"/>
          </a:xfrm>
        </p:grpSpPr>
        <p:pic>
          <p:nvPicPr>
            <p:cNvPr id="8363" name="Google Shape;8363;p9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64" name="Google Shape;8364;p945"/>
            <p:cNvGrpSpPr/>
            <p:nvPr/>
          </p:nvGrpSpPr>
          <p:grpSpPr>
            <a:xfrm>
              <a:off x="7191542" y="1"/>
              <a:ext cx="5000459" cy="1425992"/>
              <a:chOff x="7186272" y="0"/>
              <a:chExt cx="5005729" cy="1427495"/>
            </a:xfrm>
          </p:grpSpPr>
          <p:sp>
            <p:nvSpPr>
              <p:cNvPr id="8365" name="Google Shape;8365;p9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366" name="Google Shape;8366;p9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367" name="Google Shape;8367;p945"/>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68" name="Google Shape;8368;p945"/>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69" name="Google Shape;8369;p9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70" name="Google Shape;8370;p9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matchingName="16_Comparison">
  <p:cSld name="16_Comparison 3">
    <p:spTree>
      <p:nvGrpSpPr>
        <p:cNvPr id="1" name="Shape 8371"/>
        <p:cNvGrpSpPr/>
        <p:nvPr/>
      </p:nvGrpSpPr>
      <p:grpSpPr>
        <a:xfrm>
          <a:off x="0" y="0"/>
          <a:ext cx="0" cy="0"/>
          <a:chOff x="0" y="0"/>
          <a:chExt cx="0" cy="0"/>
        </a:xfrm>
      </p:grpSpPr>
      <p:grpSp>
        <p:nvGrpSpPr>
          <p:cNvPr id="8372" name="Google Shape;8372;p946"/>
          <p:cNvGrpSpPr/>
          <p:nvPr/>
        </p:nvGrpSpPr>
        <p:grpSpPr>
          <a:xfrm>
            <a:off x="7191543" y="1"/>
            <a:ext cx="5000459" cy="1425992"/>
            <a:chOff x="7191542" y="1"/>
            <a:chExt cx="5000459" cy="1425992"/>
          </a:xfrm>
        </p:grpSpPr>
        <p:pic>
          <p:nvPicPr>
            <p:cNvPr id="8373" name="Google Shape;8373;p9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74" name="Google Shape;8374;p946"/>
            <p:cNvGrpSpPr/>
            <p:nvPr/>
          </p:nvGrpSpPr>
          <p:grpSpPr>
            <a:xfrm>
              <a:off x="7191542" y="1"/>
              <a:ext cx="5000459" cy="1425992"/>
              <a:chOff x="7186272" y="0"/>
              <a:chExt cx="5005729" cy="1427495"/>
            </a:xfrm>
          </p:grpSpPr>
          <p:sp>
            <p:nvSpPr>
              <p:cNvPr id="8375" name="Google Shape;8375;p9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376" name="Google Shape;8376;p9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377" name="Google Shape;8377;p94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78" name="Google Shape;8378;p946"/>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379" name="Google Shape;8379;p946"/>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80" name="Google Shape;8380;p94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381" name="Google Shape;8381;p94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82" name="Google Shape;8382;p94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83" name="Google Shape;8383;p9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84" name="Google Shape;8384;p9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matchingName="16_Title Only">
  <p:cSld name="16_Title Only 2">
    <p:spTree>
      <p:nvGrpSpPr>
        <p:cNvPr id="1" name="Shape 8385"/>
        <p:cNvGrpSpPr/>
        <p:nvPr/>
      </p:nvGrpSpPr>
      <p:grpSpPr>
        <a:xfrm>
          <a:off x="0" y="0"/>
          <a:ext cx="0" cy="0"/>
          <a:chOff x="0" y="0"/>
          <a:chExt cx="0" cy="0"/>
        </a:xfrm>
      </p:grpSpPr>
      <p:grpSp>
        <p:nvGrpSpPr>
          <p:cNvPr id="8386" name="Google Shape;8386;p947"/>
          <p:cNvGrpSpPr/>
          <p:nvPr/>
        </p:nvGrpSpPr>
        <p:grpSpPr>
          <a:xfrm>
            <a:off x="7191543" y="1"/>
            <a:ext cx="5000459" cy="1425992"/>
            <a:chOff x="7191542" y="1"/>
            <a:chExt cx="5000459" cy="1425992"/>
          </a:xfrm>
        </p:grpSpPr>
        <p:pic>
          <p:nvPicPr>
            <p:cNvPr id="8387" name="Google Shape;8387;p9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88" name="Google Shape;8388;p947"/>
            <p:cNvGrpSpPr/>
            <p:nvPr/>
          </p:nvGrpSpPr>
          <p:grpSpPr>
            <a:xfrm>
              <a:off x="7191542" y="1"/>
              <a:ext cx="5000459" cy="1425992"/>
              <a:chOff x="7186272" y="0"/>
              <a:chExt cx="5005729" cy="1427495"/>
            </a:xfrm>
          </p:grpSpPr>
          <p:sp>
            <p:nvSpPr>
              <p:cNvPr id="8389" name="Google Shape;8389;p9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390" name="Google Shape;8390;p9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391" name="Google Shape;8391;p9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92" name="Google Shape;8392;p94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93" name="Google Shape;8393;p9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94" name="Google Shape;8394;p9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matchingName="16_End">
  <p:cSld name="16_End">
    <p:spTree>
      <p:nvGrpSpPr>
        <p:cNvPr id="1" name="Shape 8395"/>
        <p:cNvGrpSpPr/>
        <p:nvPr/>
      </p:nvGrpSpPr>
      <p:grpSpPr>
        <a:xfrm>
          <a:off x="0" y="0"/>
          <a:ext cx="0" cy="0"/>
          <a:chOff x="0" y="0"/>
          <a:chExt cx="0" cy="0"/>
        </a:xfrm>
      </p:grpSpPr>
      <p:grpSp>
        <p:nvGrpSpPr>
          <p:cNvPr id="8396" name="Google Shape;8396;p948"/>
          <p:cNvGrpSpPr/>
          <p:nvPr/>
        </p:nvGrpSpPr>
        <p:grpSpPr>
          <a:xfrm>
            <a:off x="0" y="0"/>
            <a:ext cx="12192000" cy="2148830"/>
            <a:chOff x="0" y="0"/>
            <a:chExt cx="12192000" cy="2148830"/>
          </a:xfrm>
        </p:grpSpPr>
        <p:sp>
          <p:nvSpPr>
            <p:cNvPr id="8397" name="Google Shape;8397;p94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398" name="Google Shape;8398;p94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8399" name="Google Shape;8399;p948"/>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400" name="Google Shape;8400;p948"/>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01" name="Google Shape;8401;p94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402" name="Google Shape;8402;p948"/>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8403" name="Google Shape;8403;p94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matchingName="15_Blank">
  <p:cSld name="15_Blank 2">
    <p:spTree>
      <p:nvGrpSpPr>
        <p:cNvPr id="1" name="Shape 8404"/>
        <p:cNvGrpSpPr/>
        <p:nvPr/>
      </p:nvGrpSpPr>
      <p:grpSpPr>
        <a:xfrm>
          <a:off x="0" y="0"/>
          <a:ext cx="0" cy="0"/>
          <a:chOff x="0" y="0"/>
          <a:chExt cx="0" cy="0"/>
        </a:xfrm>
      </p:grpSpPr>
      <p:sp>
        <p:nvSpPr>
          <p:cNvPr id="8405" name="Google Shape;8405;p94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06" name="Google Shape;8406;p9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07" name="Google Shape;8407;p9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408" name="Google Shape;8408;p949"/>
          <p:cNvGrpSpPr/>
          <p:nvPr/>
        </p:nvGrpSpPr>
        <p:grpSpPr>
          <a:xfrm>
            <a:off x="7191543" y="1"/>
            <a:ext cx="5000459" cy="1425992"/>
            <a:chOff x="7191542" y="1"/>
            <a:chExt cx="5000459" cy="1425992"/>
          </a:xfrm>
        </p:grpSpPr>
        <p:pic>
          <p:nvPicPr>
            <p:cNvPr id="8409" name="Google Shape;8409;p9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10" name="Google Shape;8410;p949"/>
            <p:cNvGrpSpPr/>
            <p:nvPr/>
          </p:nvGrpSpPr>
          <p:grpSpPr>
            <a:xfrm>
              <a:off x="7191542" y="1"/>
              <a:ext cx="5000459" cy="1425992"/>
              <a:chOff x="7186272" y="0"/>
              <a:chExt cx="5005729" cy="1427495"/>
            </a:xfrm>
          </p:grpSpPr>
          <p:sp>
            <p:nvSpPr>
              <p:cNvPr id="8411" name="Google Shape;8411;p9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412" name="Google Shape;8412;p9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matchingName="40_Quotation">
  <p:cSld name="40_Quotation 5">
    <p:spTree>
      <p:nvGrpSpPr>
        <p:cNvPr id="1" name="Shape 8413"/>
        <p:cNvGrpSpPr/>
        <p:nvPr/>
      </p:nvGrpSpPr>
      <p:grpSpPr>
        <a:xfrm>
          <a:off x="0" y="0"/>
          <a:ext cx="0" cy="0"/>
          <a:chOff x="0" y="0"/>
          <a:chExt cx="0" cy="0"/>
        </a:xfrm>
      </p:grpSpPr>
      <p:sp>
        <p:nvSpPr>
          <p:cNvPr id="8414" name="Google Shape;8414;p95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415" name="Google Shape;8415;p95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16" name="Google Shape;8416;p95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17" name="Google Shape;8417;p95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18" name="Google Shape;8418;p9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19" name="Google Shape;8419;p9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420" name="Google Shape;8420;p950"/>
          <p:cNvGrpSpPr/>
          <p:nvPr/>
        </p:nvGrpSpPr>
        <p:grpSpPr>
          <a:xfrm>
            <a:off x="7191543" y="1"/>
            <a:ext cx="5000459" cy="1425992"/>
            <a:chOff x="7191542" y="1"/>
            <a:chExt cx="5000459" cy="1425992"/>
          </a:xfrm>
        </p:grpSpPr>
        <p:pic>
          <p:nvPicPr>
            <p:cNvPr id="8421" name="Google Shape;8421;p9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22" name="Google Shape;8422;p950"/>
            <p:cNvGrpSpPr/>
            <p:nvPr/>
          </p:nvGrpSpPr>
          <p:grpSpPr>
            <a:xfrm>
              <a:off x="7191542" y="1"/>
              <a:ext cx="5000459" cy="1425992"/>
              <a:chOff x="7186272" y="0"/>
              <a:chExt cx="5005729" cy="1427495"/>
            </a:xfrm>
          </p:grpSpPr>
          <p:sp>
            <p:nvSpPr>
              <p:cNvPr id="8423" name="Google Shape;8423;p9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424" name="Google Shape;8424;p9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425" name="Google Shape;8425;p95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matchingName="41_Quotation">
  <p:cSld name="41_Quotation 3">
    <p:spTree>
      <p:nvGrpSpPr>
        <p:cNvPr id="1" name="Shape 8426"/>
        <p:cNvGrpSpPr/>
        <p:nvPr/>
      </p:nvGrpSpPr>
      <p:grpSpPr>
        <a:xfrm>
          <a:off x="0" y="0"/>
          <a:ext cx="0" cy="0"/>
          <a:chOff x="0" y="0"/>
          <a:chExt cx="0" cy="0"/>
        </a:xfrm>
      </p:grpSpPr>
      <p:sp>
        <p:nvSpPr>
          <p:cNvPr id="8427" name="Google Shape;8427;p95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428" name="Google Shape;8428;p95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29" name="Google Shape;8429;p95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30" name="Google Shape;8430;p95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31" name="Google Shape;8431;p9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32" name="Google Shape;8432;p9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433" name="Google Shape;8433;p951"/>
          <p:cNvGrpSpPr/>
          <p:nvPr/>
        </p:nvGrpSpPr>
        <p:grpSpPr>
          <a:xfrm>
            <a:off x="7191543" y="1"/>
            <a:ext cx="5000459" cy="1425992"/>
            <a:chOff x="7191542" y="1"/>
            <a:chExt cx="5000459" cy="1425992"/>
          </a:xfrm>
        </p:grpSpPr>
        <p:pic>
          <p:nvPicPr>
            <p:cNvPr id="8434" name="Google Shape;8434;p9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35" name="Google Shape;8435;p951"/>
            <p:cNvGrpSpPr/>
            <p:nvPr/>
          </p:nvGrpSpPr>
          <p:grpSpPr>
            <a:xfrm>
              <a:off x="7191542" y="1"/>
              <a:ext cx="5000459" cy="1425992"/>
              <a:chOff x="7186272" y="0"/>
              <a:chExt cx="5005729" cy="1427495"/>
            </a:xfrm>
          </p:grpSpPr>
          <p:sp>
            <p:nvSpPr>
              <p:cNvPr id="8436" name="Google Shape;8436;p9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437" name="Google Shape;8437;p9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438" name="Google Shape;8438;p95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matchingName="18_Title and Content">
  <p:cSld name="18_Title and Content 2">
    <p:spTree>
      <p:nvGrpSpPr>
        <p:cNvPr id="1" name="Shape 8439"/>
        <p:cNvGrpSpPr/>
        <p:nvPr/>
      </p:nvGrpSpPr>
      <p:grpSpPr>
        <a:xfrm>
          <a:off x="0" y="0"/>
          <a:ext cx="0" cy="0"/>
          <a:chOff x="0" y="0"/>
          <a:chExt cx="0" cy="0"/>
        </a:xfrm>
      </p:grpSpPr>
      <p:grpSp>
        <p:nvGrpSpPr>
          <p:cNvPr id="8440" name="Google Shape;8440;p952"/>
          <p:cNvGrpSpPr/>
          <p:nvPr/>
        </p:nvGrpSpPr>
        <p:grpSpPr>
          <a:xfrm>
            <a:off x="7191543" y="1"/>
            <a:ext cx="5000459" cy="1425992"/>
            <a:chOff x="7191542" y="1"/>
            <a:chExt cx="5000459" cy="1425992"/>
          </a:xfrm>
        </p:grpSpPr>
        <p:pic>
          <p:nvPicPr>
            <p:cNvPr id="8441" name="Google Shape;8441;p9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42" name="Google Shape;8442;p952"/>
            <p:cNvGrpSpPr/>
            <p:nvPr/>
          </p:nvGrpSpPr>
          <p:grpSpPr>
            <a:xfrm>
              <a:off x="7191542" y="1"/>
              <a:ext cx="5000459" cy="1425992"/>
              <a:chOff x="7186272" y="0"/>
              <a:chExt cx="5005729" cy="1427495"/>
            </a:xfrm>
          </p:grpSpPr>
          <p:sp>
            <p:nvSpPr>
              <p:cNvPr id="8443" name="Google Shape;8443;p9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444" name="Google Shape;8444;p9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445" name="Google Shape;8445;p95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46" name="Google Shape;8446;p95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47" name="Google Shape;8447;p95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48" name="Google Shape;8448;p9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49" name="Google Shape;8449;p9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matchingName="17_Two Content">
  <p:cSld name="17_Two Content 2">
    <p:spTree>
      <p:nvGrpSpPr>
        <p:cNvPr id="1" name="Shape 8450"/>
        <p:cNvGrpSpPr/>
        <p:nvPr/>
      </p:nvGrpSpPr>
      <p:grpSpPr>
        <a:xfrm>
          <a:off x="0" y="0"/>
          <a:ext cx="0" cy="0"/>
          <a:chOff x="0" y="0"/>
          <a:chExt cx="0" cy="0"/>
        </a:xfrm>
      </p:grpSpPr>
      <p:sp>
        <p:nvSpPr>
          <p:cNvPr id="8451" name="Google Shape;8451;p9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52" name="Google Shape;8452;p953"/>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453" name="Google Shape;8453;p953"/>
          <p:cNvGrpSpPr/>
          <p:nvPr/>
        </p:nvGrpSpPr>
        <p:grpSpPr>
          <a:xfrm>
            <a:off x="7191543" y="1"/>
            <a:ext cx="5000459" cy="1425992"/>
            <a:chOff x="7191542" y="1"/>
            <a:chExt cx="5000459" cy="1425992"/>
          </a:xfrm>
        </p:grpSpPr>
        <p:pic>
          <p:nvPicPr>
            <p:cNvPr id="8454" name="Google Shape;8454;p9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55" name="Google Shape;8455;p953"/>
            <p:cNvGrpSpPr/>
            <p:nvPr/>
          </p:nvGrpSpPr>
          <p:grpSpPr>
            <a:xfrm>
              <a:off x="7191542" y="1"/>
              <a:ext cx="5000459" cy="1425992"/>
              <a:chOff x="7186272" y="0"/>
              <a:chExt cx="5005729" cy="1427495"/>
            </a:xfrm>
          </p:grpSpPr>
          <p:sp>
            <p:nvSpPr>
              <p:cNvPr id="8456" name="Google Shape;8456;p9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457" name="Google Shape;8457;p9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458" name="Google Shape;8458;p953"/>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59" name="Google Shape;8459;p953"/>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60" name="Google Shape;8460;p9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61" name="Google Shape;8461;p9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matchingName="17_Comparison">
  <p:cSld name="17_Comparison 3">
    <p:spTree>
      <p:nvGrpSpPr>
        <p:cNvPr id="1" name="Shape 8462"/>
        <p:cNvGrpSpPr/>
        <p:nvPr/>
      </p:nvGrpSpPr>
      <p:grpSpPr>
        <a:xfrm>
          <a:off x="0" y="0"/>
          <a:ext cx="0" cy="0"/>
          <a:chOff x="0" y="0"/>
          <a:chExt cx="0" cy="0"/>
        </a:xfrm>
      </p:grpSpPr>
      <p:grpSp>
        <p:nvGrpSpPr>
          <p:cNvPr id="8463" name="Google Shape;8463;p954"/>
          <p:cNvGrpSpPr/>
          <p:nvPr/>
        </p:nvGrpSpPr>
        <p:grpSpPr>
          <a:xfrm>
            <a:off x="7191543" y="1"/>
            <a:ext cx="5000459" cy="1425992"/>
            <a:chOff x="7191542" y="1"/>
            <a:chExt cx="5000459" cy="1425992"/>
          </a:xfrm>
        </p:grpSpPr>
        <p:pic>
          <p:nvPicPr>
            <p:cNvPr id="8464" name="Google Shape;8464;p9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65" name="Google Shape;8465;p954"/>
            <p:cNvGrpSpPr/>
            <p:nvPr/>
          </p:nvGrpSpPr>
          <p:grpSpPr>
            <a:xfrm>
              <a:off x="7191542" y="1"/>
              <a:ext cx="5000459" cy="1425992"/>
              <a:chOff x="7186272" y="0"/>
              <a:chExt cx="5005729" cy="1427495"/>
            </a:xfrm>
          </p:grpSpPr>
          <p:sp>
            <p:nvSpPr>
              <p:cNvPr id="8466" name="Google Shape;8466;p9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467" name="Google Shape;8467;p9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468" name="Google Shape;8468;p95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69" name="Google Shape;8469;p954"/>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470" name="Google Shape;8470;p954"/>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71" name="Google Shape;8471;p95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472" name="Google Shape;8472;p95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73" name="Google Shape;8473;p95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74" name="Google Shape;8474;p9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75" name="Google Shape;8475;p9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895"/>
        <p:cNvGrpSpPr/>
        <p:nvPr/>
      </p:nvGrpSpPr>
      <p:grpSpPr>
        <a:xfrm>
          <a:off x="0" y="0"/>
          <a:ext cx="0" cy="0"/>
          <a:chOff x="0" y="0"/>
          <a:chExt cx="0" cy="0"/>
        </a:xfrm>
      </p:grpSpPr>
      <p:sp>
        <p:nvSpPr>
          <p:cNvPr id="896" name="Google Shape;896;p18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97" name="Google Shape;897;p18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8" name="Google Shape;898;p18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9" name="Google Shape;899;p1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00" name="Google Shape;900;p1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1" name="Google Shape;901;p1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02" name="Google Shape;902;p181"/>
          <p:cNvGrpSpPr/>
          <p:nvPr/>
        </p:nvGrpSpPr>
        <p:grpSpPr>
          <a:xfrm>
            <a:off x="7191542" y="1"/>
            <a:ext cx="5000459" cy="1425992"/>
            <a:chOff x="7191542" y="1"/>
            <a:chExt cx="5000459" cy="1425992"/>
          </a:xfrm>
        </p:grpSpPr>
        <p:pic>
          <p:nvPicPr>
            <p:cNvPr id="903" name="Google Shape;903;p1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4" name="Google Shape;904;p181"/>
            <p:cNvGrpSpPr/>
            <p:nvPr/>
          </p:nvGrpSpPr>
          <p:grpSpPr>
            <a:xfrm>
              <a:off x="7191542" y="1"/>
              <a:ext cx="5000459" cy="1425992"/>
              <a:chOff x="7186272" y="0"/>
              <a:chExt cx="5005729" cy="1427495"/>
            </a:xfrm>
          </p:grpSpPr>
          <p:sp>
            <p:nvSpPr>
              <p:cNvPr id="905" name="Google Shape;905;p1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6" name="Google Shape;906;p1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07" name="Google Shape;907;p18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matchingName="17_Title Only">
  <p:cSld name="17_Title Only 2">
    <p:spTree>
      <p:nvGrpSpPr>
        <p:cNvPr id="1" name="Shape 8476"/>
        <p:cNvGrpSpPr/>
        <p:nvPr/>
      </p:nvGrpSpPr>
      <p:grpSpPr>
        <a:xfrm>
          <a:off x="0" y="0"/>
          <a:ext cx="0" cy="0"/>
          <a:chOff x="0" y="0"/>
          <a:chExt cx="0" cy="0"/>
        </a:xfrm>
      </p:grpSpPr>
      <p:grpSp>
        <p:nvGrpSpPr>
          <p:cNvPr id="8477" name="Google Shape;8477;p955"/>
          <p:cNvGrpSpPr/>
          <p:nvPr/>
        </p:nvGrpSpPr>
        <p:grpSpPr>
          <a:xfrm>
            <a:off x="7191543" y="1"/>
            <a:ext cx="5000459" cy="1425992"/>
            <a:chOff x="7191542" y="1"/>
            <a:chExt cx="5000459" cy="1425992"/>
          </a:xfrm>
        </p:grpSpPr>
        <p:pic>
          <p:nvPicPr>
            <p:cNvPr id="8478" name="Google Shape;8478;p9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79" name="Google Shape;8479;p955"/>
            <p:cNvGrpSpPr/>
            <p:nvPr/>
          </p:nvGrpSpPr>
          <p:grpSpPr>
            <a:xfrm>
              <a:off x="7191542" y="1"/>
              <a:ext cx="5000459" cy="1425992"/>
              <a:chOff x="7186272" y="0"/>
              <a:chExt cx="5005729" cy="1427495"/>
            </a:xfrm>
          </p:grpSpPr>
          <p:sp>
            <p:nvSpPr>
              <p:cNvPr id="8480" name="Google Shape;8480;p9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481" name="Google Shape;8481;p9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482" name="Google Shape;8482;p95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83" name="Google Shape;8483;p95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84" name="Google Shape;8484;p9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85" name="Google Shape;8485;p9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matchingName="16_End">
  <p:cSld name="16_End 2">
    <p:spTree>
      <p:nvGrpSpPr>
        <p:cNvPr id="1" name="Shape 8486"/>
        <p:cNvGrpSpPr/>
        <p:nvPr/>
      </p:nvGrpSpPr>
      <p:grpSpPr>
        <a:xfrm>
          <a:off x="0" y="0"/>
          <a:ext cx="0" cy="0"/>
          <a:chOff x="0" y="0"/>
          <a:chExt cx="0" cy="0"/>
        </a:xfrm>
      </p:grpSpPr>
      <p:grpSp>
        <p:nvGrpSpPr>
          <p:cNvPr id="8487" name="Google Shape;8487;p956"/>
          <p:cNvGrpSpPr/>
          <p:nvPr/>
        </p:nvGrpSpPr>
        <p:grpSpPr>
          <a:xfrm>
            <a:off x="0" y="0"/>
            <a:ext cx="12192000" cy="2148830"/>
            <a:chOff x="0" y="0"/>
            <a:chExt cx="12192000" cy="2148830"/>
          </a:xfrm>
        </p:grpSpPr>
        <p:sp>
          <p:nvSpPr>
            <p:cNvPr id="8488" name="Google Shape;8488;p95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489" name="Google Shape;8489;p95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8490" name="Google Shape;8490;p956"/>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491" name="Google Shape;8491;p956"/>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92" name="Google Shape;8492;p95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493" name="Google Shape;8493;p956"/>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8494" name="Google Shape;8494;p95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matchingName="16_Blank">
  <p:cSld name="16_Blank 2">
    <p:spTree>
      <p:nvGrpSpPr>
        <p:cNvPr id="1" name="Shape 8495"/>
        <p:cNvGrpSpPr/>
        <p:nvPr/>
      </p:nvGrpSpPr>
      <p:grpSpPr>
        <a:xfrm>
          <a:off x="0" y="0"/>
          <a:ext cx="0" cy="0"/>
          <a:chOff x="0" y="0"/>
          <a:chExt cx="0" cy="0"/>
        </a:xfrm>
      </p:grpSpPr>
      <p:sp>
        <p:nvSpPr>
          <p:cNvPr id="8496" name="Google Shape;8496;p95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97" name="Google Shape;8497;p9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98" name="Google Shape;8498;p9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499" name="Google Shape;8499;p957"/>
          <p:cNvGrpSpPr/>
          <p:nvPr/>
        </p:nvGrpSpPr>
        <p:grpSpPr>
          <a:xfrm>
            <a:off x="7191543" y="1"/>
            <a:ext cx="5000459" cy="1425992"/>
            <a:chOff x="7191542" y="1"/>
            <a:chExt cx="5000459" cy="1425992"/>
          </a:xfrm>
        </p:grpSpPr>
        <p:pic>
          <p:nvPicPr>
            <p:cNvPr id="8500" name="Google Shape;8500;p9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501" name="Google Shape;8501;p957"/>
            <p:cNvGrpSpPr/>
            <p:nvPr/>
          </p:nvGrpSpPr>
          <p:grpSpPr>
            <a:xfrm>
              <a:off x="7191542" y="1"/>
              <a:ext cx="5000459" cy="1425992"/>
              <a:chOff x="7186272" y="0"/>
              <a:chExt cx="5005729" cy="1427495"/>
            </a:xfrm>
          </p:grpSpPr>
          <p:sp>
            <p:nvSpPr>
              <p:cNvPr id="8502" name="Google Shape;8502;p9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503" name="Google Shape;8503;p9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matchingName="42_Quotation">
  <p:cSld name="42_Quotation 4">
    <p:spTree>
      <p:nvGrpSpPr>
        <p:cNvPr id="1" name="Shape 8504"/>
        <p:cNvGrpSpPr/>
        <p:nvPr/>
      </p:nvGrpSpPr>
      <p:grpSpPr>
        <a:xfrm>
          <a:off x="0" y="0"/>
          <a:ext cx="0" cy="0"/>
          <a:chOff x="0" y="0"/>
          <a:chExt cx="0" cy="0"/>
        </a:xfrm>
      </p:grpSpPr>
      <p:sp>
        <p:nvSpPr>
          <p:cNvPr id="8505" name="Google Shape;8505;p95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506" name="Google Shape;8506;p95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07" name="Google Shape;8507;p95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08" name="Google Shape;8508;p95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509" name="Google Shape;8509;p9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10" name="Google Shape;8510;p9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511" name="Google Shape;8511;p958"/>
          <p:cNvGrpSpPr/>
          <p:nvPr/>
        </p:nvGrpSpPr>
        <p:grpSpPr>
          <a:xfrm>
            <a:off x="7191543" y="1"/>
            <a:ext cx="5000459" cy="1425992"/>
            <a:chOff x="7191542" y="1"/>
            <a:chExt cx="5000459" cy="1425992"/>
          </a:xfrm>
        </p:grpSpPr>
        <p:pic>
          <p:nvPicPr>
            <p:cNvPr id="8512" name="Google Shape;8512;p9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513" name="Google Shape;8513;p958"/>
            <p:cNvGrpSpPr/>
            <p:nvPr/>
          </p:nvGrpSpPr>
          <p:grpSpPr>
            <a:xfrm>
              <a:off x="7191542" y="1"/>
              <a:ext cx="5000459" cy="1425992"/>
              <a:chOff x="7186272" y="0"/>
              <a:chExt cx="5005729" cy="1427495"/>
            </a:xfrm>
          </p:grpSpPr>
          <p:sp>
            <p:nvSpPr>
              <p:cNvPr id="8514" name="Google Shape;8514;p9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515" name="Google Shape;8515;p9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516" name="Google Shape;8516;p95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matchingName="43_Quotation">
  <p:cSld name="43_Quotation">
    <p:spTree>
      <p:nvGrpSpPr>
        <p:cNvPr id="1" name="Shape 8517"/>
        <p:cNvGrpSpPr/>
        <p:nvPr/>
      </p:nvGrpSpPr>
      <p:grpSpPr>
        <a:xfrm>
          <a:off x="0" y="0"/>
          <a:ext cx="0" cy="0"/>
          <a:chOff x="0" y="0"/>
          <a:chExt cx="0" cy="0"/>
        </a:xfrm>
      </p:grpSpPr>
      <p:sp>
        <p:nvSpPr>
          <p:cNvPr id="8518" name="Google Shape;8518;p95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519" name="Google Shape;8519;p95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20" name="Google Shape;8520;p95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21" name="Google Shape;8521;p95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522" name="Google Shape;8522;p9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23" name="Google Shape;8523;p9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524" name="Google Shape;8524;p959"/>
          <p:cNvGrpSpPr/>
          <p:nvPr/>
        </p:nvGrpSpPr>
        <p:grpSpPr>
          <a:xfrm>
            <a:off x="7191543" y="1"/>
            <a:ext cx="5000459" cy="1425992"/>
            <a:chOff x="7191542" y="1"/>
            <a:chExt cx="5000459" cy="1425992"/>
          </a:xfrm>
        </p:grpSpPr>
        <p:pic>
          <p:nvPicPr>
            <p:cNvPr id="8525" name="Google Shape;8525;p9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526" name="Google Shape;8526;p959"/>
            <p:cNvGrpSpPr/>
            <p:nvPr/>
          </p:nvGrpSpPr>
          <p:grpSpPr>
            <a:xfrm>
              <a:off x="7191542" y="1"/>
              <a:ext cx="5000459" cy="1425992"/>
              <a:chOff x="7186272" y="0"/>
              <a:chExt cx="5005729" cy="1427495"/>
            </a:xfrm>
          </p:grpSpPr>
          <p:sp>
            <p:nvSpPr>
              <p:cNvPr id="8527" name="Google Shape;8527;p9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528" name="Google Shape;8528;p9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529" name="Google Shape;8529;p95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matchingName="44_Quotation">
  <p:cSld name="44_Quotation 2">
    <p:spTree>
      <p:nvGrpSpPr>
        <p:cNvPr id="1" name="Shape 8530"/>
        <p:cNvGrpSpPr/>
        <p:nvPr/>
      </p:nvGrpSpPr>
      <p:grpSpPr>
        <a:xfrm>
          <a:off x="0" y="0"/>
          <a:ext cx="0" cy="0"/>
          <a:chOff x="0" y="0"/>
          <a:chExt cx="0" cy="0"/>
        </a:xfrm>
      </p:grpSpPr>
      <p:sp>
        <p:nvSpPr>
          <p:cNvPr id="8531" name="Google Shape;8531;p96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532" name="Google Shape;8532;p96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33" name="Google Shape;8533;p96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34" name="Google Shape;8534;p96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535" name="Google Shape;8535;p9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36" name="Google Shape;8536;p9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537" name="Google Shape;8537;p960"/>
          <p:cNvGrpSpPr/>
          <p:nvPr/>
        </p:nvGrpSpPr>
        <p:grpSpPr>
          <a:xfrm>
            <a:off x="7191543" y="1"/>
            <a:ext cx="5000459" cy="1425992"/>
            <a:chOff x="7191542" y="1"/>
            <a:chExt cx="5000459" cy="1425992"/>
          </a:xfrm>
        </p:grpSpPr>
        <p:pic>
          <p:nvPicPr>
            <p:cNvPr id="8538" name="Google Shape;8538;p9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539" name="Google Shape;8539;p960"/>
            <p:cNvGrpSpPr/>
            <p:nvPr/>
          </p:nvGrpSpPr>
          <p:grpSpPr>
            <a:xfrm>
              <a:off x="7191542" y="1"/>
              <a:ext cx="5000459" cy="1425992"/>
              <a:chOff x="7186272" y="0"/>
              <a:chExt cx="5005729" cy="1427495"/>
            </a:xfrm>
          </p:grpSpPr>
          <p:sp>
            <p:nvSpPr>
              <p:cNvPr id="8540" name="Google Shape;8540;p9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541" name="Google Shape;8541;p9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542" name="Google Shape;8542;p96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matchingName="2_Title Slide">
  <p:cSld name="2_Title Slide 7">
    <p:spTree>
      <p:nvGrpSpPr>
        <p:cNvPr id="1" name="Shape 8543"/>
        <p:cNvGrpSpPr/>
        <p:nvPr/>
      </p:nvGrpSpPr>
      <p:grpSpPr>
        <a:xfrm>
          <a:off x="0" y="0"/>
          <a:ext cx="0" cy="0"/>
          <a:chOff x="0" y="0"/>
          <a:chExt cx="0" cy="0"/>
        </a:xfrm>
      </p:grpSpPr>
      <p:sp>
        <p:nvSpPr>
          <p:cNvPr id="8544" name="Google Shape;8544;p961"/>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45" name="Google Shape;8545;p961"/>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546" name="Google Shape;8546;p96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547" name="Google Shape;8547;p9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48" name="Google Shape;8548;p9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8549"/>
        <p:cNvGrpSpPr/>
        <p:nvPr/>
      </p:nvGrpSpPr>
      <p:grpSpPr>
        <a:xfrm>
          <a:off x="0" y="0"/>
          <a:ext cx="0" cy="0"/>
          <a:chOff x="0" y="0"/>
          <a:chExt cx="0" cy="0"/>
        </a:xfrm>
      </p:grpSpPr>
      <p:sp>
        <p:nvSpPr>
          <p:cNvPr id="8550" name="Google Shape;8550;p962"/>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51" name="Google Shape;8551;p962"/>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52" name="Google Shape;8552;p96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553" name="Google Shape;8553;p9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54" name="Google Shape;8554;p9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8555" name="Google Shape;8555;p962"/>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556" name="Google Shape;8556;p962"/>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557" name="Google Shape;8557;p962"/>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558" name="Google Shape;8558;p962"/>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matchingName="4_Title Slide_Yale Blue">
  <p:cSld name="4_Title Slide_Yale Blue 2">
    <p:spTree>
      <p:nvGrpSpPr>
        <p:cNvPr id="1" name="Shape 8559"/>
        <p:cNvGrpSpPr/>
        <p:nvPr/>
      </p:nvGrpSpPr>
      <p:grpSpPr>
        <a:xfrm>
          <a:off x="0" y="0"/>
          <a:ext cx="0" cy="0"/>
          <a:chOff x="0" y="0"/>
          <a:chExt cx="0" cy="0"/>
        </a:xfrm>
      </p:grpSpPr>
      <p:sp>
        <p:nvSpPr>
          <p:cNvPr id="8560" name="Google Shape;8560;p963"/>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61" name="Google Shape;8561;p963"/>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62" name="Google Shape;8562;p96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563" name="Google Shape;8563;p9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64" name="Google Shape;8564;p9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8565" name="Google Shape;8565;p963"/>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566" name="Google Shape;8566;p963"/>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567" name="Google Shape;8567;p963"/>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568" name="Google Shape;8568;p963"/>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12">
    <p:spTree>
      <p:nvGrpSpPr>
        <p:cNvPr id="1" name="Shape 8569"/>
        <p:cNvGrpSpPr/>
        <p:nvPr/>
      </p:nvGrpSpPr>
      <p:grpSpPr>
        <a:xfrm>
          <a:off x="0" y="0"/>
          <a:ext cx="0" cy="0"/>
          <a:chOff x="0" y="0"/>
          <a:chExt cx="0" cy="0"/>
        </a:xfrm>
      </p:grpSpPr>
      <p:sp>
        <p:nvSpPr>
          <p:cNvPr id="8570" name="Google Shape;8570;p964"/>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71" name="Google Shape;8571;p964"/>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572" name="Google Shape;8572;p964"/>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573" name="Google Shape;8573;p964"/>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574" name="Google Shape;8574;p96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908"/>
        <p:cNvGrpSpPr/>
        <p:nvPr/>
      </p:nvGrpSpPr>
      <p:grpSpPr>
        <a:xfrm>
          <a:off x="0" y="0"/>
          <a:ext cx="0" cy="0"/>
          <a:chOff x="0" y="0"/>
          <a:chExt cx="0" cy="0"/>
        </a:xfrm>
      </p:grpSpPr>
      <p:sp>
        <p:nvSpPr>
          <p:cNvPr id="909" name="Google Shape;909;p18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0" name="Google Shape;910;p18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1" name="Google Shape;911;p18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2" name="Google Shape;912;p1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3" name="Google Shape;913;p1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4" name="Google Shape;914;p1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15" name="Google Shape;915;p182"/>
          <p:cNvGrpSpPr/>
          <p:nvPr/>
        </p:nvGrpSpPr>
        <p:grpSpPr>
          <a:xfrm>
            <a:off x="7191542" y="1"/>
            <a:ext cx="5000459" cy="1425992"/>
            <a:chOff x="7191542" y="1"/>
            <a:chExt cx="5000459" cy="1425992"/>
          </a:xfrm>
        </p:grpSpPr>
        <p:pic>
          <p:nvPicPr>
            <p:cNvPr id="916" name="Google Shape;916;p1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7" name="Google Shape;917;p182"/>
            <p:cNvGrpSpPr/>
            <p:nvPr/>
          </p:nvGrpSpPr>
          <p:grpSpPr>
            <a:xfrm>
              <a:off x="7191542" y="1"/>
              <a:ext cx="5000459" cy="1425992"/>
              <a:chOff x="7186272" y="0"/>
              <a:chExt cx="5005729" cy="1427495"/>
            </a:xfrm>
          </p:grpSpPr>
          <p:sp>
            <p:nvSpPr>
              <p:cNvPr id="918" name="Google Shape;918;p1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9" name="Google Shape;919;p1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20" name="Google Shape;920;p18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matchingName="19_Title and Content">
  <p:cSld name="19_Title and Content">
    <p:spTree>
      <p:nvGrpSpPr>
        <p:cNvPr id="1" name="Shape 8575"/>
        <p:cNvGrpSpPr/>
        <p:nvPr/>
      </p:nvGrpSpPr>
      <p:grpSpPr>
        <a:xfrm>
          <a:off x="0" y="0"/>
          <a:ext cx="0" cy="0"/>
          <a:chOff x="0" y="0"/>
          <a:chExt cx="0" cy="0"/>
        </a:xfrm>
      </p:grpSpPr>
      <p:sp>
        <p:nvSpPr>
          <p:cNvPr id="8576" name="Google Shape;8576;p965"/>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8577" name="Google Shape;8577;p96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8578" name="Google Shape;8578;p965"/>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579" name="Google Shape;8579;p965"/>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80" name="Google Shape;8580;p965"/>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12">
    <p:spTree>
      <p:nvGrpSpPr>
        <p:cNvPr id="1" name="Shape 8581"/>
        <p:cNvGrpSpPr/>
        <p:nvPr/>
      </p:nvGrpSpPr>
      <p:grpSpPr>
        <a:xfrm>
          <a:off x="0" y="0"/>
          <a:ext cx="0" cy="0"/>
          <a:chOff x="0" y="0"/>
          <a:chExt cx="0" cy="0"/>
        </a:xfrm>
      </p:grpSpPr>
      <p:sp>
        <p:nvSpPr>
          <p:cNvPr id="8582" name="Google Shape;8582;p966"/>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583" name="Google Shape;8583;p966"/>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584" name="Google Shape;8584;p966"/>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85" name="Google Shape;8585;p966"/>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86" name="Google Shape;8586;p966"/>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587" name="Google Shape;8587;p96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matchingName="5_Title Slide_Yale Blue">
  <p:cSld name="5_Title Slide_Yale Blue 2">
    <p:spTree>
      <p:nvGrpSpPr>
        <p:cNvPr id="1" name="Shape 8588"/>
        <p:cNvGrpSpPr/>
        <p:nvPr/>
      </p:nvGrpSpPr>
      <p:grpSpPr>
        <a:xfrm>
          <a:off x="0" y="0"/>
          <a:ext cx="0" cy="0"/>
          <a:chOff x="0" y="0"/>
          <a:chExt cx="0" cy="0"/>
        </a:xfrm>
      </p:grpSpPr>
      <p:sp>
        <p:nvSpPr>
          <p:cNvPr id="8589" name="Google Shape;8589;p967"/>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90" name="Google Shape;8590;p967"/>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91" name="Google Shape;8591;p96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592" name="Google Shape;8592;p9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93" name="Google Shape;8593;p9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8594" name="Google Shape;8594;p967"/>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595" name="Google Shape;8595;p967"/>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596" name="Google Shape;8596;p967"/>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597" name="Google Shape;8597;p967"/>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matchingName="1_Title and Bullets Layout">
  <p:cSld name="1_Title and Bullets Layout 3">
    <p:spTree>
      <p:nvGrpSpPr>
        <p:cNvPr id="1" name="Shape 8598"/>
        <p:cNvGrpSpPr/>
        <p:nvPr/>
      </p:nvGrpSpPr>
      <p:grpSpPr>
        <a:xfrm>
          <a:off x="0" y="0"/>
          <a:ext cx="0" cy="0"/>
          <a:chOff x="0" y="0"/>
          <a:chExt cx="0" cy="0"/>
        </a:xfrm>
      </p:grpSpPr>
      <p:sp>
        <p:nvSpPr>
          <p:cNvPr id="8599" name="Google Shape;8599;p968"/>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00" name="Google Shape;8600;p968"/>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601" name="Google Shape;8601;p968"/>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602" name="Google Shape;8602;p968"/>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603" name="Google Shape;8603;p96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matchingName="20_Title and Content">
  <p:cSld name="20_Title and Content 2">
    <p:spTree>
      <p:nvGrpSpPr>
        <p:cNvPr id="1" name="Shape 8604"/>
        <p:cNvGrpSpPr/>
        <p:nvPr/>
      </p:nvGrpSpPr>
      <p:grpSpPr>
        <a:xfrm>
          <a:off x="0" y="0"/>
          <a:ext cx="0" cy="0"/>
          <a:chOff x="0" y="0"/>
          <a:chExt cx="0" cy="0"/>
        </a:xfrm>
      </p:grpSpPr>
      <p:sp>
        <p:nvSpPr>
          <p:cNvPr id="8605" name="Google Shape;8605;p969"/>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8606" name="Google Shape;8606;p96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8607" name="Google Shape;8607;p969"/>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608" name="Google Shape;8608;p969"/>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09" name="Google Shape;8609;p969"/>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matchingName="1_Two Section | Picture and Copy Layout">
  <p:cSld name="1_Two Section | Picture and Copy Layout 3">
    <p:spTree>
      <p:nvGrpSpPr>
        <p:cNvPr id="1" name="Shape 8610"/>
        <p:cNvGrpSpPr/>
        <p:nvPr/>
      </p:nvGrpSpPr>
      <p:grpSpPr>
        <a:xfrm>
          <a:off x="0" y="0"/>
          <a:ext cx="0" cy="0"/>
          <a:chOff x="0" y="0"/>
          <a:chExt cx="0" cy="0"/>
        </a:xfrm>
      </p:grpSpPr>
      <p:sp>
        <p:nvSpPr>
          <p:cNvPr id="8611" name="Google Shape;8611;p970"/>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612" name="Google Shape;8612;p97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613" name="Google Shape;8613;p970"/>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14" name="Google Shape;8614;p970"/>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15" name="Google Shape;8615;p970"/>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616" name="Google Shape;8616;p97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matchingName="6_Title Slide_Yale Blue">
  <p:cSld name="6_Title Slide_Yale Blue 2">
    <p:spTree>
      <p:nvGrpSpPr>
        <p:cNvPr id="1" name="Shape 8617"/>
        <p:cNvGrpSpPr/>
        <p:nvPr/>
      </p:nvGrpSpPr>
      <p:grpSpPr>
        <a:xfrm>
          <a:off x="0" y="0"/>
          <a:ext cx="0" cy="0"/>
          <a:chOff x="0" y="0"/>
          <a:chExt cx="0" cy="0"/>
        </a:xfrm>
      </p:grpSpPr>
      <p:sp>
        <p:nvSpPr>
          <p:cNvPr id="8618" name="Google Shape;8618;p971"/>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19" name="Google Shape;8619;p971"/>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20" name="Google Shape;8620;p97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621" name="Google Shape;8621;p9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22" name="Google Shape;8622;p9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8623" name="Google Shape;8623;p971"/>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624" name="Google Shape;8624;p971"/>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625" name="Google Shape;8625;p971"/>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626" name="Google Shape;8626;p971"/>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matchingName="7_Title Slide_Yale Blue">
  <p:cSld name="7_Title Slide_Yale Blue 2">
    <p:spTree>
      <p:nvGrpSpPr>
        <p:cNvPr id="1" name="Shape 8627"/>
        <p:cNvGrpSpPr/>
        <p:nvPr/>
      </p:nvGrpSpPr>
      <p:grpSpPr>
        <a:xfrm>
          <a:off x="0" y="0"/>
          <a:ext cx="0" cy="0"/>
          <a:chOff x="0" y="0"/>
          <a:chExt cx="0" cy="0"/>
        </a:xfrm>
      </p:grpSpPr>
      <p:sp>
        <p:nvSpPr>
          <p:cNvPr id="8628" name="Google Shape;8628;p972"/>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29" name="Google Shape;8629;p972"/>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30" name="Google Shape;8630;p97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631" name="Google Shape;8631;p9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32" name="Google Shape;8632;p9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8633" name="Google Shape;8633;p972"/>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634" name="Google Shape;8634;p972"/>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635" name="Google Shape;8635;p972"/>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636" name="Google Shape;8636;p972"/>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matchingName="8_Title Slide_Yale Blue">
  <p:cSld name="8_Title Slide_Yale Blue 2">
    <p:spTree>
      <p:nvGrpSpPr>
        <p:cNvPr id="1" name="Shape 8637"/>
        <p:cNvGrpSpPr/>
        <p:nvPr/>
      </p:nvGrpSpPr>
      <p:grpSpPr>
        <a:xfrm>
          <a:off x="0" y="0"/>
          <a:ext cx="0" cy="0"/>
          <a:chOff x="0" y="0"/>
          <a:chExt cx="0" cy="0"/>
        </a:xfrm>
      </p:grpSpPr>
      <p:sp>
        <p:nvSpPr>
          <p:cNvPr id="8638" name="Google Shape;8638;p973"/>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39" name="Google Shape;8639;p973"/>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40" name="Google Shape;8640;p97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641" name="Google Shape;8641;p9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42" name="Google Shape;8642;p9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8643" name="Google Shape;8643;p973"/>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644" name="Google Shape;8644;p973"/>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645" name="Google Shape;8645;p973"/>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646" name="Google Shape;8646;p973"/>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matchingName="2_Title and Bullets Layout">
  <p:cSld name="2_Title and Bullets Layout 3">
    <p:spTree>
      <p:nvGrpSpPr>
        <p:cNvPr id="1" name="Shape 8647"/>
        <p:cNvGrpSpPr/>
        <p:nvPr/>
      </p:nvGrpSpPr>
      <p:grpSpPr>
        <a:xfrm>
          <a:off x="0" y="0"/>
          <a:ext cx="0" cy="0"/>
          <a:chOff x="0" y="0"/>
          <a:chExt cx="0" cy="0"/>
        </a:xfrm>
      </p:grpSpPr>
      <p:sp>
        <p:nvSpPr>
          <p:cNvPr id="8648" name="Google Shape;8648;p974"/>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49" name="Google Shape;8649;p974"/>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650" name="Google Shape;8650;p974"/>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651" name="Google Shape;8651;p974"/>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652" name="Google Shape;8652;p97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921"/>
        <p:cNvGrpSpPr/>
        <p:nvPr/>
      </p:nvGrpSpPr>
      <p:grpSpPr>
        <a:xfrm>
          <a:off x="0" y="0"/>
          <a:ext cx="0" cy="0"/>
          <a:chOff x="0" y="0"/>
          <a:chExt cx="0" cy="0"/>
        </a:xfrm>
      </p:grpSpPr>
      <p:sp>
        <p:nvSpPr>
          <p:cNvPr id="922" name="Google Shape;922;p18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23" name="Google Shape;923;p18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4" name="Google Shape;924;p18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5" name="Google Shape;925;p1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6" name="Google Shape;926;p1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7" name="Google Shape;927;p1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28" name="Google Shape;928;p183"/>
          <p:cNvGrpSpPr/>
          <p:nvPr/>
        </p:nvGrpSpPr>
        <p:grpSpPr>
          <a:xfrm>
            <a:off x="7191542" y="1"/>
            <a:ext cx="5000459" cy="1425992"/>
            <a:chOff x="7191542" y="1"/>
            <a:chExt cx="5000459" cy="1425992"/>
          </a:xfrm>
        </p:grpSpPr>
        <p:pic>
          <p:nvPicPr>
            <p:cNvPr id="929" name="Google Shape;929;p1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30" name="Google Shape;930;p183"/>
            <p:cNvGrpSpPr/>
            <p:nvPr/>
          </p:nvGrpSpPr>
          <p:grpSpPr>
            <a:xfrm>
              <a:off x="7191542" y="1"/>
              <a:ext cx="5000459" cy="1425992"/>
              <a:chOff x="7186272" y="0"/>
              <a:chExt cx="5005729" cy="1427495"/>
            </a:xfrm>
          </p:grpSpPr>
          <p:sp>
            <p:nvSpPr>
              <p:cNvPr id="931" name="Google Shape;931;p1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2" name="Google Shape;932;p1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33" name="Google Shape;933;p18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matchingName="21_Title and Content">
  <p:cSld name="21_Title and Content 2">
    <p:spTree>
      <p:nvGrpSpPr>
        <p:cNvPr id="1" name="Shape 8653"/>
        <p:cNvGrpSpPr/>
        <p:nvPr/>
      </p:nvGrpSpPr>
      <p:grpSpPr>
        <a:xfrm>
          <a:off x="0" y="0"/>
          <a:ext cx="0" cy="0"/>
          <a:chOff x="0" y="0"/>
          <a:chExt cx="0" cy="0"/>
        </a:xfrm>
      </p:grpSpPr>
      <p:sp>
        <p:nvSpPr>
          <p:cNvPr id="8654" name="Google Shape;8654;p975"/>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8655" name="Google Shape;8655;p97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8656" name="Google Shape;8656;p975"/>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657" name="Google Shape;8657;p975"/>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58" name="Google Shape;8658;p975"/>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matchingName="2_Two Section | Picture and Copy Layout">
  <p:cSld name="2_Two Section | Picture and Copy Layout 3">
    <p:spTree>
      <p:nvGrpSpPr>
        <p:cNvPr id="1" name="Shape 8659"/>
        <p:cNvGrpSpPr/>
        <p:nvPr/>
      </p:nvGrpSpPr>
      <p:grpSpPr>
        <a:xfrm>
          <a:off x="0" y="0"/>
          <a:ext cx="0" cy="0"/>
          <a:chOff x="0" y="0"/>
          <a:chExt cx="0" cy="0"/>
        </a:xfrm>
      </p:grpSpPr>
      <p:sp>
        <p:nvSpPr>
          <p:cNvPr id="8660" name="Google Shape;8660;p976"/>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661" name="Google Shape;8661;p976"/>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662" name="Google Shape;8662;p976"/>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63" name="Google Shape;8663;p976"/>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64" name="Google Shape;8664;p976"/>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665" name="Google Shape;8665;p97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matchingName="9_Title Slide_Yale Blue">
  <p:cSld name="9_Title Slide_Yale Blue 2">
    <p:spTree>
      <p:nvGrpSpPr>
        <p:cNvPr id="1" name="Shape 8666"/>
        <p:cNvGrpSpPr/>
        <p:nvPr/>
      </p:nvGrpSpPr>
      <p:grpSpPr>
        <a:xfrm>
          <a:off x="0" y="0"/>
          <a:ext cx="0" cy="0"/>
          <a:chOff x="0" y="0"/>
          <a:chExt cx="0" cy="0"/>
        </a:xfrm>
      </p:grpSpPr>
      <p:sp>
        <p:nvSpPr>
          <p:cNvPr id="8667" name="Google Shape;8667;p977"/>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68" name="Google Shape;8668;p977"/>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69" name="Google Shape;8669;p97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670" name="Google Shape;8670;p9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71" name="Google Shape;8671;p9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8672" name="Google Shape;8672;p977"/>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673" name="Google Shape;8673;p977"/>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674" name="Google Shape;8674;p977"/>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675" name="Google Shape;8675;p977"/>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matchingName="3_Title and Bullets Layout">
  <p:cSld name="3_Title and Bullets Layout 3">
    <p:spTree>
      <p:nvGrpSpPr>
        <p:cNvPr id="1" name="Shape 8676"/>
        <p:cNvGrpSpPr/>
        <p:nvPr/>
      </p:nvGrpSpPr>
      <p:grpSpPr>
        <a:xfrm>
          <a:off x="0" y="0"/>
          <a:ext cx="0" cy="0"/>
          <a:chOff x="0" y="0"/>
          <a:chExt cx="0" cy="0"/>
        </a:xfrm>
      </p:grpSpPr>
      <p:sp>
        <p:nvSpPr>
          <p:cNvPr id="8677" name="Google Shape;8677;p978"/>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78" name="Google Shape;8678;p978"/>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679" name="Google Shape;8679;p978"/>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680" name="Google Shape;8680;p978"/>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681" name="Google Shape;8681;p97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matchingName="22_Title and Content">
  <p:cSld name="22_Title and Content 3">
    <p:spTree>
      <p:nvGrpSpPr>
        <p:cNvPr id="1" name="Shape 8682"/>
        <p:cNvGrpSpPr/>
        <p:nvPr/>
      </p:nvGrpSpPr>
      <p:grpSpPr>
        <a:xfrm>
          <a:off x="0" y="0"/>
          <a:ext cx="0" cy="0"/>
          <a:chOff x="0" y="0"/>
          <a:chExt cx="0" cy="0"/>
        </a:xfrm>
      </p:grpSpPr>
      <p:sp>
        <p:nvSpPr>
          <p:cNvPr id="8683" name="Google Shape;8683;p979"/>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8684" name="Google Shape;8684;p97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8685" name="Google Shape;8685;p979"/>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686" name="Google Shape;8686;p979"/>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87" name="Google Shape;8687;p979"/>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matchingName="3_Two Section | Picture and Copy Layout">
  <p:cSld name="3_Two Section | Picture and Copy Layout 3">
    <p:spTree>
      <p:nvGrpSpPr>
        <p:cNvPr id="1" name="Shape 8688"/>
        <p:cNvGrpSpPr/>
        <p:nvPr/>
      </p:nvGrpSpPr>
      <p:grpSpPr>
        <a:xfrm>
          <a:off x="0" y="0"/>
          <a:ext cx="0" cy="0"/>
          <a:chOff x="0" y="0"/>
          <a:chExt cx="0" cy="0"/>
        </a:xfrm>
      </p:grpSpPr>
      <p:sp>
        <p:nvSpPr>
          <p:cNvPr id="8689" name="Google Shape;8689;p980"/>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690" name="Google Shape;8690;p98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691" name="Google Shape;8691;p980"/>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92" name="Google Shape;8692;p980"/>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93" name="Google Shape;8693;p980"/>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694" name="Google Shape;8694;p98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matchingName="10_Title Slide_Yale Blue">
  <p:cSld name="10_Title Slide_Yale Blue 2">
    <p:spTree>
      <p:nvGrpSpPr>
        <p:cNvPr id="1" name="Shape 8695"/>
        <p:cNvGrpSpPr/>
        <p:nvPr/>
      </p:nvGrpSpPr>
      <p:grpSpPr>
        <a:xfrm>
          <a:off x="0" y="0"/>
          <a:ext cx="0" cy="0"/>
          <a:chOff x="0" y="0"/>
          <a:chExt cx="0" cy="0"/>
        </a:xfrm>
      </p:grpSpPr>
      <p:sp>
        <p:nvSpPr>
          <p:cNvPr id="8696" name="Google Shape;8696;p981"/>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97" name="Google Shape;8697;p981"/>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98" name="Google Shape;8698;p98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699" name="Google Shape;8699;p9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00" name="Google Shape;8700;p9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8701" name="Google Shape;8701;p981"/>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702" name="Google Shape;8702;p981"/>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703" name="Google Shape;8703;p981"/>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704" name="Google Shape;8704;p981"/>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matchingName="11_Title Slide_Yale Blue">
  <p:cSld name="11_Title Slide_Yale Blue 6">
    <p:spTree>
      <p:nvGrpSpPr>
        <p:cNvPr id="1" name="Shape 8705"/>
        <p:cNvGrpSpPr/>
        <p:nvPr/>
      </p:nvGrpSpPr>
      <p:grpSpPr>
        <a:xfrm>
          <a:off x="0" y="0"/>
          <a:ext cx="0" cy="0"/>
          <a:chOff x="0" y="0"/>
          <a:chExt cx="0" cy="0"/>
        </a:xfrm>
      </p:grpSpPr>
      <p:sp>
        <p:nvSpPr>
          <p:cNvPr id="8706" name="Google Shape;8706;p982"/>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07" name="Google Shape;8707;p982"/>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08" name="Google Shape;8708;p98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709" name="Google Shape;8709;p9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10" name="Google Shape;8710;p9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8711" name="Google Shape;8711;p982"/>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712" name="Google Shape;8712;p982"/>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713" name="Google Shape;8713;p982"/>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714" name="Google Shape;8714;p982"/>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matchingName="11_Title Slide_Yale Blue">
  <p:cSld name="11_Title Slide_Yale Blue 7">
    <p:spTree>
      <p:nvGrpSpPr>
        <p:cNvPr id="1" name="Shape 8715"/>
        <p:cNvGrpSpPr/>
        <p:nvPr/>
      </p:nvGrpSpPr>
      <p:grpSpPr>
        <a:xfrm>
          <a:off x="0" y="0"/>
          <a:ext cx="0" cy="0"/>
          <a:chOff x="0" y="0"/>
          <a:chExt cx="0" cy="0"/>
        </a:xfrm>
      </p:grpSpPr>
      <p:sp>
        <p:nvSpPr>
          <p:cNvPr id="8716" name="Google Shape;8716;p983"/>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17" name="Google Shape;8717;p983"/>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18" name="Google Shape;8718;p98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719" name="Google Shape;8719;p9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20" name="Google Shape;8720;p9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8721" name="Google Shape;8721;p983"/>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722" name="Google Shape;8722;p983"/>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723" name="Google Shape;8723;p983"/>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724" name="Google Shape;8724;p983"/>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matchingName="4_Title and Bullets Layout">
  <p:cSld name="4_Title and Bullets Layout 5">
    <p:spTree>
      <p:nvGrpSpPr>
        <p:cNvPr id="1" name="Shape 8725"/>
        <p:cNvGrpSpPr/>
        <p:nvPr/>
      </p:nvGrpSpPr>
      <p:grpSpPr>
        <a:xfrm>
          <a:off x="0" y="0"/>
          <a:ext cx="0" cy="0"/>
          <a:chOff x="0" y="0"/>
          <a:chExt cx="0" cy="0"/>
        </a:xfrm>
      </p:grpSpPr>
      <p:sp>
        <p:nvSpPr>
          <p:cNvPr id="8726" name="Google Shape;8726;p984"/>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27" name="Google Shape;8727;p984"/>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728" name="Google Shape;8728;p984"/>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729" name="Google Shape;8729;p984"/>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730" name="Google Shape;8730;p98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934"/>
        <p:cNvGrpSpPr/>
        <p:nvPr/>
      </p:nvGrpSpPr>
      <p:grpSpPr>
        <a:xfrm>
          <a:off x="0" y="0"/>
          <a:ext cx="0" cy="0"/>
          <a:chOff x="0" y="0"/>
          <a:chExt cx="0" cy="0"/>
        </a:xfrm>
      </p:grpSpPr>
      <p:sp>
        <p:nvSpPr>
          <p:cNvPr id="935" name="Google Shape;935;p18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6" name="Google Shape;936;p18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7" name="Google Shape;937;p18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8" name="Google Shape;938;p1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9" name="Google Shape;939;p1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0" name="Google Shape;940;p1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41" name="Google Shape;941;p184"/>
          <p:cNvGrpSpPr/>
          <p:nvPr/>
        </p:nvGrpSpPr>
        <p:grpSpPr>
          <a:xfrm>
            <a:off x="7191542" y="1"/>
            <a:ext cx="5000459" cy="1425992"/>
            <a:chOff x="7191542" y="1"/>
            <a:chExt cx="5000459" cy="1425992"/>
          </a:xfrm>
        </p:grpSpPr>
        <p:pic>
          <p:nvPicPr>
            <p:cNvPr id="942" name="Google Shape;942;p1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3" name="Google Shape;943;p184"/>
            <p:cNvGrpSpPr/>
            <p:nvPr/>
          </p:nvGrpSpPr>
          <p:grpSpPr>
            <a:xfrm>
              <a:off x="7191542" y="1"/>
              <a:ext cx="5000459" cy="1425992"/>
              <a:chOff x="7186272" y="0"/>
              <a:chExt cx="5005729" cy="1427495"/>
            </a:xfrm>
          </p:grpSpPr>
          <p:sp>
            <p:nvSpPr>
              <p:cNvPr id="944" name="Google Shape;944;p1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5" name="Google Shape;945;p1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46" name="Google Shape;946;p18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matchingName="23_Title and Content">
  <p:cSld name="23_Title and Content 5">
    <p:spTree>
      <p:nvGrpSpPr>
        <p:cNvPr id="1" name="Shape 8731"/>
        <p:cNvGrpSpPr/>
        <p:nvPr/>
      </p:nvGrpSpPr>
      <p:grpSpPr>
        <a:xfrm>
          <a:off x="0" y="0"/>
          <a:ext cx="0" cy="0"/>
          <a:chOff x="0" y="0"/>
          <a:chExt cx="0" cy="0"/>
        </a:xfrm>
      </p:grpSpPr>
      <p:sp>
        <p:nvSpPr>
          <p:cNvPr id="8732" name="Google Shape;8732;p985"/>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8733" name="Google Shape;8733;p98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8734" name="Google Shape;8734;p985"/>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735" name="Google Shape;8735;p985"/>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36" name="Google Shape;8736;p985"/>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matchingName="4_Two Section | Picture and Copy Layout">
  <p:cSld name="4_Two Section | Picture and Copy Layout 5">
    <p:spTree>
      <p:nvGrpSpPr>
        <p:cNvPr id="1" name="Shape 8737"/>
        <p:cNvGrpSpPr/>
        <p:nvPr/>
      </p:nvGrpSpPr>
      <p:grpSpPr>
        <a:xfrm>
          <a:off x="0" y="0"/>
          <a:ext cx="0" cy="0"/>
          <a:chOff x="0" y="0"/>
          <a:chExt cx="0" cy="0"/>
        </a:xfrm>
      </p:grpSpPr>
      <p:sp>
        <p:nvSpPr>
          <p:cNvPr id="8738" name="Google Shape;8738;p986"/>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739" name="Google Shape;8739;p986"/>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740" name="Google Shape;8740;p986"/>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41" name="Google Shape;8741;p986"/>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42" name="Google Shape;8742;p986"/>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743" name="Google Shape;8743;p98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matchingName="11_Title Slide_Yale Blue">
  <p:cSld name="11_Title Slide_Yale Blue 8">
    <p:spTree>
      <p:nvGrpSpPr>
        <p:cNvPr id="1" name="Shape 8744"/>
        <p:cNvGrpSpPr/>
        <p:nvPr/>
      </p:nvGrpSpPr>
      <p:grpSpPr>
        <a:xfrm>
          <a:off x="0" y="0"/>
          <a:ext cx="0" cy="0"/>
          <a:chOff x="0" y="0"/>
          <a:chExt cx="0" cy="0"/>
        </a:xfrm>
      </p:grpSpPr>
      <p:sp>
        <p:nvSpPr>
          <p:cNvPr id="8745" name="Google Shape;8745;p987"/>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46" name="Google Shape;8746;p987"/>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47" name="Google Shape;8747;p98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748" name="Google Shape;8748;p9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49" name="Google Shape;8749;p9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8750" name="Google Shape;8750;p987"/>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751" name="Google Shape;8751;p987"/>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752" name="Google Shape;8752;p987"/>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753" name="Google Shape;8753;p987"/>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matchingName="4_Title and Bullets Layout">
  <p:cSld name="4_Title and Bullets Layout 6">
    <p:spTree>
      <p:nvGrpSpPr>
        <p:cNvPr id="1" name="Shape 8754"/>
        <p:cNvGrpSpPr/>
        <p:nvPr/>
      </p:nvGrpSpPr>
      <p:grpSpPr>
        <a:xfrm>
          <a:off x="0" y="0"/>
          <a:ext cx="0" cy="0"/>
          <a:chOff x="0" y="0"/>
          <a:chExt cx="0" cy="0"/>
        </a:xfrm>
      </p:grpSpPr>
      <p:sp>
        <p:nvSpPr>
          <p:cNvPr id="8755" name="Google Shape;8755;p988"/>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56" name="Google Shape;8756;p988"/>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757" name="Google Shape;8757;p988"/>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758" name="Google Shape;8758;p988"/>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759" name="Google Shape;8759;p98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matchingName="23_Title and Content">
  <p:cSld name="23_Title and Content 6">
    <p:spTree>
      <p:nvGrpSpPr>
        <p:cNvPr id="1" name="Shape 8760"/>
        <p:cNvGrpSpPr/>
        <p:nvPr/>
      </p:nvGrpSpPr>
      <p:grpSpPr>
        <a:xfrm>
          <a:off x="0" y="0"/>
          <a:ext cx="0" cy="0"/>
          <a:chOff x="0" y="0"/>
          <a:chExt cx="0" cy="0"/>
        </a:xfrm>
      </p:grpSpPr>
      <p:sp>
        <p:nvSpPr>
          <p:cNvPr id="8761" name="Google Shape;8761;p989"/>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8762" name="Google Shape;8762;p98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8763" name="Google Shape;8763;p989"/>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764" name="Google Shape;8764;p989"/>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65" name="Google Shape;8765;p989"/>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matchingName="4_Two Section | Picture and Copy Layout">
  <p:cSld name="4_Two Section | Picture and Copy Layout 6">
    <p:spTree>
      <p:nvGrpSpPr>
        <p:cNvPr id="1" name="Shape 8766"/>
        <p:cNvGrpSpPr/>
        <p:nvPr/>
      </p:nvGrpSpPr>
      <p:grpSpPr>
        <a:xfrm>
          <a:off x="0" y="0"/>
          <a:ext cx="0" cy="0"/>
          <a:chOff x="0" y="0"/>
          <a:chExt cx="0" cy="0"/>
        </a:xfrm>
      </p:grpSpPr>
      <p:sp>
        <p:nvSpPr>
          <p:cNvPr id="8767" name="Google Shape;8767;p990"/>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768" name="Google Shape;8768;p99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769" name="Google Shape;8769;p990"/>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70" name="Google Shape;8770;p990"/>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71" name="Google Shape;8771;p990"/>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772" name="Google Shape;8772;p99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matchingName="5_Title and Bullets Layout">
  <p:cSld name="5_Title and Bullets Layout 2">
    <p:spTree>
      <p:nvGrpSpPr>
        <p:cNvPr id="1" name="Shape 8773"/>
        <p:cNvGrpSpPr/>
        <p:nvPr/>
      </p:nvGrpSpPr>
      <p:grpSpPr>
        <a:xfrm>
          <a:off x="0" y="0"/>
          <a:ext cx="0" cy="0"/>
          <a:chOff x="0" y="0"/>
          <a:chExt cx="0" cy="0"/>
        </a:xfrm>
      </p:grpSpPr>
      <p:sp>
        <p:nvSpPr>
          <p:cNvPr id="8774" name="Google Shape;8774;p991"/>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75" name="Google Shape;8775;p991"/>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776" name="Google Shape;8776;p99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777" name="Google Shape;8777;p991"/>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778" name="Google Shape;8778;p99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matchingName="24_Title and Content">
  <p:cSld name="24_Title and Content 3">
    <p:spTree>
      <p:nvGrpSpPr>
        <p:cNvPr id="1" name="Shape 8779"/>
        <p:cNvGrpSpPr/>
        <p:nvPr/>
      </p:nvGrpSpPr>
      <p:grpSpPr>
        <a:xfrm>
          <a:off x="0" y="0"/>
          <a:ext cx="0" cy="0"/>
          <a:chOff x="0" y="0"/>
          <a:chExt cx="0" cy="0"/>
        </a:xfrm>
      </p:grpSpPr>
      <p:sp>
        <p:nvSpPr>
          <p:cNvPr id="8780" name="Google Shape;8780;p992"/>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8781" name="Google Shape;8781;p99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8782" name="Google Shape;8782;p992"/>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783" name="Google Shape;8783;p992"/>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84" name="Google Shape;8784;p992"/>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matchingName="5_Two Section | Picture and Copy Layout">
  <p:cSld name="5_Two Section | Picture and Copy Layout 2">
    <p:spTree>
      <p:nvGrpSpPr>
        <p:cNvPr id="1" name="Shape 8785"/>
        <p:cNvGrpSpPr/>
        <p:nvPr/>
      </p:nvGrpSpPr>
      <p:grpSpPr>
        <a:xfrm>
          <a:off x="0" y="0"/>
          <a:ext cx="0" cy="0"/>
          <a:chOff x="0" y="0"/>
          <a:chExt cx="0" cy="0"/>
        </a:xfrm>
      </p:grpSpPr>
      <p:sp>
        <p:nvSpPr>
          <p:cNvPr id="8786" name="Google Shape;8786;p993"/>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787" name="Google Shape;8787;p993"/>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788" name="Google Shape;8788;p993"/>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89" name="Google Shape;8789;p993"/>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90" name="Google Shape;8790;p993"/>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791" name="Google Shape;8791;p99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matchingName="13_Title Slide_Yale Blue">
  <p:cSld name="13_Title Slide_Yale Blue 2">
    <p:spTree>
      <p:nvGrpSpPr>
        <p:cNvPr id="1" name="Shape 8792"/>
        <p:cNvGrpSpPr/>
        <p:nvPr/>
      </p:nvGrpSpPr>
      <p:grpSpPr>
        <a:xfrm>
          <a:off x="0" y="0"/>
          <a:ext cx="0" cy="0"/>
          <a:chOff x="0" y="0"/>
          <a:chExt cx="0" cy="0"/>
        </a:xfrm>
      </p:grpSpPr>
      <p:sp>
        <p:nvSpPr>
          <p:cNvPr id="8793" name="Google Shape;8793;p994"/>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94" name="Google Shape;8794;p994"/>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95" name="Google Shape;8795;p99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796" name="Google Shape;8796;p9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97" name="Google Shape;8797;p9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8798" name="Google Shape;8798;p994"/>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799" name="Google Shape;8799;p994"/>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800" name="Google Shape;8800;p994"/>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801" name="Google Shape;8801;p994"/>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90"/>
        <p:cNvGrpSpPr/>
        <p:nvPr/>
      </p:nvGrpSpPr>
      <p:grpSpPr>
        <a:xfrm>
          <a:off x="0" y="0"/>
          <a:ext cx="0" cy="0"/>
          <a:chOff x="0" y="0"/>
          <a:chExt cx="0" cy="0"/>
        </a:xfrm>
      </p:grpSpPr>
      <p:sp>
        <p:nvSpPr>
          <p:cNvPr id="91" name="Google Shape;91;p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 name="Google Shape;92;p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 name="Google Shape;93;p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4" name="Google Shape;94;p74"/>
          <p:cNvGrpSpPr/>
          <p:nvPr/>
        </p:nvGrpSpPr>
        <p:grpSpPr>
          <a:xfrm>
            <a:off x="7191542" y="1"/>
            <a:ext cx="5000459" cy="1425992"/>
            <a:chOff x="7191542" y="1"/>
            <a:chExt cx="5000459" cy="1425992"/>
          </a:xfrm>
        </p:grpSpPr>
        <p:pic>
          <p:nvPicPr>
            <p:cNvPr id="95" name="Google Shape;95;p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6" name="Google Shape;96;p74"/>
            <p:cNvGrpSpPr/>
            <p:nvPr/>
          </p:nvGrpSpPr>
          <p:grpSpPr>
            <a:xfrm>
              <a:off x="7191542" y="1"/>
              <a:ext cx="5000459" cy="1425992"/>
              <a:chOff x="7186272" y="0"/>
              <a:chExt cx="5005729" cy="1427495"/>
            </a:xfrm>
          </p:grpSpPr>
          <p:sp>
            <p:nvSpPr>
              <p:cNvPr id="97" name="Google Shape;97;p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8" name="Google Shape;98;p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Divider">
  <p:cSld name="Divider 14">
    <p:bg>
      <p:bgPr>
        <a:solidFill>
          <a:schemeClr val="lt2"/>
        </a:solidFill>
        <a:effectLst/>
      </p:bgPr>
    </p:bg>
    <p:spTree>
      <p:nvGrpSpPr>
        <p:cNvPr id="1" name="Shape 947"/>
        <p:cNvGrpSpPr/>
        <p:nvPr/>
      </p:nvGrpSpPr>
      <p:grpSpPr>
        <a:xfrm>
          <a:off x="0" y="0"/>
          <a:ext cx="0" cy="0"/>
          <a:chOff x="0" y="0"/>
          <a:chExt cx="0" cy="0"/>
        </a:xfrm>
      </p:grpSpPr>
      <p:grpSp>
        <p:nvGrpSpPr>
          <p:cNvPr id="948" name="Google Shape;948;p185"/>
          <p:cNvGrpSpPr/>
          <p:nvPr/>
        </p:nvGrpSpPr>
        <p:grpSpPr>
          <a:xfrm>
            <a:off x="0" y="5020347"/>
            <a:ext cx="12192000" cy="1837653"/>
            <a:chOff x="0" y="5020347"/>
            <a:chExt cx="12192000" cy="1837653"/>
          </a:xfrm>
        </p:grpSpPr>
        <p:sp>
          <p:nvSpPr>
            <p:cNvPr id="949" name="Google Shape;949;p18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0" name="Google Shape;950;p18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1" name="Google Shape;951;p18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52" name="Google Shape;952;p18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53" name="Google Shape;953;p18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4" name="Google Shape;954;p18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matchingName="6_Title and Bullets Layout">
  <p:cSld name="6_Title and Bullets Layout 2">
    <p:spTree>
      <p:nvGrpSpPr>
        <p:cNvPr id="1" name="Shape 8802"/>
        <p:cNvGrpSpPr/>
        <p:nvPr/>
      </p:nvGrpSpPr>
      <p:grpSpPr>
        <a:xfrm>
          <a:off x="0" y="0"/>
          <a:ext cx="0" cy="0"/>
          <a:chOff x="0" y="0"/>
          <a:chExt cx="0" cy="0"/>
        </a:xfrm>
      </p:grpSpPr>
      <p:sp>
        <p:nvSpPr>
          <p:cNvPr id="8803" name="Google Shape;8803;p995"/>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04" name="Google Shape;8804;p995"/>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805" name="Google Shape;8805;p995"/>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806" name="Google Shape;8806;p995"/>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807" name="Google Shape;8807;p99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matchingName="25_Title and Content">
  <p:cSld name="25_Title and Content 2">
    <p:spTree>
      <p:nvGrpSpPr>
        <p:cNvPr id="1" name="Shape 8808"/>
        <p:cNvGrpSpPr/>
        <p:nvPr/>
      </p:nvGrpSpPr>
      <p:grpSpPr>
        <a:xfrm>
          <a:off x="0" y="0"/>
          <a:ext cx="0" cy="0"/>
          <a:chOff x="0" y="0"/>
          <a:chExt cx="0" cy="0"/>
        </a:xfrm>
      </p:grpSpPr>
      <p:sp>
        <p:nvSpPr>
          <p:cNvPr id="8809" name="Google Shape;8809;p996"/>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8810" name="Google Shape;8810;p99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8811" name="Google Shape;8811;p996"/>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812" name="Google Shape;8812;p996"/>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13" name="Google Shape;8813;p996"/>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matchingName="6_Two Section | Picture and Copy Layout">
  <p:cSld name="6_Two Section | Picture and Copy Layout 2">
    <p:spTree>
      <p:nvGrpSpPr>
        <p:cNvPr id="1" name="Shape 8814"/>
        <p:cNvGrpSpPr/>
        <p:nvPr/>
      </p:nvGrpSpPr>
      <p:grpSpPr>
        <a:xfrm>
          <a:off x="0" y="0"/>
          <a:ext cx="0" cy="0"/>
          <a:chOff x="0" y="0"/>
          <a:chExt cx="0" cy="0"/>
        </a:xfrm>
      </p:grpSpPr>
      <p:sp>
        <p:nvSpPr>
          <p:cNvPr id="8815" name="Google Shape;8815;p997"/>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816" name="Google Shape;8816;p997"/>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817" name="Google Shape;8817;p997"/>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18" name="Google Shape;8818;p997"/>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19" name="Google Shape;8819;p997"/>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820" name="Google Shape;8820;p99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matchingName="6_Title and Bullets Layout">
  <p:cSld name="6_Title and Bullets Layout 3">
    <p:spTree>
      <p:nvGrpSpPr>
        <p:cNvPr id="1" name="Shape 8821"/>
        <p:cNvGrpSpPr/>
        <p:nvPr/>
      </p:nvGrpSpPr>
      <p:grpSpPr>
        <a:xfrm>
          <a:off x="0" y="0"/>
          <a:ext cx="0" cy="0"/>
          <a:chOff x="0" y="0"/>
          <a:chExt cx="0" cy="0"/>
        </a:xfrm>
      </p:grpSpPr>
      <p:sp>
        <p:nvSpPr>
          <p:cNvPr id="8822" name="Google Shape;8822;p998"/>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23" name="Google Shape;8823;p998"/>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824" name="Google Shape;8824;p998"/>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825" name="Google Shape;8825;p998"/>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826" name="Google Shape;8826;p99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matchingName="25_Title and Content">
  <p:cSld name="25_Title and Content 3">
    <p:spTree>
      <p:nvGrpSpPr>
        <p:cNvPr id="1" name="Shape 8827"/>
        <p:cNvGrpSpPr/>
        <p:nvPr/>
      </p:nvGrpSpPr>
      <p:grpSpPr>
        <a:xfrm>
          <a:off x="0" y="0"/>
          <a:ext cx="0" cy="0"/>
          <a:chOff x="0" y="0"/>
          <a:chExt cx="0" cy="0"/>
        </a:xfrm>
      </p:grpSpPr>
      <p:sp>
        <p:nvSpPr>
          <p:cNvPr id="8828" name="Google Shape;8828;p999"/>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8829" name="Google Shape;8829;p99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8830" name="Google Shape;8830;p999"/>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831" name="Google Shape;8831;p999"/>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32" name="Google Shape;8832;p999"/>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matchingName="6_Two Section | Picture and Copy Layout">
  <p:cSld name="6_Two Section | Picture and Copy Layout 3">
    <p:spTree>
      <p:nvGrpSpPr>
        <p:cNvPr id="1" name="Shape 8833"/>
        <p:cNvGrpSpPr/>
        <p:nvPr/>
      </p:nvGrpSpPr>
      <p:grpSpPr>
        <a:xfrm>
          <a:off x="0" y="0"/>
          <a:ext cx="0" cy="0"/>
          <a:chOff x="0" y="0"/>
          <a:chExt cx="0" cy="0"/>
        </a:xfrm>
      </p:grpSpPr>
      <p:sp>
        <p:nvSpPr>
          <p:cNvPr id="8834" name="Google Shape;8834;p1000"/>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835" name="Google Shape;8835;p100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836" name="Google Shape;8836;p1000"/>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37" name="Google Shape;8837;p1000"/>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38" name="Google Shape;8838;p1000"/>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839" name="Google Shape;8839;p100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matchingName="18_Cover">
  <p:cSld name="18_Cover 2">
    <p:spTree>
      <p:nvGrpSpPr>
        <p:cNvPr id="1" name="Shape 8840"/>
        <p:cNvGrpSpPr/>
        <p:nvPr/>
      </p:nvGrpSpPr>
      <p:grpSpPr>
        <a:xfrm>
          <a:off x="0" y="0"/>
          <a:ext cx="0" cy="0"/>
          <a:chOff x="0" y="0"/>
          <a:chExt cx="0" cy="0"/>
        </a:xfrm>
      </p:grpSpPr>
      <p:sp>
        <p:nvSpPr>
          <p:cNvPr id="8841" name="Google Shape;8841;p1001"/>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842" name="Google Shape;8842;p1001"/>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43" name="Google Shape;8843;p1001"/>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844" name="Google Shape;8844;p1001"/>
          <p:cNvSpPr>
            <a:spLocks noGrp="1"/>
          </p:cNvSpPr>
          <p:nvPr>
            <p:ph type="pic" idx="2"/>
          </p:nvPr>
        </p:nvSpPr>
        <p:spPr>
          <a:xfrm>
            <a:off x="7118684" y="233915"/>
            <a:ext cx="5073316" cy="5943600"/>
          </a:xfrm>
          <a:prstGeom prst="rect">
            <a:avLst/>
          </a:prstGeom>
          <a:noFill/>
          <a:ln>
            <a:noFill/>
          </a:ln>
        </p:spPr>
      </p:sp>
      <p:grpSp>
        <p:nvGrpSpPr>
          <p:cNvPr id="8845" name="Google Shape;8845;p1001"/>
          <p:cNvGrpSpPr/>
          <p:nvPr/>
        </p:nvGrpSpPr>
        <p:grpSpPr>
          <a:xfrm>
            <a:off x="0" y="5020349"/>
            <a:ext cx="12192000" cy="1837653"/>
            <a:chOff x="0" y="5020348"/>
            <a:chExt cx="12192000" cy="1837653"/>
          </a:xfrm>
        </p:grpSpPr>
        <p:sp>
          <p:nvSpPr>
            <p:cNvPr id="8846" name="Google Shape;8846;p100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847" name="Google Shape;8847;p100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848" name="Google Shape;8848;p100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matchingName="18_Divider">
  <p:cSld name="18_Divider 3">
    <p:bg>
      <p:bgPr>
        <a:solidFill>
          <a:schemeClr val="lt2"/>
        </a:solidFill>
        <a:effectLst/>
      </p:bgPr>
    </p:bg>
    <p:spTree>
      <p:nvGrpSpPr>
        <p:cNvPr id="1" name="Shape 8849"/>
        <p:cNvGrpSpPr/>
        <p:nvPr/>
      </p:nvGrpSpPr>
      <p:grpSpPr>
        <a:xfrm>
          <a:off x="0" y="0"/>
          <a:ext cx="0" cy="0"/>
          <a:chOff x="0" y="0"/>
          <a:chExt cx="0" cy="0"/>
        </a:xfrm>
      </p:grpSpPr>
      <p:grpSp>
        <p:nvGrpSpPr>
          <p:cNvPr id="8850" name="Google Shape;8850;p1002"/>
          <p:cNvGrpSpPr/>
          <p:nvPr/>
        </p:nvGrpSpPr>
        <p:grpSpPr>
          <a:xfrm>
            <a:off x="0" y="5020348"/>
            <a:ext cx="12192000" cy="1837653"/>
            <a:chOff x="0" y="5020347"/>
            <a:chExt cx="12192000" cy="1837653"/>
          </a:xfrm>
        </p:grpSpPr>
        <p:sp>
          <p:nvSpPr>
            <p:cNvPr id="8851" name="Google Shape;8851;p100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852" name="Google Shape;8852;p100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853" name="Google Shape;8853;p100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854" name="Google Shape;8854;p100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855" name="Google Shape;8855;p1002"/>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56" name="Google Shape;8856;p1002"/>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matchingName="45_Quotation">
  <p:cSld name="45_Quotation 2">
    <p:spTree>
      <p:nvGrpSpPr>
        <p:cNvPr id="1" name="Shape 8857"/>
        <p:cNvGrpSpPr/>
        <p:nvPr/>
      </p:nvGrpSpPr>
      <p:grpSpPr>
        <a:xfrm>
          <a:off x="0" y="0"/>
          <a:ext cx="0" cy="0"/>
          <a:chOff x="0" y="0"/>
          <a:chExt cx="0" cy="0"/>
        </a:xfrm>
      </p:grpSpPr>
      <p:sp>
        <p:nvSpPr>
          <p:cNvPr id="8858" name="Google Shape;8858;p100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859" name="Google Shape;8859;p100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60" name="Google Shape;8860;p100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61" name="Google Shape;8861;p100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862" name="Google Shape;8862;p10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63" name="Google Shape;8863;p10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864" name="Google Shape;8864;p1003"/>
          <p:cNvGrpSpPr/>
          <p:nvPr/>
        </p:nvGrpSpPr>
        <p:grpSpPr>
          <a:xfrm>
            <a:off x="7191543" y="1"/>
            <a:ext cx="5000459" cy="1425992"/>
            <a:chOff x="7191542" y="1"/>
            <a:chExt cx="5000459" cy="1425992"/>
          </a:xfrm>
        </p:grpSpPr>
        <p:pic>
          <p:nvPicPr>
            <p:cNvPr id="8865" name="Google Shape;8865;p10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866" name="Google Shape;8866;p1003"/>
            <p:cNvGrpSpPr/>
            <p:nvPr/>
          </p:nvGrpSpPr>
          <p:grpSpPr>
            <a:xfrm>
              <a:off x="7191542" y="1"/>
              <a:ext cx="5000459" cy="1425992"/>
              <a:chOff x="7186272" y="0"/>
              <a:chExt cx="5005729" cy="1427495"/>
            </a:xfrm>
          </p:grpSpPr>
          <p:sp>
            <p:nvSpPr>
              <p:cNvPr id="8867" name="Google Shape;8867;p10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868" name="Google Shape;8868;p10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869" name="Google Shape;8869;p100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matchingName="45_Quotation">
  <p:cSld name="45_Quotation 3">
    <p:spTree>
      <p:nvGrpSpPr>
        <p:cNvPr id="1" name="Shape 8870"/>
        <p:cNvGrpSpPr/>
        <p:nvPr/>
      </p:nvGrpSpPr>
      <p:grpSpPr>
        <a:xfrm>
          <a:off x="0" y="0"/>
          <a:ext cx="0" cy="0"/>
          <a:chOff x="0" y="0"/>
          <a:chExt cx="0" cy="0"/>
        </a:xfrm>
      </p:grpSpPr>
      <p:sp>
        <p:nvSpPr>
          <p:cNvPr id="8871" name="Google Shape;8871;p100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872" name="Google Shape;8872;p100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73" name="Google Shape;8873;p100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74" name="Google Shape;8874;p100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875" name="Google Shape;8875;p10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76" name="Google Shape;8876;p10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877" name="Google Shape;8877;p1004"/>
          <p:cNvGrpSpPr/>
          <p:nvPr/>
        </p:nvGrpSpPr>
        <p:grpSpPr>
          <a:xfrm>
            <a:off x="7191543" y="1"/>
            <a:ext cx="5000459" cy="1425992"/>
            <a:chOff x="7191542" y="1"/>
            <a:chExt cx="5000459" cy="1425992"/>
          </a:xfrm>
        </p:grpSpPr>
        <p:pic>
          <p:nvPicPr>
            <p:cNvPr id="8878" name="Google Shape;8878;p10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879" name="Google Shape;8879;p1004"/>
            <p:cNvGrpSpPr/>
            <p:nvPr/>
          </p:nvGrpSpPr>
          <p:grpSpPr>
            <a:xfrm>
              <a:off x="7191542" y="1"/>
              <a:ext cx="5000459" cy="1425992"/>
              <a:chOff x="7186272" y="0"/>
              <a:chExt cx="5005729" cy="1427495"/>
            </a:xfrm>
          </p:grpSpPr>
          <p:sp>
            <p:nvSpPr>
              <p:cNvPr id="8880" name="Google Shape;8880;p10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881" name="Google Shape;8881;p10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882" name="Google Shape;8882;p100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955"/>
        <p:cNvGrpSpPr/>
        <p:nvPr/>
      </p:nvGrpSpPr>
      <p:grpSpPr>
        <a:xfrm>
          <a:off x="0" y="0"/>
          <a:ext cx="0" cy="0"/>
          <a:chOff x="0" y="0"/>
          <a:chExt cx="0" cy="0"/>
        </a:xfrm>
      </p:grpSpPr>
      <p:sp>
        <p:nvSpPr>
          <p:cNvPr id="956" name="Google Shape;956;p18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7" name="Google Shape;957;p18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8" name="Google Shape;958;p1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9" name="Google Shape;959;p1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60" name="Google Shape;960;p1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1" name="Google Shape;961;p1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62" name="Google Shape;962;p186"/>
          <p:cNvGrpSpPr/>
          <p:nvPr/>
        </p:nvGrpSpPr>
        <p:grpSpPr>
          <a:xfrm>
            <a:off x="7191542" y="1"/>
            <a:ext cx="5000459" cy="1425992"/>
            <a:chOff x="7191542" y="1"/>
            <a:chExt cx="5000459" cy="1425992"/>
          </a:xfrm>
        </p:grpSpPr>
        <p:pic>
          <p:nvPicPr>
            <p:cNvPr id="963" name="Google Shape;963;p1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64" name="Google Shape;964;p186"/>
            <p:cNvGrpSpPr/>
            <p:nvPr/>
          </p:nvGrpSpPr>
          <p:grpSpPr>
            <a:xfrm>
              <a:off x="7191542" y="1"/>
              <a:ext cx="5000459" cy="1425992"/>
              <a:chOff x="7186272" y="0"/>
              <a:chExt cx="5005729" cy="1427495"/>
            </a:xfrm>
          </p:grpSpPr>
          <p:sp>
            <p:nvSpPr>
              <p:cNvPr id="965" name="Google Shape;965;p1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6" name="Google Shape;966;p1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67" name="Google Shape;967;p18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matchingName="28_Title and Content">
  <p:cSld name="28_Title and Content 2">
    <p:spTree>
      <p:nvGrpSpPr>
        <p:cNvPr id="1" name="Shape 8883"/>
        <p:cNvGrpSpPr/>
        <p:nvPr/>
      </p:nvGrpSpPr>
      <p:grpSpPr>
        <a:xfrm>
          <a:off x="0" y="0"/>
          <a:ext cx="0" cy="0"/>
          <a:chOff x="0" y="0"/>
          <a:chExt cx="0" cy="0"/>
        </a:xfrm>
      </p:grpSpPr>
      <p:grpSp>
        <p:nvGrpSpPr>
          <p:cNvPr id="8884" name="Google Shape;8884;p1005"/>
          <p:cNvGrpSpPr/>
          <p:nvPr/>
        </p:nvGrpSpPr>
        <p:grpSpPr>
          <a:xfrm>
            <a:off x="7191543" y="1"/>
            <a:ext cx="5000459" cy="1425992"/>
            <a:chOff x="7191542" y="1"/>
            <a:chExt cx="5000459" cy="1425992"/>
          </a:xfrm>
        </p:grpSpPr>
        <p:pic>
          <p:nvPicPr>
            <p:cNvPr id="8885" name="Google Shape;8885;p10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886" name="Google Shape;8886;p1005"/>
            <p:cNvGrpSpPr/>
            <p:nvPr/>
          </p:nvGrpSpPr>
          <p:grpSpPr>
            <a:xfrm>
              <a:off x="7191542" y="1"/>
              <a:ext cx="5000459" cy="1425992"/>
              <a:chOff x="7186272" y="0"/>
              <a:chExt cx="5005729" cy="1427495"/>
            </a:xfrm>
          </p:grpSpPr>
          <p:sp>
            <p:nvSpPr>
              <p:cNvPr id="8887" name="Google Shape;8887;p10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888" name="Google Shape;8888;p10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889" name="Google Shape;8889;p10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90" name="Google Shape;8890;p100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91" name="Google Shape;8891;p100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892" name="Google Shape;8892;p10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93" name="Google Shape;8893;p10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matchingName="18_Two Content">
  <p:cSld name="18_Two Content">
    <p:spTree>
      <p:nvGrpSpPr>
        <p:cNvPr id="1" name="Shape 8894"/>
        <p:cNvGrpSpPr/>
        <p:nvPr/>
      </p:nvGrpSpPr>
      <p:grpSpPr>
        <a:xfrm>
          <a:off x="0" y="0"/>
          <a:ext cx="0" cy="0"/>
          <a:chOff x="0" y="0"/>
          <a:chExt cx="0" cy="0"/>
        </a:xfrm>
      </p:grpSpPr>
      <p:sp>
        <p:nvSpPr>
          <p:cNvPr id="8895" name="Google Shape;8895;p10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96" name="Google Shape;8896;p1006"/>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897" name="Google Shape;8897;p1006"/>
          <p:cNvGrpSpPr/>
          <p:nvPr/>
        </p:nvGrpSpPr>
        <p:grpSpPr>
          <a:xfrm>
            <a:off x="7191543" y="1"/>
            <a:ext cx="5000459" cy="1425992"/>
            <a:chOff x="7191542" y="1"/>
            <a:chExt cx="5000459" cy="1425992"/>
          </a:xfrm>
        </p:grpSpPr>
        <p:pic>
          <p:nvPicPr>
            <p:cNvPr id="8898" name="Google Shape;8898;p10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899" name="Google Shape;8899;p1006"/>
            <p:cNvGrpSpPr/>
            <p:nvPr/>
          </p:nvGrpSpPr>
          <p:grpSpPr>
            <a:xfrm>
              <a:off x="7191542" y="1"/>
              <a:ext cx="5000459" cy="1425992"/>
              <a:chOff x="7186272" y="0"/>
              <a:chExt cx="5005729" cy="1427495"/>
            </a:xfrm>
          </p:grpSpPr>
          <p:sp>
            <p:nvSpPr>
              <p:cNvPr id="8900" name="Google Shape;8900;p10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01" name="Google Shape;8901;p10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902" name="Google Shape;8902;p1006"/>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03" name="Google Shape;8903;p1006"/>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04" name="Google Shape;8904;p10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05" name="Google Shape;8905;p10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matchingName="Comparison">
  <p:cSld name="Comparison 26">
    <p:spTree>
      <p:nvGrpSpPr>
        <p:cNvPr id="1" name="Shape 8906"/>
        <p:cNvGrpSpPr/>
        <p:nvPr/>
      </p:nvGrpSpPr>
      <p:grpSpPr>
        <a:xfrm>
          <a:off x="0" y="0"/>
          <a:ext cx="0" cy="0"/>
          <a:chOff x="0" y="0"/>
          <a:chExt cx="0" cy="0"/>
        </a:xfrm>
      </p:grpSpPr>
      <p:grpSp>
        <p:nvGrpSpPr>
          <p:cNvPr id="8907" name="Google Shape;8907;p1007"/>
          <p:cNvGrpSpPr/>
          <p:nvPr/>
        </p:nvGrpSpPr>
        <p:grpSpPr>
          <a:xfrm>
            <a:off x="7191543" y="1"/>
            <a:ext cx="5000459" cy="1425992"/>
            <a:chOff x="7191542" y="1"/>
            <a:chExt cx="5000459" cy="1425992"/>
          </a:xfrm>
        </p:grpSpPr>
        <p:pic>
          <p:nvPicPr>
            <p:cNvPr id="8908" name="Google Shape;8908;p10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09" name="Google Shape;8909;p1007"/>
            <p:cNvGrpSpPr/>
            <p:nvPr/>
          </p:nvGrpSpPr>
          <p:grpSpPr>
            <a:xfrm>
              <a:off x="7191542" y="1"/>
              <a:ext cx="5000459" cy="1425992"/>
              <a:chOff x="7186272" y="0"/>
              <a:chExt cx="5005729" cy="1427495"/>
            </a:xfrm>
          </p:grpSpPr>
          <p:sp>
            <p:nvSpPr>
              <p:cNvPr id="8910" name="Google Shape;8910;p10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11" name="Google Shape;8911;p10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912" name="Google Shape;8912;p100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13" name="Google Shape;8913;p1007"/>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914" name="Google Shape;8914;p1007"/>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15" name="Google Shape;8915;p100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916" name="Google Shape;8916;p100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17" name="Google Shape;8917;p100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18" name="Google Shape;8918;p10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19" name="Google Shape;8919;p10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matchingName="18_Comparison">
  <p:cSld name="18_Comparison">
    <p:spTree>
      <p:nvGrpSpPr>
        <p:cNvPr id="1" name="Shape 8920"/>
        <p:cNvGrpSpPr/>
        <p:nvPr/>
      </p:nvGrpSpPr>
      <p:grpSpPr>
        <a:xfrm>
          <a:off x="0" y="0"/>
          <a:ext cx="0" cy="0"/>
          <a:chOff x="0" y="0"/>
          <a:chExt cx="0" cy="0"/>
        </a:xfrm>
      </p:grpSpPr>
      <p:grpSp>
        <p:nvGrpSpPr>
          <p:cNvPr id="8921" name="Google Shape;8921;p1008"/>
          <p:cNvGrpSpPr/>
          <p:nvPr/>
        </p:nvGrpSpPr>
        <p:grpSpPr>
          <a:xfrm>
            <a:off x="7191545" y="1"/>
            <a:ext cx="5000459" cy="1425992"/>
            <a:chOff x="7191542" y="1"/>
            <a:chExt cx="5000459" cy="1425992"/>
          </a:xfrm>
        </p:grpSpPr>
        <p:pic>
          <p:nvPicPr>
            <p:cNvPr id="8922" name="Google Shape;8922;p10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23" name="Google Shape;8923;p1008"/>
            <p:cNvGrpSpPr/>
            <p:nvPr/>
          </p:nvGrpSpPr>
          <p:grpSpPr>
            <a:xfrm>
              <a:off x="7191542" y="1"/>
              <a:ext cx="5000459" cy="1425992"/>
              <a:chOff x="7186272" y="0"/>
              <a:chExt cx="5005729" cy="1427495"/>
            </a:xfrm>
          </p:grpSpPr>
          <p:sp>
            <p:nvSpPr>
              <p:cNvPr id="8924" name="Google Shape;8924;p10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25" name="Google Shape;8925;p10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926" name="Google Shape;8926;p1008"/>
          <p:cNvSpPr txBox="1">
            <a:spLocks noGrp="1"/>
          </p:cNvSpPr>
          <p:nvPr>
            <p:ph type="title"/>
          </p:nvPr>
        </p:nvSpPr>
        <p:spPr>
          <a:xfrm>
            <a:off x="609600" y="365128"/>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27" name="Google Shape;8927;p1008"/>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928" name="Google Shape;8928;p1008"/>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29" name="Google Shape;8929;p100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930" name="Google Shape;8930;p100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31" name="Google Shape;8931;p1008"/>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32" name="Google Shape;8932;p10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33" name="Google Shape;8933;p10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matchingName="18_Comparison">
  <p:cSld name="18_Comparison 2">
    <p:spTree>
      <p:nvGrpSpPr>
        <p:cNvPr id="1" name="Shape 8934"/>
        <p:cNvGrpSpPr/>
        <p:nvPr/>
      </p:nvGrpSpPr>
      <p:grpSpPr>
        <a:xfrm>
          <a:off x="0" y="0"/>
          <a:ext cx="0" cy="0"/>
          <a:chOff x="0" y="0"/>
          <a:chExt cx="0" cy="0"/>
        </a:xfrm>
      </p:grpSpPr>
      <p:grpSp>
        <p:nvGrpSpPr>
          <p:cNvPr id="8935" name="Google Shape;8935;p1009"/>
          <p:cNvGrpSpPr/>
          <p:nvPr/>
        </p:nvGrpSpPr>
        <p:grpSpPr>
          <a:xfrm>
            <a:off x="7191544" y="1"/>
            <a:ext cx="5000459" cy="1425992"/>
            <a:chOff x="7191542" y="1"/>
            <a:chExt cx="5000459" cy="1425992"/>
          </a:xfrm>
        </p:grpSpPr>
        <p:pic>
          <p:nvPicPr>
            <p:cNvPr id="8936" name="Google Shape;8936;p10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37" name="Google Shape;8937;p1009"/>
            <p:cNvGrpSpPr/>
            <p:nvPr/>
          </p:nvGrpSpPr>
          <p:grpSpPr>
            <a:xfrm>
              <a:off x="7191542" y="1"/>
              <a:ext cx="5000459" cy="1425992"/>
              <a:chOff x="7186272" y="0"/>
              <a:chExt cx="5005729" cy="1427495"/>
            </a:xfrm>
          </p:grpSpPr>
          <p:sp>
            <p:nvSpPr>
              <p:cNvPr id="8938" name="Google Shape;8938;p10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39" name="Google Shape;8939;p10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940" name="Google Shape;8940;p1009"/>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41" name="Google Shape;8941;p1009"/>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942" name="Google Shape;8942;p1009"/>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43" name="Google Shape;8943;p100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944" name="Google Shape;8944;p100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45" name="Google Shape;8945;p1009"/>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46" name="Google Shape;8946;p10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47" name="Google Shape;8947;p10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matchingName="18_Comparison">
  <p:cSld name="18_Comparison 3">
    <p:spTree>
      <p:nvGrpSpPr>
        <p:cNvPr id="1" name="Shape 8948"/>
        <p:cNvGrpSpPr/>
        <p:nvPr/>
      </p:nvGrpSpPr>
      <p:grpSpPr>
        <a:xfrm>
          <a:off x="0" y="0"/>
          <a:ext cx="0" cy="0"/>
          <a:chOff x="0" y="0"/>
          <a:chExt cx="0" cy="0"/>
        </a:xfrm>
      </p:grpSpPr>
      <p:grpSp>
        <p:nvGrpSpPr>
          <p:cNvPr id="8949" name="Google Shape;8949;p1010"/>
          <p:cNvGrpSpPr/>
          <p:nvPr/>
        </p:nvGrpSpPr>
        <p:grpSpPr>
          <a:xfrm>
            <a:off x="7191543" y="1"/>
            <a:ext cx="5000459" cy="1425992"/>
            <a:chOff x="7191542" y="1"/>
            <a:chExt cx="5000459" cy="1425992"/>
          </a:xfrm>
        </p:grpSpPr>
        <p:pic>
          <p:nvPicPr>
            <p:cNvPr id="8950" name="Google Shape;8950;p10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51" name="Google Shape;8951;p1010"/>
            <p:cNvGrpSpPr/>
            <p:nvPr/>
          </p:nvGrpSpPr>
          <p:grpSpPr>
            <a:xfrm>
              <a:off x="7191542" y="1"/>
              <a:ext cx="5000459" cy="1425992"/>
              <a:chOff x="7186272" y="0"/>
              <a:chExt cx="5005729" cy="1427495"/>
            </a:xfrm>
          </p:grpSpPr>
          <p:sp>
            <p:nvSpPr>
              <p:cNvPr id="8952" name="Google Shape;8952;p10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53" name="Google Shape;8953;p10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954" name="Google Shape;8954;p1010"/>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55" name="Google Shape;8955;p1010"/>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956" name="Google Shape;8956;p1010"/>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57" name="Google Shape;8957;p101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958" name="Google Shape;8958;p101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59" name="Google Shape;8959;p101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60" name="Google Shape;8960;p10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61" name="Google Shape;8961;p10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matchingName="18_Title Only">
  <p:cSld name="18_Title Only">
    <p:spTree>
      <p:nvGrpSpPr>
        <p:cNvPr id="1" name="Shape 8962"/>
        <p:cNvGrpSpPr/>
        <p:nvPr/>
      </p:nvGrpSpPr>
      <p:grpSpPr>
        <a:xfrm>
          <a:off x="0" y="0"/>
          <a:ext cx="0" cy="0"/>
          <a:chOff x="0" y="0"/>
          <a:chExt cx="0" cy="0"/>
        </a:xfrm>
      </p:grpSpPr>
      <p:grpSp>
        <p:nvGrpSpPr>
          <p:cNvPr id="8963" name="Google Shape;8963;p1011"/>
          <p:cNvGrpSpPr/>
          <p:nvPr/>
        </p:nvGrpSpPr>
        <p:grpSpPr>
          <a:xfrm>
            <a:off x="7191543" y="1"/>
            <a:ext cx="5000459" cy="1425992"/>
            <a:chOff x="7191542" y="1"/>
            <a:chExt cx="5000459" cy="1425992"/>
          </a:xfrm>
        </p:grpSpPr>
        <p:pic>
          <p:nvPicPr>
            <p:cNvPr id="8964" name="Google Shape;8964;p10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65" name="Google Shape;8965;p1011"/>
            <p:cNvGrpSpPr/>
            <p:nvPr/>
          </p:nvGrpSpPr>
          <p:grpSpPr>
            <a:xfrm>
              <a:off x="7191542" y="1"/>
              <a:ext cx="5000459" cy="1425992"/>
              <a:chOff x="7186272" y="0"/>
              <a:chExt cx="5005729" cy="1427495"/>
            </a:xfrm>
          </p:grpSpPr>
          <p:sp>
            <p:nvSpPr>
              <p:cNvPr id="8966" name="Google Shape;8966;p10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67" name="Google Shape;8967;p10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968" name="Google Shape;8968;p10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69" name="Google Shape;8969;p101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70" name="Google Shape;8970;p10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71" name="Google Shape;8971;p10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matchingName="40_End">
  <p:cSld name="40_End">
    <p:spTree>
      <p:nvGrpSpPr>
        <p:cNvPr id="1" name="Shape 8972"/>
        <p:cNvGrpSpPr/>
        <p:nvPr/>
      </p:nvGrpSpPr>
      <p:grpSpPr>
        <a:xfrm>
          <a:off x="0" y="0"/>
          <a:ext cx="0" cy="0"/>
          <a:chOff x="0" y="0"/>
          <a:chExt cx="0" cy="0"/>
        </a:xfrm>
      </p:grpSpPr>
      <p:grpSp>
        <p:nvGrpSpPr>
          <p:cNvPr id="8973" name="Google Shape;8973;p1012"/>
          <p:cNvGrpSpPr/>
          <p:nvPr/>
        </p:nvGrpSpPr>
        <p:grpSpPr>
          <a:xfrm>
            <a:off x="0" y="1"/>
            <a:ext cx="12192000" cy="2148831"/>
            <a:chOff x="0" y="0"/>
            <a:chExt cx="12192000" cy="2148830"/>
          </a:xfrm>
        </p:grpSpPr>
        <p:sp>
          <p:nvSpPr>
            <p:cNvPr id="8974" name="Google Shape;8974;p101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75" name="Google Shape;8975;p101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8976" name="Google Shape;8976;p1012"/>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977" name="Google Shape;8977;p1012"/>
          <p:cNvSpPr txBox="1">
            <a:spLocks noGrp="1"/>
          </p:cNvSpPr>
          <p:nvPr>
            <p:ph type="body" idx="1"/>
          </p:nvPr>
        </p:nvSpPr>
        <p:spPr>
          <a:xfrm>
            <a:off x="1219202"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78" name="Google Shape;8978;p1012"/>
          <p:cNvSpPr txBox="1">
            <a:spLocks noGrp="1"/>
          </p:cNvSpPr>
          <p:nvPr>
            <p:ph type="ctrTitle"/>
          </p:nvPr>
        </p:nvSpPr>
        <p:spPr>
          <a:xfrm>
            <a:off x="1219201" y="1887490"/>
            <a:ext cx="5582652" cy="10782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979" name="Google Shape;8979;p1012"/>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8980" name="Google Shape;8980;p1012"/>
          <p:cNvSpPr>
            <a:spLocks noGrp="1"/>
          </p:cNvSpPr>
          <p:nvPr>
            <p:ph type="pic" idx="2"/>
          </p:nvPr>
        </p:nvSpPr>
        <p:spPr>
          <a:xfrm>
            <a:off x="7118685" y="233915"/>
            <a:ext cx="5073316" cy="5943600"/>
          </a:xfrm>
          <a:prstGeom prst="rect">
            <a:avLst/>
          </a:prstGeom>
          <a:noFill/>
          <a:ln>
            <a:noFill/>
          </a:ln>
        </p:spPr>
      </p:sp>
    </p:spTree>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matchingName="17_Blank">
  <p:cSld name="17_Blank">
    <p:spTree>
      <p:nvGrpSpPr>
        <p:cNvPr id="1" name="Shape 8981"/>
        <p:cNvGrpSpPr/>
        <p:nvPr/>
      </p:nvGrpSpPr>
      <p:grpSpPr>
        <a:xfrm>
          <a:off x="0" y="0"/>
          <a:ext cx="0" cy="0"/>
          <a:chOff x="0" y="0"/>
          <a:chExt cx="0" cy="0"/>
        </a:xfrm>
      </p:grpSpPr>
      <p:sp>
        <p:nvSpPr>
          <p:cNvPr id="8982" name="Google Shape;8982;p101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83" name="Google Shape;8983;p10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84" name="Google Shape;8984;p10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985" name="Google Shape;8985;p1013"/>
          <p:cNvGrpSpPr/>
          <p:nvPr/>
        </p:nvGrpSpPr>
        <p:grpSpPr>
          <a:xfrm>
            <a:off x="7191543" y="1"/>
            <a:ext cx="5000459" cy="1425992"/>
            <a:chOff x="7191542" y="1"/>
            <a:chExt cx="5000459" cy="1425992"/>
          </a:xfrm>
        </p:grpSpPr>
        <p:pic>
          <p:nvPicPr>
            <p:cNvPr id="8986" name="Google Shape;8986;p10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87" name="Google Shape;8987;p1013"/>
            <p:cNvGrpSpPr/>
            <p:nvPr/>
          </p:nvGrpSpPr>
          <p:grpSpPr>
            <a:xfrm>
              <a:off x="7191542" y="1"/>
              <a:ext cx="5000459" cy="1425992"/>
              <a:chOff x="7186272" y="0"/>
              <a:chExt cx="5005729" cy="1427495"/>
            </a:xfrm>
          </p:grpSpPr>
          <p:sp>
            <p:nvSpPr>
              <p:cNvPr id="8988" name="Google Shape;8988;p10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89" name="Google Shape;8989;p10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matchingName="3_Title Slide">
  <p:cSld name="3_Title Slide">
    <p:spTree>
      <p:nvGrpSpPr>
        <p:cNvPr id="1" name="Shape 8990"/>
        <p:cNvGrpSpPr/>
        <p:nvPr/>
      </p:nvGrpSpPr>
      <p:grpSpPr>
        <a:xfrm>
          <a:off x="0" y="0"/>
          <a:ext cx="0" cy="0"/>
          <a:chOff x="0" y="0"/>
          <a:chExt cx="0" cy="0"/>
        </a:xfrm>
      </p:grpSpPr>
      <p:sp>
        <p:nvSpPr>
          <p:cNvPr id="8991" name="Google Shape;8991;p1014"/>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992" name="Google Shape;8992;p1014"/>
          <p:cNvPicPr preferRelativeResize="0"/>
          <p:nvPr/>
        </p:nvPicPr>
        <p:blipFill rotWithShape="1">
          <a:blip r:embed="rId2">
            <a:alphaModFix/>
          </a:blip>
          <a:srcRect/>
          <a:stretch/>
        </p:blipFill>
        <p:spPr>
          <a:xfrm>
            <a:off x="7945967" y="408519"/>
            <a:ext cx="3706284" cy="1813983"/>
          </a:xfrm>
          <a:prstGeom prst="rect">
            <a:avLst/>
          </a:prstGeom>
          <a:noFill/>
          <a:ln>
            <a:noFill/>
          </a:ln>
        </p:spPr>
      </p:pic>
      <p:grpSp>
        <p:nvGrpSpPr>
          <p:cNvPr id="8993" name="Google Shape;8993;p1014"/>
          <p:cNvGrpSpPr/>
          <p:nvPr/>
        </p:nvGrpSpPr>
        <p:grpSpPr>
          <a:xfrm>
            <a:off x="1" y="0"/>
            <a:ext cx="1862667" cy="6629400"/>
            <a:chOff x="-15876" y="0"/>
            <a:chExt cx="1927803" cy="6858000"/>
          </a:xfrm>
        </p:grpSpPr>
        <p:sp>
          <p:nvSpPr>
            <p:cNvPr id="8994" name="Google Shape;8994;p1014"/>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995" name="Google Shape;8995;p1014"/>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8996" name="Google Shape;8996;p1014"/>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8997" name="Google Shape;8997;p1014"/>
          <p:cNvSpPr txBox="1">
            <a:spLocks noGrp="1"/>
          </p:cNvSpPr>
          <p:nvPr>
            <p:ph type="ctrTitle"/>
          </p:nvPr>
        </p:nvSpPr>
        <p:spPr>
          <a:xfrm>
            <a:off x="1621873" y="1806430"/>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4"/>
              <a:buFont typeface="Calibri"/>
              <a:buNone/>
              <a:defRPr sz="5334">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98" name="Google Shape;8998;p1014"/>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99" name="Google Shape;8999;p1014"/>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Photo Slide">
  <p:cSld name="Photo Slide 7">
    <p:spTree>
      <p:nvGrpSpPr>
        <p:cNvPr id="1" name="Shape 968"/>
        <p:cNvGrpSpPr/>
        <p:nvPr/>
      </p:nvGrpSpPr>
      <p:grpSpPr>
        <a:xfrm>
          <a:off x="0" y="0"/>
          <a:ext cx="0" cy="0"/>
          <a:chOff x="0" y="0"/>
          <a:chExt cx="0" cy="0"/>
        </a:xfrm>
      </p:grpSpPr>
      <p:sp>
        <p:nvSpPr>
          <p:cNvPr id="969" name="Google Shape;969;p18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70" name="Google Shape;970;p18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71" name="Google Shape;971;p187"/>
          <p:cNvGrpSpPr/>
          <p:nvPr/>
        </p:nvGrpSpPr>
        <p:grpSpPr>
          <a:xfrm>
            <a:off x="0" y="5379426"/>
            <a:ext cx="2807368" cy="753891"/>
            <a:chOff x="0" y="5379426"/>
            <a:chExt cx="2807368" cy="753891"/>
          </a:xfrm>
        </p:grpSpPr>
        <p:sp>
          <p:nvSpPr>
            <p:cNvPr id="972" name="Google Shape;972;p18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73" name="Google Shape;973;p18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74" name="Google Shape;974;p187"/>
          <p:cNvSpPr>
            <a:spLocks noGrp="1"/>
          </p:cNvSpPr>
          <p:nvPr>
            <p:ph type="pic" idx="2"/>
          </p:nvPr>
        </p:nvSpPr>
        <p:spPr>
          <a:xfrm>
            <a:off x="2807368" y="457202"/>
            <a:ext cx="8915400" cy="5943598"/>
          </a:xfrm>
          <a:prstGeom prst="rect">
            <a:avLst/>
          </a:prstGeom>
          <a:noFill/>
          <a:ln>
            <a:noFill/>
          </a:ln>
        </p:spPr>
      </p:sp>
      <p:pic>
        <p:nvPicPr>
          <p:cNvPr id="975" name="Google Shape;975;p18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matchingName="1_Table of Content">
  <p:cSld name="1_Table of Content 5">
    <p:spTree>
      <p:nvGrpSpPr>
        <p:cNvPr id="1" name="Shape 9000"/>
        <p:cNvGrpSpPr/>
        <p:nvPr/>
      </p:nvGrpSpPr>
      <p:grpSpPr>
        <a:xfrm>
          <a:off x="0" y="0"/>
          <a:ext cx="0" cy="0"/>
          <a:chOff x="0" y="0"/>
          <a:chExt cx="0" cy="0"/>
        </a:xfrm>
      </p:grpSpPr>
      <p:sp>
        <p:nvSpPr>
          <p:cNvPr id="9001" name="Google Shape;9001;p1015"/>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9002" name="Google Shape;9002;p1015"/>
          <p:cNvSpPr txBox="1">
            <a:spLocks noGrp="1"/>
          </p:cNvSpPr>
          <p:nvPr>
            <p:ph type="title"/>
          </p:nvPr>
        </p:nvSpPr>
        <p:spPr>
          <a:xfrm>
            <a:off x="218115"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03" name="Google Shape;9003;p1015"/>
          <p:cNvSpPr txBox="1">
            <a:spLocks noGrp="1"/>
          </p:cNvSpPr>
          <p:nvPr>
            <p:ph type="body" idx="1"/>
          </p:nvPr>
        </p:nvSpPr>
        <p:spPr>
          <a:xfrm>
            <a:off x="218115" y="917198"/>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04" name="Google Shape;9004;p1015"/>
          <p:cNvSpPr txBox="1">
            <a:spLocks noGrp="1"/>
          </p:cNvSpPr>
          <p:nvPr>
            <p:ph type="body" idx="2"/>
          </p:nvPr>
        </p:nvSpPr>
        <p:spPr>
          <a:xfrm>
            <a:off x="3858938" y="5969002"/>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05" name="Google Shape;9005;p10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9006" name="Google Shape;9006;p1015"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2" y="5969000"/>
            <a:ext cx="3704343" cy="651933"/>
          </a:xfrm>
          <a:prstGeom prst="rect">
            <a:avLst/>
          </a:prstGeom>
          <a:noFill/>
          <a:ln>
            <a:noFill/>
          </a:ln>
        </p:spPr>
      </p:pic>
    </p:spTree>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13">
    <p:spTree>
      <p:nvGrpSpPr>
        <p:cNvPr id="1" name="Shape 9007"/>
        <p:cNvGrpSpPr/>
        <p:nvPr/>
      </p:nvGrpSpPr>
      <p:grpSpPr>
        <a:xfrm>
          <a:off x="0" y="0"/>
          <a:ext cx="0" cy="0"/>
          <a:chOff x="0" y="0"/>
          <a:chExt cx="0" cy="0"/>
        </a:xfrm>
      </p:grpSpPr>
      <p:sp>
        <p:nvSpPr>
          <p:cNvPr id="9008" name="Google Shape;9008;p1016"/>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09" name="Google Shape;9009;p101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9010" name="Google Shape;9010;p1016"/>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9011" name="Google Shape;9011;p1016"/>
          <p:cNvSpPr txBox="1">
            <a:spLocks noGrp="1"/>
          </p:cNvSpPr>
          <p:nvPr>
            <p:ph type="body" idx="1"/>
          </p:nvPr>
        </p:nvSpPr>
        <p:spPr>
          <a:xfrm>
            <a:off x="848784"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9012" name="Google Shape;9012;p101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matchingName="1_Title and Content">
  <p:cSld name="1_Title and Content 13">
    <p:spTree>
      <p:nvGrpSpPr>
        <p:cNvPr id="1" name="Shape 9013"/>
        <p:cNvGrpSpPr/>
        <p:nvPr/>
      </p:nvGrpSpPr>
      <p:grpSpPr>
        <a:xfrm>
          <a:off x="0" y="0"/>
          <a:ext cx="0" cy="0"/>
          <a:chOff x="0" y="0"/>
          <a:chExt cx="0" cy="0"/>
        </a:xfrm>
      </p:grpSpPr>
      <p:sp>
        <p:nvSpPr>
          <p:cNvPr id="9014" name="Google Shape;9014;p101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9015" name="Google Shape;9015;p1017"/>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9016" name="Google Shape;9016;p1017"/>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9017" name="Google Shape;9017;p1017"/>
          <p:cNvSpPr txBox="1">
            <a:spLocks noGrp="1"/>
          </p:cNvSpPr>
          <p:nvPr>
            <p:ph type="title"/>
          </p:nvPr>
        </p:nvSpPr>
        <p:spPr>
          <a:xfrm>
            <a:off x="848989"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18" name="Google Shape;9018;p1017"/>
          <p:cNvSpPr txBox="1">
            <a:spLocks noGrp="1"/>
          </p:cNvSpPr>
          <p:nvPr>
            <p:ph type="body" idx="1"/>
          </p:nvPr>
        </p:nvSpPr>
        <p:spPr>
          <a:xfrm>
            <a:off x="848989"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13">
    <p:spTree>
      <p:nvGrpSpPr>
        <p:cNvPr id="1" name="Shape 9019"/>
        <p:cNvGrpSpPr/>
        <p:nvPr/>
      </p:nvGrpSpPr>
      <p:grpSpPr>
        <a:xfrm>
          <a:off x="0" y="0"/>
          <a:ext cx="0" cy="0"/>
          <a:chOff x="0" y="0"/>
          <a:chExt cx="0" cy="0"/>
        </a:xfrm>
      </p:grpSpPr>
      <p:sp>
        <p:nvSpPr>
          <p:cNvPr id="9020" name="Google Shape;9020;p101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9021" name="Google Shape;9021;p1018"/>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9022" name="Google Shape;9022;p1018"/>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23" name="Google Shape;9023;p1018"/>
          <p:cNvSpPr txBox="1">
            <a:spLocks noGrp="1"/>
          </p:cNvSpPr>
          <p:nvPr>
            <p:ph type="body" idx="2"/>
          </p:nvPr>
        </p:nvSpPr>
        <p:spPr>
          <a:xfrm>
            <a:off x="5549398"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24" name="Google Shape;9024;p1018"/>
          <p:cNvSpPr txBox="1">
            <a:spLocks noGrp="1"/>
          </p:cNvSpPr>
          <p:nvPr>
            <p:ph type="title"/>
          </p:nvPr>
        </p:nvSpPr>
        <p:spPr>
          <a:xfrm>
            <a:off x="5549398"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025" name="Google Shape;9025;p101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9026"/>
        <p:cNvGrpSpPr/>
        <p:nvPr/>
      </p:nvGrpSpPr>
      <p:grpSpPr>
        <a:xfrm>
          <a:off x="0" y="0"/>
          <a:ext cx="0" cy="0"/>
          <a:chOff x="0" y="0"/>
          <a:chExt cx="0" cy="0"/>
        </a:xfrm>
      </p:grpSpPr>
      <p:sp>
        <p:nvSpPr>
          <p:cNvPr id="9027" name="Google Shape;9027;p1019"/>
          <p:cNvSpPr txBox="1">
            <a:spLocks noGrp="1"/>
          </p:cNvSpPr>
          <p:nvPr>
            <p:ph type="body" idx="1"/>
          </p:nvPr>
        </p:nvSpPr>
        <p:spPr>
          <a:xfrm>
            <a:off x="2826556" y="5400860"/>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28" name="Google Shape;9028;p1019"/>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29" name="Google Shape;9029;p101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9030" name="Google Shape;9030;p10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31" name="Google Shape;9031;p10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9032" name="Google Shape;9032;p1019"/>
          <p:cNvSpPr/>
          <p:nvPr/>
        </p:nvSpPr>
        <p:spPr>
          <a:xfrm rot="10800000">
            <a:off x="3"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9033" name="Google Shape;9033;p1019"/>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9034" name="Google Shape;9034;p1019"/>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9035" name="Google Shape;9035;p1019"/>
          <p:cNvPicPr preferRelativeResize="0"/>
          <p:nvPr/>
        </p:nvPicPr>
        <p:blipFill rotWithShape="1">
          <a:blip r:embed="rId2">
            <a:alphaModFix/>
          </a:blip>
          <a:srcRect/>
          <a:stretch/>
        </p:blipFill>
        <p:spPr>
          <a:xfrm>
            <a:off x="2829837" y="4178329"/>
            <a:ext cx="4395959" cy="1140163"/>
          </a:xfrm>
          <a:prstGeom prst="rect">
            <a:avLst/>
          </a:prstGeom>
          <a:noFill/>
          <a:ln>
            <a:noFill/>
          </a:ln>
        </p:spPr>
      </p:pic>
    </p:spTree>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showMasterSp="0" matchingName="3_Title Slide">
  <p:cSld name="3_Title Slide 2">
    <p:spTree>
      <p:nvGrpSpPr>
        <p:cNvPr id="1" name="Shape 9036"/>
        <p:cNvGrpSpPr/>
        <p:nvPr/>
      </p:nvGrpSpPr>
      <p:grpSpPr>
        <a:xfrm>
          <a:off x="0" y="0"/>
          <a:ext cx="0" cy="0"/>
          <a:chOff x="0" y="0"/>
          <a:chExt cx="0" cy="0"/>
        </a:xfrm>
      </p:grpSpPr>
      <p:sp>
        <p:nvSpPr>
          <p:cNvPr id="9037" name="Google Shape;9037;p1020"/>
          <p:cNvSpPr/>
          <p:nvPr/>
        </p:nvSpPr>
        <p:spPr>
          <a:xfrm>
            <a:off x="-21165"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9038" name="Google Shape;9038;p1020"/>
          <p:cNvPicPr preferRelativeResize="0"/>
          <p:nvPr/>
        </p:nvPicPr>
        <p:blipFill rotWithShape="1">
          <a:blip r:embed="rId2">
            <a:alphaModFix/>
          </a:blip>
          <a:srcRect/>
          <a:stretch/>
        </p:blipFill>
        <p:spPr>
          <a:xfrm>
            <a:off x="7945967" y="408521"/>
            <a:ext cx="3706284" cy="1813983"/>
          </a:xfrm>
          <a:prstGeom prst="rect">
            <a:avLst/>
          </a:prstGeom>
          <a:noFill/>
          <a:ln>
            <a:noFill/>
          </a:ln>
        </p:spPr>
      </p:pic>
      <p:grpSp>
        <p:nvGrpSpPr>
          <p:cNvPr id="9039" name="Google Shape;9039;p1020"/>
          <p:cNvGrpSpPr/>
          <p:nvPr/>
        </p:nvGrpSpPr>
        <p:grpSpPr>
          <a:xfrm>
            <a:off x="1" y="0"/>
            <a:ext cx="1862667" cy="6629400"/>
            <a:chOff x="-15876" y="0"/>
            <a:chExt cx="1927803" cy="6858000"/>
          </a:xfrm>
        </p:grpSpPr>
        <p:sp>
          <p:nvSpPr>
            <p:cNvPr id="9040" name="Google Shape;9040;p1020"/>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9041" name="Google Shape;9041;p1020"/>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9042" name="Google Shape;9042;p1020"/>
          <p:cNvSpPr txBox="1">
            <a:spLocks noGrp="1"/>
          </p:cNvSpPr>
          <p:nvPr>
            <p:ph type="subTitle" idx="1"/>
          </p:nvPr>
        </p:nvSpPr>
        <p:spPr>
          <a:xfrm>
            <a:off x="3147490"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9043" name="Google Shape;9043;p1020"/>
          <p:cNvSpPr txBox="1">
            <a:spLocks noGrp="1"/>
          </p:cNvSpPr>
          <p:nvPr>
            <p:ph type="ctrTitle"/>
          </p:nvPr>
        </p:nvSpPr>
        <p:spPr>
          <a:xfrm>
            <a:off x="1621873" y="1806431"/>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5"/>
              <a:buFont typeface="Calibri"/>
              <a:buNone/>
              <a:defRPr sz="5335">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44" name="Google Shape;9044;p1020"/>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45" name="Google Shape;9045;p1020"/>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9">
    <p:spTree>
      <p:nvGrpSpPr>
        <p:cNvPr id="1" name="Shape 9046"/>
        <p:cNvGrpSpPr/>
        <p:nvPr/>
      </p:nvGrpSpPr>
      <p:grpSpPr>
        <a:xfrm>
          <a:off x="0" y="0"/>
          <a:ext cx="0" cy="0"/>
          <a:chOff x="0" y="0"/>
          <a:chExt cx="0" cy="0"/>
        </a:xfrm>
      </p:grpSpPr>
      <p:sp>
        <p:nvSpPr>
          <p:cNvPr id="9047" name="Google Shape;9047;p1021"/>
          <p:cNvSpPr/>
          <p:nvPr/>
        </p:nvSpPr>
        <p:spPr>
          <a:xfrm>
            <a:off x="-10584" y="6620935"/>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9048" name="Google Shape;9048;p1021"/>
          <p:cNvSpPr txBox="1">
            <a:spLocks noGrp="1"/>
          </p:cNvSpPr>
          <p:nvPr>
            <p:ph type="title"/>
          </p:nvPr>
        </p:nvSpPr>
        <p:spPr>
          <a:xfrm>
            <a:off x="218116" y="224842"/>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49" name="Google Shape;9049;p1021"/>
          <p:cNvSpPr txBox="1">
            <a:spLocks noGrp="1"/>
          </p:cNvSpPr>
          <p:nvPr>
            <p:ph type="body" idx="1"/>
          </p:nvPr>
        </p:nvSpPr>
        <p:spPr>
          <a:xfrm>
            <a:off x="218116" y="917199"/>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50" name="Google Shape;9050;p1021"/>
          <p:cNvSpPr txBox="1">
            <a:spLocks noGrp="1"/>
          </p:cNvSpPr>
          <p:nvPr>
            <p:ph type="body" idx="2"/>
          </p:nvPr>
        </p:nvSpPr>
        <p:spPr>
          <a:xfrm>
            <a:off x="3858939" y="5969004"/>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51" name="Google Shape;9051;p10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9052" name="Google Shape;9052;p1021"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3" y="5969002"/>
            <a:ext cx="3704343" cy="651933"/>
          </a:xfrm>
          <a:prstGeom prst="rect">
            <a:avLst/>
          </a:prstGeom>
          <a:noFill/>
          <a:ln>
            <a:noFill/>
          </a:ln>
        </p:spPr>
      </p:pic>
    </p:spTree>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showMasterSp="0" matchingName="1_Table of Content">
  <p:cSld name="1_Table of Content 6">
    <p:spTree>
      <p:nvGrpSpPr>
        <p:cNvPr id="1" name="Shape 9053"/>
        <p:cNvGrpSpPr/>
        <p:nvPr/>
      </p:nvGrpSpPr>
      <p:grpSpPr>
        <a:xfrm>
          <a:off x="0" y="0"/>
          <a:ext cx="0" cy="0"/>
          <a:chOff x="0" y="0"/>
          <a:chExt cx="0" cy="0"/>
        </a:xfrm>
      </p:grpSpPr>
      <p:sp>
        <p:nvSpPr>
          <p:cNvPr id="9054" name="Google Shape;9054;p1022"/>
          <p:cNvSpPr/>
          <p:nvPr/>
        </p:nvSpPr>
        <p:spPr>
          <a:xfrm>
            <a:off x="-10584" y="6620936"/>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9055" name="Google Shape;9055;p1022"/>
          <p:cNvSpPr txBox="1">
            <a:spLocks noGrp="1"/>
          </p:cNvSpPr>
          <p:nvPr>
            <p:ph type="title"/>
          </p:nvPr>
        </p:nvSpPr>
        <p:spPr>
          <a:xfrm>
            <a:off x="218116" y="224843"/>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56" name="Google Shape;9056;p1022"/>
          <p:cNvSpPr txBox="1">
            <a:spLocks noGrp="1"/>
          </p:cNvSpPr>
          <p:nvPr>
            <p:ph type="body" idx="1"/>
          </p:nvPr>
        </p:nvSpPr>
        <p:spPr>
          <a:xfrm>
            <a:off x="218116" y="917201"/>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57" name="Google Shape;9057;p1022"/>
          <p:cNvSpPr txBox="1">
            <a:spLocks noGrp="1"/>
          </p:cNvSpPr>
          <p:nvPr>
            <p:ph type="body" idx="2"/>
          </p:nvPr>
        </p:nvSpPr>
        <p:spPr>
          <a:xfrm>
            <a:off x="3858941" y="5969005"/>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58" name="Google Shape;9058;p10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9059" name="Google Shape;9059;p1022"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5" y="5969003"/>
            <a:ext cx="3704343" cy="651933"/>
          </a:xfrm>
          <a:prstGeom prst="rect">
            <a:avLst/>
          </a:prstGeom>
          <a:noFill/>
          <a:ln>
            <a:noFill/>
          </a:ln>
        </p:spPr>
      </p:pic>
    </p:spTree>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matchingName="49_Cover">
  <p:cSld name="49_Cover">
    <p:spTree>
      <p:nvGrpSpPr>
        <p:cNvPr id="1" name="Shape 9060"/>
        <p:cNvGrpSpPr/>
        <p:nvPr/>
      </p:nvGrpSpPr>
      <p:grpSpPr>
        <a:xfrm>
          <a:off x="0" y="0"/>
          <a:ext cx="0" cy="0"/>
          <a:chOff x="0" y="0"/>
          <a:chExt cx="0" cy="0"/>
        </a:xfrm>
      </p:grpSpPr>
      <p:sp>
        <p:nvSpPr>
          <p:cNvPr id="9061" name="Google Shape;9061;p1023"/>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062" name="Google Shape;9062;p1023"/>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63" name="Google Shape;9063;p1023"/>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064" name="Google Shape;9064;p1023"/>
          <p:cNvSpPr>
            <a:spLocks noGrp="1"/>
          </p:cNvSpPr>
          <p:nvPr>
            <p:ph type="pic" idx="2"/>
          </p:nvPr>
        </p:nvSpPr>
        <p:spPr>
          <a:xfrm>
            <a:off x="7118686" y="233915"/>
            <a:ext cx="5073316" cy="5943600"/>
          </a:xfrm>
          <a:prstGeom prst="rect">
            <a:avLst/>
          </a:prstGeom>
          <a:noFill/>
          <a:ln>
            <a:noFill/>
          </a:ln>
        </p:spPr>
      </p:sp>
      <p:grpSp>
        <p:nvGrpSpPr>
          <p:cNvPr id="9065" name="Google Shape;9065;p1023"/>
          <p:cNvGrpSpPr/>
          <p:nvPr/>
        </p:nvGrpSpPr>
        <p:grpSpPr>
          <a:xfrm>
            <a:off x="0" y="5020348"/>
            <a:ext cx="12192000" cy="1837653"/>
            <a:chOff x="0" y="5020348"/>
            <a:chExt cx="12192000" cy="1837653"/>
          </a:xfrm>
        </p:grpSpPr>
        <p:sp>
          <p:nvSpPr>
            <p:cNvPr id="9066" name="Google Shape;9066;p102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067" name="Google Shape;9067;p102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068" name="Google Shape;9068;p102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matchingName="47_Divider">
  <p:cSld name="47_Divider">
    <p:bg>
      <p:bgPr>
        <a:solidFill>
          <a:schemeClr val="lt2"/>
        </a:solidFill>
        <a:effectLst/>
      </p:bgPr>
    </p:bg>
    <p:spTree>
      <p:nvGrpSpPr>
        <p:cNvPr id="1" name="Shape 9069"/>
        <p:cNvGrpSpPr/>
        <p:nvPr/>
      </p:nvGrpSpPr>
      <p:grpSpPr>
        <a:xfrm>
          <a:off x="0" y="0"/>
          <a:ext cx="0" cy="0"/>
          <a:chOff x="0" y="0"/>
          <a:chExt cx="0" cy="0"/>
        </a:xfrm>
      </p:grpSpPr>
      <p:grpSp>
        <p:nvGrpSpPr>
          <p:cNvPr id="9070" name="Google Shape;9070;p1024"/>
          <p:cNvGrpSpPr/>
          <p:nvPr/>
        </p:nvGrpSpPr>
        <p:grpSpPr>
          <a:xfrm>
            <a:off x="0" y="5020348"/>
            <a:ext cx="12192000" cy="1837653"/>
            <a:chOff x="0" y="5020347"/>
            <a:chExt cx="12192000" cy="1837653"/>
          </a:xfrm>
        </p:grpSpPr>
        <p:sp>
          <p:nvSpPr>
            <p:cNvPr id="9071" name="Google Shape;9071;p102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072" name="Google Shape;9072;p102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073" name="Google Shape;9073;p102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074" name="Google Shape;9074;p102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075" name="Google Shape;9075;p1024"/>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76" name="Google Shape;9076;p1024"/>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976"/>
        <p:cNvGrpSpPr/>
        <p:nvPr/>
      </p:nvGrpSpPr>
      <p:grpSpPr>
        <a:xfrm>
          <a:off x="0" y="0"/>
          <a:ext cx="0" cy="0"/>
          <a:chOff x="0" y="0"/>
          <a:chExt cx="0" cy="0"/>
        </a:xfrm>
      </p:grpSpPr>
      <p:sp>
        <p:nvSpPr>
          <p:cNvPr id="977" name="Google Shape;977;p18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78" name="Google Shape;978;p18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9" name="Google Shape;979;p18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0" name="Google Shape;980;p1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81" name="Google Shape;981;p1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2" name="Google Shape;982;p1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83" name="Google Shape;983;p188"/>
          <p:cNvGrpSpPr/>
          <p:nvPr/>
        </p:nvGrpSpPr>
        <p:grpSpPr>
          <a:xfrm>
            <a:off x="7191542" y="1"/>
            <a:ext cx="5000459" cy="1425992"/>
            <a:chOff x="7191542" y="1"/>
            <a:chExt cx="5000459" cy="1425992"/>
          </a:xfrm>
        </p:grpSpPr>
        <p:pic>
          <p:nvPicPr>
            <p:cNvPr id="984" name="Google Shape;984;p1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5" name="Google Shape;985;p188"/>
            <p:cNvGrpSpPr/>
            <p:nvPr/>
          </p:nvGrpSpPr>
          <p:grpSpPr>
            <a:xfrm>
              <a:off x="7191542" y="1"/>
              <a:ext cx="5000459" cy="1425992"/>
              <a:chOff x="7186272" y="0"/>
              <a:chExt cx="5005729" cy="1427495"/>
            </a:xfrm>
          </p:grpSpPr>
          <p:sp>
            <p:nvSpPr>
              <p:cNvPr id="986" name="Google Shape;986;p1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87" name="Google Shape;987;p1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88" name="Google Shape;988;p18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matchingName="48_Divider">
  <p:cSld name="48_Divider">
    <p:bg>
      <p:bgPr>
        <a:solidFill>
          <a:schemeClr val="lt2"/>
        </a:solidFill>
        <a:effectLst/>
      </p:bgPr>
    </p:bg>
    <p:spTree>
      <p:nvGrpSpPr>
        <p:cNvPr id="1" name="Shape 9077"/>
        <p:cNvGrpSpPr/>
        <p:nvPr/>
      </p:nvGrpSpPr>
      <p:grpSpPr>
        <a:xfrm>
          <a:off x="0" y="0"/>
          <a:ext cx="0" cy="0"/>
          <a:chOff x="0" y="0"/>
          <a:chExt cx="0" cy="0"/>
        </a:xfrm>
      </p:grpSpPr>
      <p:grpSp>
        <p:nvGrpSpPr>
          <p:cNvPr id="9078" name="Google Shape;9078;p1025"/>
          <p:cNvGrpSpPr/>
          <p:nvPr/>
        </p:nvGrpSpPr>
        <p:grpSpPr>
          <a:xfrm>
            <a:off x="0" y="5020348"/>
            <a:ext cx="12192000" cy="1837653"/>
            <a:chOff x="0" y="5020347"/>
            <a:chExt cx="12192000" cy="1837653"/>
          </a:xfrm>
        </p:grpSpPr>
        <p:sp>
          <p:nvSpPr>
            <p:cNvPr id="9079" name="Google Shape;9079;p102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080" name="Google Shape;9080;p102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081" name="Google Shape;9081;p102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082" name="Google Shape;9082;p102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083" name="Google Shape;9083;p1025"/>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84" name="Google Shape;9084;p1025"/>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matchingName="Title and Content">
  <p:cSld name="30_Title and Content 2">
    <p:spTree>
      <p:nvGrpSpPr>
        <p:cNvPr id="1" name="Shape 9085"/>
        <p:cNvGrpSpPr/>
        <p:nvPr/>
      </p:nvGrpSpPr>
      <p:grpSpPr>
        <a:xfrm>
          <a:off x="0" y="0"/>
          <a:ext cx="0" cy="0"/>
          <a:chOff x="0" y="0"/>
          <a:chExt cx="0" cy="0"/>
        </a:xfrm>
      </p:grpSpPr>
      <p:grpSp>
        <p:nvGrpSpPr>
          <p:cNvPr id="9086" name="Google Shape;9086;p1026"/>
          <p:cNvGrpSpPr/>
          <p:nvPr/>
        </p:nvGrpSpPr>
        <p:grpSpPr>
          <a:xfrm>
            <a:off x="7191545" y="1"/>
            <a:ext cx="5000459" cy="1425992"/>
            <a:chOff x="7191542" y="1"/>
            <a:chExt cx="5000459" cy="1425992"/>
          </a:xfrm>
        </p:grpSpPr>
        <p:pic>
          <p:nvPicPr>
            <p:cNvPr id="9087" name="Google Shape;9087;p10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88" name="Google Shape;9088;p1026"/>
            <p:cNvGrpSpPr/>
            <p:nvPr/>
          </p:nvGrpSpPr>
          <p:grpSpPr>
            <a:xfrm>
              <a:off x="7191542" y="1"/>
              <a:ext cx="5000459" cy="1425992"/>
              <a:chOff x="7186272" y="0"/>
              <a:chExt cx="5005729" cy="1427495"/>
            </a:xfrm>
          </p:grpSpPr>
          <p:sp>
            <p:nvSpPr>
              <p:cNvPr id="9089" name="Google Shape;9089;p10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9090" name="Google Shape;9090;p10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grpSp>
      </p:grpSp>
      <p:sp>
        <p:nvSpPr>
          <p:cNvPr id="9091" name="Google Shape;9091;p1026"/>
          <p:cNvSpPr txBox="1">
            <a:spLocks noGrp="1"/>
          </p:cNvSpPr>
          <p:nvPr>
            <p:ph type="title"/>
          </p:nvPr>
        </p:nvSpPr>
        <p:spPr>
          <a:xfrm>
            <a:off x="609600" y="365128"/>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92" name="Google Shape;9092;p1026"/>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93" name="Google Shape;9093;p1026"/>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094" name="Google Shape;9094;p10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95" name="Google Shape;9095;p1026"/>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matchingName="Comparison">
  <p:cSld name="Comparison 27">
    <p:spTree>
      <p:nvGrpSpPr>
        <p:cNvPr id="1" name="Shape 9096"/>
        <p:cNvGrpSpPr/>
        <p:nvPr/>
      </p:nvGrpSpPr>
      <p:grpSpPr>
        <a:xfrm>
          <a:off x="0" y="0"/>
          <a:ext cx="0" cy="0"/>
          <a:chOff x="0" y="0"/>
          <a:chExt cx="0" cy="0"/>
        </a:xfrm>
      </p:grpSpPr>
      <p:grpSp>
        <p:nvGrpSpPr>
          <p:cNvPr id="9097" name="Google Shape;9097;p1027"/>
          <p:cNvGrpSpPr/>
          <p:nvPr/>
        </p:nvGrpSpPr>
        <p:grpSpPr>
          <a:xfrm>
            <a:off x="7191544" y="1"/>
            <a:ext cx="5000459" cy="1425992"/>
            <a:chOff x="7191542" y="1"/>
            <a:chExt cx="5000459" cy="1425992"/>
          </a:xfrm>
        </p:grpSpPr>
        <p:pic>
          <p:nvPicPr>
            <p:cNvPr id="9098" name="Google Shape;9098;p10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99" name="Google Shape;9099;p1027"/>
            <p:cNvGrpSpPr/>
            <p:nvPr/>
          </p:nvGrpSpPr>
          <p:grpSpPr>
            <a:xfrm>
              <a:off x="7191542" y="1"/>
              <a:ext cx="5000459" cy="1425992"/>
              <a:chOff x="7186272" y="0"/>
              <a:chExt cx="5005729" cy="1427495"/>
            </a:xfrm>
          </p:grpSpPr>
          <p:sp>
            <p:nvSpPr>
              <p:cNvPr id="9100" name="Google Shape;9100;p10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01" name="Google Shape;9101;p10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102" name="Google Shape;9102;p10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03" name="Google Shape;9103;p1027"/>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104" name="Google Shape;9104;p1027"/>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05" name="Google Shape;9105;p102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106" name="Google Shape;9106;p102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07" name="Google Shape;9107;p1027"/>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08" name="Google Shape;9108;p10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09" name="Google Shape;9109;p10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matchingName="Cover">
  <p:cSld name="Cover 29">
    <p:spTree>
      <p:nvGrpSpPr>
        <p:cNvPr id="1" name="Shape 9110"/>
        <p:cNvGrpSpPr/>
        <p:nvPr/>
      </p:nvGrpSpPr>
      <p:grpSpPr>
        <a:xfrm>
          <a:off x="0" y="0"/>
          <a:ext cx="0" cy="0"/>
          <a:chOff x="0" y="0"/>
          <a:chExt cx="0" cy="0"/>
        </a:xfrm>
      </p:grpSpPr>
      <p:sp>
        <p:nvSpPr>
          <p:cNvPr id="9111" name="Google Shape;9111;p1028"/>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12" name="Google Shape;9112;p1028"/>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13" name="Google Shape;9113;p1028"/>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114" name="Google Shape;9114;p1028"/>
          <p:cNvSpPr>
            <a:spLocks noGrp="1"/>
          </p:cNvSpPr>
          <p:nvPr>
            <p:ph type="pic" idx="2"/>
          </p:nvPr>
        </p:nvSpPr>
        <p:spPr>
          <a:xfrm>
            <a:off x="7118686" y="233915"/>
            <a:ext cx="5073316" cy="5943600"/>
          </a:xfrm>
          <a:prstGeom prst="rect">
            <a:avLst/>
          </a:prstGeom>
          <a:noFill/>
          <a:ln>
            <a:noFill/>
          </a:ln>
        </p:spPr>
      </p:sp>
      <p:grpSp>
        <p:nvGrpSpPr>
          <p:cNvPr id="9115" name="Google Shape;9115;p1028"/>
          <p:cNvGrpSpPr/>
          <p:nvPr/>
        </p:nvGrpSpPr>
        <p:grpSpPr>
          <a:xfrm>
            <a:off x="0" y="5020348"/>
            <a:ext cx="12192000" cy="1837653"/>
            <a:chOff x="0" y="5020348"/>
            <a:chExt cx="12192000" cy="1837653"/>
          </a:xfrm>
        </p:grpSpPr>
        <p:sp>
          <p:nvSpPr>
            <p:cNvPr id="9116" name="Google Shape;9116;p102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17" name="Google Shape;9117;p102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118" name="Google Shape;9118;p102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matchingName="Divider">
  <p:cSld name="Divider 31">
    <p:bg>
      <p:bgPr>
        <a:solidFill>
          <a:schemeClr val="lt2"/>
        </a:solidFill>
        <a:effectLst/>
      </p:bgPr>
    </p:bg>
    <p:spTree>
      <p:nvGrpSpPr>
        <p:cNvPr id="1" name="Shape 9119"/>
        <p:cNvGrpSpPr/>
        <p:nvPr/>
      </p:nvGrpSpPr>
      <p:grpSpPr>
        <a:xfrm>
          <a:off x="0" y="0"/>
          <a:ext cx="0" cy="0"/>
          <a:chOff x="0" y="0"/>
          <a:chExt cx="0" cy="0"/>
        </a:xfrm>
      </p:grpSpPr>
      <p:grpSp>
        <p:nvGrpSpPr>
          <p:cNvPr id="9120" name="Google Shape;9120;p1029"/>
          <p:cNvGrpSpPr/>
          <p:nvPr/>
        </p:nvGrpSpPr>
        <p:grpSpPr>
          <a:xfrm>
            <a:off x="0" y="5020348"/>
            <a:ext cx="12192000" cy="1837653"/>
            <a:chOff x="0" y="5020347"/>
            <a:chExt cx="12192000" cy="1837653"/>
          </a:xfrm>
        </p:grpSpPr>
        <p:sp>
          <p:nvSpPr>
            <p:cNvPr id="9121" name="Google Shape;9121;p102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22" name="Google Shape;9122;p102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23" name="Google Shape;9123;p102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124" name="Google Shape;9124;p102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125" name="Google Shape;9125;p1029"/>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26" name="Google Shape;9126;p1029"/>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matchingName="Comparison">
  <p:cSld name="Comparison 28">
    <p:spTree>
      <p:nvGrpSpPr>
        <p:cNvPr id="1" name="Shape 9127"/>
        <p:cNvGrpSpPr/>
        <p:nvPr/>
      </p:nvGrpSpPr>
      <p:grpSpPr>
        <a:xfrm>
          <a:off x="0" y="0"/>
          <a:ext cx="0" cy="0"/>
          <a:chOff x="0" y="0"/>
          <a:chExt cx="0" cy="0"/>
        </a:xfrm>
      </p:grpSpPr>
      <p:grpSp>
        <p:nvGrpSpPr>
          <p:cNvPr id="9128" name="Google Shape;9128;p1030"/>
          <p:cNvGrpSpPr/>
          <p:nvPr/>
        </p:nvGrpSpPr>
        <p:grpSpPr>
          <a:xfrm>
            <a:off x="7191544" y="1"/>
            <a:ext cx="5000459" cy="1425992"/>
            <a:chOff x="7191542" y="1"/>
            <a:chExt cx="5000459" cy="1425992"/>
          </a:xfrm>
        </p:grpSpPr>
        <p:pic>
          <p:nvPicPr>
            <p:cNvPr id="9129" name="Google Shape;9129;p10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30" name="Google Shape;9130;p1030"/>
            <p:cNvGrpSpPr/>
            <p:nvPr/>
          </p:nvGrpSpPr>
          <p:grpSpPr>
            <a:xfrm>
              <a:off x="7191542" y="1"/>
              <a:ext cx="5000459" cy="1425992"/>
              <a:chOff x="7186272" y="0"/>
              <a:chExt cx="5005729" cy="1427495"/>
            </a:xfrm>
          </p:grpSpPr>
          <p:sp>
            <p:nvSpPr>
              <p:cNvPr id="9131" name="Google Shape;9131;p10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32" name="Google Shape;9132;p10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133" name="Google Shape;9133;p10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34" name="Google Shape;9134;p1030"/>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135" name="Google Shape;9135;p1030"/>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36" name="Google Shape;9136;p103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137" name="Google Shape;9137;p103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38" name="Google Shape;9138;p1030"/>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39" name="Google Shape;9139;p10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40" name="Google Shape;9140;p10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matchingName="Cover">
  <p:cSld name="Cover 30">
    <p:spTree>
      <p:nvGrpSpPr>
        <p:cNvPr id="1" name="Shape 9141"/>
        <p:cNvGrpSpPr/>
        <p:nvPr/>
      </p:nvGrpSpPr>
      <p:grpSpPr>
        <a:xfrm>
          <a:off x="0" y="0"/>
          <a:ext cx="0" cy="0"/>
          <a:chOff x="0" y="0"/>
          <a:chExt cx="0" cy="0"/>
        </a:xfrm>
      </p:grpSpPr>
      <p:sp>
        <p:nvSpPr>
          <p:cNvPr id="9142" name="Google Shape;9142;p1031"/>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43" name="Google Shape;9143;p1031"/>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44" name="Google Shape;9144;p1031"/>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145" name="Google Shape;9145;p1031"/>
          <p:cNvSpPr>
            <a:spLocks noGrp="1"/>
          </p:cNvSpPr>
          <p:nvPr>
            <p:ph type="pic" idx="2"/>
          </p:nvPr>
        </p:nvSpPr>
        <p:spPr>
          <a:xfrm>
            <a:off x="7118686" y="233915"/>
            <a:ext cx="5073316" cy="5943600"/>
          </a:xfrm>
          <a:prstGeom prst="rect">
            <a:avLst/>
          </a:prstGeom>
          <a:noFill/>
          <a:ln>
            <a:noFill/>
          </a:ln>
        </p:spPr>
      </p:sp>
      <p:grpSp>
        <p:nvGrpSpPr>
          <p:cNvPr id="9146" name="Google Shape;9146;p1031"/>
          <p:cNvGrpSpPr/>
          <p:nvPr/>
        </p:nvGrpSpPr>
        <p:grpSpPr>
          <a:xfrm>
            <a:off x="0" y="5020348"/>
            <a:ext cx="12192000" cy="1837653"/>
            <a:chOff x="0" y="5020348"/>
            <a:chExt cx="12192000" cy="1837653"/>
          </a:xfrm>
        </p:grpSpPr>
        <p:sp>
          <p:nvSpPr>
            <p:cNvPr id="9147" name="Google Shape;9147;p103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48" name="Google Shape;9148;p103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149" name="Google Shape;9149;p103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matchingName="Divider">
  <p:cSld name="Divider 32">
    <p:bg>
      <p:bgPr>
        <a:solidFill>
          <a:schemeClr val="lt2"/>
        </a:solidFill>
        <a:effectLst/>
      </p:bgPr>
    </p:bg>
    <p:spTree>
      <p:nvGrpSpPr>
        <p:cNvPr id="1" name="Shape 9150"/>
        <p:cNvGrpSpPr/>
        <p:nvPr/>
      </p:nvGrpSpPr>
      <p:grpSpPr>
        <a:xfrm>
          <a:off x="0" y="0"/>
          <a:ext cx="0" cy="0"/>
          <a:chOff x="0" y="0"/>
          <a:chExt cx="0" cy="0"/>
        </a:xfrm>
      </p:grpSpPr>
      <p:grpSp>
        <p:nvGrpSpPr>
          <p:cNvPr id="9151" name="Google Shape;9151;p1032"/>
          <p:cNvGrpSpPr/>
          <p:nvPr/>
        </p:nvGrpSpPr>
        <p:grpSpPr>
          <a:xfrm>
            <a:off x="0" y="5020348"/>
            <a:ext cx="12192000" cy="1837653"/>
            <a:chOff x="0" y="5020347"/>
            <a:chExt cx="12192000" cy="1837653"/>
          </a:xfrm>
        </p:grpSpPr>
        <p:sp>
          <p:nvSpPr>
            <p:cNvPr id="9152" name="Google Shape;9152;p103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53" name="Google Shape;9153;p103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54" name="Google Shape;9154;p103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155" name="Google Shape;9155;p103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156" name="Google Shape;9156;p1032"/>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57" name="Google Shape;9157;p1032"/>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matchingName="Comparison">
  <p:cSld name="Comparison 29">
    <p:spTree>
      <p:nvGrpSpPr>
        <p:cNvPr id="1" name="Shape 9158"/>
        <p:cNvGrpSpPr/>
        <p:nvPr/>
      </p:nvGrpSpPr>
      <p:grpSpPr>
        <a:xfrm>
          <a:off x="0" y="0"/>
          <a:ext cx="0" cy="0"/>
          <a:chOff x="0" y="0"/>
          <a:chExt cx="0" cy="0"/>
        </a:xfrm>
      </p:grpSpPr>
      <p:grpSp>
        <p:nvGrpSpPr>
          <p:cNvPr id="9159" name="Google Shape;9159;p1033"/>
          <p:cNvGrpSpPr/>
          <p:nvPr/>
        </p:nvGrpSpPr>
        <p:grpSpPr>
          <a:xfrm>
            <a:off x="7191544" y="1"/>
            <a:ext cx="5000459" cy="1425992"/>
            <a:chOff x="7191542" y="1"/>
            <a:chExt cx="5000459" cy="1425992"/>
          </a:xfrm>
        </p:grpSpPr>
        <p:pic>
          <p:nvPicPr>
            <p:cNvPr id="9160" name="Google Shape;9160;p10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61" name="Google Shape;9161;p1033"/>
            <p:cNvGrpSpPr/>
            <p:nvPr/>
          </p:nvGrpSpPr>
          <p:grpSpPr>
            <a:xfrm>
              <a:off x="7191542" y="1"/>
              <a:ext cx="5000459" cy="1425992"/>
              <a:chOff x="7186272" y="0"/>
              <a:chExt cx="5005729" cy="1427495"/>
            </a:xfrm>
          </p:grpSpPr>
          <p:sp>
            <p:nvSpPr>
              <p:cNvPr id="9162" name="Google Shape;9162;p10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63" name="Google Shape;9163;p10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164" name="Google Shape;9164;p103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65" name="Google Shape;9165;p1033"/>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166" name="Google Shape;9166;p1033"/>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67" name="Google Shape;9167;p103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168" name="Google Shape;9168;p103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69" name="Google Shape;9169;p1033"/>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70" name="Google Shape;9170;p10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71" name="Google Shape;9171;p10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matchingName="Comparison">
  <p:cSld name="Comparison 30">
    <p:spTree>
      <p:nvGrpSpPr>
        <p:cNvPr id="1" name="Shape 9172"/>
        <p:cNvGrpSpPr/>
        <p:nvPr/>
      </p:nvGrpSpPr>
      <p:grpSpPr>
        <a:xfrm>
          <a:off x="0" y="0"/>
          <a:ext cx="0" cy="0"/>
          <a:chOff x="0" y="0"/>
          <a:chExt cx="0" cy="0"/>
        </a:xfrm>
      </p:grpSpPr>
      <p:grpSp>
        <p:nvGrpSpPr>
          <p:cNvPr id="9173" name="Google Shape;9173;p1034"/>
          <p:cNvGrpSpPr/>
          <p:nvPr/>
        </p:nvGrpSpPr>
        <p:grpSpPr>
          <a:xfrm>
            <a:off x="7191544" y="1"/>
            <a:ext cx="5000459" cy="1425992"/>
            <a:chOff x="7191542" y="1"/>
            <a:chExt cx="5000459" cy="1425992"/>
          </a:xfrm>
        </p:grpSpPr>
        <p:pic>
          <p:nvPicPr>
            <p:cNvPr id="9174" name="Google Shape;9174;p10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75" name="Google Shape;9175;p1034"/>
            <p:cNvGrpSpPr/>
            <p:nvPr/>
          </p:nvGrpSpPr>
          <p:grpSpPr>
            <a:xfrm>
              <a:off x="7191542" y="1"/>
              <a:ext cx="5000459" cy="1425992"/>
              <a:chOff x="7186272" y="0"/>
              <a:chExt cx="5005729" cy="1427495"/>
            </a:xfrm>
          </p:grpSpPr>
          <p:sp>
            <p:nvSpPr>
              <p:cNvPr id="9176" name="Google Shape;9176;p10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77" name="Google Shape;9177;p10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178" name="Google Shape;9178;p10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79" name="Google Shape;9179;p1034"/>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180" name="Google Shape;9180;p1034"/>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81" name="Google Shape;9181;p103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182" name="Google Shape;9182;p103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83" name="Google Shape;9183;p1034"/>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84" name="Google Shape;9184;p10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85" name="Google Shape;9185;p10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and Content">
  <p:cSld name="Title and Content 6">
    <p:spTree>
      <p:nvGrpSpPr>
        <p:cNvPr id="1" name="Shape 989"/>
        <p:cNvGrpSpPr/>
        <p:nvPr/>
      </p:nvGrpSpPr>
      <p:grpSpPr>
        <a:xfrm>
          <a:off x="0" y="0"/>
          <a:ext cx="0" cy="0"/>
          <a:chOff x="0" y="0"/>
          <a:chExt cx="0" cy="0"/>
        </a:xfrm>
      </p:grpSpPr>
      <p:grpSp>
        <p:nvGrpSpPr>
          <p:cNvPr id="990" name="Google Shape;990;p189"/>
          <p:cNvGrpSpPr/>
          <p:nvPr/>
        </p:nvGrpSpPr>
        <p:grpSpPr>
          <a:xfrm>
            <a:off x="7191542" y="1"/>
            <a:ext cx="5000459" cy="1425992"/>
            <a:chOff x="7191542" y="1"/>
            <a:chExt cx="5000459" cy="1425992"/>
          </a:xfrm>
        </p:grpSpPr>
        <p:pic>
          <p:nvPicPr>
            <p:cNvPr id="991" name="Google Shape;991;p1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2" name="Google Shape;992;p189"/>
            <p:cNvGrpSpPr/>
            <p:nvPr/>
          </p:nvGrpSpPr>
          <p:grpSpPr>
            <a:xfrm>
              <a:off x="7191542" y="1"/>
              <a:ext cx="5000459" cy="1425992"/>
              <a:chOff x="7186272" y="0"/>
              <a:chExt cx="5005729" cy="1427495"/>
            </a:xfrm>
          </p:grpSpPr>
          <p:sp>
            <p:nvSpPr>
              <p:cNvPr id="993" name="Google Shape;993;p1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94" name="Google Shape;994;p1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95" name="Google Shape;995;p18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6" name="Google Shape;996;p18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7" name="Google Shape;997;p1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98" name="Google Shape;998;p1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9" name="Google Shape;999;p1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matchingName="Cover">
  <p:cSld name="Cover 31">
    <p:spTree>
      <p:nvGrpSpPr>
        <p:cNvPr id="1" name="Shape 9186"/>
        <p:cNvGrpSpPr/>
        <p:nvPr/>
      </p:nvGrpSpPr>
      <p:grpSpPr>
        <a:xfrm>
          <a:off x="0" y="0"/>
          <a:ext cx="0" cy="0"/>
          <a:chOff x="0" y="0"/>
          <a:chExt cx="0" cy="0"/>
        </a:xfrm>
      </p:grpSpPr>
      <p:sp>
        <p:nvSpPr>
          <p:cNvPr id="9187" name="Google Shape;9187;p1035"/>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88" name="Google Shape;9188;p1035"/>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89" name="Google Shape;9189;p1035"/>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190" name="Google Shape;9190;p1035"/>
          <p:cNvSpPr>
            <a:spLocks noGrp="1"/>
          </p:cNvSpPr>
          <p:nvPr>
            <p:ph type="pic" idx="2"/>
          </p:nvPr>
        </p:nvSpPr>
        <p:spPr>
          <a:xfrm>
            <a:off x="7118686" y="233915"/>
            <a:ext cx="5073316" cy="5943600"/>
          </a:xfrm>
          <a:prstGeom prst="rect">
            <a:avLst/>
          </a:prstGeom>
          <a:noFill/>
          <a:ln>
            <a:noFill/>
          </a:ln>
        </p:spPr>
      </p:sp>
      <p:grpSp>
        <p:nvGrpSpPr>
          <p:cNvPr id="9191" name="Google Shape;9191;p1035"/>
          <p:cNvGrpSpPr/>
          <p:nvPr/>
        </p:nvGrpSpPr>
        <p:grpSpPr>
          <a:xfrm>
            <a:off x="0" y="5020348"/>
            <a:ext cx="12192000" cy="1837653"/>
            <a:chOff x="0" y="5020348"/>
            <a:chExt cx="12192000" cy="1837653"/>
          </a:xfrm>
        </p:grpSpPr>
        <p:sp>
          <p:nvSpPr>
            <p:cNvPr id="9192" name="Google Shape;9192;p103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93" name="Google Shape;9193;p103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194" name="Google Shape;9194;p103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matchingName="Divider">
  <p:cSld name="Divider 33">
    <p:bg>
      <p:bgPr>
        <a:solidFill>
          <a:schemeClr val="lt2"/>
        </a:solidFill>
        <a:effectLst/>
      </p:bgPr>
    </p:bg>
    <p:spTree>
      <p:nvGrpSpPr>
        <p:cNvPr id="1" name="Shape 9195"/>
        <p:cNvGrpSpPr/>
        <p:nvPr/>
      </p:nvGrpSpPr>
      <p:grpSpPr>
        <a:xfrm>
          <a:off x="0" y="0"/>
          <a:ext cx="0" cy="0"/>
          <a:chOff x="0" y="0"/>
          <a:chExt cx="0" cy="0"/>
        </a:xfrm>
      </p:grpSpPr>
      <p:grpSp>
        <p:nvGrpSpPr>
          <p:cNvPr id="9196" name="Google Shape;9196;p1036"/>
          <p:cNvGrpSpPr/>
          <p:nvPr/>
        </p:nvGrpSpPr>
        <p:grpSpPr>
          <a:xfrm>
            <a:off x="0" y="5020348"/>
            <a:ext cx="12192000" cy="1837653"/>
            <a:chOff x="0" y="5020347"/>
            <a:chExt cx="12192000" cy="1837653"/>
          </a:xfrm>
        </p:grpSpPr>
        <p:sp>
          <p:nvSpPr>
            <p:cNvPr id="9197" name="Google Shape;9197;p103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98" name="Google Shape;9198;p103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99" name="Google Shape;9199;p103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200" name="Google Shape;9200;p103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201" name="Google Shape;9201;p1036"/>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02" name="Google Shape;9202;p1036"/>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matchingName="Comparison">
  <p:cSld name="Comparison 31">
    <p:spTree>
      <p:nvGrpSpPr>
        <p:cNvPr id="1" name="Shape 9203"/>
        <p:cNvGrpSpPr/>
        <p:nvPr/>
      </p:nvGrpSpPr>
      <p:grpSpPr>
        <a:xfrm>
          <a:off x="0" y="0"/>
          <a:ext cx="0" cy="0"/>
          <a:chOff x="0" y="0"/>
          <a:chExt cx="0" cy="0"/>
        </a:xfrm>
      </p:grpSpPr>
      <p:grpSp>
        <p:nvGrpSpPr>
          <p:cNvPr id="9204" name="Google Shape;9204;p1037"/>
          <p:cNvGrpSpPr/>
          <p:nvPr/>
        </p:nvGrpSpPr>
        <p:grpSpPr>
          <a:xfrm>
            <a:off x="7191544" y="1"/>
            <a:ext cx="5000459" cy="1425992"/>
            <a:chOff x="7191542" y="1"/>
            <a:chExt cx="5000459" cy="1425992"/>
          </a:xfrm>
        </p:grpSpPr>
        <p:pic>
          <p:nvPicPr>
            <p:cNvPr id="9205" name="Google Shape;9205;p10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06" name="Google Shape;9206;p1037"/>
            <p:cNvGrpSpPr/>
            <p:nvPr/>
          </p:nvGrpSpPr>
          <p:grpSpPr>
            <a:xfrm>
              <a:off x="7191542" y="1"/>
              <a:ext cx="5000459" cy="1425992"/>
              <a:chOff x="7186272" y="0"/>
              <a:chExt cx="5005729" cy="1427495"/>
            </a:xfrm>
          </p:grpSpPr>
          <p:sp>
            <p:nvSpPr>
              <p:cNvPr id="9207" name="Google Shape;9207;p10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08" name="Google Shape;9208;p10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209" name="Google Shape;9209;p10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10" name="Google Shape;9210;p1037"/>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211" name="Google Shape;9211;p1037"/>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12" name="Google Shape;9212;p103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213" name="Google Shape;9213;p103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14" name="Google Shape;9214;p1037"/>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15" name="Google Shape;9215;p10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16" name="Google Shape;9216;p10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matchingName="Cover">
  <p:cSld name="Cover 32">
    <p:spTree>
      <p:nvGrpSpPr>
        <p:cNvPr id="1" name="Shape 9217"/>
        <p:cNvGrpSpPr/>
        <p:nvPr/>
      </p:nvGrpSpPr>
      <p:grpSpPr>
        <a:xfrm>
          <a:off x="0" y="0"/>
          <a:ext cx="0" cy="0"/>
          <a:chOff x="0" y="0"/>
          <a:chExt cx="0" cy="0"/>
        </a:xfrm>
      </p:grpSpPr>
      <p:sp>
        <p:nvSpPr>
          <p:cNvPr id="9218" name="Google Shape;9218;p1038"/>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219" name="Google Shape;9219;p1038"/>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20" name="Google Shape;9220;p1038"/>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221" name="Google Shape;9221;p1038"/>
          <p:cNvSpPr>
            <a:spLocks noGrp="1"/>
          </p:cNvSpPr>
          <p:nvPr>
            <p:ph type="pic" idx="2"/>
          </p:nvPr>
        </p:nvSpPr>
        <p:spPr>
          <a:xfrm>
            <a:off x="7118686" y="233915"/>
            <a:ext cx="5073316" cy="5943600"/>
          </a:xfrm>
          <a:prstGeom prst="rect">
            <a:avLst/>
          </a:prstGeom>
          <a:noFill/>
          <a:ln>
            <a:noFill/>
          </a:ln>
        </p:spPr>
      </p:sp>
      <p:grpSp>
        <p:nvGrpSpPr>
          <p:cNvPr id="9222" name="Google Shape;9222;p1038"/>
          <p:cNvGrpSpPr/>
          <p:nvPr/>
        </p:nvGrpSpPr>
        <p:grpSpPr>
          <a:xfrm>
            <a:off x="0" y="5020348"/>
            <a:ext cx="12192000" cy="1837653"/>
            <a:chOff x="0" y="5020348"/>
            <a:chExt cx="12192000" cy="1837653"/>
          </a:xfrm>
        </p:grpSpPr>
        <p:sp>
          <p:nvSpPr>
            <p:cNvPr id="9223" name="Google Shape;9223;p103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224" name="Google Shape;9224;p103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225" name="Google Shape;9225;p103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matchingName="Divider">
  <p:cSld name="Divider 34">
    <p:bg>
      <p:bgPr>
        <a:solidFill>
          <a:schemeClr val="lt2"/>
        </a:solidFill>
        <a:effectLst/>
      </p:bgPr>
    </p:bg>
    <p:spTree>
      <p:nvGrpSpPr>
        <p:cNvPr id="1" name="Shape 9226"/>
        <p:cNvGrpSpPr/>
        <p:nvPr/>
      </p:nvGrpSpPr>
      <p:grpSpPr>
        <a:xfrm>
          <a:off x="0" y="0"/>
          <a:ext cx="0" cy="0"/>
          <a:chOff x="0" y="0"/>
          <a:chExt cx="0" cy="0"/>
        </a:xfrm>
      </p:grpSpPr>
      <p:grpSp>
        <p:nvGrpSpPr>
          <p:cNvPr id="9227" name="Google Shape;9227;p1039"/>
          <p:cNvGrpSpPr/>
          <p:nvPr/>
        </p:nvGrpSpPr>
        <p:grpSpPr>
          <a:xfrm>
            <a:off x="0" y="5020348"/>
            <a:ext cx="12192000" cy="1837653"/>
            <a:chOff x="0" y="5020347"/>
            <a:chExt cx="12192000" cy="1837653"/>
          </a:xfrm>
        </p:grpSpPr>
        <p:sp>
          <p:nvSpPr>
            <p:cNvPr id="9228" name="Google Shape;9228;p103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229" name="Google Shape;9229;p103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230" name="Google Shape;9230;p103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231" name="Google Shape;9231;p103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232" name="Google Shape;9232;p1039"/>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33" name="Google Shape;9233;p1039"/>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matchingName="Comparison">
  <p:cSld name="Comparison 32">
    <p:spTree>
      <p:nvGrpSpPr>
        <p:cNvPr id="1" name="Shape 9234"/>
        <p:cNvGrpSpPr/>
        <p:nvPr/>
      </p:nvGrpSpPr>
      <p:grpSpPr>
        <a:xfrm>
          <a:off x="0" y="0"/>
          <a:ext cx="0" cy="0"/>
          <a:chOff x="0" y="0"/>
          <a:chExt cx="0" cy="0"/>
        </a:xfrm>
      </p:grpSpPr>
      <p:grpSp>
        <p:nvGrpSpPr>
          <p:cNvPr id="9235" name="Google Shape;9235;p1040"/>
          <p:cNvGrpSpPr/>
          <p:nvPr/>
        </p:nvGrpSpPr>
        <p:grpSpPr>
          <a:xfrm>
            <a:off x="7191544" y="1"/>
            <a:ext cx="5000459" cy="1425992"/>
            <a:chOff x="7191542" y="1"/>
            <a:chExt cx="5000459" cy="1425992"/>
          </a:xfrm>
        </p:grpSpPr>
        <p:pic>
          <p:nvPicPr>
            <p:cNvPr id="9236" name="Google Shape;9236;p10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37" name="Google Shape;9237;p1040"/>
            <p:cNvGrpSpPr/>
            <p:nvPr/>
          </p:nvGrpSpPr>
          <p:grpSpPr>
            <a:xfrm>
              <a:off x="7191542" y="1"/>
              <a:ext cx="5000459" cy="1425992"/>
              <a:chOff x="7186272" y="0"/>
              <a:chExt cx="5005729" cy="1427495"/>
            </a:xfrm>
          </p:grpSpPr>
          <p:sp>
            <p:nvSpPr>
              <p:cNvPr id="9238" name="Google Shape;9238;p10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39" name="Google Shape;9239;p10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240" name="Google Shape;9240;p104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41" name="Google Shape;9241;p1040"/>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242" name="Google Shape;9242;p1040"/>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43" name="Google Shape;9243;p104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244" name="Google Shape;9244;p104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45" name="Google Shape;9245;p1040"/>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46" name="Google Shape;9246;p10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47" name="Google Shape;9247;p10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matchingName="Cover">
  <p:cSld name="Cover 33">
    <p:spTree>
      <p:nvGrpSpPr>
        <p:cNvPr id="1" name="Shape 9248"/>
        <p:cNvGrpSpPr/>
        <p:nvPr/>
      </p:nvGrpSpPr>
      <p:grpSpPr>
        <a:xfrm>
          <a:off x="0" y="0"/>
          <a:ext cx="0" cy="0"/>
          <a:chOff x="0" y="0"/>
          <a:chExt cx="0" cy="0"/>
        </a:xfrm>
      </p:grpSpPr>
      <p:sp>
        <p:nvSpPr>
          <p:cNvPr id="9249" name="Google Shape;9249;p1041"/>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250" name="Google Shape;9250;p1041"/>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51" name="Google Shape;9251;p1041"/>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252" name="Google Shape;9252;p1041"/>
          <p:cNvSpPr>
            <a:spLocks noGrp="1"/>
          </p:cNvSpPr>
          <p:nvPr>
            <p:ph type="pic" idx="2"/>
          </p:nvPr>
        </p:nvSpPr>
        <p:spPr>
          <a:xfrm>
            <a:off x="7118686" y="233915"/>
            <a:ext cx="5073316" cy="5943600"/>
          </a:xfrm>
          <a:prstGeom prst="rect">
            <a:avLst/>
          </a:prstGeom>
          <a:noFill/>
          <a:ln>
            <a:noFill/>
          </a:ln>
        </p:spPr>
      </p:sp>
      <p:grpSp>
        <p:nvGrpSpPr>
          <p:cNvPr id="9253" name="Google Shape;9253;p1041"/>
          <p:cNvGrpSpPr/>
          <p:nvPr/>
        </p:nvGrpSpPr>
        <p:grpSpPr>
          <a:xfrm>
            <a:off x="0" y="5020348"/>
            <a:ext cx="12192000" cy="1837653"/>
            <a:chOff x="0" y="5020348"/>
            <a:chExt cx="12192000" cy="1837653"/>
          </a:xfrm>
        </p:grpSpPr>
        <p:sp>
          <p:nvSpPr>
            <p:cNvPr id="9254" name="Google Shape;9254;p104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255" name="Google Shape;9255;p104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256" name="Google Shape;9256;p104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14">
    <p:spTree>
      <p:nvGrpSpPr>
        <p:cNvPr id="1" name="Shape 9257"/>
        <p:cNvGrpSpPr/>
        <p:nvPr/>
      </p:nvGrpSpPr>
      <p:grpSpPr>
        <a:xfrm>
          <a:off x="0" y="0"/>
          <a:ext cx="0" cy="0"/>
          <a:chOff x="0" y="0"/>
          <a:chExt cx="0" cy="0"/>
        </a:xfrm>
      </p:grpSpPr>
      <p:sp>
        <p:nvSpPr>
          <p:cNvPr id="9258" name="Google Shape;9258;p1042"/>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59" name="Google Shape;9259;p104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9260" name="Google Shape;9260;p1042"/>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9261" name="Google Shape;9261;p1042"/>
          <p:cNvSpPr txBox="1">
            <a:spLocks noGrp="1"/>
          </p:cNvSpPr>
          <p:nvPr>
            <p:ph type="body" idx="1"/>
          </p:nvPr>
        </p:nvSpPr>
        <p:spPr>
          <a:xfrm>
            <a:off x="848784"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9262" name="Google Shape;9262;p104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matchingName="1_Title and Content">
  <p:cSld name="1_Title and Content 14">
    <p:spTree>
      <p:nvGrpSpPr>
        <p:cNvPr id="1" name="Shape 9263"/>
        <p:cNvGrpSpPr/>
        <p:nvPr/>
      </p:nvGrpSpPr>
      <p:grpSpPr>
        <a:xfrm>
          <a:off x="0" y="0"/>
          <a:ext cx="0" cy="0"/>
          <a:chOff x="0" y="0"/>
          <a:chExt cx="0" cy="0"/>
        </a:xfrm>
      </p:grpSpPr>
      <p:sp>
        <p:nvSpPr>
          <p:cNvPr id="9264" name="Google Shape;9264;p104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9265" name="Google Shape;9265;p104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9266" name="Google Shape;9266;p1043"/>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9267" name="Google Shape;9267;p1043"/>
          <p:cNvSpPr txBox="1">
            <a:spLocks noGrp="1"/>
          </p:cNvSpPr>
          <p:nvPr>
            <p:ph type="title"/>
          </p:nvPr>
        </p:nvSpPr>
        <p:spPr>
          <a:xfrm>
            <a:off x="848989"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68" name="Google Shape;9268;p1043"/>
          <p:cNvSpPr txBox="1">
            <a:spLocks noGrp="1"/>
          </p:cNvSpPr>
          <p:nvPr>
            <p:ph type="body" idx="1"/>
          </p:nvPr>
        </p:nvSpPr>
        <p:spPr>
          <a:xfrm>
            <a:off x="848989"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14">
    <p:spTree>
      <p:nvGrpSpPr>
        <p:cNvPr id="1" name="Shape 9269"/>
        <p:cNvGrpSpPr/>
        <p:nvPr/>
      </p:nvGrpSpPr>
      <p:grpSpPr>
        <a:xfrm>
          <a:off x="0" y="0"/>
          <a:ext cx="0" cy="0"/>
          <a:chOff x="0" y="0"/>
          <a:chExt cx="0" cy="0"/>
        </a:xfrm>
      </p:grpSpPr>
      <p:sp>
        <p:nvSpPr>
          <p:cNvPr id="9270" name="Google Shape;9270;p104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9271" name="Google Shape;9271;p1044"/>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9272" name="Google Shape;9272;p1044"/>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73" name="Google Shape;9273;p1044"/>
          <p:cNvSpPr txBox="1">
            <a:spLocks noGrp="1"/>
          </p:cNvSpPr>
          <p:nvPr>
            <p:ph type="body" idx="2"/>
          </p:nvPr>
        </p:nvSpPr>
        <p:spPr>
          <a:xfrm>
            <a:off x="5549398"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74" name="Google Shape;9274;p1044"/>
          <p:cNvSpPr txBox="1">
            <a:spLocks noGrp="1"/>
          </p:cNvSpPr>
          <p:nvPr>
            <p:ph type="title"/>
          </p:nvPr>
        </p:nvSpPr>
        <p:spPr>
          <a:xfrm>
            <a:off x="5549398"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275" name="Google Shape;9275;p104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wo Content">
  <p:cSld name="Two Content 5">
    <p:spTree>
      <p:nvGrpSpPr>
        <p:cNvPr id="1" name="Shape 1000"/>
        <p:cNvGrpSpPr/>
        <p:nvPr/>
      </p:nvGrpSpPr>
      <p:grpSpPr>
        <a:xfrm>
          <a:off x="0" y="0"/>
          <a:ext cx="0" cy="0"/>
          <a:chOff x="0" y="0"/>
          <a:chExt cx="0" cy="0"/>
        </a:xfrm>
      </p:grpSpPr>
      <p:sp>
        <p:nvSpPr>
          <p:cNvPr id="1001" name="Google Shape;1001;p19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2" name="Google Shape;1002;p19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03" name="Google Shape;1003;p190"/>
          <p:cNvGrpSpPr/>
          <p:nvPr/>
        </p:nvGrpSpPr>
        <p:grpSpPr>
          <a:xfrm>
            <a:off x="7191542" y="1"/>
            <a:ext cx="5000459" cy="1425992"/>
            <a:chOff x="7191542" y="1"/>
            <a:chExt cx="5000459" cy="1425992"/>
          </a:xfrm>
        </p:grpSpPr>
        <p:pic>
          <p:nvPicPr>
            <p:cNvPr id="1004" name="Google Shape;1004;p1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5" name="Google Shape;1005;p190"/>
            <p:cNvGrpSpPr/>
            <p:nvPr/>
          </p:nvGrpSpPr>
          <p:grpSpPr>
            <a:xfrm>
              <a:off x="7191542" y="1"/>
              <a:ext cx="5000459" cy="1425992"/>
              <a:chOff x="7186272" y="0"/>
              <a:chExt cx="5005729" cy="1427495"/>
            </a:xfrm>
          </p:grpSpPr>
          <p:sp>
            <p:nvSpPr>
              <p:cNvPr id="1006" name="Google Shape;1006;p1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07" name="Google Shape;1007;p1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08" name="Google Shape;1008;p19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9" name="Google Shape;1009;p19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0" name="Google Shape;1010;p1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1" name="Google Shape;1011;p1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8">
    <p:spTree>
      <p:nvGrpSpPr>
        <p:cNvPr id="1" name="Shape 9276"/>
        <p:cNvGrpSpPr/>
        <p:nvPr/>
      </p:nvGrpSpPr>
      <p:grpSpPr>
        <a:xfrm>
          <a:off x="0" y="0"/>
          <a:ext cx="0" cy="0"/>
          <a:chOff x="0" y="0"/>
          <a:chExt cx="0" cy="0"/>
        </a:xfrm>
      </p:grpSpPr>
      <p:sp>
        <p:nvSpPr>
          <p:cNvPr id="9277" name="Google Shape;9277;p1045"/>
          <p:cNvSpPr txBox="1">
            <a:spLocks noGrp="1"/>
          </p:cNvSpPr>
          <p:nvPr>
            <p:ph type="body" idx="1"/>
          </p:nvPr>
        </p:nvSpPr>
        <p:spPr>
          <a:xfrm>
            <a:off x="2826556" y="5400860"/>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78" name="Google Shape;9278;p1045"/>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79" name="Google Shape;9279;p104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9280" name="Google Shape;9280;p10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81" name="Google Shape;9281;p10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9282" name="Google Shape;9282;p1045"/>
          <p:cNvSpPr/>
          <p:nvPr/>
        </p:nvSpPr>
        <p:spPr>
          <a:xfrm rot="10800000">
            <a:off x="3"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9283" name="Google Shape;9283;p1045"/>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9284" name="Google Shape;9284;p1045"/>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9285" name="Google Shape;9285;p1045"/>
          <p:cNvPicPr preferRelativeResize="0"/>
          <p:nvPr/>
        </p:nvPicPr>
        <p:blipFill rotWithShape="1">
          <a:blip r:embed="rId2">
            <a:alphaModFix/>
          </a:blip>
          <a:srcRect/>
          <a:stretch/>
        </p:blipFill>
        <p:spPr>
          <a:xfrm>
            <a:off x="2829837" y="4178329"/>
            <a:ext cx="4395959" cy="1140163"/>
          </a:xfrm>
          <a:prstGeom prst="rect">
            <a:avLst/>
          </a:prstGeom>
          <a:noFill/>
          <a:ln>
            <a:noFill/>
          </a:ln>
        </p:spPr>
      </p:pic>
    </p:spTree>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matchingName="4_Quotation">
  <p:cSld name="4_Quotation 5">
    <p:spTree>
      <p:nvGrpSpPr>
        <p:cNvPr id="1" name="Shape 9286"/>
        <p:cNvGrpSpPr/>
        <p:nvPr/>
      </p:nvGrpSpPr>
      <p:grpSpPr>
        <a:xfrm>
          <a:off x="0" y="0"/>
          <a:ext cx="0" cy="0"/>
          <a:chOff x="0" y="0"/>
          <a:chExt cx="0" cy="0"/>
        </a:xfrm>
      </p:grpSpPr>
      <p:sp>
        <p:nvSpPr>
          <p:cNvPr id="9287" name="Google Shape;9287;p104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288" name="Google Shape;9288;p104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89" name="Google Shape;9289;p1046"/>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90" name="Google Shape;9290;p104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91" name="Google Shape;9291;p10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92" name="Google Shape;9292;p10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293" name="Google Shape;9293;p1046"/>
          <p:cNvGrpSpPr/>
          <p:nvPr/>
        </p:nvGrpSpPr>
        <p:grpSpPr>
          <a:xfrm>
            <a:off x="7191543" y="1"/>
            <a:ext cx="5000459" cy="1425992"/>
            <a:chOff x="7191542" y="1"/>
            <a:chExt cx="5000459" cy="1425992"/>
          </a:xfrm>
        </p:grpSpPr>
        <p:pic>
          <p:nvPicPr>
            <p:cNvPr id="9294" name="Google Shape;9294;p10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95" name="Google Shape;9295;p1046"/>
            <p:cNvGrpSpPr/>
            <p:nvPr/>
          </p:nvGrpSpPr>
          <p:grpSpPr>
            <a:xfrm>
              <a:off x="7191542" y="1"/>
              <a:ext cx="5000459" cy="1425992"/>
              <a:chOff x="7186272" y="0"/>
              <a:chExt cx="5005729" cy="1427495"/>
            </a:xfrm>
          </p:grpSpPr>
          <p:sp>
            <p:nvSpPr>
              <p:cNvPr id="9296" name="Google Shape;9296;p10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97" name="Google Shape;9297;p10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298" name="Google Shape;9298;p1046"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matchingName="29_Cover">
  <p:cSld name="29_Cover">
    <p:spTree>
      <p:nvGrpSpPr>
        <p:cNvPr id="1" name="Shape 9299"/>
        <p:cNvGrpSpPr/>
        <p:nvPr/>
      </p:nvGrpSpPr>
      <p:grpSpPr>
        <a:xfrm>
          <a:off x="0" y="0"/>
          <a:ext cx="0" cy="0"/>
          <a:chOff x="0" y="0"/>
          <a:chExt cx="0" cy="0"/>
        </a:xfrm>
      </p:grpSpPr>
      <p:sp>
        <p:nvSpPr>
          <p:cNvPr id="9300" name="Google Shape;9300;p1047"/>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01" name="Google Shape;9301;p1047"/>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02" name="Google Shape;9302;p1047"/>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303" name="Google Shape;9303;p1047"/>
          <p:cNvSpPr>
            <a:spLocks noGrp="1"/>
          </p:cNvSpPr>
          <p:nvPr>
            <p:ph type="pic" idx="2"/>
          </p:nvPr>
        </p:nvSpPr>
        <p:spPr>
          <a:xfrm>
            <a:off x="7118685" y="233915"/>
            <a:ext cx="5073316" cy="5943600"/>
          </a:xfrm>
          <a:prstGeom prst="rect">
            <a:avLst/>
          </a:prstGeom>
          <a:noFill/>
          <a:ln>
            <a:noFill/>
          </a:ln>
        </p:spPr>
      </p:sp>
      <p:grpSp>
        <p:nvGrpSpPr>
          <p:cNvPr id="9304" name="Google Shape;9304;p1047"/>
          <p:cNvGrpSpPr/>
          <p:nvPr/>
        </p:nvGrpSpPr>
        <p:grpSpPr>
          <a:xfrm>
            <a:off x="0" y="5020350"/>
            <a:ext cx="12192000" cy="1837653"/>
            <a:chOff x="0" y="5020348"/>
            <a:chExt cx="12192000" cy="1837653"/>
          </a:xfrm>
        </p:grpSpPr>
        <p:sp>
          <p:nvSpPr>
            <p:cNvPr id="9305" name="Google Shape;9305;p104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06" name="Google Shape;9306;p104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307" name="Google Shape;9307;p104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matchingName="30_Divider">
  <p:cSld name="30_Divider 2">
    <p:bg>
      <p:bgPr>
        <a:solidFill>
          <a:schemeClr val="lt2"/>
        </a:solidFill>
        <a:effectLst/>
      </p:bgPr>
    </p:bg>
    <p:spTree>
      <p:nvGrpSpPr>
        <p:cNvPr id="1" name="Shape 9308"/>
        <p:cNvGrpSpPr/>
        <p:nvPr/>
      </p:nvGrpSpPr>
      <p:grpSpPr>
        <a:xfrm>
          <a:off x="0" y="0"/>
          <a:ext cx="0" cy="0"/>
          <a:chOff x="0" y="0"/>
          <a:chExt cx="0" cy="0"/>
        </a:xfrm>
      </p:grpSpPr>
      <p:grpSp>
        <p:nvGrpSpPr>
          <p:cNvPr id="9309" name="Google Shape;9309;p1048"/>
          <p:cNvGrpSpPr/>
          <p:nvPr/>
        </p:nvGrpSpPr>
        <p:grpSpPr>
          <a:xfrm>
            <a:off x="0" y="5020348"/>
            <a:ext cx="12192000" cy="1837653"/>
            <a:chOff x="0" y="5020347"/>
            <a:chExt cx="12192000" cy="1837653"/>
          </a:xfrm>
        </p:grpSpPr>
        <p:sp>
          <p:nvSpPr>
            <p:cNvPr id="9310" name="Google Shape;9310;p104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11" name="Google Shape;9311;p104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12" name="Google Shape;9312;p104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313" name="Google Shape;9313;p104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314" name="Google Shape;9314;p1048"/>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15" name="Google Shape;9315;p1048"/>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matchingName="28_Photo Slide">
  <p:cSld name="28_Photo Slide">
    <p:spTree>
      <p:nvGrpSpPr>
        <p:cNvPr id="1" name="Shape 9316"/>
        <p:cNvGrpSpPr/>
        <p:nvPr/>
      </p:nvGrpSpPr>
      <p:grpSpPr>
        <a:xfrm>
          <a:off x="0" y="0"/>
          <a:ext cx="0" cy="0"/>
          <a:chOff x="0" y="0"/>
          <a:chExt cx="0" cy="0"/>
        </a:xfrm>
      </p:grpSpPr>
      <p:sp>
        <p:nvSpPr>
          <p:cNvPr id="9317" name="Google Shape;9317;p1049"/>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318" name="Google Shape;9318;p104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319" name="Google Shape;9319;p1049"/>
          <p:cNvGrpSpPr/>
          <p:nvPr/>
        </p:nvGrpSpPr>
        <p:grpSpPr>
          <a:xfrm>
            <a:off x="0" y="5379428"/>
            <a:ext cx="2807368" cy="753891"/>
            <a:chOff x="0" y="5379426"/>
            <a:chExt cx="2807368" cy="753891"/>
          </a:xfrm>
        </p:grpSpPr>
        <p:sp>
          <p:nvSpPr>
            <p:cNvPr id="9320" name="Google Shape;9320;p104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21" name="Google Shape;9321;p104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322" name="Google Shape;9322;p1049"/>
          <p:cNvSpPr>
            <a:spLocks noGrp="1"/>
          </p:cNvSpPr>
          <p:nvPr>
            <p:ph type="pic" idx="2"/>
          </p:nvPr>
        </p:nvSpPr>
        <p:spPr>
          <a:xfrm>
            <a:off x="2807368" y="457202"/>
            <a:ext cx="8915400" cy="5943599"/>
          </a:xfrm>
          <a:prstGeom prst="rect">
            <a:avLst/>
          </a:prstGeom>
          <a:noFill/>
          <a:ln>
            <a:noFill/>
          </a:ln>
        </p:spPr>
      </p:sp>
      <p:pic>
        <p:nvPicPr>
          <p:cNvPr id="9323" name="Google Shape;9323;p1049"/>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matchingName="30_Cover">
  <p:cSld name="30_Cover 2">
    <p:spTree>
      <p:nvGrpSpPr>
        <p:cNvPr id="1" name="Shape 9324"/>
        <p:cNvGrpSpPr/>
        <p:nvPr/>
      </p:nvGrpSpPr>
      <p:grpSpPr>
        <a:xfrm>
          <a:off x="0" y="0"/>
          <a:ext cx="0" cy="0"/>
          <a:chOff x="0" y="0"/>
          <a:chExt cx="0" cy="0"/>
        </a:xfrm>
      </p:grpSpPr>
      <p:sp>
        <p:nvSpPr>
          <p:cNvPr id="9325" name="Google Shape;9325;p1050"/>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26" name="Google Shape;9326;p1050"/>
          <p:cNvSpPr txBox="1">
            <a:spLocks noGrp="1"/>
          </p:cNvSpPr>
          <p:nvPr>
            <p:ph type="ctrTitle"/>
          </p:nvPr>
        </p:nvSpPr>
        <p:spPr>
          <a:xfrm>
            <a:off x="1413312"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27" name="Google Shape;9327;p1050"/>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328" name="Google Shape;9328;p1050"/>
          <p:cNvSpPr>
            <a:spLocks noGrp="1"/>
          </p:cNvSpPr>
          <p:nvPr>
            <p:ph type="pic" idx="2"/>
          </p:nvPr>
        </p:nvSpPr>
        <p:spPr>
          <a:xfrm>
            <a:off x="7118685" y="233915"/>
            <a:ext cx="5073316" cy="5943600"/>
          </a:xfrm>
          <a:prstGeom prst="rect">
            <a:avLst/>
          </a:prstGeom>
          <a:noFill/>
          <a:ln>
            <a:noFill/>
          </a:ln>
        </p:spPr>
      </p:sp>
      <p:grpSp>
        <p:nvGrpSpPr>
          <p:cNvPr id="9329" name="Google Shape;9329;p1050"/>
          <p:cNvGrpSpPr/>
          <p:nvPr/>
        </p:nvGrpSpPr>
        <p:grpSpPr>
          <a:xfrm>
            <a:off x="0" y="5020348"/>
            <a:ext cx="12192000" cy="1837653"/>
            <a:chOff x="0" y="5020348"/>
            <a:chExt cx="12192000" cy="1837653"/>
          </a:xfrm>
        </p:grpSpPr>
        <p:sp>
          <p:nvSpPr>
            <p:cNvPr id="9330" name="Google Shape;9330;p105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31" name="Google Shape;9331;p105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332" name="Google Shape;9332;p105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matchingName="31_Divider">
  <p:cSld name="31_Divider 3">
    <p:bg>
      <p:bgPr>
        <a:solidFill>
          <a:schemeClr val="lt2"/>
        </a:solidFill>
        <a:effectLst/>
      </p:bgPr>
    </p:bg>
    <p:spTree>
      <p:nvGrpSpPr>
        <p:cNvPr id="1" name="Shape 9333"/>
        <p:cNvGrpSpPr/>
        <p:nvPr/>
      </p:nvGrpSpPr>
      <p:grpSpPr>
        <a:xfrm>
          <a:off x="0" y="0"/>
          <a:ext cx="0" cy="0"/>
          <a:chOff x="0" y="0"/>
          <a:chExt cx="0" cy="0"/>
        </a:xfrm>
      </p:grpSpPr>
      <p:grpSp>
        <p:nvGrpSpPr>
          <p:cNvPr id="9334" name="Google Shape;9334;p1051"/>
          <p:cNvGrpSpPr/>
          <p:nvPr/>
        </p:nvGrpSpPr>
        <p:grpSpPr>
          <a:xfrm>
            <a:off x="0" y="5020348"/>
            <a:ext cx="12192000" cy="1837653"/>
            <a:chOff x="0" y="5020347"/>
            <a:chExt cx="12192000" cy="1837653"/>
          </a:xfrm>
        </p:grpSpPr>
        <p:sp>
          <p:nvSpPr>
            <p:cNvPr id="9335" name="Google Shape;9335;p105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36" name="Google Shape;9336;p105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37" name="Google Shape;9337;p105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338" name="Google Shape;9338;p105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339" name="Google Shape;9339;p1051"/>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40" name="Google Shape;9340;p1051"/>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matchingName="Quotation">
  <p:cSld name="Quotation 24">
    <p:spTree>
      <p:nvGrpSpPr>
        <p:cNvPr id="1" name="Shape 9341"/>
        <p:cNvGrpSpPr/>
        <p:nvPr/>
      </p:nvGrpSpPr>
      <p:grpSpPr>
        <a:xfrm>
          <a:off x="0" y="0"/>
          <a:ext cx="0" cy="0"/>
          <a:chOff x="0" y="0"/>
          <a:chExt cx="0" cy="0"/>
        </a:xfrm>
      </p:grpSpPr>
      <p:sp>
        <p:nvSpPr>
          <p:cNvPr id="9342" name="Google Shape;9342;p105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43" name="Google Shape;9343;p105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44" name="Google Shape;9344;p1052"/>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45" name="Google Shape;9345;p105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46" name="Google Shape;9346;p10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47" name="Google Shape;9347;p10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348" name="Google Shape;9348;p1052"/>
          <p:cNvGrpSpPr/>
          <p:nvPr/>
        </p:nvGrpSpPr>
        <p:grpSpPr>
          <a:xfrm>
            <a:off x="7191543" y="1"/>
            <a:ext cx="5000459" cy="1425992"/>
            <a:chOff x="7191542" y="1"/>
            <a:chExt cx="5000459" cy="1425992"/>
          </a:xfrm>
        </p:grpSpPr>
        <p:pic>
          <p:nvPicPr>
            <p:cNvPr id="9349" name="Google Shape;9349;p10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350" name="Google Shape;9350;p1052"/>
            <p:cNvGrpSpPr/>
            <p:nvPr/>
          </p:nvGrpSpPr>
          <p:grpSpPr>
            <a:xfrm>
              <a:off x="7191542" y="1"/>
              <a:ext cx="5000459" cy="1425992"/>
              <a:chOff x="7186272" y="0"/>
              <a:chExt cx="5005729" cy="1427495"/>
            </a:xfrm>
          </p:grpSpPr>
          <p:sp>
            <p:nvSpPr>
              <p:cNvPr id="9351" name="Google Shape;9351;p10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52" name="Google Shape;9352;p10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353" name="Google Shape;9353;p1052"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matchingName="4_Quotation">
  <p:cSld name="4_Quotation 6">
    <p:spTree>
      <p:nvGrpSpPr>
        <p:cNvPr id="1" name="Shape 9354"/>
        <p:cNvGrpSpPr/>
        <p:nvPr/>
      </p:nvGrpSpPr>
      <p:grpSpPr>
        <a:xfrm>
          <a:off x="0" y="0"/>
          <a:ext cx="0" cy="0"/>
          <a:chOff x="0" y="0"/>
          <a:chExt cx="0" cy="0"/>
        </a:xfrm>
      </p:grpSpPr>
      <p:sp>
        <p:nvSpPr>
          <p:cNvPr id="9355" name="Google Shape;9355;p105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56" name="Google Shape;9356;p105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57" name="Google Shape;9357;p1053"/>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58" name="Google Shape;9358;p105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59" name="Google Shape;9359;p10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60" name="Google Shape;9360;p10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361" name="Google Shape;9361;p1053"/>
          <p:cNvGrpSpPr/>
          <p:nvPr/>
        </p:nvGrpSpPr>
        <p:grpSpPr>
          <a:xfrm>
            <a:off x="7191543" y="1"/>
            <a:ext cx="5000459" cy="1425992"/>
            <a:chOff x="7191542" y="1"/>
            <a:chExt cx="5000459" cy="1425992"/>
          </a:xfrm>
        </p:grpSpPr>
        <p:pic>
          <p:nvPicPr>
            <p:cNvPr id="9362" name="Google Shape;9362;p10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363" name="Google Shape;9363;p1053"/>
            <p:cNvGrpSpPr/>
            <p:nvPr/>
          </p:nvGrpSpPr>
          <p:grpSpPr>
            <a:xfrm>
              <a:off x="7191542" y="1"/>
              <a:ext cx="5000459" cy="1425992"/>
              <a:chOff x="7186272" y="0"/>
              <a:chExt cx="5005729" cy="1427495"/>
            </a:xfrm>
          </p:grpSpPr>
          <p:sp>
            <p:nvSpPr>
              <p:cNvPr id="9364" name="Google Shape;9364;p10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65" name="Google Shape;9365;p10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366" name="Google Shape;9366;p1053"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matchingName="Photo Slide">
  <p:cSld name="20_Photo Slide 2">
    <p:spTree>
      <p:nvGrpSpPr>
        <p:cNvPr id="1" name="Shape 9367"/>
        <p:cNvGrpSpPr/>
        <p:nvPr/>
      </p:nvGrpSpPr>
      <p:grpSpPr>
        <a:xfrm>
          <a:off x="0" y="0"/>
          <a:ext cx="0" cy="0"/>
          <a:chOff x="0" y="0"/>
          <a:chExt cx="0" cy="0"/>
        </a:xfrm>
      </p:grpSpPr>
      <p:sp>
        <p:nvSpPr>
          <p:cNvPr id="9368" name="Google Shape;9368;p1054"/>
          <p:cNvSpPr txBox="1">
            <a:spLocks noGrp="1"/>
          </p:cNvSpPr>
          <p:nvPr>
            <p:ph type="body" idx="1"/>
          </p:nvPr>
        </p:nvSpPr>
        <p:spPr>
          <a:xfrm>
            <a:off x="457202" y="1146259"/>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369" name="Google Shape;9369;p105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370" name="Google Shape;9370;p1054"/>
          <p:cNvGrpSpPr/>
          <p:nvPr/>
        </p:nvGrpSpPr>
        <p:grpSpPr>
          <a:xfrm>
            <a:off x="0" y="5379429"/>
            <a:ext cx="2807368" cy="753891"/>
            <a:chOff x="0" y="5379426"/>
            <a:chExt cx="2807368" cy="753891"/>
          </a:xfrm>
        </p:grpSpPr>
        <p:sp>
          <p:nvSpPr>
            <p:cNvPr id="9371" name="Google Shape;9371;p105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Calibri"/>
                <a:buNone/>
              </a:pPr>
              <a:endParaRPr sz="1800" b="0" i="0" u="none" strike="noStrike" cap="none">
                <a:solidFill>
                  <a:schemeClr val="lt1"/>
                </a:solidFill>
                <a:latin typeface="Calibri"/>
                <a:ea typeface="Calibri"/>
                <a:cs typeface="Calibri"/>
                <a:sym typeface="Calibri"/>
              </a:endParaRPr>
            </a:p>
          </p:txBody>
        </p:sp>
        <p:sp>
          <p:nvSpPr>
            <p:cNvPr id="9372" name="Google Shape;9372;p105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Calibri"/>
                <a:buNone/>
              </a:pPr>
              <a:endParaRPr sz="1800" b="0" i="0" u="none" strike="noStrike" cap="none">
                <a:solidFill>
                  <a:schemeClr val="lt1"/>
                </a:solidFill>
                <a:latin typeface="Calibri"/>
                <a:ea typeface="Calibri"/>
                <a:cs typeface="Calibri"/>
                <a:sym typeface="Calibri"/>
              </a:endParaRPr>
            </a:p>
          </p:txBody>
        </p:sp>
      </p:grpSp>
      <p:sp>
        <p:nvSpPr>
          <p:cNvPr id="9373" name="Google Shape;9373;p1054"/>
          <p:cNvSpPr>
            <a:spLocks noGrp="1"/>
          </p:cNvSpPr>
          <p:nvPr>
            <p:ph type="pic" idx="2"/>
          </p:nvPr>
        </p:nvSpPr>
        <p:spPr>
          <a:xfrm>
            <a:off x="2807368" y="457203"/>
            <a:ext cx="8915400" cy="5943599"/>
          </a:xfrm>
          <a:prstGeom prst="rect">
            <a:avLst/>
          </a:prstGeom>
          <a:noFill/>
          <a:ln>
            <a:noFill/>
          </a:ln>
        </p:spPr>
      </p:sp>
      <p:pic>
        <p:nvPicPr>
          <p:cNvPr id="9374" name="Google Shape;9374;p1054"/>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1012"/>
        <p:cNvGrpSpPr/>
        <p:nvPr/>
      </p:nvGrpSpPr>
      <p:grpSpPr>
        <a:xfrm>
          <a:off x="0" y="0"/>
          <a:ext cx="0" cy="0"/>
          <a:chOff x="0" y="0"/>
          <a:chExt cx="0" cy="0"/>
        </a:xfrm>
      </p:grpSpPr>
      <p:grpSp>
        <p:nvGrpSpPr>
          <p:cNvPr id="1013" name="Google Shape;1013;p191"/>
          <p:cNvGrpSpPr/>
          <p:nvPr/>
        </p:nvGrpSpPr>
        <p:grpSpPr>
          <a:xfrm>
            <a:off x="7191542" y="1"/>
            <a:ext cx="5000459" cy="1425992"/>
            <a:chOff x="7191542" y="1"/>
            <a:chExt cx="5000459" cy="1425992"/>
          </a:xfrm>
        </p:grpSpPr>
        <p:pic>
          <p:nvPicPr>
            <p:cNvPr id="1014" name="Google Shape;1014;p1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5" name="Google Shape;1015;p191"/>
            <p:cNvGrpSpPr/>
            <p:nvPr/>
          </p:nvGrpSpPr>
          <p:grpSpPr>
            <a:xfrm>
              <a:off x="7191542" y="1"/>
              <a:ext cx="5000459" cy="1425992"/>
              <a:chOff x="7186272" y="0"/>
              <a:chExt cx="5005729" cy="1427495"/>
            </a:xfrm>
          </p:grpSpPr>
          <p:sp>
            <p:nvSpPr>
              <p:cNvPr id="1016" name="Google Shape;1016;p1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17" name="Google Shape;1017;p1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18" name="Google Shape;1018;p1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19" name="Google Shape;1019;p19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20" name="Google Shape;1020;p19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1" name="Google Shape;1021;p19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22" name="Google Shape;1022;p19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3" name="Google Shape;1023;p1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24" name="Google Shape;1024;p1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5" name="Google Shape;1025;p1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matchingName="1_Breaker-4">
  <p:cSld name="1_Breaker-4 4">
    <p:spTree>
      <p:nvGrpSpPr>
        <p:cNvPr id="1" name="Shape 9375"/>
        <p:cNvGrpSpPr/>
        <p:nvPr/>
      </p:nvGrpSpPr>
      <p:grpSpPr>
        <a:xfrm>
          <a:off x="0" y="0"/>
          <a:ext cx="0" cy="0"/>
          <a:chOff x="0" y="0"/>
          <a:chExt cx="0" cy="0"/>
        </a:xfrm>
      </p:grpSpPr>
      <p:pic>
        <p:nvPicPr>
          <p:cNvPr id="9376" name="Google Shape;9376;p1292"/>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9377" name="Google Shape;9377;p1292"/>
          <p:cNvPicPr preferRelativeResize="0"/>
          <p:nvPr/>
        </p:nvPicPr>
        <p:blipFill rotWithShape="1">
          <a:blip r:embed="rId3">
            <a:alphaModFix/>
          </a:blip>
          <a:srcRect/>
          <a:stretch/>
        </p:blipFill>
        <p:spPr>
          <a:xfrm>
            <a:off x="10425155" y="5894638"/>
            <a:ext cx="1312781" cy="562271"/>
          </a:xfrm>
          <a:prstGeom prst="rect">
            <a:avLst/>
          </a:prstGeom>
          <a:noFill/>
          <a:ln>
            <a:noFill/>
          </a:ln>
        </p:spPr>
      </p:pic>
      <p:sp>
        <p:nvSpPr>
          <p:cNvPr id="9378" name="Google Shape;9378;p1292"/>
          <p:cNvSpPr txBox="1">
            <a:spLocks noGrp="1"/>
          </p:cNvSpPr>
          <p:nvPr>
            <p:ph type="body" idx="1"/>
          </p:nvPr>
        </p:nvSpPr>
        <p:spPr>
          <a:xfrm>
            <a:off x="7459668" y="3429001"/>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79" name="Google Shape;9379;p1292"/>
          <p:cNvSpPr txBox="1">
            <a:spLocks noGrp="1"/>
          </p:cNvSpPr>
          <p:nvPr>
            <p:ph type="body" idx="2"/>
          </p:nvPr>
        </p:nvSpPr>
        <p:spPr>
          <a:xfrm>
            <a:off x="7459664" y="4775655"/>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matchingName="1_Breaker-4">
  <p:cSld name="1_Breaker-4 5">
    <p:spTree>
      <p:nvGrpSpPr>
        <p:cNvPr id="1" name="Shape 9380"/>
        <p:cNvGrpSpPr/>
        <p:nvPr/>
      </p:nvGrpSpPr>
      <p:grpSpPr>
        <a:xfrm>
          <a:off x="0" y="0"/>
          <a:ext cx="0" cy="0"/>
          <a:chOff x="0" y="0"/>
          <a:chExt cx="0" cy="0"/>
        </a:xfrm>
      </p:grpSpPr>
      <p:pic>
        <p:nvPicPr>
          <p:cNvPr id="9381" name="Google Shape;9381;p1056"/>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9382" name="Google Shape;9382;p1056"/>
          <p:cNvPicPr preferRelativeResize="0"/>
          <p:nvPr/>
        </p:nvPicPr>
        <p:blipFill rotWithShape="1">
          <a:blip r:embed="rId3">
            <a:alphaModFix/>
          </a:blip>
          <a:srcRect/>
          <a:stretch/>
        </p:blipFill>
        <p:spPr>
          <a:xfrm>
            <a:off x="10425155" y="5894638"/>
            <a:ext cx="1312781" cy="562271"/>
          </a:xfrm>
          <a:prstGeom prst="rect">
            <a:avLst/>
          </a:prstGeom>
          <a:noFill/>
          <a:ln>
            <a:noFill/>
          </a:ln>
        </p:spPr>
      </p:pic>
      <p:sp>
        <p:nvSpPr>
          <p:cNvPr id="9383" name="Google Shape;9383;p1056"/>
          <p:cNvSpPr txBox="1">
            <a:spLocks noGrp="1"/>
          </p:cNvSpPr>
          <p:nvPr>
            <p:ph type="body" idx="1"/>
          </p:nvPr>
        </p:nvSpPr>
        <p:spPr>
          <a:xfrm>
            <a:off x="7459668" y="3429001"/>
            <a:ext cx="4180795" cy="110285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84" name="Google Shape;9384;p1056"/>
          <p:cNvSpPr txBox="1">
            <a:spLocks noGrp="1"/>
          </p:cNvSpPr>
          <p:nvPr>
            <p:ph type="body" idx="2"/>
          </p:nvPr>
        </p:nvSpPr>
        <p:spPr>
          <a:xfrm>
            <a:off x="7459664" y="4775655"/>
            <a:ext cx="4180795" cy="783319"/>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matchingName="Quotation">
  <p:cSld name="Quotation 25">
    <p:spTree>
      <p:nvGrpSpPr>
        <p:cNvPr id="1" name="Shape 9385"/>
        <p:cNvGrpSpPr/>
        <p:nvPr/>
      </p:nvGrpSpPr>
      <p:grpSpPr>
        <a:xfrm>
          <a:off x="0" y="0"/>
          <a:ext cx="0" cy="0"/>
          <a:chOff x="0" y="0"/>
          <a:chExt cx="0" cy="0"/>
        </a:xfrm>
      </p:grpSpPr>
      <p:sp>
        <p:nvSpPr>
          <p:cNvPr id="9386" name="Google Shape;9386;p105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87" name="Google Shape;9387;p105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88" name="Google Shape;9388;p1057"/>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89" name="Google Shape;9389;p105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90" name="Google Shape;9390;p10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91" name="Google Shape;9391;p10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392" name="Google Shape;9392;p1057"/>
          <p:cNvGrpSpPr/>
          <p:nvPr/>
        </p:nvGrpSpPr>
        <p:grpSpPr>
          <a:xfrm>
            <a:off x="7191543" y="1"/>
            <a:ext cx="5000459" cy="1425992"/>
            <a:chOff x="7191542" y="1"/>
            <a:chExt cx="5000459" cy="1425992"/>
          </a:xfrm>
        </p:grpSpPr>
        <p:pic>
          <p:nvPicPr>
            <p:cNvPr id="9393" name="Google Shape;9393;p10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394" name="Google Shape;9394;p1057"/>
            <p:cNvGrpSpPr/>
            <p:nvPr/>
          </p:nvGrpSpPr>
          <p:grpSpPr>
            <a:xfrm>
              <a:off x="7191542" y="1"/>
              <a:ext cx="5000459" cy="1425992"/>
              <a:chOff x="7186272" y="0"/>
              <a:chExt cx="5005729" cy="1427495"/>
            </a:xfrm>
          </p:grpSpPr>
          <p:sp>
            <p:nvSpPr>
              <p:cNvPr id="9395" name="Google Shape;9395;p10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96" name="Google Shape;9396;p10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397" name="Google Shape;9397;p1057" descr="Open quotation mark with solid fill"/>
          <p:cNvPicPr preferRelativeResize="0"/>
          <p:nvPr/>
        </p:nvPicPr>
        <p:blipFill rotWithShape="1">
          <a:blip r:embed="rId3">
            <a:alphaModFix/>
          </a:blip>
          <a:srcRect/>
          <a:stretch/>
        </p:blipFill>
        <p:spPr>
          <a:xfrm>
            <a:off x="111512" y="136524"/>
            <a:ext cx="2036763" cy="2036763"/>
          </a:xfrm>
          <a:prstGeom prst="rect">
            <a:avLst/>
          </a:prstGeom>
          <a:noFill/>
          <a:ln>
            <a:noFill/>
          </a:ln>
        </p:spPr>
      </p:pic>
    </p:spTree>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15">
    <p:spTree>
      <p:nvGrpSpPr>
        <p:cNvPr id="1" name="Shape 9398"/>
        <p:cNvGrpSpPr/>
        <p:nvPr/>
      </p:nvGrpSpPr>
      <p:grpSpPr>
        <a:xfrm>
          <a:off x="0" y="0"/>
          <a:ext cx="0" cy="0"/>
          <a:chOff x="0" y="0"/>
          <a:chExt cx="0" cy="0"/>
        </a:xfrm>
      </p:grpSpPr>
      <p:sp>
        <p:nvSpPr>
          <p:cNvPr id="9399" name="Google Shape;9399;p1058"/>
          <p:cNvSpPr txBox="1">
            <a:spLocks noGrp="1"/>
          </p:cNvSpPr>
          <p:nvPr>
            <p:ph type="title"/>
          </p:nvPr>
        </p:nvSpPr>
        <p:spPr>
          <a:xfrm>
            <a:off x="848992" y="753070"/>
            <a:ext cx="10177757"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00" name="Google Shape;9400;p105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9401" name="Google Shape;9401;p1058"/>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9402" name="Google Shape;9402;p1058"/>
          <p:cNvSpPr txBox="1">
            <a:spLocks noGrp="1"/>
          </p:cNvSpPr>
          <p:nvPr>
            <p:ph type="body" idx="1"/>
          </p:nvPr>
        </p:nvSpPr>
        <p:spPr>
          <a:xfrm>
            <a:off x="848784" y="1615019"/>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9403" name="Google Shape;9403;p105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matchingName="1_Title and Content">
  <p:cSld name="1_Title and Content 15">
    <p:spTree>
      <p:nvGrpSpPr>
        <p:cNvPr id="1" name="Shape 9404"/>
        <p:cNvGrpSpPr/>
        <p:nvPr/>
      </p:nvGrpSpPr>
      <p:grpSpPr>
        <a:xfrm>
          <a:off x="0" y="0"/>
          <a:ext cx="0" cy="0"/>
          <a:chOff x="0" y="0"/>
          <a:chExt cx="0" cy="0"/>
        </a:xfrm>
      </p:grpSpPr>
      <p:sp>
        <p:nvSpPr>
          <p:cNvPr id="9405" name="Google Shape;9405;p105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9406" name="Google Shape;9406;p105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9407" name="Google Shape;9407;p1059"/>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9408" name="Google Shape;9408;p1059"/>
          <p:cNvSpPr txBox="1">
            <a:spLocks noGrp="1"/>
          </p:cNvSpPr>
          <p:nvPr>
            <p:ph type="title"/>
          </p:nvPr>
        </p:nvSpPr>
        <p:spPr>
          <a:xfrm>
            <a:off x="848989" y="776081"/>
            <a:ext cx="10156179"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09" name="Google Shape;9409;p1059"/>
          <p:cNvSpPr txBox="1">
            <a:spLocks noGrp="1"/>
          </p:cNvSpPr>
          <p:nvPr>
            <p:ph type="body" idx="1"/>
          </p:nvPr>
        </p:nvSpPr>
        <p:spPr>
          <a:xfrm>
            <a:off x="848989" y="1637855"/>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15">
    <p:spTree>
      <p:nvGrpSpPr>
        <p:cNvPr id="1" name="Shape 9410"/>
        <p:cNvGrpSpPr/>
        <p:nvPr/>
      </p:nvGrpSpPr>
      <p:grpSpPr>
        <a:xfrm>
          <a:off x="0" y="0"/>
          <a:ext cx="0" cy="0"/>
          <a:chOff x="0" y="0"/>
          <a:chExt cx="0" cy="0"/>
        </a:xfrm>
      </p:grpSpPr>
      <p:sp>
        <p:nvSpPr>
          <p:cNvPr id="9411" name="Google Shape;9411;p106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9412" name="Google Shape;9412;p1060"/>
          <p:cNvSpPr/>
          <p:nvPr/>
        </p:nvSpPr>
        <p:spPr>
          <a:xfrm>
            <a:off x="0" y="6301517"/>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9413" name="Google Shape;9413;p1060"/>
          <p:cNvSpPr txBox="1">
            <a:spLocks noGrp="1"/>
          </p:cNvSpPr>
          <p:nvPr>
            <p:ph type="body" idx="1"/>
          </p:nvPr>
        </p:nvSpPr>
        <p:spPr>
          <a:xfrm>
            <a:off x="1186832" y="1294454"/>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14" name="Google Shape;9414;p1060"/>
          <p:cNvSpPr txBox="1">
            <a:spLocks noGrp="1"/>
          </p:cNvSpPr>
          <p:nvPr>
            <p:ph type="body" idx="2"/>
          </p:nvPr>
        </p:nvSpPr>
        <p:spPr>
          <a:xfrm>
            <a:off x="5549398"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15" name="Google Shape;9415;p1060"/>
          <p:cNvSpPr txBox="1">
            <a:spLocks noGrp="1"/>
          </p:cNvSpPr>
          <p:nvPr>
            <p:ph type="title"/>
          </p:nvPr>
        </p:nvSpPr>
        <p:spPr>
          <a:xfrm>
            <a:off x="5549398" y="1123751"/>
            <a:ext cx="5466561" cy="861775"/>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416" name="Google Shape;9416;p106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matchingName="Section Header">
  <p:cSld name="Section Header 3">
    <p:spTree>
      <p:nvGrpSpPr>
        <p:cNvPr id="1" name="Shape 9417"/>
        <p:cNvGrpSpPr/>
        <p:nvPr/>
      </p:nvGrpSpPr>
      <p:grpSpPr>
        <a:xfrm>
          <a:off x="0" y="0"/>
          <a:ext cx="0" cy="0"/>
          <a:chOff x="0" y="0"/>
          <a:chExt cx="0" cy="0"/>
        </a:xfrm>
      </p:grpSpPr>
      <p:sp>
        <p:nvSpPr>
          <p:cNvPr id="9418" name="Google Shape;9418;p1061"/>
          <p:cNvSpPr txBox="1">
            <a:spLocks noGrp="1"/>
          </p:cNvSpPr>
          <p:nvPr>
            <p:ph type="title"/>
          </p:nvPr>
        </p:nvSpPr>
        <p:spPr>
          <a:xfrm>
            <a:off x="963084" y="4406905"/>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19" name="Google Shape;9419;p1061"/>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9420" name="Google Shape;9420;p106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9421" name="Google Shape;9421;p10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22" name="Google Shape;9422;p10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matchingName="Content with Caption">
  <p:cSld name="Content with Caption 3">
    <p:spTree>
      <p:nvGrpSpPr>
        <p:cNvPr id="1" name="Shape 9423"/>
        <p:cNvGrpSpPr/>
        <p:nvPr/>
      </p:nvGrpSpPr>
      <p:grpSpPr>
        <a:xfrm>
          <a:off x="0" y="0"/>
          <a:ext cx="0" cy="0"/>
          <a:chOff x="0" y="0"/>
          <a:chExt cx="0" cy="0"/>
        </a:xfrm>
      </p:grpSpPr>
      <p:sp>
        <p:nvSpPr>
          <p:cNvPr id="9424" name="Google Shape;9424;p1062"/>
          <p:cNvSpPr txBox="1">
            <a:spLocks noGrp="1"/>
          </p:cNvSpPr>
          <p:nvPr>
            <p:ph type="title"/>
          </p:nvPr>
        </p:nvSpPr>
        <p:spPr>
          <a:xfrm>
            <a:off x="609607" y="273053"/>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25" name="Google Shape;9425;p1062"/>
          <p:cNvSpPr txBox="1">
            <a:spLocks noGrp="1"/>
          </p:cNvSpPr>
          <p:nvPr>
            <p:ph type="body" idx="1"/>
          </p:nvPr>
        </p:nvSpPr>
        <p:spPr>
          <a:xfrm>
            <a:off x="4766733" y="273057"/>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9426" name="Google Shape;9426;p1062"/>
          <p:cNvSpPr txBox="1">
            <a:spLocks noGrp="1"/>
          </p:cNvSpPr>
          <p:nvPr>
            <p:ph type="body" idx="2"/>
          </p:nvPr>
        </p:nvSpPr>
        <p:spPr>
          <a:xfrm>
            <a:off x="609607" y="1435104"/>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9427" name="Google Shape;9427;p106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9428" name="Google Shape;9428;p10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29" name="Google Shape;9429;p10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8">
    <p:spTree>
      <p:nvGrpSpPr>
        <p:cNvPr id="1" name="Shape 9430"/>
        <p:cNvGrpSpPr/>
        <p:nvPr/>
      </p:nvGrpSpPr>
      <p:grpSpPr>
        <a:xfrm>
          <a:off x="0" y="0"/>
          <a:ext cx="0" cy="0"/>
          <a:chOff x="0" y="0"/>
          <a:chExt cx="0" cy="0"/>
        </a:xfrm>
      </p:grpSpPr>
      <p:sp>
        <p:nvSpPr>
          <p:cNvPr id="9431" name="Google Shape;9431;p1063"/>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432" name="Google Shape;9432;p1063"/>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9433" name="Google Shape;9433;p1063"/>
          <p:cNvSpPr txBox="1">
            <a:spLocks noGrp="1"/>
          </p:cNvSpPr>
          <p:nvPr>
            <p:ph type="body" idx="1"/>
          </p:nvPr>
        </p:nvSpPr>
        <p:spPr>
          <a:xfrm>
            <a:off x="508540" y="1707787"/>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34" name="Google Shape;9434;p1063"/>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9435" name="Google Shape;9435;p1063"/>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36" name="Google Shape;9436;p1063"/>
          <p:cNvSpPr txBox="1">
            <a:spLocks noGrp="1"/>
          </p:cNvSpPr>
          <p:nvPr>
            <p:ph type="body" idx="2"/>
          </p:nvPr>
        </p:nvSpPr>
        <p:spPr>
          <a:xfrm>
            <a:off x="332187" y="953348"/>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437" name="Google Shape;9437;p1063"/>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9438" name="Google Shape;9438;p1063"/>
          <p:cNvSpPr txBox="1">
            <a:spLocks noGrp="1"/>
          </p:cNvSpPr>
          <p:nvPr>
            <p:ph type="sldNum" idx="12"/>
          </p:nvPr>
        </p:nvSpPr>
        <p:spPr>
          <a:xfrm>
            <a:off x="11202595" y="6454535"/>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9439" name="Google Shape;9439;p1063"/>
          <p:cNvPicPr preferRelativeResize="0"/>
          <p:nvPr/>
        </p:nvPicPr>
        <p:blipFill rotWithShape="1">
          <a:blip r:embed="rId2">
            <a:alphaModFix/>
          </a:blip>
          <a:srcRect/>
          <a:stretch/>
        </p:blipFill>
        <p:spPr>
          <a:xfrm>
            <a:off x="9596463" y="6492242"/>
            <a:ext cx="1606135" cy="229239"/>
          </a:xfrm>
          <a:prstGeom prst="rect">
            <a:avLst/>
          </a:prstGeom>
          <a:noFill/>
          <a:ln>
            <a:noFill/>
          </a:ln>
        </p:spPr>
      </p:pic>
    </p:spTree>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matchingName="Title and Content">
  <p:cSld name="2_Title and Content 7">
    <p:spTree>
      <p:nvGrpSpPr>
        <p:cNvPr id="1" name="Shape 9440"/>
        <p:cNvGrpSpPr/>
        <p:nvPr/>
      </p:nvGrpSpPr>
      <p:grpSpPr>
        <a:xfrm>
          <a:off x="0" y="0"/>
          <a:ext cx="0" cy="0"/>
          <a:chOff x="0" y="0"/>
          <a:chExt cx="0" cy="0"/>
        </a:xfrm>
      </p:grpSpPr>
      <p:grpSp>
        <p:nvGrpSpPr>
          <p:cNvPr id="9441" name="Google Shape;9441;p1064"/>
          <p:cNvGrpSpPr/>
          <p:nvPr/>
        </p:nvGrpSpPr>
        <p:grpSpPr>
          <a:xfrm>
            <a:off x="7191544" y="1"/>
            <a:ext cx="5000459" cy="1425992"/>
            <a:chOff x="7191542" y="1"/>
            <a:chExt cx="5000459" cy="1425992"/>
          </a:xfrm>
        </p:grpSpPr>
        <p:pic>
          <p:nvPicPr>
            <p:cNvPr id="9442" name="Google Shape;9442;p10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43" name="Google Shape;9443;p1064"/>
            <p:cNvGrpSpPr/>
            <p:nvPr/>
          </p:nvGrpSpPr>
          <p:grpSpPr>
            <a:xfrm>
              <a:off x="7191542" y="1"/>
              <a:ext cx="5000459" cy="1425992"/>
              <a:chOff x="7186272" y="0"/>
              <a:chExt cx="5005729" cy="1427495"/>
            </a:xfrm>
          </p:grpSpPr>
          <p:sp>
            <p:nvSpPr>
              <p:cNvPr id="9444" name="Google Shape;9444;p10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45" name="Google Shape;9445;p10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446" name="Google Shape;9446;p106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47" name="Google Shape;9447;p1064"/>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48" name="Google Shape;9448;p1064"/>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49" name="Google Shape;9449;p10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50" name="Google Shape;9450;p1064"/>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026"/>
        <p:cNvGrpSpPr/>
        <p:nvPr/>
      </p:nvGrpSpPr>
      <p:grpSpPr>
        <a:xfrm>
          <a:off x="0" y="0"/>
          <a:ext cx="0" cy="0"/>
          <a:chOff x="0" y="0"/>
          <a:chExt cx="0" cy="0"/>
        </a:xfrm>
      </p:grpSpPr>
      <p:grpSp>
        <p:nvGrpSpPr>
          <p:cNvPr id="1027" name="Google Shape;1027;p192"/>
          <p:cNvGrpSpPr/>
          <p:nvPr/>
        </p:nvGrpSpPr>
        <p:grpSpPr>
          <a:xfrm>
            <a:off x="7191542" y="1"/>
            <a:ext cx="5000459" cy="1425992"/>
            <a:chOff x="7191542" y="1"/>
            <a:chExt cx="5000459" cy="1425992"/>
          </a:xfrm>
        </p:grpSpPr>
        <p:pic>
          <p:nvPicPr>
            <p:cNvPr id="1028" name="Google Shape;1028;p1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9" name="Google Shape;1029;p192"/>
            <p:cNvGrpSpPr/>
            <p:nvPr/>
          </p:nvGrpSpPr>
          <p:grpSpPr>
            <a:xfrm>
              <a:off x="7191542" y="1"/>
              <a:ext cx="5000459" cy="1425992"/>
              <a:chOff x="7186272" y="0"/>
              <a:chExt cx="5005729" cy="1427495"/>
            </a:xfrm>
          </p:grpSpPr>
          <p:sp>
            <p:nvSpPr>
              <p:cNvPr id="1030" name="Google Shape;1030;p1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31" name="Google Shape;1031;p1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32" name="Google Shape;1032;p1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3" name="Google Shape;1033;p1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34" name="Google Shape;1034;p1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5" name="Google Shape;1035;p1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matchingName="Photo Slide">
  <p:cSld name="1_Photo Slide 6">
    <p:spTree>
      <p:nvGrpSpPr>
        <p:cNvPr id="1" name="Shape 9451"/>
        <p:cNvGrpSpPr/>
        <p:nvPr/>
      </p:nvGrpSpPr>
      <p:grpSpPr>
        <a:xfrm>
          <a:off x="0" y="0"/>
          <a:ext cx="0" cy="0"/>
          <a:chOff x="0" y="0"/>
          <a:chExt cx="0" cy="0"/>
        </a:xfrm>
      </p:grpSpPr>
      <p:sp>
        <p:nvSpPr>
          <p:cNvPr id="9452" name="Google Shape;9452;p1065"/>
          <p:cNvSpPr txBox="1">
            <a:spLocks noGrp="1"/>
          </p:cNvSpPr>
          <p:nvPr>
            <p:ph type="body" idx="1"/>
          </p:nvPr>
        </p:nvSpPr>
        <p:spPr>
          <a:xfrm>
            <a:off x="457202" y="1146259"/>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453" name="Google Shape;9453;p106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454" name="Google Shape;9454;p1065"/>
          <p:cNvGrpSpPr/>
          <p:nvPr/>
        </p:nvGrpSpPr>
        <p:grpSpPr>
          <a:xfrm>
            <a:off x="0" y="5379428"/>
            <a:ext cx="2807368" cy="753891"/>
            <a:chOff x="0" y="5379426"/>
            <a:chExt cx="2807368" cy="753891"/>
          </a:xfrm>
        </p:grpSpPr>
        <p:sp>
          <p:nvSpPr>
            <p:cNvPr id="9455" name="Google Shape;9455;p106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456" name="Google Shape;9456;p106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457" name="Google Shape;9457;p1065"/>
          <p:cNvSpPr>
            <a:spLocks noGrp="1"/>
          </p:cNvSpPr>
          <p:nvPr>
            <p:ph type="pic" idx="2"/>
          </p:nvPr>
        </p:nvSpPr>
        <p:spPr>
          <a:xfrm>
            <a:off x="2807368" y="457203"/>
            <a:ext cx="8915400" cy="5943599"/>
          </a:xfrm>
          <a:prstGeom prst="rect">
            <a:avLst/>
          </a:prstGeom>
          <a:noFill/>
          <a:ln>
            <a:noFill/>
          </a:ln>
        </p:spPr>
      </p:sp>
      <p:pic>
        <p:nvPicPr>
          <p:cNvPr id="9458" name="Google Shape;9458;p1065"/>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matchingName="Photo Slide">
  <p:cSld name="1_Photo Slide 7">
    <p:spTree>
      <p:nvGrpSpPr>
        <p:cNvPr id="1" name="Shape 9459"/>
        <p:cNvGrpSpPr/>
        <p:nvPr/>
      </p:nvGrpSpPr>
      <p:grpSpPr>
        <a:xfrm>
          <a:off x="0" y="0"/>
          <a:ext cx="0" cy="0"/>
          <a:chOff x="0" y="0"/>
          <a:chExt cx="0" cy="0"/>
        </a:xfrm>
      </p:grpSpPr>
      <p:sp>
        <p:nvSpPr>
          <p:cNvPr id="9460" name="Google Shape;9460;p1066"/>
          <p:cNvSpPr txBox="1">
            <a:spLocks noGrp="1"/>
          </p:cNvSpPr>
          <p:nvPr>
            <p:ph type="body" idx="1"/>
          </p:nvPr>
        </p:nvSpPr>
        <p:spPr>
          <a:xfrm>
            <a:off x="457202" y="1146259"/>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461" name="Google Shape;9461;p106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462" name="Google Shape;9462;p1066"/>
          <p:cNvGrpSpPr/>
          <p:nvPr/>
        </p:nvGrpSpPr>
        <p:grpSpPr>
          <a:xfrm>
            <a:off x="0" y="5379428"/>
            <a:ext cx="2807368" cy="753891"/>
            <a:chOff x="0" y="5379426"/>
            <a:chExt cx="2807368" cy="753891"/>
          </a:xfrm>
        </p:grpSpPr>
        <p:sp>
          <p:nvSpPr>
            <p:cNvPr id="9463" name="Google Shape;9463;p106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464" name="Google Shape;9464;p106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465" name="Google Shape;9465;p1066"/>
          <p:cNvSpPr>
            <a:spLocks noGrp="1"/>
          </p:cNvSpPr>
          <p:nvPr>
            <p:ph type="pic" idx="2"/>
          </p:nvPr>
        </p:nvSpPr>
        <p:spPr>
          <a:xfrm>
            <a:off x="2807368" y="457203"/>
            <a:ext cx="8915400" cy="5943599"/>
          </a:xfrm>
          <a:prstGeom prst="rect">
            <a:avLst/>
          </a:prstGeom>
          <a:noFill/>
          <a:ln>
            <a:noFill/>
          </a:ln>
        </p:spPr>
      </p:sp>
      <p:pic>
        <p:nvPicPr>
          <p:cNvPr id="9466" name="Google Shape;9466;p1066"/>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matchingName="Photo Slide">
  <p:cSld name="1_Photo Slide 8">
    <p:spTree>
      <p:nvGrpSpPr>
        <p:cNvPr id="1" name="Shape 9467"/>
        <p:cNvGrpSpPr/>
        <p:nvPr/>
      </p:nvGrpSpPr>
      <p:grpSpPr>
        <a:xfrm>
          <a:off x="0" y="0"/>
          <a:ext cx="0" cy="0"/>
          <a:chOff x="0" y="0"/>
          <a:chExt cx="0" cy="0"/>
        </a:xfrm>
      </p:grpSpPr>
      <p:sp>
        <p:nvSpPr>
          <p:cNvPr id="9468" name="Google Shape;9468;p1067"/>
          <p:cNvSpPr txBox="1">
            <a:spLocks noGrp="1"/>
          </p:cNvSpPr>
          <p:nvPr>
            <p:ph type="body" idx="1"/>
          </p:nvPr>
        </p:nvSpPr>
        <p:spPr>
          <a:xfrm>
            <a:off x="457202" y="1146259"/>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469" name="Google Shape;9469;p106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470" name="Google Shape;9470;p1067"/>
          <p:cNvGrpSpPr/>
          <p:nvPr/>
        </p:nvGrpSpPr>
        <p:grpSpPr>
          <a:xfrm>
            <a:off x="0" y="5379428"/>
            <a:ext cx="2807368" cy="753891"/>
            <a:chOff x="0" y="5379426"/>
            <a:chExt cx="2807368" cy="753891"/>
          </a:xfrm>
        </p:grpSpPr>
        <p:sp>
          <p:nvSpPr>
            <p:cNvPr id="9471" name="Google Shape;9471;p106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472" name="Google Shape;9472;p106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473" name="Google Shape;9473;p1067"/>
          <p:cNvSpPr>
            <a:spLocks noGrp="1"/>
          </p:cNvSpPr>
          <p:nvPr>
            <p:ph type="pic" idx="2"/>
          </p:nvPr>
        </p:nvSpPr>
        <p:spPr>
          <a:xfrm>
            <a:off x="2807368" y="457203"/>
            <a:ext cx="8915400" cy="5943599"/>
          </a:xfrm>
          <a:prstGeom prst="rect">
            <a:avLst/>
          </a:prstGeom>
          <a:noFill/>
          <a:ln>
            <a:noFill/>
          </a:ln>
        </p:spPr>
      </p:sp>
      <p:pic>
        <p:nvPicPr>
          <p:cNvPr id="9474" name="Google Shape;9474;p1067"/>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matchingName="Photo Slide">
  <p:cSld name="1_Photo Slide 9">
    <p:spTree>
      <p:nvGrpSpPr>
        <p:cNvPr id="1" name="Shape 9475"/>
        <p:cNvGrpSpPr/>
        <p:nvPr/>
      </p:nvGrpSpPr>
      <p:grpSpPr>
        <a:xfrm>
          <a:off x="0" y="0"/>
          <a:ext cx="0" cy="0"/>
          <a:chOff x="0" y="0"/>
          <a:chExt cx="0" cy="0"/>
        </a:xfrm>
      </p:grpSpPr>
      <p:sp>
        <p:nvSpPr>
          <p:cNvPr id="9476" name="Google Shape;9476;p1068"/>
          <p:cNvSpPr txBox="1">
            <a:spLocks noGrp="1"/>
          </p:cNvSpPr>
          <p:nvPr>
            <p:ph type="body" idx="1"/>
          </p:nvPr>
        </p:nvSpPr>
        <p:spPr>
          <a:xfrm>
            <a:off x="457202" y="1146259"/>
            <a:ext cx="2350169" cy="297179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477" name="Google Shape;9477;p106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478" name="Google Shape;9478;p1068"/>
          <p:cNvGrpSpPr/>
          <p:nvPr/>
        </p:nvGrpSpPr>
        <p:grpSpPr>
          <a:xfrm>
            <a:off x="0" y="5379428"/>
            <a:ext cx="2807368" cy="753891"/>
            <a:chOff x="0" y="5379426"/>
            <a:chExt cx="2807368" cy="753891"/>
          </a:xfrm>
        </p:grpSpPr>
        <p:sp>
          <p:nvSpPr>
            <p:cNvPr id="9479" name="Google Shape;9479;p106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480" name="Google Shape;9480;p106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481" name="Google Shape;9481;p1068"/>
          <p:cNvSpPr>
            <a:spLocks noGrp="1"/>
          </p:cNvSpPr>
          <p:nvPr>
            <p:ph type="pic" idx="2"/>
          </p:nvPr>
        </p:nvSpPr>
        <p:spPr>
          <a:xfrm>
            <a:off x="2807368" y="457203"/>
            <a:ext cx="8915400" cy="5943599"/>
          </a:xfrm>
          <a:prstGeom prst="rect">
            <a:avLst/>
          </a:prstGeom>
          <a:noFill/>
          <a:ln>
            <a:noFill/>
          </a:ln>
        </p:spPr>
      </p:sp>
      <p:pic>
        <p:nvPicPr>
          <p:cNvPr id="9482" name="Google Shape;9482;p1068"/>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matchingName="Cover B">
  <p:cSld name="Cover B 6">
    <p:spTree>
      <p:nvGrpSpPr>
        <p:cNvPr id="1" name="Shape 9483"/>
        <p:cNvGrpSpPr/>
        <p:nvPr/>
      </p:nvGrpSpPr>
      <p:grpSpPr>
        <a:xfrm>
          <a:off x="0" y="0"/>
          <a:ext cx="0" cy="0"/>
          <a:chOff x="0" y="0"/>
          <a:chExt cx="0" cy="0"/>
        </a:xfrm>
      </p:grpSpPr>
      <p:sp>
        <p:nvSpPr>
          <p:cNvPr id="9484" name="Google Shape;9484;p1069"/>
          <p:cNvSpPr txBox="1">
            <a:spLocks noGrp="1"/>
          </p:cNvSpPr>
          <p:nvPr>
            <p:ph type="ctrTitle"/>
          </p:nvPr>
        </p:nvSpPr>
        <p:spPr>
          <a:xfrm>
            <a:off x="513350" y="2633533"/>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85" name="Google Shape;9485;p1069"/>
          <p:cNvSpPr txBox="1">
            <a:spLocks noGrp="1"/>
          </p:cNvSpPr>
          <p:nvPr>
            <p:ph type="subTitle" idx="1"/>
          </p:nvPr>
        </p:nvSpPr>
        <p:spPr>
          <a:xfrm>
            <a:off x="513350" y="5400328"/>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9486" name="Google Shape;9486;p1069"/>
          <p:cNvGrpSpPr/>
          <p:nvPr/>
        </p:nvGrpSpPr>
        <p:grpSpPr>
          <a:xfrm flipH="1">
            <a:off x="-1" y="3"/>
            <a:ext cx="6418725" cy="1509823"/>
            <a:chOff x="7522541" y="1"/>
            <a:chExt cx="4669459" cy="1098357"/>
          </a:xfrm>
        </p:grpSpPr>
        <p:sp>
          <p:nvSpPr>
            <p:cNvPr id="9487" name="Google Shape;9487;p1069"/>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88" name="Google Shape;9488;p1069"/>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9489" name="Google Shape;9489;p1069"/>
          <p:cNvPicPr preferRelativeResize="0"/>
          <p:nvPr/>
        </p:nvPicPr>
        <p:blipFill rotWithShape="1">
          <a:blip r:embed="rId2">
            <a:alphaModFix/>
          </a:blip>
          <a:srcRect/>
          <a:stretch/>
        </p:blipFill>
        <p:spPr>
          <a:xfrm>
            <a:off x="513350" y="136527"/>
            <a:ext cx="1945207" cy="879975"/>
          </a:xfrm>
          <a:prstGeom prst="rect">
            <a:avLst/>
          </a:prstGeom>
          <a:noFill/>
          <a:ln>
            <a:noFill/>
          </a:ln>
        </p:spPr>
      </p:pic>
    </p:spTree>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matchingName="Cover">
  <p:cSld name="Cover 34">
    <p:spTree>
      <p:nvGrpSpPr>
        <p:cNvPr id="1" name="Shape 9490"/>
        <p:cNvGrpSpPr/>
        <p:nvPr/>
      </p:nvGrpSpPr>
      <p:grpSpPr>
        <a:xfrm>
          <a:off x="0" y="0"/>
          <a:ext cx="0" cy="0"/>
          <a:chOff x="0" y="0"/>
          <a:chExt cx="0" cy="0"/>
        </a:xfrm>
      </p:grpSpPr>
      <p:sp>
        <p:nvSpPr>
          <p:cNvPr id="9491" name="Google Shape;9491;p1070"/>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492" name="Google Shape;9492;p1070"/>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93" name="Google Shape;9493;p1070"/>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494" name="Google Shape;9494;p1070"/>
          <p:cNvSpPr>
            <a:spLocks noGrp="1"/>
          </p:cNvSpPr>
          <p:nvPr>
            <p:ph type="pic" idx="2"/>
          </p:nvPr>
        </p:nvSpPr>
        <p:spPr>
          <a:xfrm>
            <a:off x="7118686" y="233915"/>
            <a:ext cx="5073316" cy="5943600"/>
          </a:xfrm>
          <a:prstGeom prst="rect">
            <a:avLst/>
          </a:prstGeom>
          <a:noFill/>
          <a:ln>
            <a:noFill/>
          </a:ln>
        </p:spPr>
      </p:sp>
      <p:grpSp>
        <p:nvGrpSpPr>
          <p:cNvPr id="9495" name="Google Shape;9495;p1070"/>
          <p:cNvGrpSpPr/>
          <p:nvPr/>
        </p:nvGrpSpPr>
        <p:grpSpPr>
          <a:xfrm>
            <a:off x="0" y="5020348"/>
            <a:ext cx="12192000" cy="1837653"/>
            <a:chOff x="0" y="5020348"/>
            <a:chExt cx="12192000" cy="1837653"/>
          </a:xfrm>
        </p:grpSpPr>
        <p:sp>
          <p:nvSpPr>
            <p:cNvPr id="9496" name="Google Shape;9496;p107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497" name="Google Shape;9497;p107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498" name="Google Shape;9498;p107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matchingName="Divider">
  <p:cSld name="Divider 35">
    <p:bg>
      <p:bgPr>
        <a:solidFill>
          <a:schemeClr val="lt2"/>
        </a:solidFill>
        <a:effectLst/>
      </p:bgPr>
    </p:bg>
    <p:spTree>
      <p:nvGrpSpPr>
        <p:cNvPr id="1" name="Shape 9499"/>
        <p:cNvGrpSpPr/>
        <p:nvPr/>
      </p:nvGrpSpPr>
      <p:grpSpPr>
        <a:xfrm>
          <a:off x="0" y="0"/>
          <a:ext cx="0" cy="0"/>
          <a:chOff x="0" y="0"/>
          <a:chExt cx="0" cy="0"/>
        </a:xfrm>
      </p:grpSpPr>
      <p:grpSp>
        <p:nvGrpSpPr>
          <p:cNvPr id="9500" name="Google Shape;9500;p1071"/>
          <p:cNvGrpSpPr/>
          <p:nvPr/>
        </p:nvGrpSpPr>
        <p:grpSpPr>
          <a:xfrm>
            <a:off x="0" y="5020348"/>
            <a:ext cx="12192000" cy="1837653"/>
            <a:chOff x="0" y="5020347"/>
            <a:chExt cx="12192000" cy="1837653"/>
          </a:xfrm>
        </p:grpSpPr>
        <p:sp>
          <p:nvSpPr>
            <p:cNvPr id="9501" name="Google Shape;9501;p107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02" name="Google Shape;9502;p107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03" name="Google Shape;9503;p107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504" name="Google Shape;9504;p107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505" name="Google Shape;9505;p1071"/>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06" name="Google Shape;9506;p1071"/>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matchingName="Comparison">
  <p:cSld name="Comparison 33">
    <p:spTree>
      <p:nvGrpSpPr>
        <p:cNvPr id="1" name="Shape 9507"/>
        <p:cNvGrpSpPr/>
        <p:nvPr/>
      </p:nvGrpSpPr>
      <p:grpSpPr>
        <a:xfrm>
          <a:off x="0" y="0"/>
          <a:ext cx="0" cy="0"/>
          <a:chOff x="0" y="0"/>
          <a:chExt cx="0" cy="0"/>
        </a:xfrm>
      </p:grpSpPr>
      <p:grpSp>
        <p:nvGrpSpPr>
          <p:cNvPr id="9508" name="Google Shape;9508;p1072"/>
          <p:cNvGrpSpPr/>
          <p:nvPr/>
        </p:nvGrpSpPr>
        <p:grpSpPr>
          <a:xfrm>
            <a:off x="7191544" y="1"/>
            <a:ext cx="5000459" cy="1425992"/>
            <a:chOff x="7191542" y="1"/>
            <a:chExt cx="5000459" cy="1425992"/>
          </a:xfrm>
        </p:grpSpPr>
        <p:pic>
          <p:nvPicPr>
            <p:cNvPr id="9509" name="Google Shape;9509;p10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10" name="Google Shape;9510;p1072"/>
            <p:cNvGrpSpPr/>
            <p:nvPr/>
          </p:nvGrpSpPr>
          <p:grpSpPr>
            <a:xfrm>
              <a:off x="7191542" y="1"/>
              <a:ext cx="5000459" cy="1425992"/>
              <a:chOff x="7186272" y="0"/>
              <a:chExt cx="5005729" cy="1427495"/>
            </a:xfrm>
          </p:grpSpPr>
          <p:sp>
            <p:nvSpPr>
              <p:cNvPr id="9511" name="Google Shape;9511;p10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512" name="Google Shape;9512;p10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513" name="Google Shape;9513;p107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14" name="Google Shape;9514;p1072"/>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515" name="Google Shape;9515;p1072"/>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16" name="Google Shape;9516;p107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517" name="Google Shape;9517;p107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18" name="Google Shape;9518;p1072"/>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519" name="Google Shape;9519;p10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20" name="Google Shape;9520;p10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matchingName="Cover">
  <p:cSld name="Cover 35">
    <p:spTree>
      <p:nvGrpSpPr>
        <p:cNvPr id="1" name="Shape 9521"/>
        <p:cNvGrpSpPr/>
        <p:nvPr/>
      </p:nvGrpSpPr>
      <p:grpSpPr>
        <a:xfrm>
          <a:off x="0" y="0"/>
          <a:ext cx="0" cy="0"/>
          <a:chOff x="0" y="0"/>
          <a:chExt cx="0" cy="0"/>
        </a:xfrm>
      </p:grpSpPr>
      <p:sp>
        <p:nvSpPr>
          <p:cNvPr id="9522" name="Google Shape;9522;p1293"/>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23" name="Google Shape;9523;p1293"/>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24" name="Google Shape;9524;p1293"/>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525" name="Google Shape;9525;p1293"/>
          <p:cNvSpPr>
            <a:spLocks noGrp="1"/>
          </p:cNvSpPr>
          <p:nvPr>
            <p:ph type="pic" idx="2"/>
          </p:nvPr>
        </p:nvSpPr>
        <p:spPr>
          <a:xfrm>
            <a:off x="7118686" y="233915"/>
            <a:ext cx="5073316" cy="5943600"/>
          </a:xfrm>
          <a:prstGeom prst="rect">
            <a:avLst/>
          </a:prstGeom>
          <a:noFill/>
          <a:ln>
            <a:noFill/>
          </a:ln>
        </p:spPr>
      </p:sp>
      <p:grpSp>
        <p:nvGrpSpPr>
          <p:cNvPr id="9526" name="Google Shape;9526;p1293"/>
          <p:cNvGrpSpPr/>
          <p:nvPr/>
        </p:nvGrpSpPr>
        <p:grpSpPr>
          <a:xfrm>
            <a:off x="0" y="5020348"/>
            <a:ext cx="12192000" cy="1837653"/>
            <a:chOff x="0" y="5020348"/>
            <a:chExt cx="12192000" cy="1837653"/>
          </a:xfrm>
        </p:grpSpPr>
        <p:sp>
          <p:nvSpPr>
            <p:cNvPr id="9527" name="Google Shape;9527;p129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28" name="Google Shape;9528;p129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529" name="Google Shape;9529;p129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matchingName="Divider">
  <p:cSld name="Divider 36">
    <p:bg>
      <p:bgPr>
        <a:solidFill>
          <a:schemeClr val="lt2"/>
        </a:solidFill>
        <a:effectLst/>
      </p:bgPr>
    </p:bg>
    <p:spTree>
      <p:nvGrpSpPr>
        <p:cNvPr id="1" name="Shape 9530"/>
        <p:cNvGrpSpPr/>
        <p:nvPr/>
      </p:nvGrpSpPr>
      <p:grpSpPr>
        <a:xfrm>
          <a:off x="0" y="0"/>
          <a:ext cx="0" cy="0"/>
          <a:chOff x="0" y="0"/>
          <a:chExt cx="0" cy="0"/>
        </a:xfrm>
      </p:grpSpPr>
      <p:grpSp>
        <p:nvGrpSpPr>
          <p:cNvPr id="9531" name="Google Shape;9531;p1074"/>
          <p:cNvGrpSpPr/>
          <p:nvPr/>
        </p:nvGrpSpPr>
        <p:grpSpPr>
          <a:xfrm>
            <a:off x="0" y="5020348"/>
            <a:ext cx="12192000" cy="1837653"/>
            <a:chOff x="0" y="5020347"/>
            <a:chExt cx="12192000" cy="1837653"/>
          </a:xfrm>
        </p:grpSpPr>
        <p:sp>
          <p:nvSpPr>
            <p:cNvPr id="9532" name="Google Shape;9532;p107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33" name="Google Shape;9533;p107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34" name="Google Shape;9534;p107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535" name="Google Shape;9535;p107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536" name="Google Shape;9536;p1074"/>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37" name="Google Shape;9537;p1074"/>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End">
  <p:cSld name="End 5">
    <p:spTree>
      <p:nvGrpSpPr>
        <p:cNvPr id="1" name="Shape 1036"/>
        <p:cNvGrpSpPr/>
        <p:nvPr/>
      </p:nvGrpSpPr>
      <p:grpSpPr>
        <a:xfrm>
          <a:off x="0" y="0"/>
          <a:ext cx="0" cy="0"/>
          <a:chOff x="0" y="0"/>
          <a:chExt cx="0" cy="0"/>
        </a:xfrm>
      </p:grpSpPr>
      <p:grpSp>
        <p:nvGrpSpPr>
          <p:cNvPr id="1037" name="Google Shape;1037;p193"/>
          <p:cNvGrpSpPr/>
          <p:nvPr/>
        </p:nvGrpSpPr>
        <p:grpSpPr>
          <a:xfrm>
            <a:off x="0" y="0"/>
            <a:ext cx="12192000" cy="2148830"/>
            <a:chOff x="0" y="0"/>
            <a:chExt cx="12192000" cy="2148830"/>
          </a:xfrm>
        </p:grpSpPr>
        <p:sp>
          <p:nvSpPr>
            <p:cNvPr id="1038" name="Google Shape;1038;p19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39" name="Google Shape;1039;p19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040" name="Google Shape;1040;p19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41" name="Google Shape;1041;p19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2" name="Google Shape;1042;p19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43" name="Google Shape;1043;p19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44" name="Google Shape;1044;p19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matchingName="Comparison">
  <p:cSld name="Comparison 34">
    <p:spTree>
      <p:nvGrpSpPr>
        <p:cNvPr id="1" name="Shape 9538"/>
        <p:cNvGrpSpPr/>
        <p:nvPr/>
      </p:nvGrpSpPr>
      <p:grpSpPr>
        <a:xfrm>
          <a:off x="0" y="0"/>
          <a:ext cx="0" cy="0"/>
          <a:chOff x="0" y="0"/>
          <a:chExt cx="0" cy="0"/>
        </a:xfrm>
      </p:grpSpPr>
      <p:grpSp>
        <p:nvGrpSpPr>
          <p:cNvPr id="9539" name="Google Shape;9539;p1075"/>
          <p:cNvGrpSpPr/>
          <p:nvPr/>
        </p:nvGrpSpPr>
        <p:grpSpPr>
          <a:xfrm>
            <a:off x="7191544" y="1"/>
            <a:ext cx="5000459" cy="1425992"/>
            <a:chOff x="7191542" y="1"/>
            <a:chExt cx="5000459" cy="1425992"/>
          </a:xfrm>
        </p:grpSpPr>
        <p:pic>
          <p:nvPicPr>
            <p:cNvPr id="9540" name="Google Shape;9540;p10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41" name="Google Shape;9541;p1075"/>
            <p:cNvGrpSpPr/>
            <p:nvPr/>
          </p:nvGrpSpPr>
          <p:grpSpPr>
            <a:xfrm>
              <a:off x="7191542" y="1"/>
              <a:ext cx="5000459" cy="1425992"/>
              <a:chOff x="7186272" y="0"/>
              <a:chExt cx="5005729" cy="1427495"/>
            </a:xfrm>
          </p:grpSpPr>
          <p:sp>
            <p:nvSpPr>
              <p:cNvPr id="9542" name="Google Shape;9542;p10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543" name="Google Shape;9543;p10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544" name="Google Shape;9544;p10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45" name="Google Shape;9545;p1075"/>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546" name="Google Shape;9546;p1075"/>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47" name="Google Shape;9547;p107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548" name="Google Shape;9548;p107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49" name="Google Shape;9549;p1075"/>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550" name="Google Shape;9550;p10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51" name="Google Shape;9551;p10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showMasterSp="0" matchingName="Title Slide">
  <p:cSld name="Title Slide 3">
    <p:bg>
      <p:bgPr>
        <a:solidFill>
          <a:schemeClr val="lt1"/>
        </a:solidFill>
        <a:effectLst/>
      </p:bgPr>
    </p:bg>
    <p:spTree>
      <p:nvGrpSpPr>
        <p:cNvPr id="1" name="Shape 9552"/>
        <p:cNvGrpSpPr/>
        <p:nvPr/>
      </p:nvGrpSpPr>
      <p:grpSpPr>
        <a:xfrm>
          <a:off x="0" y="0"/>
          <a:ext cx="0" cy="0"/>
          <a:chOff x="0" y="0"/>
          <a:chExt cx="0" cy="0"/>
        </a:xfrm>
      </p:grpSpPr>
      <p:sp>
        <p:nvSpPr>
          <p:cNvPr id="9553" name="Google Shape;9553;p1076"/>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554" name="Google Shape;9554;p1076"/>
          <p:cNvSpPr/>
          <p:nvPr/>
        </p:nvSpPr>
        <p:spPr>
          <a:xfrm>
            <a:off x="4"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9555" name="Google Shape;9555;p1076"/>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9556" name="Google Shape;9556;p1076"/>
          <p:cNvSpPr/>
          <p:nvPr/>
        </p:nvSpPr>
        <p:spPr>
          <a:xfrm>
            <a:off x="1" y="5020056"/>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9557" name="Google Shape;9557;p1076"/>
          <p:cNvPicPr preferRelativeResize="0"/>
          <p:nvPr/>
        </p:nvPicPr>
        <p:blipFill rotWithShape="1">
          <a:blip r:embed="rId3">
            <a:alphaModFix/>
          </a:blip>
          <a:srcRect/>
          <a:stretch/>
        </p:blipFill>
        <p:spPr>
          <a:xfrm>
            <a:off x="313959" y="5564126"/>
            <a:ext cx="2025383" cy="911351"/>
          </a:xfrm>
          <a:prstGeom prst="rect">
            <a:avLst/>
          </a:prstGeom>
          <a:noFill/>
          <a:ln>
            <a:noFill/>
          </a:ln>
        </p:spPr>
      </p:pic>
      <p:sp>
        <p:nvSpPr>
          <p:cNvPr id="9558" name="Google Shape;9558;p1076"/>
          <p:cNvSpPr/>
          <p:nvPr/>
        </p:nvSpPr>
        <p:spPr>
          <a:xfrm>
            <a:off x="1520189" y="2812543"/>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559" name="Google Shape;9559;p1076"/>
          <p:cNvSpPr txBox="1">
            <a:spLocks noGrp="1"/>
          </p:cNvSpPr>
          <p:nvPr>
            <p:ph type="ctrTitle"/>
          </p:nvPr>
        </p:nvSpPr>
        <p:spPr>
          <a:xfrm>
            <a:off x="471689" y="493920"/>
            <a:ext cx="11248619"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60" name="Google Shape;9560;p1076"/>
          <p:cNvSpPr txBox="1">
            <a:spLocks noGrp="1"/>
          </p:cNvSpPr>
          <p:nvPr>
            <p:ph type="subTitle" idx="1"/>
          </p:nvPr>
        </p:nvSpPr>
        <p:spPr>
          <a:xfrm>
            <a:off x="1828800" y="3840482"/>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9561" name="Google Shape;9561;p1076"/>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62" name="Google Shape;9562;p1076"/>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9563" name="Google Shape;9563;p1076"/>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098"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098"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098"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098"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098"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098"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098"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098"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098"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098"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matchingName="Comparison">
  <p:cSld name="Comparison 35">
    <p:spTree>
      <p:nvGrpSpPr>
        <p:cNvPr id="1" name="Shape 9564"/>
        <p:cNvGrpSpPr/>
        <p:nvPr/>
      </p:nvGrpSpPr>
      <p:grpSpPr>
        <a:xfrm>
          <a:off x="0" y="0"/>
          <a:ext cx="0" cy="0"/>
          <a:chOff x="0" y="0"/>
          <a:chExt cx="0" cy="0"/>
        </a:xfrm>
      </p:grpSpPr>
      <p:grpSp>
        <p:nvGrpSpPr>
          <p:cNvPr id="9565" name="Google Shape;9565;p1077"/>
          <p:cNvGrpSpPr/>
          <p:nvPr/>
        </p:nvGrpSpPr>
        <p:grpSpPr>
          <a:xfrm>
            <a:off x="7191544" y="1"/>
            <a:ext cx="5000459" cy="1425992"/>
            <a:chOff x="7191542" y="1"/>
            <a:chExt cx="5000459" cy="1425992"/>
          </a:xfrm>
        </p:grpSpPr>
        <p:pic>
          <p:nvPicPr>
            <p:cNvPr id="9566" name="Google Shape;9566;p10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67" name="Google Shape;9567;p1077"/>
            <p:cNvGrpSpPr/>
            <p:nvPr/>
          </p:nvGrpSpPr>
          <p:grpSpPr>
            <a:xfrm>
              <a:off x="7191542" y="1"/>
              <a:ext cx="5000459" cy="1425992"/>
              <a:chOff x="7186272" y="0"/>
              <a:chExt cx="5005729" cy="1427495"/>
            </a:xfrm>
          </p:grpSpPr>
          <p:sp>
            <p:nvSpPr>
              <p:cNvPr id="9568" name="Google Shape;9568;p10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569" name="Google Shape;9569;p10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570" name="Google Shape;9570;p107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71" name="Google Shape;9571;p1077"/>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572" name="Google Shape;9572;p1077"/>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73" name="Google Shape;9573;p107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574" name="Google Shape;9574;p107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75" name="Google Shape;9575;p1077"/>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576" name="Google Shape;9576;p10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77" name="Google Shape;9577;p10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matchingName="Cover">
  <p:cSld name="Cover 36">
    <p:spTree>
      <p:nvGrpSpPr>
        <p:cNvPr id="1" name="Shape 9578"/>
        <p:cNvGrpSpPr/>
        <p:nvPr/>
      </p:nvGrpSpPr>
      <p:grpSpPr>
        <a:xfrm>
          <a:off x="0" y="0"/>
          <a:ext cx="0" cy="0"/>
          <a:chOff x="0" y="0"/>
          <a:chExt cx="0" cy="0"/>
        </a:xfrm>
      </p:grpSpPr>
      <p:sp>
        <p:nvSpPr>
          <p:cNvPr id="9579" name="Google Shape;9579;p1078"/>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80" name="Google Shape;9580;p1078"/>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81" name="Google Shape;9581;p1078"/>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582" name="Google Shape;9582;p1078"/>
          <p:cNvSpPr>
            <a:spLocks noGrp="1"/>
          </p:cNvSpPr>
          <p:nvPr>
            <p:ph type="pic" idx="2"/>
          </p:nvPr>
        </p:nvSpPr>
        <p:spPr>
          <a:xfrm>
            <a:off x="7118686" y="233915"/>
            <a:ext cx="5073316" cy="5943600"/>
          </a:xfrm>
          <a:prstGeom prst="rect">
            <a:avLst/>
          </a:prstGeom>
          <a:noFill/>
          <a:ln>
            <a:noFill/>
          </a:ln>
        </p:spPr>
      </p:sp>
      <p:grpSp>
        <p:nvGrpSpPr>
          <p:cNvPr id="9583" name="Google Shape;9583;p1078"/>
          <p:cNvGrpSpPr/>
          <p:nvPr/>
        </p:nvGrpSpPr>
        <p:grpSpPr>
          <a:xfrm>
            <a:off x="0" y="5020348"/>
            <a:ext cx="12192000" cy="1837653"/>
            <a:chOff x="0" y="5020348"/>
            <a:chExt cx="12192000" cy="1837653"/>
          </a:xfrm>
        </p:grpSpPr>
        <p:sp>
          <p:nvSpPr>
            <p:cNvPr id="9584" name="Google Shape;9584;p107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85" name="Google Shape;9585;p107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586" name="Google Shape;9586;p107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matchingName="62_Quotation">
  <p:cSld name="62_Quotation">
    <p:spTree>
      <p:nvGrpSpPr>
        <p:cNvPr id="1" name="Shape 9587"/>
        <p:cNvGrpSpPr/>
        <p:nvPr/>
      </p:nvGrpSpPr>
      <p:grpSpPr>
        <a:xfrm>
          <a:off x="0" y="0"/>
          <a:ext cx="0" cy="0"/>
          <a:chOff x="0" y="0"/>
          <a:chExt cx="0" cy="0"/>
        </a:xfrm>
      </p:grpSpPr>
      <p:sp>
        <p:nvSpPr>
          <p:cNvPr id="9588" name="Google Shape;9588;p107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89" name="Google Shape;9589;p107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90" name="Google Shape;9590;p1079"/>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91" name="Google Shape;9591;p1079"/>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592" name="Google Shape;9592;p10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93" name="Google Shape;9593;p10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594" name="Google Shape;9594;p1079"/>
          <p:cNvGrpSpPr/>
          <p:nvPr/>
        </p:nvGrpSpPr>
        <p:grpSpPr>
          <a:xfrm>
            <a:off x="7191544" y="1"/>
            <a:ext cx="5000459" cy="1425992"/>
            <a:chOff x="7191542" y="1"/>
            <a:chExt cx="5000459" cy="1425992"/>
          </a:xfrm>
        </p:grpSpPr>
        <p:pic>
          <p:nvPicPr>
            <p:cNvPr id="9595" name="Google Shape;9595;p10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96" name="Google Shape;9596;p1079"/>
            <p:cNvGrpSpPr/>
            <p:nvPr/>
          </p:nvGrpSpPr>
          <p:grpSpPr>
            <a:xfrm>
              <a:off x="7191542" y="1"/>
              <a:ext cx="5000459" cy="1425992"/>
              <a:chOff x="7186272" y="0"/>
              <a:chExt cx="5005729" cy="1427495"/>
            </a:xfrm>
          </p:grpSpPr>
          <p:sp>
            <p:nvSpPr>
              <p:cNvPr id="9597" name="Google Shape;9597;p10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598" name="Google Shape;9598;p10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599" name="Google Shape;9599;p1079"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matchingName="55_Divider">
  <p:cSld name="55_Divider">
    <p:bg>
      <p:bgPr>
        <a:solidFill>
          <a:schemeClr val="lt2"/>
        </a:solidFill>
        <a:effectLst/>
      </p:bgPr>
    </p:bg>
    <p:spTree>
      <p:nvGrpSpPr>
        <p:cNvPr id="1" name="Shape 9600"/>
        <p:cNvGrpSpPr/>
        <p:nvPr/>
      </p:nvGrpSpPr>
      <p:grpSpPr>
        <a:xfrm>
          <a:off x="0" y="0"/>
          <a:ext cx="0" cy="0"/>
          <a:chOff x="0" y="0"/>
          <a:chExt cx="0" cy="0"/>
        </a:xfrm>
      </p:grpSpPr>
      <p:grpSp>
        <p:nvGrpSpPr>
          <p:cNvPr id="9601" name="Google Shape;9601;p1080"/>
          <p:cNvGrpSpPr/>
          <p:nvPr/>
        </p:nvGrpSpPr>
        <p:grpSpPr>
          <a:xfrm>
            <a:off x="0" y="5020348"/>
            <a:ext cx="12192000" cy="1837653"/>
            <a:chOff x="0" y="5020347"/>
            <a:chExt cx="12192000" cy="1837653"/>
          </a:xfrm>
        </p:grpSpPr>
        <p:sp>
          <p:nvSpPr>
            <p:cNvPr id="9602" name="Google Shape;9602;p108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03" name="Google Shape;9603;p108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04" name="Google Shape;9604;p108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605" name="Google Shape;9605;p108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606" name="Google Shape;9606;p1080"/>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07" name="Google Shape;9607;p1080"/>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matchingName="Quotation">
  <p:cSld name="Quotation 26">
    <p:spTree>
      <p:nvGrpSpPr>
        <p:cNvPr id="1" name="Shape 9608"/>
        <p:cNvGrpSpPr/>
        <p:nvPr/>
      </p:nvGrpSpPr>
      <p:grpSpPr>
        <a:xfrm>
          <a:off x="0" y="0"/>
          <a:ext cx="0" cy="0"/>
          <a:chOff x="0" y="0"/>
          <a:chExt cx="0" cy="0"/>
        </a:xfrm>
      </p:grpSpPr>
      <p:sp>
        <p:nvSpPr>
          <p:cNvPr id="9609" name="Google Shape;9609;p108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10" name="Google Shape;9610;p108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11" name="Google Shape;9611;p1081"/>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12" name="Google Shape;9612;p1081"/>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613" name="Google Shape;9613;p10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14" name="Google Shape;9614;p10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615" name="Google Shape;9615;p1081"/>
          <p:cNvGrpSpPr/>
          <p:nvPr/>
        </p:nvGrpSpPr>
        <p:grpSpPr>
          <a:xfrm>
            <a:off x="7191544" y="1"/>
            <a:ext cx="5000459" cy="1425992"/>
            <a:chOff x="7191542" y="1"/>
            <a:chExt cx="5000459" cy="1425992"/>
          </a:xfrm>
        </p:grpSpPr>
        <p:pic>
          <p:nvPicPr>
            <p:cNvPr id="9616" name="Google Shape;9616;p10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617" name="Google Shape;9617;p1081"/>
            <p:cNvGrpSpPr/>
            <p:nvPr/>
          </p:nvGrpSpPr>
          <p:grpSpPr>
            <a:xfrm>
              <a:off x="7191542" y="1"/>
              <a:ext cx="5000459" cy="1425992"/>
              <a:chOff x="7186272" y="0"/>
              <a:chExt cx="5005729" cy="1427495"/>
            </a:xfrm>
          </p:grpSpPr>
          <p:sp>
            <p:nvSpPr>
              <p:cNvPr id="9618" name="Google Shape;9618;p10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19" name="Google Shape;9619;p10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620" name="Google Shape;9620;p1081"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matchingName="Quotation">
  <p:cSld name="Quotation 27">
    <p:spTree>
      <p:nvGrpSpPr>
        <p:cNvPr id="1" name="Shape 9621"/>
        <p:cNvGrpSpPr/>
        <p:nvPr/>
      </p:nvGrpSpPr>
      <p:grpSpPr>
        <a:xfrm>
          <a:off x="0" y="0"/>
          <a:ext cx="0" cy="0"/>
          <a:chOff x="0" y="0"/>
          <a:chExt cx="0" cy="0"/>
        </a:xfrm>
      </p:grpSpPr>
      <p:sp>
        <p:nvSpPr>
          <p:cNvPr id="9622" name="Google Shape;9622;p108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23" name="Google Shape;9623;p108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24" name="Google Shape;9624;p1082"/>
          <p:cNvSpPr txBox="1">
            <a:spLocks noGrp="1"/>
          </p:cNvSpPr>
          <p:nvPr>
            <p:ph type="body" idx="1"/>
          </p:nvPr>
        </p:nvSpPr>
        <p:spPr>
          <a:xfrm>
            <a:off x="1427358"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25" name="Google Shape;9625;p1082"/>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626" name="Google Shape;9626;p10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27" name="Google Shape;9627;p10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628" name="Google Shape;9628;p1082"/>
          <p:cNvGrpSpPr/>
          <p:nvPr/>
        </p:nvGrpSpPr>
        <p:grpSpPr>
          <a:xfrm>
            <a:off x="7191544" y="1"/>
            <a:ext cx="5000459" cy="1425992"/>
            <a:chOff x="7191542" y="1"/>
            <a:chExt cx="5000459" cy="1425992"/>
          </a:xfrm>
        </p:grpSpPr>
        <p:pic>
          <p:nvPicPr>
            <p:cNvPr id="9629" name="Google Shape;9629;p10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630" name="Google Shape;9630;p1082"/>
            <p:cNvGrpSpPr/>
            <p:nvPr/>
          </p:nvGrpSpPr>
          <p:grpSpPr>
            <a:xfrm>
              <a:off x="7191542" y="1"/>
              <a:ext cx="5000459" cy="1425992"/>
              <a:chOff x="7186272" y="0"/>
              <a:chExt cx="5005729" cy="1427495"/>
            </a:xfrm>
          </p:grpSpPr>
          <p:sp>
            <p:nvSpPr>
              <p:cNvPr id="9631" name="Google Shape;9631;p10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32" name="Google Shape;9632;p10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633" name="Google Shape;9633;p1082" descr="Open quotation mark with solid fill"/>
          <p:cNvPicPr preferRelativeResize="0"/>
          <p:nvPr/>
        </p:nvPicPr>
        <p:blipFill rotWithShape="1">
          <a:blip r:embed="rId3">
            <a:alphaModFix/>
          </a:blip>
          <a:srcRect/>
          <a:stretch/>
        </p:blipFill>
        <p:spPr>
          <a:xfrm>
            <a:off x="111513" y="136524"/>
            <a:ext cx="2036763" cy="2036763"/>
          </a:xfrm>
          <a:prstGeom prst="rect">
            <a:avLst/>
          </a:prstGeom>
          <a:noFill/>
          <a:ln>
            <a:noFill/>
          </a:ln>
        </p:spPr>
      </p:pic>
    </p:spTree>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matchingName="Cover">
  <p:cSld name="Cover 37">
    <p:spTree>
      <p:nvGrpSpPr>
        <p:cNvPr id="1" name="Shape 9634"/>
        <p:cNvGrpSpPr/>
        <p:nvPr/>
      </p:nvGrpSpPr>
      <p:grpSpPr>
        <a:xfrm>
          <a:off x="0" y="0"/>
          <a:ext cx="0" cy="0"/>
          <a:chOff x="0" y="0"/>
          <a:chExt cx="0" cy="0"/>
        </a:xfrm>
      </p:grpSpPr>
      <p:sp>
        <p:nvSpPr>
          <p:cNvPr id="9635" name="Google Shape;9635;p1083"/>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36" name="Google Shape;9636;p1083"/>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37" name="Google Shape;9637;p1083"/>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638" name="Google Shape;9638;p1083"/>
          <p:cNvSpPr>
            <a:spLocks noGrp="1"/>
          </p:cNvSpPr>
          <p:nvPr>
            <p:ph type="pic" idx="2"/>
          </p:nvPr>
        </p:nvSpPr>
        <p:spPr>
          <a:xfrm>
            <a:off x="7118686" y="233915"/>
            <a:ext cx="5073316" cy="5943600"/>
          </a:xfrm>
          <a:prstGeom prst="rect">
            <a:avLst/>
          </a:prstGeom>
          <a:noFill/>
          <a:ln>
            <a:noFill/>
          </a:ln>
        </p:spPr>
      </p:sp>
      <p:grpSp>
        <p:nvGrpSpPr>
          <p:cNvPr id="9639" name="Google Shape;9639;p1083"/>
          <p:cNvGrpSpPr/>
          <p:nvPr/>
        </p:nvGrpSpPr>
        <p:grpSpPr>
          <a:xfrm>
            <a:off x="0" y="5020348"/>
            <a:ext cx="12192000" cy="1837653"/>
            <a:chOff x="0" y="5020348"/>
            <a:chExt cx="12192000" cy="1837653"/>
          </a:xfrm>
        </p:grpSpPr>
        <p:sp>
          <p:nvSpPr>
            <p:cNvPr id="9640" name="Google Shape;9640;p108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41" name="Google Shape;9641;p108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642" name="Google Shape;9642;p108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matchingName="Divider">
  <p:cSld name="Divider 37">
    <p:bg>
      <p:bgPr>
        <a:solidFill>
          <a:schemeClr val="lt2"/>
        </a:solidFill>
        <a:effectLst/>
      </p:bgPr>
    </p:bg>
    <p:spTree>
      <p:nvGrpSpPr>
        <p:cNvPr id="1" name="Shape 9643"/>
        <p:cNvGrpSpPr/>
        <p:nvPr/>
      </p:nvGrpSpPr>
      <p:grpSpPr>
        <a:xfrm>
          <a:off x="0" y="0"/>
          <a:ext cx="0" cy="0"/>
          <a:chOff x="0" y="0"/>
          <a:chExt cx="0" cy="0"/>
        </a:xfrm>
      </p:grpSpPr>
      <p:grpSp>
        <p:nvGrpSpPr>
          <p:cNvPr id="9644" name="Google Shape;9644;p1084"/>
          <p:cNvGrpSpPr/>
          <p:nvPr/>
        </p:nvGrpSpPr>
        <p:grpSpPr>
          <a:xfrm>
            <a:off x="0" y="5020348"/>
            <a:ext cx="12192000" cy="1837653"/>
            <a:chOff x="0" y="5020347"/>
            <a:chExt cx="12192000" cy="1837653"/>
          </a:xfrm>
        </p:grpSpPr>
        <p:sp>
          <p:nvSpPr>
            <p:cNvPr id="9645" name="Google Shape;9645;p108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46" name="Google Shape;9646;p108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47" name="Google Shape;9647;p108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648" name="Google Shape;9648;p108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649" name="Google Shape;9649;p1084"/>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50" name="Google Shape;9650;p1084"/>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1045"/>
        <p:cNvGrpSpPr/>
        <p:nvPr/>
      </p:nvGrpSpPr>
      <p:grpSpPr>
        <a:xfrm>
          <a:off x="0" y="0"/>
          <a:ext cx="0" cy="0"/>
          <a:chOff x="0" y="0"/>
          <a:chExt cx="0" cy="0"/>
        </a:xfrm>
      </p:grpSpPr>
      <p:sp>
        <p:nvSpPr>
          <p:cNvPr id="1046" name="Google Shape;1046;p19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47" name="Google Shape;1047;p19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48" name="Google Shape;1048;p19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49" name="Google Shape;1049;p194"/>
          <p:cNvSpPr>
            <a:spLocks noGrp="1"/>
          </p:cNvSpPr>
          <p:nvPr>
            <p:ph type="pic" idx="2"/>
          </p:nvPr>
        </p:nvSpPr>
        <p:spPr>
          <a:xfrm>
            <a:off x="7118684" y="233915"/>
            <a:ext cx="5073316" cy="5943600"/>
          </a:xfrm>
          <a:prstGeom prst="rect">
            <a:avLst/>
          </a:prstGeom>
          <a:noFill/>
          <a:ln>
            <a:noFill/>
          </a:ln>
        </p:spPr>
      </p:sp>
      <p:grpSp>
        <p:nvGrpSpPr>
          <p:cNvPr id="1050" name="Google Shape;1050;p194"/>
          <p:cNvGrpSpPr/>
          <p:nvPr/>
        </p:nvGrpSpPr>
        <p:grpSpPr>
          <a:xfrm>
            <a:off x="0" y="5020348"/>
            <a:ext cx="12192000" cy="1837653"/>
            <a:chOff x="0" y="5020348"/>
            <a:chExt cx="12192000" cy="1837653"/>
          </a:xfrm>
        </p:grpSpPr>
        <p:sp>
          <p:nvSpPr>
            <p:cNvPr id="1051" name="Google Shape;1051;p19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52" name="Google Shape;1052;p19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53" name="Google Shape;1053;p19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matchingName="Comparison">
  <p:cSld name="Comparison 36">
    <p:spTree>
      <p:nvGrpSpPr>
        <p:cNvPr id="1" name="Shape 9651"/>
        <p:cNvGrpSpPr/>
        <p:nvPr/>
      </p:nvGrpSpPr>
      <p:grpSpPr>
        <a:xfrm>
          <a:off x="0" y="0"/>
          <a:ext cx="0" cy="0"/>
          <a:chOff x="0" y="0"/>
          <a:chExt cx="0" cy="0"/>
        </a:xfrm>
      </p:grpSpPr>
      <p:grpSp>
        <p:nvGrpSpPr>
          <p:cNvPr id="9652" name="Google Shape;9652;p1085"/>
          <p:cNvGrpSpPr/>
          <p:nvPr/>
        </p:nvGrpSpPr>
        <p:grpSpPr>
          <a:xfrm>
            <a:off x="7191544" y="1"/>
            <a:ext cx="5000459" cy="1425992"/>
            <a:chOff x="7191542" y="1"/>
            <a:chExt cx="5000459" cy="1425992"/>
          </a:xfrm>
        </p:grpSpPr>
        <p:pic>
          <p:nvPicPr>
            <p:cNvPr id="9653" name="Google Shape;9653;p10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654" name="Google Shape;9654;p1085"/>
            <p:cNvGrpSpPr/>
            <p:nvPr/>
          </p:nvGrpSpPr>
          <p:grpSpPr>
            <a:xfrm>
              <a:off x="7191542" y="1"/>
              <a:ext cx="5000459" cy="1425992"/>
              <a:chOff x="7186272" y="0"/>
              <a:chExt cx="5005729" cy="1427495"/>
            </a:xfrm>
          </p:grpSpPr>
          <p:sp>
            <p:nvSpPr>
              <p:cNvPr id="9655" name="Google Shape;9655;p10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56" name="Google Shape;9656;p10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657" name="Google Shape;9657;p108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58" name="Google Shape;9658;p1085"/>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659" name="Google Shape;9659;p1085"/>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60" name="Google Shape;9660;p108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661" name="Google Shape;9661;p108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62" name="Google Shape;9662;p1085"/>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663" name="Google Shape;9663;p10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64" name="Google Shape;9664;p10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matchingName="Cover">
  <p:cSld name="Cover 38">
    <p:spTree>
      <p:nvGrpSpPr>
        <p:cNvPr id="1" name="Shape 9665"/>
        <p:cNvGrpSpPr/>
        <p:nvPr/>
      </p:nvGrpSpPr>
      <p:grpSpPr>
        <a:xfrm>
          <a:off x="0" y="0"/>
          <a:ext cx="0" cy="0"/>
          <a:chOff x="0" y="0"/>
          <a:chExt cx="0" cy="0"/>
        </a:xfrm>
      </p:grpSpPr>
      <p:sp>
        <p:nvSpPr>
          <p:cNvPr id="9666" name="Google Shape;9666;p1086"/>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67" name="Google Shape;9667;p1086"/>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68" name="Google Shape;9668;p1086"/>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669" name="Google Shape;9669;p1086"/>
          <p:cNvSpPr>
            <a:spLocks noGrp="1"/>
          </p:cNvSpPr>
          <p:nvPr>
            <p:ph type="pic" idx="2"/>
          </p:nvPr>
        </p:nvSpPr>
        <p:spPr>
          <a:xfrm>
            <a:off x="7118686" y="233915"/>
            <a:ext cx="5073316" cy="5943600"/>
          </a:xfrm>
          <a:prstGeom prst="rect">
            <a:avLst/>
          </a:prstGeom>
          <a:noFill/>
          <a:ln>
            <a:noFill/>
          </a:ln>
        </p:spPr>
      </p:sp>
      <p:grpSp>
        <p:nvGrpSpPr>
          <p:cNvPr id="9670" name="Google Shape;9670;p1086"/>
          <p:cNvGrpSpPr/>
          <p:nvPr/>
        </p:nvGrpSpPr>
        <p:grpSpPr>
          <a:xfrm>
            <a:off x="0" y="5020348"/>
            <a:ext cx="12192000" cy="1837653"/>
            <a:chOff x="0" y="5020348"/>
            <a:chExt cx="12192000" cy="1837653"/>
          </a:xfrm>
        </p:grpSpPr>
        <p:sp>
          <p:nvSpPr>
            <p:cNvPr id="9671" name="Google Shape;9671;p108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72" name="Google Shape;9672;p108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673" name="Google Shape;9673;p108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matchingName="Divider">
  <p:cSld name="Divider 38">
    <p:bg>
      <p:bgPr>
        <a:solidFill>
          <a:schemeClr val="lt2"/>
        </a:solidFill>
        <a:effectLst/>
      </p:bgPr>
    </p:bg>
    <p:spTree>
      <p:nvGrpSpPr>
        <p:cNvPr id="1" name="Shape 9674"/>
        <p:cNvGrpSpPr/>
        <p:nvPr/>
      </p:nvGrpSpPr>
      <p:grpSpPr>
        <a:xfrm>
          <a:off x="0" y="0"/>
          <a:ext cx="0" cy="0"/>
          <a:chOff x="0" y="0"/>
          <a:chExt cx="0" cy="0"/>
        </a:xfrm>
      </p:grpSpPr>
      <p:grpSp>
        <p:nvGrpSpPr>
          <p:cNvPr id="9675" name="Google Shape;9675;p1087"/>
          <p:cNvGrpSpPr/>
          <p:nvPr/>
        </p:nvGrpSpPr>
        <p:grpSpPr>
          <a:xfrm>
            <a:off x="0" y="5020348"/>
            <a:ext cx="12192000" cy="1837653"/>
            <a:chOff x="0" y="5020347"/>
            <a:chExt cx="12192000" cy="1837653"/>
          </a:xfrm>
        </p:grpSpPr>
        <p:sp>
          <p:nvSpPr>
            <p:cNvPr id="9676" name="Google Shape;9676;p108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77" name="Google Shape;9677;p108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78" name="Google Shape;9678;p108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679" name="Google Shape;9679;p108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680" name="Google Shape;9680;p1087"/>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81" name="Google Shape;9681;p1087"/>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matchingName="Comparison">
  <p:cSld name="Comparison 37">
    <p:spTree>
      <p:nvGrpSpPr>
        <p:cNvPr id="1" name="Shape 9682"/>
        <p:cNvGrpSpPr/>
        <p:nvPr/>
      </p:nvGrpSpPr>
      <p:grpSpPr>
        <a:xfrm>
          <a:off x="0" y="0"/>
          <a:ext cx="0" cy="0"/>
          <a:chOff x="0" y="0"/>
          <a:chExt cx="0" cy="0"/>
        </a:xfrm>
      </p:grpSpPr>
      <p:grpSp>
        <p:nvGrpSpPr>
          <p:cNvPr id="9683" name="Google Shape;9683;p1088"/>
          <p:cNvGrpSpPr/>
          <p:nvPr/>
        </p:nvGrpSpPr>
        <p:grpSpPr>
          <a:xfrm>
            <a:off x="7191544" y="1"/>
            <a:ext cx="5000459" cy="1425992"/>
            <a:chOff x="7191542" y="1"/>
            <a:chExt cx="5000459" cy="1425992"/>
          </a:xfrm>
        </p:grpSpPr>
        <p:pic>
          <p:nvPicPr>
            <p:cNvPr id="9684" name="Google Shape;9684;p10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685" name="Google Shape;9685;p1088"/>
            <p:cNvGrpSpPr/>
            <p:nvPr/>
          </p:nvGrpSpPr>
          <p:grpSpPr>
            <a:xfrm>
              <a:off x="7191542" y="1"/>
              <a:ext cx="5000459" cy="1425992"/>
              <a:chOff x="7186272" y="0"/>
              <a:chExt cx="5005729" cy="1427495"/>
            </a:xfrm>
          </p:grpSpPr>
          <p:sp>
            <p:nvSpPr>
              <p:cNvPr id="9686" name="Google Shape;9686;p10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87" name="Google Shape;9687;p10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688" name="Google Shape;9688;p108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89" name="Google Shape;9689;p1088"/>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690" name="Google Shape;9690;p1088"/>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91" name="Google Shape;9691;p108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692" name="Google Shape;9692;p108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93" name="Google Shape;9693;p1088"/>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694" name="Google Shape;9694;p10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95" name="Google Shape;9695;p10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matchingName="Cover">
  <p:cSld name="Cover 39">
    <p:spTree>
      <p:nvGrpSpPr>
        <p:cNvPr id="1" name="Shape 9696"/>
        <p:cNvGrpSpPr/>
        <p:nvPr/>
      </p:nvGrpSpPr>
      <p:grpSpPr>
        <a:xfrm>
          <a:off x="0" y="0"/>
          <a:ext cx="0" cy="0"/>
          <a:chOff x="0" y="0"/>
          <a:chExt cx="0" cy="0"/>
        </a:xfrm>
      </p:grpSpPr>
      <p:sp>
        <p:nvSpPr>
          <p:cNvPr id="9697" name="Google Shape;9697;p1089"/>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98" name="Google Shape;9698;p1089"/>
          <p:cNvSpPr txBox="1">
            <a:spLocks noGrp="1"/>
          </p:cNvSpPr>
          <p:nvPr>
            <p:ph type="ctrTitle"/>
          </p:nvPr>
        </p:nvSpPr>
        <p:spPr>
          <a:xfrm>
            <a:off x="1413313" y="1561333"/>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99" name="Google Shape;9699;p1089"/>
          <p:cNvSpPr txBox="1">
            <a:spLocks noGrp="1"/>
          </p:cNvSpPr>
          <p:nvPr>
            <p:ph type="subTitle" idx="1"/>
          </p:nvPr>
        </p:nvSpPr>
        <p:spPr>
          <a:xfrm>
            <a:off x="1413313" y="376686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700" name="Google Shape;9700;p1089"/>
          <p:cNvSpPr>
            <a:spLocks noGrp="1"/>
          </p:cNvSpPr>
          <p:nvPr>
            <p:ph type="pic" idx="2"/>
          </p:nvPr>
        </p:nvSpPr>
        <p:spPr>
          <a:xfrm>
            <a:off x="7118686" y="233915"/>
            <a:ext cx="5073316" cy="5943600"/>
          </a:xfrm>
          <a:prstGeom prst="rect">
            <a:avLst/>
          </a:prstGeom>
          <a:noFill/>
          <a:ln>
            <a:noFill/>
          </a:ln>
        </p:spPr>
      </p:sp>
      <p:grpSp>
        <p:nvGrpSpPr>
          <p:cNvPr id="9701" name="Google Shape;9701;p1089"/>
          <p:cNvGrpSpPr/>
          <p:nvPr/>
        </p:nvGrpSpPr>
        <p:grpSpPr>
          <a:xfrm>
            <a:off x="0" y="5020348"/>
            <a:ext cx="12192000" cy="1837653"/>
            <a:chOff x="0" y="5020348"/>
            <a:chExt cx="12192000" cy="1837653"/>
          </a:xfrm>
        </p:grpSpPr>
        <p:sp>
          <p:nvSpPr>
            <p:cNvPr id="9702" name="Google Shape;9702;p108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703" name="Google Shape;9703;p108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704" name="Google Shape;9704;p108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matchingName="Divider">
  <p:cSld name="Divider 39">
    <p:bg>
      <p:bgPr>
        <a:solidFill>
          <a:schemeClr val="lt2"/>
        </a:solidFill>
        <a:effectLst/>
      </p:bgPr>
    </p:bg>
    <p:spTree>
      <p:nvGrpSpPr>
        <p:cNvPr id="1" name="Shape 9705"/>
        <p:cNvGrpSpPr/>
        <p:nvPr/>
      </p:nvGrpSpPr>
      <p:grpSpPr>
        <a:xfrm>
          <a:off x="0" y="0"/>
          <a:ext cx="0" cy="0"/>
          <a:chOff x="0" y="0"/>
          <a:chExt cx="0" cy="0"/>
        </a:xfrm>
      </p:grpSpPr>
      <p:grpSp>
        <p:nvGrpSpPr>
          <p:cNvPr id="9706" name="Google Shape;9706;p1090"/>
          <p:cNvGrpSpPr/>
          <p:nvPr/>
        </p:nvGrpSpPr>
        <p:grpSpPr>
          <a:xfrm>
            <a:off x="0" y="5020348"/>
            <a:ext cx="12192000" cy="1837653"/>
            <a:chOff x="0" y="5020347"/>
            <a:chExt cx="12192000" cy="1837653"/>
          </a:xfrm>
        </p:grpSpPr>
        <p:sp>
          <p:nvSpPr>
            <p:cNvPr id="9707" name="Google Shape;9707;p109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708" name="Google Shape;9708;p109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709" name="Google Shape;9709;p109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710" name="Google Shape;9710;p109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711" name="Google Shape;9711;p1090"/>
          <p:cNvSpPr txBox="1">
            <a:spLocks noGrp="1"/>
          </p:cNvSpPr>
          <p:nvPr>
            <p:ph type="title"/>
          </p:nvPr>
        </p:nvSpPr>
        <p:spPr>
          <a:xfrm>
            <a:off x="1413311" y="701751"/>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12" name="Google Shape;9712;p1090"/>
          <p:cNvSpPr txBox="1">
            <a:spLocks noGrp="1"/>
          </p:cNvSpPr>
          <p:nvPr>
            <p:ph type="subTitle" idx="1"/>
          </p:nvPr>
        </p:nvSpPr>
        <p:spPr>
          <a:xfrm>
            <a:off x="1413311" y="3081642"/>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matchingName="Comparison">
  <p:cSld name="Comparison 38">
    <p:spTree>
      <p:nvGrpSpPr>
        <p:cNvPr id="1" name="Shape 9713"/>
        <p:cNvGrpSpPr/>
        <p:nvPr/>
      </p:nvGrpSpPr>
      <p:grpSpPr>
        <a:xfrm>
          <a:off x="0" y="0"/>
          <a:ext cx="0" cy="0"/>
          <a:chOff x="0" y="0"/>
          <a:chExt cx="0" cy="0"/>
        </a:xfrm>
      </p:grpSpPr>
      <p:grpSp>
        <p:nvGrpSpPr>
          <p:cNvPr id="9714" name="Google Shape;9714;p1091"/>
          <p:cNvGrpSpPr/>
          <p:nvPr/>
        </p:nvGrpSpPr>
        <p:grpSpPr>
          <a:xfrm>
            <a:off x="7191544" y="1"/>
            <a:ext cx="5000459" cy="1425992"/>
            <a:chOff x="7191542" y="1"/>
            <a:chExt cx="5000459" cy="1425992"/>
          </a:xfrm>
        </p:grpSpPr>
        <p:pic>
          <p:nvPicPr>
            <p:cNvPr id="9715" name="Google Shape;9715;p10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16" name="Google Shape;9716;p1091"/>
            <p:cNvGrpSpPr/>
            <p:nvPr/>
          </p:nvGrpSpPr>
          <p:grpSpPr>
            <a:xfrm>
              <a:off x="7191542" y="1"/>
              <a:ext cx="5000459" cy="1425992"/>
              <a:chOff x="7186272" y="0"/>
              <a:chExt cx="5005729" cy="1427495"/>
            </a:xfrm>
          </p:grpSpPr>
          <p:sp>
            <p:nvSpPr>
              <p:cNvPr id="9717" name="Google Shape;9717;p10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718" name="Google Shape;9718;p10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719" name="Google Shape;9719;p10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20" name="Google Shape;9720;p1091"/>
          <p:cNvSpPr txBox="1">
            <a:spLocks noGrp="1"/>
          </p:cNvSpPr>
          <p:nvPr>
            <p:ph type="body" idx="1"/>
          </p:nvPr>
        </p:nvSpPr>
        <p:spPr>
          <a:xfrm>
            <a:off x="609603"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721" name="Google Shape;9721;p1091"/>
          <p:cNvSpPr txBox="1">
            <a:spLocks noGrp="1"/>
          </p:cNvSpPr>
          <p:nvPr>
            <p:ph type="body" idx="2"/>
          </p:nvPr>
        </p:nvSpPr>
        <p:spPr>
          <a:xfrm>
            <a:off x="609603"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22" name="Google Shape;9722;p109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723" name="Google Shape;9723;p109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24" name="Google Shape;9724;p1091"/>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25" name="Google Shape;9725;p10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26" name="Google Shape;9726;p10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matchingName="Title and Content">
  <p:cSld name="Title and Content 10">
    <p:spTree>
      <p:nvGrpSpPr>
        <p:cNvPr id="1" name="Shape 9727"/>
        <p:cNvGrpSpPr/>
        <p:nvPr/>
      </p:nvGrpSpPr>
      <p:grpSpPr>
        <a:xfrm>
          <a:off x="0" y="0"/>
          <a:ext cx="0" cy="0"/>
          <a:chOff x="0" y="0"/>
          <a:chExt cx="0" cy="0"/>
        </a:xfrm>
      </p:grpSpPr>
      <p:grpSp>
        <p:nvGrpSpPr>
          <p:cNvPr id="9728" name="Google Shape;9728;p1092"/>
          <p:cNvGrpSpPr/>
          <p:nvPr/>
        </p:nvGrpSpPr>
        <p:grpSpPr>
          <a:xfrm>
            <a:off x="7191544" y="1"/>
            <a:ext cx="5000459" cy="1425992"/>
            <a:chOff x="7191542" y="1"/>
            <a:chExt cx="5000459" cy="1425992"/>
          </a:xfrm>
        </p:grpSpPr>
        <p:pic>
          <p:nvPicPr>
            <p:cNvPr id="9729" name="Google Shape;9729;p10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30" name="Google Shape;9730;p1092"/>
            <p:cNvGrpSpPr/>
            <p:nvPr/>
          </p:nvGrpSpPr>
          <p:grpSpPr>
            <a:xfrm>
              <a:off x="7191542" y="1"/>
              <a:ext cx="5000459" cy="1425992"/>
              <a:chOff x="7186272" y="0"/>
              <a:chExt cx="5005729" cy="1427495"/>
            </a:xfrm>
          </p:grpSpPr>
          <p:sp>
            <p:nvSpPr>
              <p:cNvPr id="9731" name="Google Shape;9731;p10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732" name="Google Shape;9732;p10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733" name="Google Shape;9733;p10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34" name="Google Shape;9734;p1092"/>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35" name="Google Shape;9735;p1092"/>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36" name="Google Shape;9736;p10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37" name="Google Shape;9737;p1092"/>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matchingName="Title Slide">
  <p:cSld name="Title Slide 4">
    <p:spTree>
      <p:nvGrpSpPr>
        <p:cNvPr id="1" name="Shape 9738"/>
        <p:cNvGrpSpPr/>
        <p:nvPr/>
      </p:nvGrpSpPr>
      <p:grpSpPr>
        <a:xfrm>
          <a:off x="0" y="0"/>
          <a:ext cx="0" cy="0"/>
          <a:chOff x="0" y="0"/>
          <a:chExt cx="0" cy="0"/>
        </a:xfrm>
      </p:grpSpPr>
      <p:sp>
        <p:nvSpPr>
          <p:cNvPr id="9739" name="Google Shape;9739;p1093"/>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40" name="Google Shape;9740;p1093"/>
          <p:cNvSpPr txBox="1">
            <a:spLocks noGrp="1"/>
          </p:cNvSpPr>
          <p:nvPr>
            <p:ph type="subTitle" idx="1"/>
          </p:nvPr>
        </p:nvSpPr>
        <p:spPr>
          <a:xfrm>
            <a:off x="1524000" y="3602037"/>
            <a:ext cx="9144000" cy="1655763"/>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741" name="Google Shape;9741;p109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9742" name="Google Shape;9742;p10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43" name="Google Shape;9743;p10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9744"/>
        <p:cNvGrpSpPr/>
        <p:nvPr/>
      </p:nvGrpSpPr>
      <p:grpSpPr>
        <a:xfrm>
          <a:off x="0" y="0"/>
          <a:ext cx="0" cy="0"/>
          <a:chOff x="0" y="0"/>
          <a:chExt cx="0" cy="0"/>
        </a:xfrm>
      </p:grpSpPr>
      <p:sp>
        <p:nvSpPr>
          <p:cNvPr id="9745" name="Google Shape;9745;p1094"/>
          <p:cNvSpPr txBox="1">
            <a:spLocks noGrp="1"/>
          </p:cNvSpPr>
          <p:nvPr>
            <p:ph type="body" idx="1"/>
          </p:nvPr>
        </p:nvSpPr>
        <p:spPr>
          <a:xfrm>
            <a:off x="2826556" y="5400860"/>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46" name="Google Shape;9746;p1094"/>
          <p:cNvSpPr txBox="1">
            <a:spLocks noGrp="1"/>
          </p:cNvSpPr>
          <p:nvPr>
            <p:ph type="ctrTitle"/>
          </p:nvPr>
        </p:nvSpPr>
        <p:spPr>
          <a:xfrm>
            <a:off x="2826556" y="1807153"/>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47" name="Google Shape;9747;p109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9748" name="Google Shape;9748;p10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49" name="Google Shape;9749;p10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9750" name="Google Shape;9750;p1094"/>
          <p:cNvSpPr/>
          <p:nvPr/>
        </p:nvSpPr>
        <p:spPr>
          <a:xfrm rot="10800000">
            <a:off x="3"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9751" name="Google Shape;9751;p1094"/>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9752" name="Google Shape;9752;p1094"/>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9753" name="Google Shape;9753;p1094"/>
          <p:cNvPicPr preferRelativeResize="0"/>
          <p:nvPr/>
        </p:nvPicPr>
        <p:blipFill rotWithShape="1">
          <a:blip r:embed="rId2">
            <a:alphaModFix/>
          </a:blip>
          <a:srcRect/>
          <a:stretch/>
        </p:blipFill>
        <p:spPr>
          <a:xfrm>
            <a:off x="2829837" y="4178329"/>
            <a:ext cx="4395959" cy="1140163"/>
          </a:xfrm>
          <a:prstGeom prst="rect">
            <a:avLst/>
          </a:prstGeom>
          <a:noFill/>
          <a:ln>
            <a:noFill/>
          </a:ln>
        </p:spPr>
      </p:pic>
    </p:spTree>
  </p:cSld>
  <p:clrMapOvr>
    <a:masterClrMapping/>
  </p:clrMapOvr>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671" Type="http://schemas.openxmlformats.org/officeDocument/2006/relationships/slideLayout" Target="../slideLayouts/slideLayout671.xml"/><Relationship Id="rId769" Type="http://schemas.openxmlformats.org/officeDocument/2006/relationships/slideLayout" Target="../slideLayouts/slideLayout769.xml"/><Relationship Id="rId976" Type="http://schemas.openxmlformats.org/officeDocument/2006/relationships/slideLayout" Target="../slideLayouts/slideLayout976.xml"/><Relationship Id="rId21" Type="http://schemas.openxmlformats.org/officeDocument/2006/relationships/slideLayout" Target="../slideLayouts/slideLayout21.xml"/><Relationship Id="rId324" Type="http://schemas.openxmlformats.org/officeDocument/2006/relationships/slideLayout" Target="../slideLayouts/slideLayout324.xml"/><Relationship Id="rId531" Type="http://schemas.openxmlformats.org/officeDocument/2006/relationships/slideLayout" Target="../slideLayouts/slideLayout531.xml"/><Relationship Id="rId629" Type="http://schemas.openxmlformats.org/officeDocument/2006/relationships/slideLayout" Target="../slideLayouts/slideLayout629.xml"/><Relationship Id="rId170" Type="http://schemas.openxmlformats.org/officeDocument/2006/relationships/slideLayout" Target="../slideLayouts/slideLayout170.xml"/><Relationship Id="rId836" Type="http://schemas.openxmlformats.org/officeDocument/2006/relationships/slideLayout" Target="../slideLayouts/slideLayout836.xml"/><Relationship Id="rId1021" Type="http://schemas.openxmlformats.org/officeDocument/2006/relationships/slideLayout" Target="../slideLayouts/slideLayout1021.xml"/><Relationship Id="rId268" Type="http://schemas.openxmlformats.org/officeDocument/2006/relationships/slideLayout" Target="../slideLayouts/slideLayout268.xml"/><Relationship Id="rId475" Type="http://schemas.openxmlformats.org/officeDocument/2006/relationships/slideLayout" Target="../slideLayouts/slideLayout475.xml"/><Relationship Id="rId682" Type="http://schemas.openxmlformats.org/officeDocument/2006/relationships/slideLayout" Target="../slideLayouts/slideLayout682.xml"/><Relationship Id="rId903" Type="http://schemas.openxmlformats.org/officeDocument/2006/relationships/slideLayout" Target="../slideLayouts/slideLayout903.xml"/><Relationship Id="rId32" Type="http://schemas.openxmlformats.org/officeDocument/2006/relationships/slideLayout" Target="../slideLayouts/slideLayout32.xml"/><Relationship Id="rId128" Type="http://schemas.openxmlformats.org/officeDocument/2006/relationships/slideLayout" Target="../slideLayouts/slideLayout128.xml"/><Relationship Id="rId335" Type="http://schemas.openxmlformats.org/officeDocument/2006/relationships/slideLayout" Target="../slideLayouts/slideLayout335.xml"/><Relationship Id="rId542" Type="http://schemas.openxmlformats.org/officeDocument/2006/relationships/slideLayout" Target="../slideLayouts/slideLayout542.xml"/><Relationship Id="rId987" Type="http://schemas.openxmlformats.org/officeDocument/2006/relationships/slideLayout" Target="../slideLayouts/slideLayout987.xml"/><Relationship Id="rId181" Type="http://schemas.openxmlformats.org/officeDocument/2006/relationships/slideLayout" Target="../slideLayouts/slideLayout181.xml"/><Relationship Id="rId402" Type="http://schemas.openxmlformats.org/officeDocument/2006/relationships/slideLayout" Target="../slideLayouts/slideLayout402.xml"/><Relationship Id="rId847" Type="http://schemas.openxmlformats.org/officeDocument/2006/relationships/slideLayout" Target="../slideLayouts/slideLayout847.xml"/><Relationship Id="rId279" Type="http://schemas.openxmlformats.org/officeDocument/2006/relationships/slideLayout" Target="../slideLayouts/slideLayout279.xml"/><Relationship Id="rId486" Type="http://schemas.openxmlformats.org/officeDocument/2006/relationships/slideLayout" Target="../slideLayouts/slideLayout486.xml"/><Relationship Id="rId693" Type="http://schemas.openxmlformats.org/officeDocument/2006/relationships/slideLayout" Target="../slideLayouts/slideLayout693.xml"/><Relationship Id="rId707" Type="http://schemas.openxmlformats.org/officeDocument/2006/relationships/slideLayout" Target="../slideLayouts/slideLayout707.xml"/><Relationship Id="rId914" Type="http://schemas.openxmlformats.org/officeDocument/2006/relationships/slideLayout" Target="../slideLayouts/slideLayout914.xml"/><Relationship Id="rId43" Type="http://schemas.openxmlformats.org/officeDocument/2006/relationships/slideLayout" Target="../slideLayouts/slideLayout43.xml"/><Relationship Id="rId139" Type="http://schemas.openxmlformats.org/officeDocument/2006/relationships/slideLayout" Target="../slideLayouts/slideLayout139.xml"/><Relationship Id="rId346" Type="http://schemas.openxmlformats.org/officeDocument/2006/relationships/slideLayout" Target="../slideLayouts/slideLayout346.xml"/><Relationship Id="rId553" Type="http://schemas.openxmlformats.org/officeDocument/2006/relationships/slideLayout" Target="../slideLayouts/slideLayout553.xml"/><Relationship Id="rId760" Type="http://schemas.openxmlformats.org/officeDocument/2006/relationships/slideLayout" Target="../slideLayouts/slideLayout760.xml"/><Relationship Id="rId998" Type="http://schemas.openxmlformats.org/officeDocument/2006/relationships/slideLayout" Target="../slideLayouts/slideLayout998.xml"/><Relationship Id="rId192" Type="http://schemas.openxmlformats.org/officeDocument/2006/relationships/slideLayout" Target="../slideLayouts/slideLayout192.xml"/><Relationship Id="rId206" Type="http://schemas.openxmlformats.org/officeDocument/2006/relationships/slideLayout" Target="../slideLayouts/slideLayout206.xml"/><Relationship Id="rId413" Type="http://schemas.openxmlformats.org/officeDocument/2006/relationships/slideLayout" Target="../slideLayouts/slideLayout413.xml"/><Relationship Id="rId858" Type="http://schemas.openxmlformats.org/officeDocument/2006/relationships/slideLayout" Target="../slideLayouts/slideLayout858.xml"/><Relationship Id="rId497" Type="http://schemas.openxmlformats.org/officeDocument/2006/relationships/slideLayout" Target="../slideLayouts/slideLayout497.xml"/><Relationship Id="rId620" Type="http://schemas.openxmlformats.org/officeDocument/2006/relationships/slideLayout" Target="../slideLayouts/slideLayout620.xml"/><Relationship Id="rId718" Type="http://schemas.openxmlformats.org/officeDocument/2006/relationships/slideLayout" Target="../slideLayouts/slideLayout718.xml"/><Relationship Id="rId925" Type="http://schemas.openxmlformats.org/officeDocument/2006/relationships/slideLayout" Target="../slideLayouts/slideLayout925.xml"/><Relationship Id="rId357" Type="http://schemas.openxmlformats.org/officeDocument/2006/relationships/slideLayout" Target="../slideLayouts/slideLayout357.xml"/><Relationship Id="rId54" Type="http://schemas.openxmlformats.org/officeDocument/2006/relationships/slideLayout" Target="../slideLayouts/slideLayout54.xml"/><Relationship Id="rId217" Type="http://schemas.openxmlformats.org/officeDocument/2006/relationships/slideLayout" Target="../slideLayouts/slideLayout217.xml"/><Relationship Id="rId564" Type="http://schemas.openxmlformats.org/officeDocument/2006/relationships/slideLayout" Target="../slideLayouts/slideLayout564.xml"/><Relationship Id="rId771" Type="http://schemas.openxmlformats.org/officeDocument/2006/relationships/slideLayout" Target="../slideLayouts/slideLayout771.xml"/><Relationship Id="rId869" Type="http://schemas.openxmlformats.org/officeDocument/2006/relationships/slideLayout" Target="../slideLayouts/slideLayout869.xml"/><Relationship Id="rId424" Type="http://schemas.openxmlformats.org/officeDocument/2006/relationships/slideLayout" Target="../slideLayouts/slideLayout424.xml"/><Relationship Id="rId631" Type="http://schemas.openxmlformats.org/officeDocument/2006/relationships/slideLayout" Target="../slideLayouts/slideLayout631.xml"/><Relationship Id="rId729" Type="http://schemas.openxmlformats.org/officeDocument/2006/relationships/slideLayout" Target="../slideLayouts/slideLayout729.xml"/><Relationship Id="rId270" Type="http://schemas.openxmlformats.org/officeDocument/2006/relationships/slideLayout" Target="../slideLayouts/slideLayout270.xml"/><Relationship Id="rId936" Type="http://schemas.openxmlformats.org/officeDocument/2006/relationships/slideLayout" Target="../slideLayouts/slideLayout936.xml"/><Relationship Id="rId65" Type="http://schemas.openxmlformats.org/officeDocument/2006/relationships/slideLayout" Target="../slideLayouts/slideLayout65.xml"/><Relationship Id="rId130" Type="http://schemas.openxmlformats.org/officeDocument/2006/relationships/slideLayout" Target="../slideLayouts/slideLayout130.xml"/><Relationship Id="rId368" Type="http://schemas.openxmlformats.org/officeDocument/2006/relationships/slideLayout" Target="../slideLayouts/slideLayout368.xml"/><Relationship Id="rId575" Type="http://schemas.openxmlformats.org/officeDocument/2006/relationships/slideLayout" Target="../slideLayouts/slideLayout575.xml"/><Relationship Id="rId782" Type="http://schemas.openxmlformats.org/officeDocument/2006/relationships/slideLayout" Target="../slideLayouts/slideLayout782.xml"/><Relationship Id="rId228" Type="http://schemas.openxmlformats.org/officeDocument/2006/relationships/slideLayout" Target="../slideLayouts/slideLayout228.xml"/><Relationship Id="rId435" Type="http://schemas.openxmlformats.org/officeDocument/2006/relationships/slideLayout" Target="../slideLayouts/slideLayout435.xml"/><Relationship Id="rId642" Type="http://schemas.openxmlformats.org/officeDocument/2006/relationships/slideLayout" Target="../slideLayouts/slideLayout642.xml"/><Relationship Id="rId281" Type="http://schemas.openxmlformats.org/officeDocument/2006/relationships/slideLayout" Target="../slideLayouts/slideLayout281.xml"/><Relationship Id="rId502" Type="http://schemas.openxmlformats.org/officeDocument/2006/relationships/slideLayout" Target="../slideLayouts/slideLayout502.xml"/><Relationship Id="rId947" Type="http://schemas.openxmlformats.org/officeDocument/2006/relationships/slideLayout" Target="../slideLayouts/slideLayout947.xml"/><Relationship Id="rId76" Type="http://schemas.openxmlformats.org/officeDocument/2006/relationships/slideLayout" Target="../slideLayouts/slideLayout76.xml"/><Relationship Id="rId141" Type="http://schemas.openxmlformats.org/officeDocument/2006/relationships/slideLayout" Target="../slideLayouts/slideLayout141.xml"/><Relationship Id="rId379" Type="http://schemas.openxmlformats.org/officeDocument/2006/relationships/slideLayout" Target="../slideLayouts/slideLayout379.xml"/><Relationship Id="rId586" Type="http://schemas.openxmlformats.org/officeDocument/2006/relationships/slideLayout" Target="../slideLayouts/slideLayout586.xml"/><Relationship Id="rId793" Type="http://schemas.openxmlformats.org/officeDocument/2006/relationships/slideLayout" Target="../slideLayouts/slideLayout793.xml"/><Relationship Id="rId807" Type="http://schemas.openxmlformats.org/officeDocument/2006/relationships/slideLayout" Target="../slideLayouts/slideLayout807.xml"/><Relationship Id="rId7" Type="http://schemas.openxmlformats.org/officeDocument/2006/relationships/slideLayout" Target="../slideLayouts/slideLayout7.xml"/><Relationship Id="rId239" Type="http://schemas.openxmlformats.org/officeDocument/2006/relationships/slideLayout" Target="../slideLayouts/slideLayout239.xml"/><Relationship Id="rId446" Type="http://schemas.openxmlformats.org/officeDocument/2006/relationships/slideLayout" Target="../slideLayouts/slideLayout446.xml"/><Relationship Id="rId653" Type="http://schemas.openxmlformats.org/officeDocument/2006/relationships/slideLayout" Target="../slideLayouts/slideLayout653.xml"/><Relationship Id="rId292" Type="http://schemas.openxmlformats.org/officeDocument/2006/relationships/slideLayout" Target="../slideLayouts/slideLayout292.xml"/><Relationship Id="rId306" Type="http://schemas.openxmlformats.org/officeDocument/2006/relationships/slideLayout" Target="../slideLayouts/slideLayout306.xml"/><Relationship Id="rId860" Type="http://schemas.openxmlformats.org/officeDocument/2006/relationships/slideLayout" Target="../slideLayouts/slideLayout860.xml"/><Relationship Id="rId958" Type="http://schemas.openxmlformats.org/officeDocument/2006/relationships/slideLayout" Target="../slideLayouts/slideLayout958.xml"/><Relationship Id="rId87" Type="http://schemas.openxmlformats.org/officeDocument/2006/relationships/slideLayout" Target="../slideLayouts/slideLayout87.xml"/><Relationship Id="rId513" Type="http://schemas.openxmlformats.org/officeDocument/2006/relationships/slideLayout" Target="../slideLayouts/slideLayout513.xml"/><Relationship Id="rId597" Type="http://schemas.openxmlformats.org/officeDocument/2006/relationships/slideLayout" Target="../slideLayouts/slideLayout597.xml"/><Relationship Id="rId720" Type="http://schemas.openxmlformats.org/officeDocument/2006/relationships/slideLayout" Target="../slideLayouts/slideLayout720.xml"/><Relationship Id="rId818" Type="http://schemas.openxmlformats.org/officeDocument/2006/relationships/slideLayout" Target="../slideLayouts/slideLayout818.xml"/><Relationship Id="rId152" Type="http://schemas.openxmlformats.org/officeDocument/2006/relationships/slideLayout" Target="../slideLayouts/slideLayout152.xml"/><Relationship Id="rId457" Type="http://schemas.openxmlformats.org/officeDocument/2006/relationships/slideLayout" Target="../slideLayouts/slideLayout457.xml"/><Relationship Id="rId1003" Type="http://schemas.openxmlformats.org/officeDocument/2006/relationships/slideLayout" Target="../slideLayouts/slideLayout1003.xml"/><Relationship Id="rId664" Type="http://schemas.openxmlformats.org/officeDocument/2006/relationships/slideLayout" Target="../slideLayouts/slideLayout664.xml"/><Relationship Id="rId871" Type="http://schemas.openxmlformats.org/officeDocument/2006/relationships/slideLayout" Target="../slideLayouts/slideLayout871.xml"/><Relationship Id="rId969" Type="http://schemas.openxmlformats.org/officeDocument/2006/relationships/slideLayout" Target="../slideLayouts/slideLayout969.xml"/><Relationship Id="rId14" Type="http://schemas.openxmlformats.org/officeDocument/2006/relationships/slideLayout" Target="../slideLayouts/slideLayout14.xml"/><Relationship Id="rId317" Type="http://schemas.openxmlformats.org/officeDocument/2006/relationships/slideLayout" Target="../slideLayouts/slideLayout317.xml"/><Relationship Id="rId524" Type="http://schemas.openxmlformats.org/officeDocument/2006/relationships/slideLayout" Target="../slideLayouts/slideLayout524.xml"/><Relationship Id="rId731" Type="http://schemas.openxmlformats.org/officeDocument/2006/relationships/slideLayout" Target="../slideLayouts/slideLayout731.xml"/><Relationship Id="rId98" Type="http://schemas.openxmlformats.org/officeDocument/2006/relationships/slideLayout" Target="../slideLayouts/slideLayout98.xml"/><Relationship Id="rId163" Type="http://schemas.openxmlformats.org/officeDocument/2006/relationships/slideLayout" Target="../slideLayouts/slideLayout163.xml"/><Relationship Id="rId370" Type="http://schemas.openxmlformats.org/officeDocument/2006/relationships/slideLayout" Target="../slideLayouts/slideLayout370.xml"/><Relationship Id="rId829" Type="http://schemas.openxmlformats.org/officeDocument/2006/relationships/slideLayout" Target="../slideLayouts/slideLayout829.xml"/><Relationship Id="rId1014" Type="http://schemas.openxmlformats.org/officeDocument/2006/relationships/slideLayout" Target="../slideLayouts/slideLayout1014.xml"/><Relationship Id="rId230" Type="http://schemas.openxmlformats.org/officeDocument/2006/relationships/slideLayout" Target="../slideLayouts/slideLayout230.xml"/><Relationship Id="rId468" Type="http://schemas.openxmlformats.org/officeDocument/2006/relationships/slideLayout" Target="../slideLayouts/slideLayout468.xml"/><Relationship Id="rId675" Type="http://schemas.openxmlformats.org/officeDocument/2006/relationships/slideLayout" Target="../slideLayouts/slideLayout675.xml"/><Relationship Id="rId882" Type="http://schemas.openxmlformats.org/officeDocument/2006/relationships/slideLayout" Target="../slideLayouts/slideLayout882.xml"/><Relationship Id="rId25" Type="http://schemas.openxmlformats.org/officeDocument/2006/relationships/slideLayout" Target="../slideLayouts/slideLayout25.xml"/><Relationship Id="rId328" Type="http://schemas.openxmlformats.org/officeDocument/2006/relationships/slideLayout" Target="../slideLayouts/slideLayout328.xml"/><Relationship Id="rId535" Type="http://schemas.openxmlformats.org/officeDocument/2006/relationships/slideLayout" Target="../slideLayouts/slideLayout535.xml"/><Relationship Id="rId742" Type="http://schemas.openxmlformats.org/officeDocument/2006/relationships/slideLayout" Target="../slideLayouts/slideLayout742.xml"/><Relationship Id="rId174" Type="http://schemas.openxmlformats.org/officeDocument/2006/relationships/slideLayout" Target="../slideLayouts/slideLayout174.xml"/><Relationship Id="rId381" Type="http://schemas.openxmlformats.org/officeDocument/2006/relationships/slideLayout" Target="../slideLayouts/slideLayout381.xml"/><Relationship Id="rId602" Type="http://schemas.openxmlformats.org/officeDocument/2006/relationships/slideLayout" Target="../slideLayouts/slideLayout602.xml"/><Relationship Id="rId241" Type="http://schemas.openxmlformats.org/officeDocument/2006/relationships/slideLayout" Target="../slideLayouts/slideLayout241.xml"/><Relationship Id="rId479" Type="http://schemas.openxmlformats.org/officeDocument/2006/relationships/slideLayout" Target="../slideLayouts/slideLayout479.xml"/><Relationship Id="rId686" Type="http://schemas.openxmlformats.org/officeDocument/2006/relationships/slideLayout" Target="../slideLayouts/slideLayout686.xml"/><Relationship Id="rId893" Type="http://schemas.openxmlformats.org/officeDocument/2006/relationships/slideLayout" Target="../slideLayouts/slideLayout893.xml"/><Relationship Id="rId907" Type="http://schemas.openxmlformats.org/officeDocument/2006/relationships/slideLayout" Target="../slideLayouts/slideLayout907.xml"/><Relationship Id="rId36" Type="http://schemas.openxmlformats.org/officeDocument/2006/relationships/slideLayout" Target="../slideLayouts/slideLayout36.xml"/><Relationship Id="rId339" Type="http://schemas.openxmlformats.org/officeDocument/2006/relationships/slideLayout" Target="../slideLayouts/slideLayout339.xml"/><Relationship Id="rId546" Type="http://schemas.openxmlformats.org/officeDocument/2006/relationships/slideLayout" Target="../slideLayouts/slideLayout546.xml"/><Relationship Id="rId753" Type="http://schemas.openxmlformats.org/officeDocument/2006/relationships/slideLayout" Target="../slideLayouts/slideLayout753.xml"/><Relationship Id="rId101" Type="http://schemas.openxmlformats.org/officeDocument/2006/relationships/slideLayout" Target="../slideLayouts/slideLayout101.xml"/><Relationship Id="rId185" Type="http://schemas.openxmlformats.org/officeDocument/2006/relationships/slideLayout" Target="../slideLayouts/slideLayout185.xml"/><Relationship Id="rId406" Type="http://schemas.openxmlformats.org/officeDocument/2006/relationships/slideLayout" Target="../slideLayouts/slideLayout406.xml"/><Relationship Id="rId960" Type="http://schemas.openxmlformats.org/officeDocument/2006/relationships/slideLayout" Target="../slideLayouts/slideLayout960.xml"/><Relationship Id="rId392" Type="http://schemas.openxmlformats.org/officeDocument/2006/relationships/slideLayout" Target="../slideLayouts/slideLayout392.xml"/><Relationship Id="rId613" Type="http://schemas.openxmlformats.org/officeDocument/2006/relationships/slideLayout" Target="../slideLayouts/slideLayout613.xml"/><Relationship Id="rId697" Type="http://schemas.openxmlformats.org/officeDocument/2006/relationships/slideLayout" Target="../slideLayouts/slideLayout697.xml"/><Relationship Id="rId820" Type="http://schemas.openxmlformats.org/officeDocument/2006/relationships/slideLayout" Target="../slideLayouts/slideLayout820.xml"/><Relationship Id="rId918" Type="http://schemas.openxmlformats.org/officeDocument/2006/relationships/slideLayout" Target="../slideLayouts/slideLayout918.xml"/><Relationship Id="rId252" Type="http://schemas.openxmlformats.org/officeDocument/2006/relationships/slideLayout" Target="../slideLayouts/slideLayout252.xml"/><Relationship Id="rId47" Type="http://schemas.openxmlformats.org/officeDocument/2006/relationships/slideLayout" Target="../slideLayouts/slideLayout47.xml"/><Relationship Id="rId112" Type="http://schemas.openxmlformats.org/officeDocument/2006/relationships/slideLayout" Target="../slideLayouts/slideLayout112.xml"/><Relationship Id="rId557" Type="http://schemas.openxmlformats.org/officeDocument/2006/relationships/slideLayout" Target="../slideLayouts/slideLayout557.xml"/><Relationship Id="rId764" Type="http://schemas.openxmlformats.org/officeDocument/2006/relationships/slideLayout" Target="../slideLayouts/slideLayout764.xml"/><Relationship Id="rId971" Type="http://schemas.openxmlformats.org/officeDocument/2006/relationships/slideLayout" Target="../slideLayouts/slideLayout971.xml"/><Relationship Id="rId196" Type="http://schemas.openxmlformats.org/officeDocument/2006/relationships/slideLayout" Target="../slideLayouts/slideLayout196.xml"/><Relationship Id="rId417" Type="http://schemas.openxmlformats.org/officeDocument/2006/relationships/slideLayout" Target="../slideLayouts/slideLayout417.xml"/><Relationship Id="rId624" Type="http://schemas.openxmlformats.org/officeDocument/2006/relationships/slideLayout" Target="../slideLayouts/slideLayout624.xml"/><Relationship Id="rId831" Type="http://schemas.openxmlformats.org/officeDocument/2006/relationships/slideLayout" Target="../slideLayouts/slideLayout831.xml"/><Relationship Id="rId263" Type="http://schemas.openxmlformats.org/officeDocument/2006/relationships/slideLayout" Target="../slideLayouts/slideLayout263.xml"/><Relationship Id="rId470" Type="http://schemas.openxmlformats.org/officeDocument/2006/relationships/slideLayout" Target="../slideLayouts/slideLayout470.xml"/><Relationship Id="rId929" Type="http://schemas.openxmlformats.org/officeDocument/2006/relationships/slideLayout" Target="../slideLayouts/slideLayout929.xml"/><Relationship Id="rId58" Type="http://schemas.openxmlformats.org/officeDocument/2006/relationships/slideLayout" Target="../slideLayouts/slideLayout58.xml"/><Relationship Id="rId123" Type="http://schemas.openxmlformats.org/officeDocument/2006/relationships/slideLayout" Target="../slideLayouts/slideLayout123.xml"/><Relationship Id="rId330" Type="http://schemas.openxmlformats.org/officeDocument/2006/relationships/slideLayout" Target="../slideLayouts/slideLayout330.xml"/><Relationship Id="rId568" Type="http://schemas.openxmlformats.org/officeDocument/2006/relationships/slideLayout" Target="../slideLayouts/slideLayout568.xml"/><Relationship Id="rId775" Type="http://schemas.openxmlformats.org/officeDocument/2006/relationships/slideLayout" Target="../slideLayouts/slideLayout775.xml"/><Relationship Id="rId982" Type="http://schemas.openxmlformats.org/officeDocument/2006/relationships/slideLayout" Target="../slideLayouts/slideLayout982.xml"/><Relationship Id="rId428" Type="http://schemas.openxmlformats.org/officeDocument/2006/relationships/slideLayout" Target="../slideLayouts/slideLayout428.xml"/><Relationship Id="rId635" Type="http://schemas.openxmlformats.org/officeDocument/2006/relationships/slideLayout" Target="../slideLayouts/slideLayout635.xml"/><Relationship Id="rId842" Type="http://schemas.openxmlformats.org/officeDocument/2006/relationships/slideLayout" Target="../slideLayouts/slideLayout842.xml"/><Relationship Id="rId274" Type="http://schemas.openxmlformats.org/officeDocument/2006/relationships/slideLayout" Target="../slideLayouts/slideLayout274.xml"/><Relationship Id="rId481" Type="http://schemas.openxmlformats.org/officeDocument/2006/relationships/slideLayout" Target="../slideLayouts/slideLayout481.xml"/><Relationship Id="rId702" Type="http://schemas.openxmlformats.org/officeDocument/2006/relationships/slideLayout" Target="../slideLayouts/slideLayout702.xml"/><Relationship Id="rId69" Type="http://schemas.openxmlformats.org/officeDocument/2006/relationships/slideLayout" Target="../slideLayouts/slideLayout69.xml"/><Relationship Id="rId134" Type="http://schemas.openxmlformats.org/officeDocument/2006/relationships/slideLayout" Target="../slideLayouts/slideLayout134.xml"/><Relationship Id="rId579" Type="http://schemas.openxmlformats.org/officeDocument/2006/relationships/slideLayout" Target="../slideLayouts/slideLayout579.xml"/><Relationship Id="rId786" Type="http://schemas.openxmlformats.org/officeDocument/2006/relationships/slideLayout" Target="../slideLayouts/slideLayout786.xml"/><Relationship Id="rId993" Type="http://schemas.openxmlformats.org/officeDocument/2006/relationships/slideLayout" Target="../slideLayouts/slideLayout993.xml"/><Relationship Id="rId341" Type="http://schemas.openxmlformats.org/officeDocument/2006/relationships/slideLayout" Target="../slideLayouts/slideLayout341.xml"/><Relationship Id="rId439" Type="http://schemas.openxmlformats.org/officeDocument/2006/relationships/slideLayout" Target="../slideLayouts/slideLayout439.xml"/><Relationship Id="rId646" Type="http://schemas.openxmlformats.org/officeDocument/2006/relationships/slideLayout" Target="../slideLayouts/slideLayout646.xml"/><Relationship Id="rId201" Type="http://schemas.openxmlformats.org/officeDocument/2006/relationships/slideLayout" Target="../slideLayouts/slideLayout201.xml"/><Relationship Id="rId285" Type="http://schemas.openxmlformats.org/officeDocument/2006/relationships/slideLayout" Target="../slideLayouts/slideLayout285.xml"/><Relationship Id="rId506" Type="http://schemas.openxmlformats.org/officeDocument/2006/relationships/slideLayout" Target="../slideLayouts/slideLayout506.xml"/><Relationship Id="rId853" Type="http://schemas.openxmlformats.org/officeDocument/2006/relationships/slideLayout" Target="../slideLayouts/slideLayout853.xml"/><Relationship Id="rId492" Type="http://schemas.openxmlformats.org/officeDocument/2006/relationships/slideLayout" Target="../slideLayouts/slideLayout492.xml"/><Relationship Id="rId713" Type="http://schemas.openxmlformats.org/officeDocument/2006/relationships/slideLayout" Target="../slideLayouts/slideLayout713.xml"/><Relationship Id="rId797" Type="http://schemas.openxmlformats.org/officeDocument/2006/relationships/slideLayout" Target="../slideLayouts/slideLayout797.xml"/><Relationship Id="rId920" Type="http://schemas.openxmlformats.org/officeDocument/2006/relationships/slideLayout" Target="../slideLayouts/slideLayout920.xml"/><Relationship Id="rId145" Type="http://schemas.openxmlformats.org/officeDocument/2006/relationships/slideLayout" Target="../slideLayouts/slideLayout145.xml"/><Relationship Id="rId352" Type="http://schemas.openxmlformats.org/officeDocument/2006/relationships/slideLayout" Target="../slideLayouts/slideLayout352.xml"/><Relationship Id="rId212" Type="http://schemas.openxmlformats.org/officeDocument/2006/relationships/slideLayout" Target="../slideLayouts/slideLayout212.xml"/><Relationship Id="rId657" Type="http://schemas.openxmlformats.org/officeDocument/2006/relationships/slideLayout" Target="../slideLayouts/slideLayout657.xml"/><Relationship Id="rId864" Type="http://schemas.openxmlformats.org/officeDocument/2006/relationships/slideLayout" Target="../slideLayouts/slideLayout864.xml"/><Relationship Id="rId296" Type="http://schemas.openxmlformats.org/officeDocument/2006/relationships/slideLayout" Target="../slideLayouts/slideLayout296.xml"/><Relationship Id="rId517" Type="http://schemas.openxmlformats.org/officeDocument/2006/relationships/slideLayout" Target="../slideLayouts/slideLayout517.xml"/><Relationship Id="rId724" Type="http://schemas.openxmlformats.org/officeDocument/2006/relationships/slideLayout" Target="../slideLayouts/slideLayout724.xml"/><Relationship Id="rId931" Type="http://schemas.openxmlformats.org/officeDocument/2006/relationships/slideLayout" Target="../slideLayouts/slideLayout931.xml"/><Relationship Id="rId60" Type="http://schemas.openxmlformats.org/officeDocument/2006/relationships/slideLayout" Target="../slideLayouts/slideLayout60.xml"/><Relationship Id="rId156" Type="http://schemas.openxmlformats.org/officeDocument/2006/relationships/slideLayout" Target="../slideLayouts/slideLayout156.xml"/><Relationship Id="rId363" Type="http://schemas.openxmlformats.org/officeDocument/2006/relationships/slideLayout" Target="../slideLayouts/slideLayout363.xml"/><Relationship Id="rId570" Type="http://schemas.openxmlformats.org/officeDocument/2006/relationships/slideLayout" Target="../slideLayouts/slideLayout570.xml"/><Relationship Id="rId1007" Type="http://schemas.openxmlformats.org/officeDocument/2006/relationships/slideLayout" Target="../slideLayouts/slideLayout1007.xml"/><Relationship Id="rId223" Type="http://schemas.openxmlformats.org/officeDocument/2006/relationships/slideLayout" Target="../slideLayouts/slideLayout223.xml"/><Relationship Id="rId430" Type="http://schemas.openxmlformats.org/officeDocument/2006/relationships/slideLayout" Target="../slideLayouts/slideLayout430.xml"/><Relationship Id="rId668" Type="http://schemas.openxmlformats.org/officeDocument/2006/relationships/slideLayout" Target="../slideLayouts/slideLayout668.xml"/><Relationship Id="rId875" Type="http://schemas.openxmlformats.org/officeDocument/2006/relationships/slideLayout" Target="../slideLayouts/slideLayout875.xml"/><Relationship Id="rId18" Type="http://schemas.openxmlformats.org/officeDocument/2006/relationships/slideLayout" Target="../slideLayouts/slideLayout18.xml"/><Relationship Id="rId528" Type="http://schemas.openxmlformats.org/officeDocument/2006/relationships/slideLayout" Target="../slideLayouts/slideLayout528.xml"/><Relationship Id="rId735" Type="http://schemas.openxmlformats.org/officeDocument/2006/relationships/slideLayout" Target="../slideLayouts/slideLayout735.xml"/><Relationship Id="rId942" Type="http://schemas.openxmlformats.org/officeDocument/2006/relationships/slideLayout" Target="../slideLayouts/slideLayout942.xml"/><Relationship Id="rId167" Type="http://schemas.openxmlformats.org/officeDocument/2006/relationships/slideLayout" Target="../slideLayouts/slideLayout167.xml"/><Relationship Id="rId374" Type="http://schemas.openxmlformats.org/officeDocument/2006/relationships/slideLayout" Target="../slideLayouts/slideLayout374.xml"/><Relationship Id="rId581" Type="http://schemas.openxmlformats.org/officeDocument/2006/relationships/slideLayout" Target="../slideLayouts/slideLayout581.xml"/><Relationship Id="rId1018" Type="http://schemas.openxmlformats.org/officeDocument/2006/relationships/slideLayout" Target="../slideLayouts/slideLayout1018.xml"/><Relationship Id="rId71" Type="http://schemas.openxmlformats.org/officeDocument/2006/relationships/slideLayout" Target="../slideLayouts/slideLayout71.xml"/><Relationship Id="rId234" Type="http://schemas.openxmlformats.org/officeDocument/2006/relationships/slideLayout" Target="../slideLayouts/slideLayout234.xml"/><Relationship Id="rId679" Type="http://schemas.openxmlformats.org/officeDocument/2006/relationships/slideLayout" Target="../slideLayouts/slideLayout679.xml"/><Relationship Id="rId802" Type="http://schemas.openxmlformats.org/officeDocument/2006/relationships/slideLayout" Target="../slideLayouts/slideLayout802.xml"/><Relationship Id="rId886" Type="http://schemas.openxmlformats.org/officeDocument/2006/relationships/slideLayout" Target="../slideLayouts/slideLayout886.xml"/><Relationship Id="rId2" Type="http://schemas.openxmlformats.org/officeDocument/2006/relationships/slideLayout" Target="../slideLayouts/slideLayout2.xml"/><Relationship Id="rId29" Type="http://schemas.openxmlformats.org/officeDocument/2006/relationships/slideLayout" Target="../slideLayouts/slideLayout29.xml"/><Relationship Id="rId441" Type="http://schemas.openxmlformats.org/officeDocument/2006/relationships/slideLayout" Target="../slideLayouts/slideLayout441.xml"/><Relationship Id="rId539" Type="http://schemas.openxmlformats.org/officeDocument/2006/relationships/slideLayout" Target="../slideLayouts/slideLayout539.xml"/><Relationship Id="rId746" Type="http://schemas.openxmlformats.org/officeDocument/2006/relationships/slideLayout" Target="../slideLayouts/slideLayout746.xml"/><Relationship Id="rId178" Type="http://schemas.openxmlformats.org/officeDocument/2006/relationships/slideLayout" Target="../slideLayouts/slideLayout178.xml"/><Relationship Id="rId301" Type="http://schemas.openxmlformats.org/officeDocument/2006/relationships/slideLayout" Target="../slideLayouts/slideLayout301.xml"/><Relationship Id="rId953" Type="http://schemas.openxmlformats.org/officeDocument/2006/relationships/slideLayout" Target="../slideLayouts/slideLayout953.xml"/><Relationship Id="rId82" Type="http://schemas.openxmlformats.org/officeDocument/2006/relationships/slideLayout" Target="../slideLayouts/slideLayout82.xml"/><Relationship Id="rId385" Type="http://schemas.openxmlformats.org/officeDocument/2006/relationships/slideLayout" Target="../slideLayouts/slideLayout385.xml"/><Relationship Id="rId592" Type="http://schemas.openxmlformats.org/officeDocument/2006/relationships/slideLayout" Target="../slideLayouts/slideLayout592.xml"/><Relationship Id="rId606" Type="http://schemas.openxmlformats.org/officeDocument/2006/relationships/slideLayout" Target="../slideLayouts/slideLayout606.xml"/><Relationship Id="rId813" Type="http://schemas.openxmlformats.org/officeDocument/2006/relationships/slideLayout" Target="../slideLayouts/slideLayout813.xml"/><Relationship Id="rId245" Type="http://schemas.openxmlformats.org/officeDocument/2006/relationships/slideLayout" Target="../slideLayouts/slideLayout245.xml"/><Relationship Id="rId452" Type="http://schemas.openxmlformats.org/officeDocument/2006/relationships/slideLayout" Target="../slideLayouts/slideLayout452.xml"/><Relationship Id="rId897" Type="http://schemas.openxmlformats.org/officeDocument/2006/relationships/slideLayout" Target="../slideLayouts/slideLayout897.xml"/><Relationship Id="rId105" Type="http://schemas.openxmlformats.org/officeDocument/2006/relationships/slideLayout" Target="../slideLayouts/slideLayout105.xml"/><Relationship Id="rId312" Type="http://schemas.openxmlformats.org/officeDocument/2006/relationships/slideLayout" Target="../slideLayouts/slideLayout312.xml"/><Relationship Id="rId757" Type="http://schemas.openxmlformats.org/officeDocument/2006/relationships/slideLayout" Target="../slideLayouts/slideLayout757.xml"/><Relationship Id="rId964" Type="http://schemas.openxmlformats.org/officeDocument/2006/relationships/slideLayout" Target="../slideLayouts/slideLayout964.xml"/><Relationship Id="rId93" Type="http://schemas.openxmlformats.org/officeDocument/2006/relationships/slideLayout" Target="../slideLayouts/slideLayout93.xml"/><Relationship Id="rId189" Type="http://schemas.openxmlformats.org/officeDocument/2006/relationships/slideLayout" Target="../slideLayouts/slideLayout189.xml"/><Relationship Id="rId396" Type="http://schemas.openxmlformats.org/officeDocument/2006/relationships/slideLayout" Target="../slideLayouts/slideLayout396.xml"/><Relationship Id="rId617" Type="http://schemas.openxmlformats.org/officeDocument/2006/relationships/slideLayout" Target="../slideLayouts/slideLayout617.xml"/><Relationship Id="rId824" Type="http://schemas.openxmlformats.org/officeDocument/2006/relationships/slideLayout" Target="../slideLayouts/slideLayout824.xml"/><Relationship Id="rId256" Type="http://schemas.openxmlformats.org/officeDocument/2006/relationships/slideLayout" Target="../slideLayouts/slideLayout256.xml"/><Relationship Id="rId463" Type="http://schemas.openxmlformats.org/officeDocument/2006/relationships/slideLayout" Target="../slideLayouts/slideLayout463.xml"/><Relationship Id="rId670" Type="http://schemas.openxmlformats.org/officeDocument/2006/relationships/slideLayout" Target="../slideLayouts/slideLayout670.xml"/><Relationship Id="rId116" Type="http://schemas.openxmlformats.org/officeDocument/2006/relationships/slideLayout" Target="../slideLayouts/slideLayout116.xml"/><Relationship Id="rId323" Type="http://schemas.openxmlformats.org/officeDocument/2006/relationships/slideLayout" Target="../slideLayouts/slideLayout323.xml"/><Relationship Id="rId530" Type="http://schemas.openxmlformats.org/officeDocument/2006/relationships/slideLayout" Target="../slideLayouts/slideLayout530.xml"/><Relationship Id="rId768" Type="http://schemas.openxmlformats.org/officeDocument/2006/relationships/slideLayout" Target="../slideLayouts/slideLayout768.xml"/><Relationship Id="rId975" Type="http://schemas.openxmlformats.org/officeDocument/2006/relationships/slideLayout" Target="../slideLayouts/slideLayout975.xml"/><Relationship Id="rId20" Type="http://schemas.openxmlformats.org/officeDocument/2006/relationships/slideLayout" Target="../slideLayouts/slideLayout20.xml"/><Relationship Id="rId628" Type="http://schemas.openxmlformats.org/officeDocument/2006/relationships/slideLayout" Target="../slideLayouts/slideLayout628.xml"/><Relationship Id="rId835" Type="http://schemas.openxmlformats.org/officeDocument/2006/relationships/slideLayout" Target="../slideLayouts/slideLayout835.xml"/><Relationship Id="rId267" Type="http://schemas.openxmlformats.org/officeDocument/2006/relationships/slideLayout" Target="../slideLayouts/slideLayout267.xml"/><Relationship Id="rId474" Type="http://schemas.openxmlformats.org/officeDocument/2006/relationships/slideLayout" Target="../slideLayouts/slideLayout474.xml"/><Relationship Id="rId1020" Type="http://schemas.openxmlformats.org/officeDocument/2006/relationships/slideLayout" Target="../slideLayouts/slideLayout1020.xml"/><Relationship Id="rId127" Type="http://schemas.openxmlformats.org/officeDocument/2006/relationships/slideLayout" Target="../slideLayouts/slideLayout127.xml"/><Relationship Id="rId681" Type="http://schemas.openxmlformats.org/officeDocument/2006/relationships/slideLayout" Target="../slideLayouts/slideLayout681.xml"/><Relationship Id="rId779" Type="http://schemas.openxmlformats.org/officeDocument/2006/relationships/slideLayout" Target="../slideLayouts/slideLayout779.xml"/><Relationship Id="rId902" Type="http://schemas.openxmlformats.org/officeDocument/2006/relationships/slideLayout" Target="../slideLayouts/slideLayout902.xml"/><Relationship Id="rId986" Type="http://schemas.openxmlformats.org/officeDocument/2006/relationships/slideLayout" Target="../slideLayouts/slideLayout986.xml"/><Relationship Id="rId31" Type="http://schemas.openxmlformats.org/officeDocument/2006/relationships/slideLayout" Target="../slideLayouts/slideLayout31.xml"/><Relationship Id="rId334" Type="http://schemas.openxmlformats.org/officeDocument/2006/relationships/slideLayout" Target="../slideLayouts/slideLayout334.xml"/><Relationship Id="rId541" Type="http://schemas.openxmlformats.org/officeDocument/2006/relationships/slideLayout" Target="../slideLayouts/slideLayout541.xml"/><Relationship Id="rId639" Type="http://schemas.openxmlformats.org/officeDocument/2006/relationships/slideLayout" Target="../slideLayouts/slideLayout639.xml"/><Relationship Id="rId180" Type="http://schemas.openxmlformats.org/officeDocument/2006/relationships/slideLayout" Target="../slideLayouts/slideLayout180.xml"/><Relationship Id="rId278" Type="http://schemas.openxmlformats.org/officeDocument/2006/relationships/slideLayout" Target="../slideLayouts/slideLayout278.xml"/><Relationship Id="rId401" Type="http://schemas.openxmlformats.org/officeDocument/2006/relationships/slideLayout" Target="../slideLayouts/slideLayout401.xml"/><Relationship Id="rId846" Type="http://schemas.openxmlformats.org/officeDocument/2006/relationships/slideLayout" Target="../slideLayouts/slideLayout846.xml"/><Relationship Id="rId485" Type="http://schemas.openxmlformats.org/officeDocument/2006/relationships/slideLayout" Target="../slideLayouts/slideLayout485.xml"/><Relationship Id="rId692" Type="http://schemas.openxmlformats.org/officeDocument/2006/relationships/slideLayout" Target="../slideLayouts/slideLayout692.xml"/><Relationship Id="rId706" Type="http://schemas.openxmlformats.org/officeDocument/2006/relationships/slideLayout" Target="../slideLayouts/slideLayout706.xml"/><Relationship Id="rId913" Type="http://schemas.openxmlformats.org/officeDocument/2006/relationships/slideLayout" Target="../slideLayouts/slideLayout913.xml"/><Relationship Id="rId42" Type="http://schemas.openxmlformats.org/officeDocument/2006/relationships/slideLayout" Target="../slideLayouts/slideLayout42.xml"/><Relationship Id="rId138" Type="http://schemas.openxmlformats.org/officeDocument/2006/relationships/slideLayout" Target="../slideLayouts/slideLayout138.xml"/><Relationship Id="rId345" Type="http://schemas.openxmlformats.org/officeDocument/2006/relationships/slideLayout" Target="../slideLayouts/slideLayout345.xml"/><Relationship Id="rId552" Type="http://schemas.openxmlformats.org/officeDocument/2006/relationships/slideLayout" Target="../slideLayouts/slideLayout552.xml"/><Relationship Id="rId997" Type="http://schemas.openxmlformats.org/officeDocument/2006/relationships/slideLayout" Target="../slideLayouts/slideLayout997.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412" Type="http://schemas.openxmlformats.org/officeDocument/2006/relationships/slideLayout" Target="../slideLayouts/slideLayout412.xml"/><Relationship Id="rId857" Type="http://schemas.openxmlformats.org/officeDocument/2006/relationships/slideLayout" Target="../slideLayouts/slideLayout857.xml"/><Relationship Id="rId289" Type="http://schemas.openxmlformats.org/officeDocument/2006/relationships/slideLayout" Target="../slideLayouts/slideLayout289.xml"/><Relationship Id="rId496" Type="http://schemas.openxmlformats.org/officeDocument/2006/relationships/slideLayout" Target="../slideLayouts/slideLayout496.xml"/><Relationship Id="rId717" Type="http://schemas.openxmlformats.org/officeDocument/2006/relationships/slideLayout" Target="../slideLayouts/slideLayout717.xml"/><Relationship Id="rId924" Type="http://schemas.openxmlformats.org/officeDocument/2006/relationships/slideLayout" Target="../slideLayouts/slideLayout924.xml"/><Relationship Id="rId53" Type="http://schemas.openxmlformats.org/officeDocument/2006/relationships/slideLayout" Target="../slideLayouts/slideLayout53.xml"/><Relationship Id="rId149" Type="http://schemas.openxmlformats.org/officeDocument/2006/relationships/slideLayout" Target="../slideLayouts/slideLayout149.xml"/><Relationship Id="rId356" Type="http://schemas.openxmlformats.org/officeDocument/2006/relationships/slideLayout" Target="../slideLayouts/slideLayout356.xml"/><Relationship Id="rId563" Type="http://schemas.openxmlformats.org/officeDocument/2006/relationships/slideLayout" Target="../slideLayouts/slideLayout563.xml"/><Relationship Id="rId770" Type="http://schemas.openxmlformats.org/officeDocument/2006/relationships/slideLayout" Target="../slideLayouts/slideLayout770.xml"/><Relationship Id="rId216" Type="http://schemas.openxmlformats.org/officeDocument/2006/relationships/slideLayout" Target="../slideLayouts/slideLayout216.xml"/><Relationship Id="rId423" Type="http://schemas.openxmlformats.org/officeDocument/2006/relationships/slideLayout" Target="../slideLayouts/slideLayout423.xml"/><Relationship Id="rId868" Type="http://schemas.openxmlformats.org/officeDocument/2006/relationships/slideLayout" Target="../slideLayouts/slideLayout868.xml"/><Relationship Id="rId630" Type="http://schemas.openxmlformats.org/officeDocument/2006/relationships/slideLayout" Target="../slideLayouts/slideLayout630.xml"/><Relationship Id="rId728" Type="http://schemas.openxmlformats.org/officeDocument/2006/relationships/slideLayout" Target="../slideLayouts/slideLayout728.xml"/><Relationship Id="rId935" Type="http://schemas.openxmlformats.org/officeDocument/2006/relationships/slideLayout" Target="../slideLayouts/slideLayout935.xml"/><Relationship Id="rId64" Type="http://schemas.openxmlformats.org/officeDocument/2006/relationships/slideLayout" Target="../slideLayouts/slideLayout64.xml"/><Relationship Id="rId367" Type="http://schemas.openxmlformats.org/officeDocument/2006/relationships/slideLayout" Target="../slideLayouts/slideLayout367.xml"/><Relationship Id="rId574" Type="http://schemas.openxmlformats.org/officeDocument/2006/relationships/slideLayout" Target="../slideLayouts/slideLayout574.xml"/><Relationship Id="rId227" Type="http://schemas.openxmlformats.org/officeDocument/2006/relationships/slideLayout" Target="../slideLayouts/slideLayout227.xml"/><Relationship Id="rId781" Type="http://schemas.openxmlformats.org/officeDocument/2006/relationships/slideLayout" Target="../slideLayouts/slideLayout781.xml"/><Relationship Id="rId879" Type="http://schemas.openxmlformats.org/officeDocument/2006/relationships/slideLayout" Target="../slideLayouts/slideLayout879.xml"/><Relationship Id="rId434" Type="http://schemas.openxmlformats.org/officeDocument/2006/relationships/slideLayout" Target="../slideLayouts/slideLayout434.xml"/><Relationship Id="rId641" Type="http://schemas.openxmlformats.org/officeDocument/2006/relationships/slideLayout" Target="../slideLayouts/slideLayout641.xml"/><Relationship Id="rId739" Type="http://schemas.openxmlformats.org/officeDocument/2006/relationships/slideLayout" Target="../slideLayouts/slideLayout739.xml"/><Relationship Id="rId280" Type="http://schemas.openxmlformats.org/officeDocument/2006/relationships/slideLayout" Target="../slideLayouts/slideLayout280.xml"/><Relationship Id="rId501" Type="http://schemas.openxmlformats.org/officeDocument/2006/relationships/slideLayout" Target="../slideLayouts/slideLayout501.xml"/><Relationship Id="rId946" Type="http://schemas.openxmlformats.org/officeDocument/2006/relationships/slideLayout" Target="../slideLayouts/slideLayout946.xml"/><Relationship Id="rId75" Type="http://schemas.openxmlformats.org/officeDocument/2006/relationships/slideLayout" Target="../slideLayouts/slideLayout75.xml"/><Relationship Id="rId140" Type="http://schemas.openxmlformats.org/officeDocument/2006/relationships/slideLayout" Target="../slideLayouts/slideLayout140.xml"/><Relationship Id="rId378" Type="http://schemas.openxmlformats.org/officeDocument/2006/relationships/slideLayout" Target="../slideLayouts/slideLayout378.xml"/><Relationship Id="rId585" Type="http://schemas.openxmlformats.org/officeDocument/2006/relationships/slideLayout" Target="../slideLayouts/slideLayout585.xml"/><Relationship Id="rId792" Type="http://schemas.openxmlformats.org/officeDocument/2006/relationships/slideLayout" Target="../slideLayouts/slideLayout792.xml"/><Relationship Id="rId806" Type="http://schemas.openxmlformats.org/officeDocument/2006/relationships/slideLayout" Target="../slideLayouts/slideLayout806.xml"/><Relationship Id="rId6" Type="http://schemas.openxmlformats.org/officeDocument/2006/relationships/slideLayout" Target="../slideLayouts/slideLayout6.xml"/><Relationship Id="rId238" Type="http://schemas.openxmlformats.org/officeDocument/2006/relationships/slideLayout" Target="../slideLayouts/slideLayout238.xml"/><Relationship Id="rId445" Type="http://schemas.openxmlformats.org/officeDocument/2006/relationships/slideLayout" Target="../slideLayouts/slideLayout445.xml"/><Relationship Id="rId652" Type="http://schemas.openxmlformats.org/officeDocument/2006/relationships/slideLayout" Target="../slideLayouts/slideLayout652.xml"/><Relationship Id="rId291" Type="http://schemas.openxmlformats.org/officeDocument/2006/relationships/slideLayout" Target="../slideLayouts/slideLayout291.xml"/><Relationship Id="rId305" Type="http://schemas.openxmlformats.org/officeDocument/2006/relationships/slideLayout" Target="../slideLayouts/slideLayout305.xml"/><Relationship Id="rId512" Type="http://schemas.openxmlformats.org/officeDocument/2006/relationships/slideLayout" Target="../slideLayouts/slideLayout512.xml"/><Relationship Id="rId957" Type="http://schemas.openxmlformats.org/officeDocument/2006/relationships/slideLayout" Target="../slideLayouts/slideLayout957.xml"/><Relationship Id="rId86" Type="http://schemas.openxmlformats.org/officeDocument/2006/relationships/slideLayout" Target="../slideLayouts/slideLayout86.xml"/><Relationship Id="rId151" Type="http://schemas.openxmlformats.org/officeDocument/2006/relationships/slideLayout" Target="../slideLayouts/slideLayout151.xml"/><Relationship Id="rId389" Type="http://schemas.openxmlformats.org/officeDocument/2006/relationships/slideLayout" Target="../slideLayouts/slideLayout389.xml"/><Relationship Id="rId596" Type="http://schemas.openxmlformats.org/officeDocument/2006/relationships/slideLayout" Target="../slideLayouts/slideLayout596.xml"/><Relationship Id="rId817" Type="http://schemas.openxmlformats.org/officeDocument/2006/relationships/slideLayout" Target="../slideLayouts/slideLayout817.xml"/><Relationship Id="rId1002" Type="http://schemas.openxmlformats.org/officeDocument/2006/relationships/slideLayout" Target="../slideLayouts/slideLayout1002.xml"/><Relationship Id="rId249" Type="http://schemas.openxmlformats.org/officeDocument/2006/relationships/slideLayout" Target="../slideLayouts/slideLayout249.xml"/><Relationship Id="rId456" Type="http://schemas.openxmlformats.org/officeDocument/2006/relationships/slideLayout" Target="../slideLayouts/slideLayout456.xml"/><Relationship Id="rId663" Type="http://schemas.openxmlformats.org/officeDocument/2006/relationships/slideLayout" Target="../slideLayouts/slideLayout663.xml"/><Relationship Id="rId870" Type="http://schemas.openxmlformats.org/officeDocument/2006/relationships/slideLayout" Target="../slideLayouts/slideLayout870.xml"/><Relationship Id="rId13" Type="http://schemas.openxmlformats.org/officeDocument/2006/relationships/slideLayout" Target="../slideLayouts/slideLayout13.xml"/><Relationship Id="rId109" Type="http://schemas.openxmlformats.org/officeDocument/2006/relationships/slideLayout" Target="../slideLayouts/slideLayout109.xml"/><Relationship Id="rId316" Type="http://schemas.openxmlformats.org/officeDocument/2006/relationships/slideLayout" Target="../slideLayouts/slideLayout316.xml"/><Relationship Id="rId523" Type="http://schemas.openxmlformats.org/officeDocument/2006/relationships/slideLayout" Target="../slideLayouts/slideLayout523.xml"/><Relationship Id="rId968" Type="http://schemas.openxmlformats.org/officeDocument/2006/relationships/slideLayout" Target="../slideLayouts/slideLayout968.xml"/><Relationship Id="rId97" Type="http://schemas.openxmlformats.org/officeDocument/2006/relationships/slideLayout" Target="../slideLayouts/slideLayout97.xml"/><Relationship Id="rId730" Type="http://schemas.openxmlformats.org/officeDocument/2006/relationships/slideLayout" Target="../slideLayouts/slideLayout730.xml"/><Relationship Id="rId828" Type="http://schemas.openxmlformats.org/officeDocument/2006/relationships/slideLayout" Target="../slideLayouts/slideLayout828.xml"/><Relationship Id="rId1013" Type="http://schemas.openxmlformats.org/officeDocument/2006/relationships/slideLayout" Target="../slideLayouts/slideLayout1013.xml"/><Relationship Id="rId162" Type="http://schemas.openxmlformats.org/officeDocument/2006/relationships/slideLayout" Target="../slideLayouts/slideLayout162.xml"/><Relationship Id="rId467" Type="http://schemas.openxmlformats.org/officeDocument/2006/relationships/slideLayout" Target="../slideLayouts/slideLayout467.xml"/><Relationship Id="rId674" Type="http://schemas.openxmlformats.org/officeDocument/2006/relationships/slideLayout" Target="../slideLayouts/slideLayout674.xml"/><Relationship Id="rId881" Type="http://schemas.openxmlformats.org/officeDocument/2006/relationships/slideLayout" Target="../slideLayouts/slideLayout881.xml"/><Relationship Id="rId979" Type="http://schemas.openxmlformats.org/officeDocument/2006/relationships/slideLayout" Target="../slideLayouts/slideLayout979.xml"/><Relationship Id="rId24" Type="http://schemas.openxmlformats.org/officeDocument/2006/relationships/slideLayout" Target="../slideLayouts/slideLayout24.xml"/><Relationship Id="rId327" Type="http://schemas.openxmlformats.org/officeDocument/2006/relationships/slideLayout" Target="../slideLayouts/slideLayout327.xml"/><Relationship Id="rId534" Type="http://schemas.openxmlformats.org/officeDocument/2006/relationships/slideLayout" Target="../slideLayouts/slideLayout534.xml"/><Relationship Id="rId741" Type="http://schemas.openxmlformats.org/officeDocument/2006/relationships/slideLayout" Target="../slideLayouts/slideLayout741.xml"/><Relationship Id="rId839" Type="http://schemas.openxmlformats.org/officeDocument/2006/relationships/slideLayout" Target="../slideLayouts/slideLayout839.xml"/><Relationship Id="rId173" Type="http://schemas.openxmlformats.org/officeDocument/2006/relationships/slideLayout" Target="../slideLayouts/slideLayout173.xml"/><Relationship Id="rId380" Type="http://schemas.openxmlformats.org/officeDocument/2006/relationships/slideLayout" Target="../slideLayouts/slideLayout380.xml"/><Relationship Id="rId601" Type="http://schemas.openxmlformats.org/officeDocument/2006/relationships/slideLayout" Target="../slideLayouts/slideLayout601.xml"/><Relationship Id="rId240" Type="http://schemas.openxmlformats.org/officeDocument/2006/relationships/slideLayout" Target="../slideLayouts/slideLayout240.xml"/><Relationship Id="rId478" Type="http://schemas.openxmlformats.org/officeDocument/2006/relationships/slideLayout" Target="../slideLayouts/slideLayout478.xml"/><Relationship Id="rId685" Type="http://schemas.openxmlformats.org/officeDocument/2006/relationships/slideLayout" Target="../slideLayouts/slideLayout685.xml"/><Relationship Id="rId892" Type="http://schemas.openxmlformats.org/officeDocument/2006/relationships/slideLayout" Target="../slideLayouts/slideLayout892.xml"/><Relationship Id="rId906" Type="http://schemas.openxmlformats.org/officeDocument/2006/relationships/slideLayout" Target="../slideLayouts/slideLayout906.xml"/><Relationship Id="rId35" Type="http://schemas.openxmlformats.org/officeDocument/2006/relationships/slideLayout" Target="../slideLayouts/slideLayout35.xml"/><Relationship Id="rId100" Type="http://schemas.openxmlformats.org/officeDocument/2006/relationships/slideLayout" Target="../slideLayouts/slideLayout100.xml"/><Relationship Id="rId338" Type="http://schemas.openxmlformats.org/officeDocument/2006/relationships/slideLayout" Target="../slideLayouts/slideLayout338.xml"/><Relationship Id="rId545" Type="http://schemas.openxmlformats.org/officeDocument/2006/relationships/slideLayout" Target="../slideLayouts/slideLayout545.xml"/><Relationship Id="rId752" Type="http://schemas.openxmlformats.org/officeDocument/2006/relationships/slideLayout" Target="../slideLayouts/slideLayout752.xml"/><Relationship Id="rId184" Type="http://schemas.openxmlformats.org/officeDocument/2006/relationships/slideLayout" Target="../slideLayouts/slideLayout184.xml"/><Relationship Id="rId391" Type="http://schemas.openxmlformats.org/officeDocument/2006/relationships/slideLayout" Target="../slideLayouts/slideLayout391.xml"/><Relationship Id="rId405" Type="http://schemas.openxmlformats.org/officeDocument/2006/relationships/slideLayout" Target="../slideLayouts/slideLayout405.xml"/><Relationship Id="rId612" Type="http://schemas.openxmlformats.org/officeDocument/2006/relationships/slideLayout" Target="../slideLayouts/slideLayout612.xml"/><Relationship Id="rId251" Type="http://schemas.openxmlformats.org/officeDocument/2006/relationships/slideLayout" Target="../slideLayouts/slideLayout251.xml"/><Relationship Id="rId489" Type="http://schemas.openxmlformats.org/officeDocument/2006/relationships/slideLayout" Target="../slideLayouts/slideLayout489.xml"/><Relationship Id="rId696" Type="http://schemas.openxmlformats.org/officeDocument/2006/relationships/slideLayout" Target="../slideLayouts/slideLayout696.xml"/><Relationship Id="rId917" Type="http://schemas.openxmlformats.org/officeDocument/2006/relationships/slideLayout" Target="../slideLayouts/slideLayout917.xml"/><Relationship Id="rId46" Type="http://schemas.openxmlformats.org/officeDocument/2006/relationships/slideLayout" Target="../slideLayouts/slideLayout46.xml"/><Relationship Id="rId349" Type="http://schemas.openxmlformats.org/officeDocument/2006/relationships/slideLayout" Target="../slideLayouts/slideLayout349.xml"/><Relationship Id="rId556" Type="http://schemas.openxmlformats.org/officeDocument/2006/relationships/slideLayout" Target="../slideLayouts/slideLayout556.xml"/><Relationship Id="rId763" Type="http://schemas.openxmlformats.org/officeDocument/2006/relationships/slideLayout" Target="../slideLayouts/slideLayout763.xml"/><Relationship Id="rId111" Type="http://schemas.openxmlformats.org/officeDocument/2006/relationships/slideLayout" Target="../slideLayouts/slideLayout111.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416" Type="http://schemas.openxmlformats.org/officeDocument/2006/relationships/slideLayout" Target="../slideLayouts/slideLayout416.xml"/><Relationship Id="rId970" Type="http://schemas.openxmlformats.org/officeDocument/2006/relationships/slideLayout" Target="../slideLayouts/slideLayout970.xml"/><Relationship Id="rId623" Type="http://schemas.openxmlformats.org/officeDocument/2006/relationships/slideLayout" Target="../slideLayouts/slideLayout623.xml"/><Relationship Id="rId830" Type="http://schemas.openxmlformats.org/officeDocument/2006/relationships/slideLayout" Target="../slideLayouts/slideLayout830.xml"/><Relationship Id="rId928" Type="http://schemas.openxmlformats.org/officeDocument/2006/relationships/slideLayout" Target="../slideLayouts/slideLayout928.xml"/><Relationship Id="rId57" Type="http://schemas.openxmlformats.org/officeDocument/2006/relationships/slideLayout" Target="../slideLayouts/slideLayout57.xml"/><Relationship Id="rId262" Type="http://schemas.openxmlformats.org/officeDocument/2006/relationships/slideLayout" Target="../slideLayouts/slideLayout262.xml"/><Relationship Id="rId567" Type="http://schemas.openxmlformats.org/officeDocument/2006/relationships/slideLayout" Target="../slideLayouts/slideLayout567.xml"/><Relationship Id="rId122" Type="http://schemas.openxmlformats.org/officeDocument/2006/relationships/slideLayout" Target="../slideLayouts/slideLayout122.xml"/><Relationship Id="rId774" Type="http://schemas.openxmlformats.org/officeDocument/2006/relationships/slideLayout" Target="../slideLayouts/slideLayout774.xml"/><Relationship Id="rId981" Type="http://schemas.openxmlformats.org/officeDocument/2006/relationships/slideLayout" Target="../slideLayouts/slideLayout981.xml"/><Relationship Id="rId427" Type="http://schemas.openxmlformats.org/officeDocument/2006/relationships/slideLayout" Target="../slideLayouts/slideLayout427.xml"/><Relationship Id="rId634" Type="http://schemas.openxmlformats.org/officeDocument/2006/relationships/slideLayout" Target="../slideLayouts/slideLayout634.xml"/><Relationship Id="rId841" Type="http://schemas.openxmlformats.org/officeDocument/2006/relationships/slideLayout" Target="../slideLayouts/slideLayout841.xml"/><Relationship Id="rId273" Type="http://schemas.openxmlformats.org/officeDocument/2006/relationships/slideLayout" Target="../slideLayouts/slideLayout273.xml"/><Relationship Id="rId480" Type="http://schemas.openxmlformats.org/officeDocument/2006/relationships/slideLayout" Target="../slideLayouts/slideLayout480.xml"/><Relationship Id="rId701" Type="http://schemas.openxmlformats.org/officeDocument/2006/relationships/slideLayout" Target="../slideLayouts/slideLayout701.xml"/><Relationship Id="rId939" Type="http://schemas.openxmlformats.org/officeDocument/2006/relationships/slideLayout" Target="../slideLayouts/slideLayout939.xml"/><Relationship Id="rId68" Type="http://schemas.openxmlformats.org/officeDocument/2006/relationships/slideLayout" Target="../slideLayouts/slideLayout68.xml"/><Relationship Id="rId133" Type="http://schemas.openxmlformats.org/officeDocument/2006/relationships/slideLayout" Target="../slideLayouts/slideLayout133.xml"/><Relationship Id="rId340" Type="http://schemas.openxmlformats.org/officeDocument/2006/relationships/slideLayout" Target="../slideLayouts/slideLayout340.xml"/><Relationship Id="rId578" Type="http://schemas.openxmlformats.org/officeDocument/2006/relationships/slideLayout" Target="../slideLayouts/slideLayout578.xml"/><Relationship Id="rId785" Type="http://schemas.openxmlformats.org/officeDocument/2006/relationships/slideLayout" Target="../slideLayouts/slideLayout785.xml"/><Relationship Id="rId992" Type="http://schemas.openxmlformats.org/officeDocument/2006/relationships/slideLayout" Target="../slideLayouts/slideLayout992.xml"/><Relationship Id="rId200" Type="http://schemas.openxmlformats.org/officeDocument/2006/relationships/slideLayout" Target="../slideLayouts/slideLayout200.xml"/><Relationship Id="rId438" Type="http://schemas.openxmlformats.org/officeDocument/2006/relationships/slideLayout" Target="../slideLayouts/slideLayout438.xml"/><Relationship Id="rId645" Type="http://schemas.openxmlformats.org/officeDocument/2006/relationships/slideLayout" Target="../slideLayouts/slideLayout645.xml"/><Relationship Id="rId852" Type="http://schemas.openxmlformats.org/officeDocument/2006/relationships/slideLayout" Target="../slideLayouts/slideLayout852.xml"/><Relationship Id="rId284" Type="http://schemas.openxmlformats.org/officeDocument/2006/relationships/slideLayout" Target="../slideLayouts/slideLayout284.xml"/><Relationship Id="rId491" Type="http://schemas.openxmlformats.org/officeDocument/2006/relationships/slideLayout" Target="../slideLayouts/slideLayout491.xml"/><Relationship Id="rId505" Type="http://schemas.openxmlformats.org/officeDocument/2006/relationships/slideLayout" Target="../slideLayouts/slideLayout505.xml"/><Relationship Id="rId712" Type="http://schemas.openxmlformats.org/officeDocument/2006/relationships/slideLayout" Target="../slideLayouts/slideLayout712.xml"/><Relationship Id="rId79" Type="http://schemas.openxmlformats.org/officeDocument/2006/relationships/slideLayout" Target="../slideLayouts/slideLayout79.xml"/><Relationship Id="rId144" Type="http://schemas.openxmlformats.org/officeDocument/2006/relationships/slideLayout" Target="../slideLayouts/slideLayout144.xml"/><Relationship Id="rId589" Type="http://schemas.openxmlformats.org/officeDocument/2006/relationships/slideLayout" Target="../slideLayouts/slideLayout589.xml"/><Relationship Id="rId796" Type="http://schemas.openxmlformats.org/officeDocument/2006/relationships/slideLayout" Target="../slideLayouts/slideLayout796.xml"/><Relationship Id="rId351" Type="http://schemas.openxmlformats.org/officeDocument/2006/relationships/slideLayout" Target="../slideLayouts/slideLayout351.xml"/><Relationship Id="rId449" Type="http://schemas.openxmlformats.org/officeDocument/2006/relationships/slideLayout" Target="../slideLayouts/slideLayout449.xml"/><Relationship Id="rId656" Type="http://schemas.openxmlformats.org/officeDocument/2006/relationships/slideLayout" Target="../slideLayouts/slideLayout656.xml"/><Relationship Id="rId863" Type="http://schemas.openxmlformats.org/officeDocument/2006/relationships/slideLayout" Target="../slideLayouts/slideLayout863.xml"/><Relationship Id="rId211" Type="http://schemas.openxmlformats.org/officeDocument/2006/relationships/slideLayout" Target="../slideLayouts/slideLayout211.xml"/><Relationship Id="rId295" Type="http://schemas.openxmlformats.org/officeDocument/2006/relationships/slideLayout" Target="../slideLayouts/slideLayout295.xml"/><Relationship Id="rId309" Type="http://schemas.openxmlformats.org/officeDocument/2006/relationships/slideLayout" Target="../slideLayouts/slideLayout309.xml"/><Relationship Id="rId516" Type="http://schemas.openxmlformats.org/officeDocument/2006/relationships/slideLayout" Target="../slideLayouts/slideLayout516.xml"/><Relationship Id="rId723" Type="http://schemas.openxmlformats.org/officeDocument/2006/relationships/slideLayout" Target="../slideLayouts/slideLayout723.xml"/><Relationship Id="rId930" Type="http://schemas.openxmlformats.org/officeDocument/2006/relationships/slideLayout" Target="../slideLayouts/slideLayout930.xml"/><Relationship Id="rId1006" Type="http://schemas.openxmlformats.org/officeDocument/2006/relationships/slideLayout" Target="../slideLayouts/slideLayout1006.xml"/><Relationship Id="rId155" Type="http://schemas.openxmlformats.org/officeDocument/2006/relationships/slideLayout" Target="../slideLayouts/slideLayout155.xml"/><Relationship Id="rId362" Type="http://schemas.openxmlformats.org/officeDocument/2006/relationships/slideLayout" Target="../slideLayouts/slideLayout362.xml"/><Relationship Id="rId222" Type="http://schemas.openxmlformats.org/officeDocument/2006/relationships/slideLayout" Target="../slideLayouts/slideLayout222.xml"/><Relationship Id="rId667" Type="http://schemas.openxmlformats.org/officeDocument/2006/relationships/slideLayout" Target="../slideLayouts/slideLayout667.xml"/><Relationship Id="rId874" Type="http://schemas.openxmlformats.org/officeDocument/2006/relationships/slideLayout" Target="../slideLayouts/slideLayout874.xml"/><Relationship Id="rId17" Type="http://schemas.openxmlformats.org/officeDocument/2006/relationships/slideLayout" Target="../slideLayouts/slideLayout17.xml"/><Relationship Id="rId527" Type="http://schemas.openxmlformats.org/officeDocument/2006/relationships/slideLayout" Target="../slideLayouts/slideLayout527.xml"/><Relationship Id="rId734" Type="http://schemas.openxmlformats.org/officeDocument/2006/relationships/slideLayout" Target="../slideLayouts/slideLayout734.xml"/><Relationship Id="rId941" Type="http://schemas.openxmlformats.org/officeDocument/2006/relationships/slideLayout" Target="../slideLayouts/slideLayout941.xml"/><Relationship Id="rId70" Type="http://schemas.openxmlformats.org/officeDocument/2006/relationships/slideLayout" Target="../slideLayouts/slideLayout70.xml"/><Relationship Id="rId166" Type="http://schemas.openxmlformats.org/officeDocument/2006/relationships/slideLayout" Target="../slideLayouts/slideLayout166.xml"/><Relationship Id="rId373" Type="http://schemas.openxmlformats.org/officeDocument/2006/relationships/slideLayout" Target="../slideLayouts/slideLayout373.xml"/><Relationship Id="rId580" Type="http://schemas.openxmlformats.org/officeDocument/2006/relationships/slideLayout" Target="../slideLayouts/slideLayout580.xml"/><Relationship Id="rId801" Type="http://schemas.openxmlformats.org/officeDocument/2006/relationships/slideLayout" Target="../slideLayouts/slideLayout801.xml"/><Relationship Id="rId1017" Type="http://schemas.openxmlformats.org/officeDocument/2006/relationships/slideLayout" Target="../slideLayouts/slideLayout1017.xml"/><Relationship Id="rId1" Type="http://schemas.openxmlformats.org/officeDocument/2006/relationships/slideLayout" Target="../slideLayouts/slideLayout1.xml"/><Relationship Id="rId233" Type="http://schemas.openxmlformats.org/officeDocument/2006/relationships/slideLayout" Target="../slideLayouts/slideLayout233.xml"/><Relationship Id="rId440" Type="http://schemas.openxmlformats.org/officeDocument/2006/relationships/slideLayout" Target="../slideLayouts/slideLayout440.xml"/><Relationship Id="rId678" Type="http://schemas.openxmlformats.org/officeDocument/2006/relationships/slideLayout" Target="../slideLayouts/slideLayout678.xml"/><Relationship Id="rId885" Type="http://schemas.openxmlformats.org/officeDocument/2006/relationships/slideLayout" Target="../slideLayouts/slideLayout885.xml"/><Relationship Id="rId28" Type="http://schemas.openxmlformats.org/officeDocument/2006/relationships/slideLayout" Target="../slideLayouts/slideLayout28.xml"/><Relationship Id="rId300" Type="http://schemas.openxmlformats.org/officeDocument/2006/relationships/slideLayout" Target="../slideLayouts/slideLayout300.xml"/><Relationship Id="rId538" Type="http://schemas.openxmlformats.org/officeDocument/2006/relationships/slideLayout" Target="../slideLayouts/slideLayout538.xml"/><Relationship Id="rId745" Type="http://schemas.openxmlformats.org/officeDocument/2006/relationships/slideLayout" Target="../slideLayouts/slideLayout745.xml"/><Relationship Id="rId952" Type="http://schemas.openxmlformats.org/officeDocument/2006/relationships/slideLayout" Target="../slideLayouts/slideLayout952.xml"/><Relationship Id="rId81" Type="http://schemas.openxmlformats.org/officeDocument/2006/relationships/slideLayout" Target="../slideLayouts/slideLayout81.xml"/><Relationship Id="rId177" Type="http://schemas.openxmlformats.org/officeDocument/2006/relationships/slideLayout" Target="../slideLayouts/slideLayout177.xml"/><Relationship Id="rId384" Type="http://schemas.openxmlformats.org/officeDocument/2006/relationships/slideLayout" Target="../slideLayouts/slideLayout384.xml"/><Relationship Id="rId591" Type="http://schemas.openxmlformats.org/officeDocument/2006/relationships/slideLayout" Target="../slideLayouts/slideLayout591.xml"/><Relationship Id="rId605" Type="http://schemas.openxmlformats.org/officeDocument/2006/relationships/slideLayout" Target="../slideLayouts/slideLayout605.xml"/><Relationship Id="rId812" Type="http://schemas.openxmlformats.org/officeDocument/2006/relationships/slideLayout" Target="../slideLayouts/slideLayout812.xml"/><Relationship Id="rId244" Type="http://schemas.openxmlformats.org/officeDocument/2006/relationships/slideLayout" Target="../slideLayouts/slideLayout244.xml"/><Relationship Id="rId689" Type="http://schemas.openxmlformats.org/officeDocument/2006/relationships/slideLayout" Target="../slideLayouts/slideLayout689.xml"/><Relationship Id="rId896" Type="http://schemas.openxmlformats.org/officeDocument/2006/relationships/slideLayout" Target="../slideLayouts/slideLayout896.xml"/><Relationship Id="rId39" Type="http://schemas.openxmlformats.org/officeDocument/2006/relationships/slideLayout" Target="../slideLayouts/slideLayout39.xml"/><Relationship Id="rId451" Type="http://schemas.openxmlformats.org/officeDocument/2006/relationships/slideLayout" Target="../slideLayouts/slideLayout451.xml"/><Relationship Id="rId549" Type="http://schemas.openxmlformats.org/officeDocument/2006/relationships/slideLayout" Target="../slideLayouts/slideLayout549.xml"/><Relationship Id="rId756" Type="http://schemas.openxmlformats.org/officeDocument/2006/relationships/slideLayout" Target="../slideLayouts/slideLayout756.xml"/><Relationship Id="rId104" Type="http://schemas.openxmlformats.org/officeDocument/2006/relationships/slideLayout" Target="../slideLayouts/slideLayout104.xml"/><Relationship Id="rId188" Type="http://schemas.openxmlformats.org/officeDocument/2006/relationships/slideLayout" Target="../slideLayouts/slideLayout188.xml"/><Relationship Id="rId311" Type="http://schemas.openxmlformats.org/officeDocument/2006/relationships/slideLayout" Target="../slideLayouts/slideLayout311.xml"/><Relationship Id="rId395" Type="http://schemas.openxmlformats.org/officeDocument/2006/relationships/slideLayout" Target="../slideLayouts/slideLayout395.xml"/><Relationship Id="rId409" Type="http://schemas.openxmlformats.org/officeDocument/2006/relationships/slideLayout" Target="../slideLayouts/slideLayout409.xml"/><Relationship Id="rId963" Type="http://schemas.openxmlformats.org/officeDocument/2006/relationships/slideLayout" Target="../slideLayouts/slideLayout963.xml"/><Relationship Id="rId92" Type="http://schemas.openxmlformats.org/officeDocument/2006/relationships/slideLayout" Target="../slideLayouts/slideLayout92.xml"/><Relationship Id="rId616" Type="http://schemas.openxmlformats.org/officeDocument/2006/relationships/slideLayout" Target="../slideLayouts/slideLayout616.xml"/><Relationship Id="rId823" Type="http://schemas.openxmlformats.org/officeDocument/2006/relationships/slideLayout" Target="../slideLayouts/slideLayout823.xml"/><Relationship Id="rId255" Type="http://schemas.openxmlformats.org/officeDocument/2006/relationships/slideLayout" Target="../slideLayouts/slideLayout255.xml"/><Relationship Id="rId462" Type="http://schemas.openxmlformats.org/officeDocument/2006/relationships/slideLayout" Target="../slideLayouts/slideLayout462.xml"/><Relationship Id="rId115" Type="http://schemas.openxmlformats.org/officeDocument/2006/relationships/slideLayout" Target="../slideLayouts/slideLayout115.xml"/><Relationship Id="rId322" Type="http://schemas.openxmlformats.org/officeDocument/2006/relationships/slideLayout" Target="../slideLayouts/slideLayout322.xml"/><Relationship Id="rId767" Type="http://schemas.openxmlformats.org/officeDocument/2006/relationships/slideLayout" Target="../slideLayouts/slideLayout767.xml"/><Relationship Id="rId974" Type="http://schemas.openxmlformats.org/officeDocument/2006/relationships/slideLayout" Target="../slideLayouts/slideLayout974.xml"/><Relationship Id="rId199" Type="http://schemas.openxmlformats.org/officeDocument/2006/relationships/slideLayout" Target="../slideLayouts/slideLayout199.xml"/><Relationship Id="rId627" Type="http://schemas.openxmlformats.org/officeDocument/2006/relationships/slideLayout" Target="../slideLayouts/slideLayout627.xml"/><Relationship Id="rId834" Type="http://schemas.openxmlformats.org/officeDocument/2006/relationships/slideLayout" Target="../slideLayouts/slideLayout834.xml"/><Relationship Id="rId266" Type="http://schemas.openxmlformats.org/officeDocument/2006/relationships/slideLayout" Target="../slideLayouts/slideLayout266.xml"/><Relationship Id="rId473" Type="http://schemas.openxmlformats.org/officeDocument/2006/relationships/slideLayout" Target="../slideLayouts/slideLayout473.xml"/><Relationship Id="rId680" Type="http://schemas.openxmlformats.org/officeDocument/2006/relationships/slideLayout" Target="../slideLayouts/slideLayout680.xml"/><Relationship Id="rId901" Type="http://schemas.openxmlformats.org/officeDocument/2006/relationships/slideLayout" Target="../slideLayouts/slideLayout901.xml"/><Relationship Id="rId30" Type="http://schemas.openxmlformats.org/officeDocument/2006/relationships/slideLayout" Target="../slideLayouts/slideLayout30.xml"/><Relationship Id="rId126" Type="http://schemas.openxmlformats.org/officeDocument/2006/relationships/slideLayout" Target="../slideLayouts/slideLayout126.xml"/><Relationship Id="rId333" Type="http://schemas.openxmlformats.org/officeDocument/2006/relationships/slideLayout" Target="../slideLayouts/slideLayout333.xml"/><Relationship Id="rId540" Type="http://schemas.openxmlformats.org/officeDocument/2006/relationships/slideLayout" Target="../slideLayouts/slideLayout540.xml"/><Relationship Id="rId778" Type="http://schemas.openxmlformats.org/officeDocument/2006/relationships/slideLayout" Target="../slideLayouts/slideLayout778.xml"/><Relationship Id="rId985" Type="http://schemas.openxmlformats.org/officeDocument/2006/relationships/slideLayout" Target="../slideLayouts/slideLayout985.xml"/><Relationship Id="rId638" Type="http://schemas.openxmlformats.org/officeDocument/2006/relationships/slideLayout" Target="../slideLayouts/slideLayout638.xml"/><Relationship Id="rId845" Type="http://schemas.openxmlformats.org/officeDocument/2006/relationships/slideLayout" Target="../slideLayouts/slideLayout845.xml"/><Relationship Id="rId277" Type="http://schemas.openxmlformats.org/officeDocument/2006/relationships/slideLayout" Target="../slideLayouts/slideLayout277.xml"/><Relationship Id="rId400" Type="http://schemas.openxmlformats.org/officeDocument/2006/relationships/slideLayout" Target="../slideLayouts/slideLayout400.xml"/><Relationship Id="rId484" Type="http://schemas.openxmlformats.org/officeDocument/2006/relationships/slideLayout" Target="../slideLayouts/slideLayout484.xml"/><Relationship Id="rId705" Type="http://schemas.openxmlformats.org/officeDocument/2006/relationships/slideLayout" Target="../slideLayouts/slideLayout705.xml"/><Relationship Id="rId137" Type="http://schemas.openxmlformats.org/officeDocument/2006/relationships/slideLayout" Target="../slideLayouts/slideLayout137.xml"/><Relationship Id="rId344" Type="http://schemas.openxmlformats.org/officeDocument/2006/relationships/slideLayout" Target="../slideLayouts/slideLayout344.xml"/><Relationship Id="rId691" Type="http://schemas.openxmlformats.org/officeDocument/2006/relationships/slideLayout" Target="../slideLayouts/slideLayout691.xml"/><Relationship Id="rId789" Type="http://schemas.openxmlformats.org/officeDocument/2006/relationships/slideLayout" Target="../slideLayouts/slideLayout789.xml"/><Relationship Id="rId912" Type="http://schemas.openxmlformats.org/officeDocument/2006/relationships/slideLayout" Target="../slideLayouts/slideLayout912.xml"/><Relationship Id="rId996" Type="http://schemas.openxmlformats.org/officeDocument/2006/relationships/slideLayout" Target="../slideLayouts/slideLayout996.xml"/><Relationship Id="rId41" Type="http://schemas.openxmlformats.org/officeDocument/2006/relationships/slideLayout" Target="../slideLayouts/slideLayout41.xml"/><Relationship Id="rId551" Type="http://schemas.openxmlformats.org/officeDocument/2006/relationships/slideLayout" Target="../slideLayouts/slideLayout551.xml"/><Relationship Id="rId649" Type="http://schemas.openxmlformats.org/officeDocument/2006/relationships/slideLayout" Target="../slideLayouts/slideLayout649.xml"/><Relationship Id="rId856" Type="http://schemas.openxmlformats.org/officeDocument/2006/relationships/slideLayout" Target="../slideLayouts/slideLayout856.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288" Type="http://schemas.openxmlformats.org/officeDocument/2006/relationships/slideLayout" Target="../slideLayouts/slideLayout288.xml"/><Relationship Id="rId411" Type="http://schemas.openxmlformats.org/officeDocument/2006/relationships/slideLayout" Target="../slideLayouts/slideLayout411.xml"/><Relationship Id="rId509" Type="http://schemas.openxmlformats.org/officeDocument/2006/relationships/slideLayout" Target="../slideLayouts/slideLayout509.xml"/><Relationship Id="rId495" Type="http://schemas.openxmlformats.org/officeDocument/2006/relationships/slideLayout" Target="../slideLayouts/slideLayout495.xml"/><Relationship Id="rId716" Type="http://schemas.openxmlformats.org/officeDocument/2006/relationships/slideLayout" Target="../slideLayouts/slideLayout716.xml"/><Relationship Id="rId923" Type="http://schemas.openxmlformats.org/officeDocument/2006/relationships/slideLayout" Target="../slideLayouts/slideLayout923.xml"/><Relationship Id="rId52" Type="http://schemas.openxmlformats.org/officeDocument/2006/relationships/slideLayout" Target="../slideLayouts/slideLayout52.xml"/><Relationship Id="rId148" Type="http://schemas.openxmlformats.org/officeDocument/2006/relationships/slideLayout" Target="../slideLayouts/slideLayout148.xml"/><Relationship Id="rId355" Type="http://schemas.openxmlformats.org/officeDocument/2006/relationships/slideLayout" Target="../slideLayouts/slideLayout355.xml"/><Relationship Id="rId562" Type="http://schemas.openxmlformats.org/officeDocument/2006/relationships/slideLayout" Target="../slideLayouts/slideLayout562.xml"/><Relationship Id="rId215" Type="http://schemas.openxmlformats.org/officeDocument/2006/relationships/slideLayout" Target="../slideLayouts/slideLayout215.xml"/><Relationship Id="rId422" Type="http://schemas.openxmlformats.org/officeDocument/2006/relationships/slideLayout" Target="../slideLayouts/slideLayout422.xml"/><Relationship Id="rId867" Type="http://schemas.openxmlformats.org/officeDocument/2006/relationships/slideLayout" Target="../slideLayouts/slideLayout867.xml"/><Relationship Id="rId299" Type="http://schemas.openxmlformats.org/officeDocument/2006/relationships/slideLayout" Target="../slideLayouts/slideLayout299.xml"/><Relationship Id="rId727" Type="http://schemas.openxmlformats.org/officeDocument/2006/relationships/slideLayout" Target="../slideLayouts/slideLayout727.xml"/><Relationship Id="rId934" Type="http://schemas.openxmlformats.org/officeDocument/2006/relationships/slideLayout" Target="../slideLayouts/slideLayout934.xml"/><Relationship Id="rId63" Type="http://schemas.openxmlformats.org/officeDocument/2006/relationships/slideLayout" Target="../slideLayouts/slideLayout63.xml"/><Relationship Id="rId159" Type="http://schemas.openxmlformats.org/officeDocument/2006/relationships/slideLayout" Target="../slideLayouts/slideLayout159.xml"/><Relationship Id="rId366" Type="http://schemas.openxmlformats.org/officeDocument/2006/relationships/slideLayout" Target="../slideLayouts/slideLayout366.xml"/><Relationship Id="rId573" Type="http://schemas.openxmlformats.org/officeDocument/2006/relationships/slideLayout" Target="../slideLayouts/slideLayout573.xml"/><Relationship Id="rId780" Type="http://schemas.openxmlformats.org/officeDocument/2006/relationships/slideLayout" Target="../slideLayouts/slideLayout780.xml"/><Relationship Id="rId226" Type="http://schemas.openxmlformats.org/officeDocument/2006/relationships/slideLayout" Target="../slideLayouts/slideLayout226.xml"/><Relationship Id="rId433" Type="http://schemas.openxmlformats.org/officeDocument/2006/relationships/slideLayout" Target="../slideLayouts/slideLayout433.xml"/><Relationship Id="rId878" Type="http://schemas.openxmlformats.org/officeDocument/2006/relationships/slideLayout" Target="../slideLayouts/slideLayout878.xml"/><Relationship Id="rId640" Type="http://schemas.openxmlformats.org/officeDocument/2006/relationships/slideLayout" Target="../slideLayouts/slideLayout640.xml"/><Relationship Id="rId738" Type="http://schemas.openxmlformats.org/officeDocument/2006/relationships/slideLayout" Target="../slideLayouts/slideLayout738.xml"/><Relationship Id="rId945" Type="http://schemas.openxmlformats.org/officeDocument/2006/relationships/slideLayout" Target="../slideLayouts/slideLayout945.xml"/><Relationship Id="rId74" Type="http://schemas.openxmlformats.org/officeDocument/2006/relationships/slideLayout" Target="../slideLayouts/slideLayout74.xml"/><Relationship Id="rId377" Type="http://schemas.openxmlformats.org/officeDocument/2006/relationships/slideLayout" Target="../slideLayouts/slideLayout377.xml"/><Relationship Id="rId500" Type="http://schemas.openxmlformats.org/officeDocument/2006/relationships/slideLayout" Target="../slideLayouts/slideLayout500.xml"/><Relationship Id="rId584" Type="http://schemas.openxmlformats.org/officeDocument/2006/relationships/slideLayout" Target="../slideLayouts/slideLayout584.xml"/><Relationship Id="rId805" Type="http://schemas.openxmlformats.org/officeDocument/2006/relationships/slideLayout" Target="../slideLayouts/slideLayout805.xml"/><Relationship Id="rId5" Type="http://schemas.openxmlformats.org/officeDocument/2006/relationships/slideLayout" Target="../slideLayouts/slideLayout5.xml"/><Relationship Id="rId237" Type="http://schemas.openxmlformats.org/officeDocument/2006/relationships/slideLayout" Target="../slideLayouts/slideLayout237.xml"/><Relationship Id="rId791" Type="http://schemas.openxmlformats.org/officeDocument/2006/relationships/slideLayout" Target="../slideLayouts/slideLayout791.xml"/><Relationship Id="rId889" Type="http://schemas.openxmlformats.org/officeDocument/2006/relationships/slideLayout" Target="../slideLayouts/slideLayout889.xml"/><Relationship Id="rId444" Type="http://schemas.openxmlformats.org/officeDocument/2006/relationships/slideLayout" Target="../slideLayouts/slideLayout444.xml"/><Relationship Id="rId651" Type="http://schemas.openxmlformats.org/officeDocument/2006/relationships/slideLayout" Target="../slideLayouts/slideLayout651.xml"/><Relationship Id="rId749" Type="http://schemas.openxmlformats.org/officeDocument/2006/relationships/slideLayout" Target="../slideLayouts/slideLayout749.xml"/><Relationship Id="rId290" Type="http://schemas.openxmlformats.org/officeDocument/2006/relationships/slideLayout" Target="../slideLayouts/slideLayout290.xml"/><Relationship Id="rId304" Type="http://schemas.openxmlformats.org/officeDocument/2006/relationships/slideLayout" Target="../slideLayouts/slideLayout304.xml"/><Relationship Id="rId388" Type="http://schemas.openxmlformats.org/officeDocument/2006/relationships/slideLayout" Target="../slideLayouts/slideLayout388.xml"/><Relationship Id="rId511" Type="http://schemas.openxmlformats.org/officeDocument/2006/relationships/slideLayout" Target="../slideLayouts/slideLayout511.xml"/><Relationship Id="rId609" Type="http://schemas.openxmlformats.org/officeDocument/2006/relationships/slideLayout" Target="../slideLayouts/slideLayout609.xml"/><Relationship Id="rId956" Type="http://schemas.openxmlformats.org/officeDocument/2006/relationships/slideLayout" Target="../slideLayouts/slideLayout956.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595" Type="http://schemas.openxmlformats.org/officeDocument/2006/relationships/slideLayout" Target="../slideLayouts/slideLayout595.xml"/><Relationship Id="rId816" Type="http://schemas.openxmlformats.org/officeDocument/2006/relationships/slideLayout" Target="../slideLayouts/slideLayout816.xml"/><Relationship Id="rId1001" Type="http://schemas.openxmlformats.org/officeDocument/2006/relationships/slideLayout" Target="../slideLayouts/slideLayout1001.xml"/><Relationship Id="rId248" Type="http://schemas.openxmlformats.org/officeDocument/2006/relationships/slideLayout" Target="../slideLayouts/slideLayout248.xml"/><Relationship Id="rId455" Type="http://schemas.openxmlformats.org/officeDocument/2006/relationships/slideLayout" Target="../slideLayouts/slideLayout455.xml"/><Relationship Id="rId662" Type="http://schemas.openxmlformats.org/officeDocument/2006/relationships/slideLayout" Target="../slideLayouts/slideLayout662.xml"/><Relationship Id="rId12" Type="http://schemas.openxmlformats.org/officeDocument/2006/relationships/slideLayout" Target="../slideLayouts/slideLayout12.xml"/><Relationship Id="rId108" Type="http://schemas.openxmlformats.org/officeDocument/2006/relationships/slideLayout" Target="../slideLayouts/slideLayout108.xml"/><Relationship Id="rId315" Type="http://schemas.openxmlformats.org/officeDocument/2006/relationships/slideLayout" Target="../slideLayouts/slideLayout315.xml"/><Relationship Id="rId522" Type="http://schemas.openxmlformats.org/officeDocument/2006/relationships/slideLayout" Target="../slideLayouts/slideLayout522.xml"/><Relationship Id="rId967" Type="http://schemas.openxmlformats.org/officeDocument/2006/relationships/slideLayout" Target="../slideLayouts/slideLayout967.xml"/><Relationship Id="rId96" Type="http://schemas.openxmlformats.org/officeDocument/2006/relationships/slideLayout" Target="../slideLayouts/slideLayout96.xml"/><Relationship Id="rId161" Type="http://schemas.openxmlformats.org/officeDocument/2006/relationships/slideLayout" Target="../slideLayouts/slideLayout161.xml"/><Relationship Id="rId399" Type="http://schemas.openxmlformats.org/officeDocument/2006/relationships/slideLayout" Target="../slideLayouts/slideLayout399.xml"/><Relationship Id="rId827" Type="http://schemas.openxmlformats.org/officeDocument/2006/relationships/slideLayout" Target="../slideLayouts/slideLayout827.xml"/><Relationship Id="rId1012" Type="http://schemas.openxmlformats.org/officeDocument/2006/relationships/slideLayout" Target="../slideLayouts/slideLayout1012.xml"/><Relationship Id="rId259" Type="http://schemas.openxmlformats.org/officeDocument/2006/relationships/slideLayout" Target="../slideLayouts/slideLayout259.xml"/><Relationship Id="rId466" Type="http://schemas.openxmlformats.org/officeDocument/2006/relationships/slideLayout" Target="../slideLayouts/slideLayout466.xml"/><Relationship Id="rId673" Type="http://schemas.openxmlformats.org/officeDocument/2006/relationships/slideLayout" Target="../slideLayouts/slideLayout673.xml"/><Relationship Id="rId880" Type="http://schemas.openxmlformats.org/officeDocument/2006/relationships/slideLayout" Target="../slideLayouts/slideLayout880.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326" Type="http://schemas.openxmlformats.org/officeDocument/2006/relationships/slideLayout" Target="../slideLayouts/slideLayout326.xml"/><Relationship Id="rId533" Type="http://schemas.openxmlformats.org/officeDocument/2006/relationships/slideLayout" Target="../slideLayouts/slideLayout533.xml"/><Relationship Id="rId978" Type="http://schemas.openxmlformats.org/officeDocument/2006/relationships/slideLayout" Target="../slideLayouts/slideLayout978.xml"/><Relationship Id="rId740" Type="http://schemas.openxmlformats.org/officeDocument/2006/relationships/slideLayout" Target="../slideLayouts/slideLayout740.xml"/><Relationship Id="rId838" Type="http://schemas.openxmlformats.org/officeDocument/2006/relationships/slideLayout" Target="../slideLayouts/slideLayout838.xml"/><Relationship Id="rId1023" Type="http://schemas.openxmlformats.org/officeDocument/2006/relationships/theme" Target="../theme/theme1.xml"/><Relationship Id="rId172" Type="http://schemas.openxmlformats.org/officeDocument/2006/relationships/slideLayout" Target="../slideLayouts/slideLayout172.xml"/><Relationship Id="rId477" Type="http://schemas.openxmlformats.org/officeDocument/2006/relationships/slideLayout" Target="../slideLayouts/slideLayout477.xml"/><Relationship Id="rId600" Type="http://schemas.openxmlformats.org/officeDocument/2006/relationships/slideLayout" Target="../slideLayouts/slideLayout600.xml"/><Relationship Id="rId684" Type="http://schemas.openxmlformats.org/officeDocument/2006/relationships/slideLayout" Target="../slideLayouts/slideLayout684.xml"/><Relationship Id="rId337" Type="http://schemas.openxmlformats.org/officeDocument/2006/relationships/slideLayout" Target="../slideLayouts/slideLayout337.xml"/><Relationship Id="rId891" Type="http://schemas.openxmlformats.org/officeDocument/2006/relationships/slideLayout" Target="../slideLayouts/slideLayout891.xml"/><Relationship Id="rId905" Type="http://schemas.openxmlformats.org/officeDocument/2006/relationships/slideLayout" Target="../slideLayouts/slideLayout905.xml"/><Relationship Id="rId989" Type="http://schemas.openxmlformats.org/officeDocument/2006/relationships/slideLayout" Target="../slideLayouts/slideLayout989.xml"/><Relationship Id="rId34" Type="http://schemas.openxmlformats.org/officeDocument/2006/relationships/slideLayout" Target="../slideLayouts/slideLayout34.xml"/><Relationship Id="rId544" Type="http://schemas.openxmlformats.org/officeDocument/2006/relationships/slideLayout" Target="../slideLayouts/slideLayout544.xml"/><Relationship Id="rId751" Type="http://schemas.openxmlformats.org/officeDocument/2006/relationships/slideLayout" Target="../slideLayouts/slideLayout751.xml"/><Relationship Id="rId849" Type="http://schemas.openxmlformats.org/officeDocument/2006/relationships/slideLayout" Target="../slideLayouts/slideLayout849.xml"/><Relationship Id="rId183" Type="http://schemas.openxmlformats.org/officeDocument/2006/relationships/slideLayout" Target="../slideLayouts/slideLayout183.xml"/><Relationship Id="rId390" Type="http://schemas.openxmlformats.org/officeDocument/2006/relationships/slideLayout" Target="../slideLayouts/slideLayout390.xml"/><Relationship Id="rId404" Type="http://schemas.openxmlformats.org/officeDocument/2006/relationships/slideLayout" Target="../slideLayouts/slideLayout404.xml"/><Relationship Id="rId611" Type="http://schemas.openxmlformats.org/officeDocument/2006/relationships/slideLayout" Target="../slideLayouts/slideLayout611.xml"/><Relationship Id="rId250" Type="http://schemas.openxmlformats.org/officeDocument/2006/relationships/slideLayout" Target="../slideLayouts/slideLayout250.xml"/><Relationship Id="rId488" Type="http://schemas.openxmlformats.org/officeDocument/2006/relationships/slideLayout" Target="../slideLayouts/slideLayout488.xml"/><Relationship Id="rId695" Type="http://schemas.openxmlformats.org/officeDocument/2006/relationships/slideLayout" Target="../slideLayouts/slideLayout695.xml"/><Relationship Id="rId709" Type="http://schemas.openxmlformats.org/officeDocument/2006/relationships/slideLayout" Target="../slideLayouts/slideLayout709.xml"/><Relationship Id="rId916" Type="http://schemas.openxmlformats.org/officeDocument/2006/relationships/slideLayout" Target="../slideLayouts/slideLayout916.xml"/><Relationship Id="rId45" Type="http://schemas.openxmlformats.org/officeDocument/2006/relationships/slideLayout" Target="../slideLayouts/slideLayout45.xml"/><Relationship Id="rId110" Type="http://schemas.openxmlformats.org/officeDocument/2006/relationships/slideLayout" Target="../slideLayouts/slideLayout110.xml"/><Relationship Id="rId348" Type="http://schemas.openxmlformats.org/officeDocument/2006/relationships/slideLayout" Target="../slideLayouts/slideLayout348.xml"/><Relationship Id="rId555" Type="http://schemas.openxmlformats.org/officeDocument/2006/relationships/slideLayout" Target="../slideLayouts/slideLayout555.xml"/><Relationship Id="rId762" Type="http://schemas.openxmlformats.org/officeDocument/2006/relationships/slideLayout" Target="../slideLayouts/slideLayout762.xml"/><Relationship Id="rId194" Type="http://schemas.openxmlformats.org/officeDocument/2006/relationships/slideLayout" Target="../slideLayouts/slideLayout194.xml"/><Relationship Id="rId208" Type="http://schemas.openxmlformats.org/officeDocument/2006/relationships/slideLayout" Target="../slideLayouts/slideLayout208.xml"/><Relationship Id="rId415" Type="http://schemas.openxmlformats.org/officeDocument/2006/relationships/slideLayout" Target="../slideLayouts/slideLayout415.xml"/><Relationship Id="rId622" Type="http://schemas.openxmlformats.org/officeDocument/2006/relationships/slideLayout" Target="../slideLayouts/slideLayout622.xml"/><Relationship Id="rId261" Type="http://schemas.openxmlformats.org/officeDocument/2006/relationships/slideLayout" Target="../slideLayouts/slideLayout261.xml"/><Relationship Id="rId499" Type="http://schemas.openxmlformats.org/officeDocument/2006/relationships/slideLayout" Target="../slideLayouts/slideLayout499.xml"/><Relationship Id="rId927" Type="http://schemas.openxmlformats.org/officeDocument/2006/relationships/slideLayout" Target="../slideLayouts/slideLayout927.xml"/><Relationship Id="rId56" Type="http://schemas.openxmlformats.org/officeDocument/2006/relationships/slideLayout" Target="../slideLayouts/slideLayout56.xml"/><Relationship Id="rId359" Type="http://schemas.openxmlformats.org/officeDocument/2006/relationships/slideLayout" Target="../slideLayouts/slideLayout359.xml"/><Relationship Id="rId566" Type="http://schemas.openxmlformats.org/officeDocument/2006/relationships/slideLayout" Target="../slideLayouts/slideLayout566.xml"/><Relationship Id="rId773" Type="http://schemas.openxmlformats.org/officeDocument/2006/relationships/slideLayout" Target="../slideLayouts/slideLayout773.xml"/><Relationship Id="rId121" Type="http://schemas.openxmlformats.org/officeDocument/2006/relationships/slideLayout" Target="../slideLayouts/slideLayout121.xml"/><Relationship Id="rId219" Type="http://schemas.openxmlformats.org/officeDocument/2006/relationships/slideLayout" Target="../slideLayouts/slideLayout219.xml"/><Relationship Id="rId426" Type="http://schemas.openxmlformats.org/officeDocument/2006/relationships/slideLayout" Target="../slideLayouts/slideLayout426.xml"/><Relationship Id="rId633" Type="http://schemas.openxmlformats.org/officeDocument/2006/relationships/slideLayout" Target="../slideLayouts/slideLayout633.xml"/><Relationship Id="rId980" Type="http://schemas.openxmlformats.org/officeDocument/2006/relationships/slideLayout" Target="../slideLayouts/slideLayout980.xml"/><Relationship Id="rId840" Type="http://schemas.openxmlformats.org/officeDocument/2006/relationships/slideLayout" Target="../slideLayouts/slideLayout840.xml"/><Relationship Id="rId938" Type="http://schemas.openxmlformats.org/officeDocument/2006/relationships/slideLayout" Target="../slideLayouts/slideLayout938.xml"/><Relationship Id="rId67" Type="http://schemas.openxmlformats.org/officeDocument/2006/relationships/slideLayout" Target="../slideLayouts/slideLayout67.xml"/><Relationship Id="rId272" Type="http://schemas.openxmlformats.org/officeDocument/2006/relationships/slideLayout" Target="../slideLayouts/slideLayout272.xml"/><Relationship Id="rId577" Type="http://schemas.openxmlformats.org/officeDocument/2006/relationships/slideLayout" Target="../slideLayouts/slideLayout577.xml"/><Relationship Id="rId700" Type="http://schemas.openxmlformats.org/officeDocument/2006/relationships/slideLayout" Target="../slideLayouts/slideLayout700.xml"/><Relationship Id="rId132" Type="http://schemas.openxmlformats.org/officeDocument/2006/relationships/slideLayout" Target="../slideLayouts/slideLayout132.xml"/><Relationship Id="rId784" Type="http://schemas.openxmlformats.org/officeDocument/2006/relationships/slideLayout" Target="../slideLayouts/slideLayout784.xml"/><Relationship Id="rId991" Type="http://schemas.openxmlformats.org/officeDocument/2006/relationships/slideLayout" Target="../slideLayouts/slideLayout991.xml"/><Relationship Id="rId437" Type="http://schemas.openxmlformats.org/officeDocument/2006/relationships/slideLayout" Target="../slideLayouts/slideLayout437.xml"/><Relationship Id="rId644" Type="http://schemas.openxmlformats.org/officeDocument/2006/relationships/slideLayout" Target="../slideLayouts/slideLayout644.xml"/><Relationship Id="rId851" Type="http://schemas.openxmlformats.org/officeDocument/2006/relationships/slideLayout" Target="../slideLayouts/slideLayout851.xml"/><Relationship Id="rId283" Type="http://schemas.openxmlformats.org/officeDocument/2006/relationships/slideLayout" Target="../slideLayouts/slideLayout283.xml"/><Relationship Id="rId490" Type="http://schemas.openxmlformats.org/officeDocument/2006/relationships/slideLayout" Target="../slideLayouts/slideLayout490.xml"/><Relationship Id="rId504" Type="http://schemas.openxmlformats.org/officeDocument/2006/relationships/slideLayout" Target="../slideLayouts/slideLayout504.xml"/><Relationship Id="rId711" Type="http://schemas.openxmlformats.org/officeDocument/2006/relationships/slideLayout" Target="../slideLayouts/slideLayout711.xml"/><Relationship Id="rId949" Type="http://schemas.openxmlformats.org/officeDocument/2006/relationships/slideLayout" Target="../slideLayouts/slideLayout949.xml"/><Relationship Id="rId78" Type="http://schemas.openxmlformats.org/officeDocument/2006/relationships/slideLayout" Target="../slideLayouts/slideLayout78.xml"/><Relationship Id="rId143" Type="http://schemas.openxmlformats.org/officeDocument/2006/relationships/slideLayout" Target="../slideLayouts/slideLayout143.xml"/><Relationship Id="rId350" Type="http://schemas.openxmlformats.org/officeDocument/2006/relationships/slideLayout" Target="../slideLayouts/slideLayout350.xml"/><Relationship Id="rId588" Type="http://schemas.openxmlformats.org/officeDocument/2006/relationships/slideLayout" Target="../slideLayouts/slideLayout588.xml"/><Relationship Id="rId795" Type="http://schemas.openxmlformats.org/officeDocument/2006/relationships/slideLayout" Target="../slideLayouts/slideLayout795.xml"/><Relationship Id="rId809" Type="http://schemas.openxmlformats.org/officeDocument/2006/relationships/slideLayout" Target="../slideLayouts/slideLayout809.xml"/><Relationship Id="rId9" Type="http://schemas.openxmlformats.org/officeDocument/2006/relationships/slideLayout" Target="../slideLayouts/slideLayout9.xml"/><Relationship Id="rId210" Type="http://schemas.openxmlformats.org/officeDocument/2006/relationships/slideLayout" Target="../slideLayouts/slideLayout210.xml"/><Relationship Id="rId448" Type="http://schemas.openxmlformats.org/officeDocument/2006/relationships/slideLayout" Target="../slideLayouts/slideLayout448.xml"/><Relationship Id="rId655" Type="http://schemas.openxmlformats.org/officeDocument/2006/relationships/slideLayout" Target="../slideLayouts/slideLayout655.xml"/><Relationship Id="rId862" Type="http://schemas.openxmlformats.org/officeDocument/2006/relationships/slideLayout" Target="../slideLayouts/slideLayout862.xml"/><Relationship Id="rId294" Type="http://schemas.openxmlformats.org/officeDocument/2006/relationships/slideLayout" Target="../slideLayouts/slideLayout294.xml"/><Relationship Id="rId308" Type="http://schemas.openxmlformats.org/officeDocument/2006/relationships/slideLayout" Target="../slideLayouts/slideLayout308.xml"/><Relationship Id="rId515" Type="http://schemas.openxmlformats.org/officeDocument/2006/relationships/slideLayout" Target="../slideLayouts/slideLayout515.xml"/><Relationship Id="rId722" Type="http://schemas.openxmlformats.org/officeDocument/2006/relationships/slideLayout" Target="../slideLayouts/slideLayout722.xml"/><Relationship Id="rId89" Type="http://schemas.openxmlformats.org/officeDocument/2006/relationships/slideLayout" Target="../slideLayouts/slideLayout89.xml"/><Relationship Id="rId154" Type="http://schemas.openxmlformats.org/officeDocument/2006/relationships/slideLayout" Target="../slideLayouts/slideLayout154.xml"/><Relationship Id="rId361" Type="http://schemas.openxmlformats.org/officeDocument/2006/relationships/slideLayout" Target="../slideLayouts/slideLayout361.xml"/><Relationship Id="rId599" Type="http://schemas.openxmlformats.org/officeDocument/2006/relationships/slideLayout" Target="../slideLayouts/slideLayout599.xml"/><Relationship Id="rId1005" Type="http://schemas.openxmlformats.org/officeDocument/2006/relationships/slideLayout" Target="../slideLayouts/slideLayout1005.xml"/><Relationship Id="rId459" Type="http://schemas.openxmlformats.org/officeDocument/2006/relationships/slideLayout" Target="../slideLayouts/slideLayout459.xml"/><Relationship Id="rId666" Type="http://schemas.openxmlformats.org/officeDocument/2006/relationships/slideLayout" Target="../slideLayouts/slideLayout666.xml"/><Relationship Id="rId873" Type="http://schemas.openxmlformats.org/officeDocument/2006/relationships/slideLayout" Target="../slideLayouts/slideLayout873.xml"/><Relationship Id="rId16" Type="http://schemas.openxmlformats.org/officeDocument/2006/relationships/slideLayout" Target="../slideLayouts/slideLayout16.xml"/><Relationship Id="rId221" Type="http://schemas.openxmlformats.org/officeDocument/2006/relationships/slideLayout" Target="../slideLayouts/slideLayout221.xml"/><Relationship Id="rId319" Type="http://schemas.openxmlformats.org/officeDocument/2006/relationships/slideLayout" Target="../slideLayouts/slideLayout319.xml"/><Relationship Id="rId526" Type="http://schemas.openxmlformats.org/officeDocument/2006/relationships/slideLayout" Target="../slideLayouts/slideLayout526.xml"/><Relationship Id="rId733" Type="http://schemas.openxmlformats.org/officeDocument/2006/relationships/slideLayout" Target="../slideLayouts/slideLayout733.xml"/><Relationship Id="rId940" Type="http://schemas.openxmlformats.org/officeDocument/2006/relationships/slideLayout" Target="../slideLayouts/slideLayout940.xml"/><Relationship Id="rId1016" Type="http://schemas.openxmlformats.org/officeDocument/2006/relationships/slideLayout" Target="../slideLayouts/slideLayout1016.xml"/><Relationship Id="rId165" Type="http://schemas.openxmlformats.org/officeDocument/2006/relationships/slideLayout" Target="../slideLayouts/slideLayout165.xml"/><Relationship Id="rId372" Type="http://schemas.openxmlformats.org/officeDocument/2006/relationships/slideLayout" Target="../slideLayouts/slideLayout372.xml"/><Relationship Id="rId677" Type="http://schemas.openxmlformats.org/officeDocument/2006/relationships/slideLayout" Target="../slideLayouts/slideLayout677.xml"/><Relationship Id="rId800" Type="http://schemas.openxmlformats.org/officeDocument/2006/relationships/slideLayout" Target="../slideLayouts/slideLayout800.xml"/><Relationship Id="rId232" Type="http://schemas.openxmlformats.org/officeDocument/2006/relationships/slideLayout" Target="../slideLayouts/slideLayout232.xml"/><Relationship Id="rId884" Type="http://schemas.openxmlformats.org/officeDocument/2006/relationships/slideLayout" Target="../slideLayouts/slideLayout884.xml"/><Relationship Id="rId27" Type="http://schemas.openxmlformats.org/officeDocument/2006/relationships/slideLayout" Target="../slideLayouts/slideLayout27.xml"/><Relationship Id="rId537" Type="http://schemas.openxmlformats.org/officeDocument/2006/relationships/slideLayout" Target="../slideLayouts/slideLayout537.xml"/><Relationship Id="rId744" Type="http://schemas.openxmlformats.org/officeDocument/2006/relationships/slideLayout" Target="../slideLayouts/slideLayout744.xml"/><Relationship Id="rId951" Type="http://schemas.openxmlformats.org/officeDocument/2006/relationships/slideLayout" Target="../slideLayouts/slideLayout951.xml"/><Relationship Id="rId80" Type="http://schemas.openxmlformats.org/officeDocument/2006/relationships/slideLayout" Target="../slideLayouts/slideLayout80.xml"/><Relationship Id="rId176" Type="http://schemas.openxmlformats.org/officeDocument/2006/relationships/slideLayout" Target="../slideLayouts/slideLayout176.xml"/><Relationship Id="rId383" Type="http://schemas.openxmlformats.org/officeDocument/2006/relationships/slideLayout" Target="../slideLayouts/slideLayout383.xml"/><Relationship Id="rId590" Type="http://schemas.openxmlformats.org/officeDocument/2006/relationships/slideLayout" Target="../slideLayouts/slideLayout590.xml"/><Relationship Id="rId604" Type="http://schemas.openxmlformats.org/officeDocument/2006/relationships/slideLayout" Target="../slideLayouts/slideLayout604.xml"/><Relationship Id="rId811" Type="http://schemas.openxmlformats.org/officeDocument/2006/relationships/slideLayout" Target="../slideLayouts/slideLayout811.xml"/><Relationship Id="rId243" Type="http://schemas.openxmlformats.org/officeDocument/2006/relationships/slideLayout" Target="../slideLayouts/slideLayout243.xml"/><Relationship Id="rId450" Type="http://schemas.openxmlformats.org/officeDocument/2006/relationships/slideLayout" Target="../slideLayouts/slideLayout450.xml"/><Relationship Id="rId688" Type="http://schemas.openxmlformats.org/officeDocument/2006/relationships/slideLayout" Target="../slideLayouts/slideLayout688.xml"/><Relationship Id="rId895" Type="http://schemas.openxmlformats.org/officeDocument/2006/relationships/slideLayout" Target="../slideLayouts/slideLayout895.xml"/><Relationship Id="rId909" Type="http://schemas.openxmlformats.org/officeDocument/2006/relationships/slideLayout" Target="../slideLayouts/slideLayout909.xml"/><Relationship Id="rId38" Type="http://schemas.openxmlformats.org/officeDocument/2006/relationships/slideLayout" Target="../slideLayouts/slideLayout38.xml"/><Relationship Id="rId103" Type="http://schemas.openxmlformats.org/officeDocument/2006/relationships/slideLayout" Target="../slideLayouts/slideLayout103.xml"/><Relationship Id="rId310" Type="http://schemas.openxmlformats.org/officeDocument/2006/relationships/slideLayout" Target="../slideLayouts/slideLayout310.xml"/><Relationship Id="rId548" Type="http://schemas.openxmlformats.org/officeDocument/2006/relationships/slideLayout" Target="../slideLayouts/slideLayout548.xml"/><Relationship Id="rId755" Type="http://schemas.openxmlformats.org/officeDocument/2006/relationships/slideLayout" Target="../slideLayouts/slideLayout755.xml"/><Relationship Id="rId962" Type="http://schemas.openxmlformats.org/officeDocument/2006/relationships/slideLayout" Target="../slideLayouts/slideLayout962.xml"/><Relationship Id="rId91" Type="http://schemas.openxmlformats.org/officeDocument/2006/relationships/slideLayout" Target="../slideLayouts/slideLayout91.xml"/><Relationship Id="rId187" Type="http://schemas.openxmlformats.org/officeDocument/2006/relationships/slideLayout" Target="../slideLayouts/slideLayout187.xml"/><Relationship Id="rId394" Type="http://schemas.openxmlformats.org/officeDocument/2006/relationships/slideLayout" Target="../slideLayouts/slideLayout394.xml"/><Relationship Id="rId408" Type="http://schemas.openxmlformats.org/officeDocument/2006/relationships/slideLayout" Target="../slideLayouts/slideLayout408.xml"/><Relationship Id="rId615" Type="http://schemas.openxmlformats.org/officeDocument/2006/relationships/slideLayout" Target="../slideLayouts/slideLayout615.xml"/><Relationship Id="rId822" Type="http://schemas.openxmlformats.org/officeDocument/2006/relationships/slideLayout" Target="../slideLayouts/slideLayout822.xml"/><Relationship Id="rId254" Type="http://schemas.openxmlformats.org/officeDocument/2006/relationships/slideLayout" Target="../slideLayouts/slideLayout254.xml"/><Relationship Id="rId699" Type="http://schemas.openxmlformats.org/officeDocument/2006/relationships/slideLayout" Target="../slideLayouts/slideLayout699.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461" Type="http://schemas.openxmlformats.org/officeDocument/2006/relationships/slideLayout" Target="../slideLayouts/slideLayout461.xml"/><Relationship Id="rId559" Type="http://schemas.openxmlformats.org/officeDocument/2006/relationships/slideLayout" Target="../slideLayouts/slideLayout559.xml"/><Relationship Id="rId766" Type="http://schemas.openxmlformats.org/officeDocument/2006/relationships/slideLayout" Target="../slideLayouts/slideLayout766.xml"/><Relationship Id="rId198" Type="http://schemas.openxmlformats.org/officeDocument/2006/relationships/slideLayout" Target="../slideLayouts/slideLayout198.xml"/><Relationship Id="rId321" Type="http://schemas.openxmlformats.org/officeDocument/2006/relationships/slideLayout" Target="../slideLayouts/slideLayout321.xml"/><Relationship Id="rId419" Type="http://schemas.openxmlformats.org/officeDocument/2006/relationships/slideLayout" Target="../slideLayouts/slideLayout419.xml"/><Relationship Id="rId626" Type="http://schemas.openxmlformats.org/officeDocument/2006/relationships/slideLayout" Target="../slideLayouts/slideLayout626.xml"/><Relationship Id="rId973" Type="http://schemas.openxmlformats.org/officeDocument/2006/relationships/slideLayout" Target="../slideLayouts/slideLayout973.xml"/><Relationship Id="rId833" Type="http://schemas.openxmlformats.org/officeDocument/2006/relationships/slideLayout" Target="../slideLayouts/slideLayout833.xml"/><Relationship Id="rId265" Type="http://schemas.openxmlformats.org/officeDocument/2006/relationships/slideLayout" Target="../slideLayouts/slideLayout265.xml"/><Relationship Id="rId472" Type="http://schemas.openxmlformats.org/officeDocument/2006/relationships/slideLayout" Target="../slideLayouts/slideLayout472.xml"/><Relationship Id="rId900" Type="http://schemas.openxmlformats.org/officeDocument/2006/relationships/slideLayout" Target="../slideLayouts/slideLayout900.xml"/><Relationship Id="rId125" Type="http://schemas.openxmlformats.org/officeDocument/2006/relationships/slideLayout" Target="../slideLayouts/slideLayout125.xml"/><Relationship Id="rId332" Type="http://schemas.openxmlformats.org/officeDocument/2006/relationships/slideLayout" Target="../slideLayouts/slideLayout332.xml"/><Relationship Id="rId777" Type="http://schemas.openxmlformats.org/officeDocument/2006/relationships/slideLayout" Target="../slideLayouts/slideLayout777.xml"/><Relationship Id="rId984" Type="http://schemas.openxmlformats.org/officeDocument/2006/relationships/slideLayout" Target="../slideLayouts/slideLayout984.xml"/><Relationship Id="rId637" Type="http://schemas.openxmlformats.org/officeDocument/2006/relationships/slideLayout" Target="../slideLayouts/slideLayout637.xml"/><Relationship Id="rId844" Type="http://schemas.openxmlformats.org/officeDocument/2006/relationships/slideLayout" Target="../slideLayouts/slideLayout844.xml"/><Relationship Id="rId276" Type="http://schemas.openxmlformats.org/officeDocument/2006/relationships/slideLayout" Target="../slideLayouts/slideLayout276.xml"/><Relationship Id="rId483" Type="http://schemas.openxmlformats.org/officeDocument/2006/relationships/slideLayout" Target="../slideLayouts/slideLayout483.xml"/><Relationship Id="rId690" Type="http://schemas.openxmlformats.org/officeDocument/2006/relationships/slideLayout" Target="../slideLayouts/slideLayout690.xml"/><Relationship Id="rId704" Type="http://schemas.openxmlformats.org/officeDocument/2006/relationships/slideLayout" Target="../slideLayouts/slideLayout704.xml"/><Relationship Id="rId911" Type="http://schemas.openxmlformats.org/officeDocument/2006/relationships/slideLayout" Target="../slideLayouts/slideLayout911.xml"/><Relationship Id="rId40" Type="http://schemas.openxmlformats.org/officeDocument/2006/relationships/slideLayout" Target="../slideLayouts/slideLayout40.xml"/><Relationship Id="rId136" Type="http://schemas.openxmlformats.org/officeDocument/2006/relationships/slideLayout" Target="../slideLayouts/slideLayout136.xml"/><Relationship Id="rId343" Type="http://schemas.openxmlformats.org/officeDocument/2006/relationships/slideLayout" Target="../slideLayouts/slideLayout343.xml"/><Relationship Id="rId550" Type="http://schemas.openxmlformats.org/officeDocument/2006/relationships/slideLayout" Target="../slideLayouts/slideLayout550.xml"/><Relationship Id="rId788" Type="http://schemas.openxmlformats.org/officeDocument/2006/relationships/slideLayout" Target="../slideLayouts/slideLayout788.xml"/><Relationship Id="rId995" Type="http://schemas.openxmlformats.org/officeDocument/2006/relationships/slideLayout" Target="../slideLayouts/slideLayout995.xml"/><Relationship Id="rId203" Type="http://schemas.openxmlformats.org/officeDocument/2006/relationships/slideLayout" Target="../slideLayouts/slideLayout203.xml"/><Relationship Id="rId648" Type="http://schemas.openxmlformats.org/officeDocument/2006/relationships/slideLayout" Target="../slideLayouts/slideLayout648.xml"/><Relationship Id="rId855" Type="http://schemas.openxmlformats.org/officeDocument/2006/relationships/slideLayout" Target="../slideLayouts/slideLayout855.xml"/><Relationship Id="rId287" Type="http://schemas.openxmlformats.org/officeDocument/2006/relationships/slideLayout" Target="../slideLayouts/slideLayout287.xml"/><Relationship Id="rId410" Type="http://schemas.openxmlformats.org/officeDocument/2006/relationships/slideLayout" Target="../slideLayouts/slideLayout410.xml"/><Relationship Id="rId494" Type="http://schemas.openxmlformats.org/officeDocument/2006/relationships/slideLayout" Target="../slideLayouts/slideLayout494.xml"/><Relationship Id="rId508" Type="http://schemas.openxmlformats.org/officeDocument/2006/relationships/slideLayout" Target="../slideLayouts/slideLayout508.xml"/><Relationship Id="rId715" Type="http://schemas.openxmlformats.org/officeDocument/2006/relationships/slideLayout" Target="../slideLayouts/slideLayout715.xml"/><Relationship Id="rId922" Type="http://schemas.openxmlformats.org/officeDocument/2006/relationships/slideLayout" Target="../slideLayouts/slideLayout922.xml"/><Relationship Id="rId147" Type="http://schemas.openxmlformats.org/officeDocument/2006/relationships/slideLayout" Target="../slideLayouts/slideLayout147.xml"/><Relationship Id="rId354" Type="http://schemas.openxmlformats.org/officeDocument/2006/relationships/slideLayout" Target="../slideLayouts/slideLayout354.xml"/><Relationship Id="rId799" Type="http://schemas.openxmlformats.org/officeDocument/2006/relationships/slideLayout" Target="../slideLayouts/slideLayout799.xml"/><Relationship Id="rId51" Type="http://schemas.openxmlformats.org/officeDocument/2006/relationships/slideLayout" Target="../slideLayouts/slideLayout51.xml"/><Relationship Id="rId561" Type="http://schemas.openxmlformats.org/officeDocument/2006/relationships/slideLayout" Target="../slideLayouts/slideLayout561.xml"/><Relationship Id="rId659" Type="http://schemas.openxmlformats.org/officeDocument/2006/relationships/slideLayout" Target="../slideLayouts/slideLayout659.xml"/><Relationship Id="rId866" Type="http://schemas.openxmlformats.org/officeDocument/2006/relationships/slideLayout" Target="../slideLayouts/slideLayout866.xml"/><Relationship Id="rId214" Type="http://schemas.openxmlformats.org/officeDocument/2006/relationships/slideLayout" Target="../slideLayouts/slideLayout214.xml"/><Relationship Id="rId298" Type="http://schemas.openxmlformats.org/officeDocument/2006/relationships/slideLayout" Target="../slideLayouts/slideLayout298.xml"/><Relationship Id="rId421" Type="http://schemas.openxmlformats.org/officeDocument/2006/relationships/slideLayout" Target="../slideLayouts/slideLayout421.xml"/><Relationship Id="rId519" Type="http://schemas.openxmlformats.org/officeDocument/2006/relationships/slideLayout" Target="../slideLayouts/slideLayout519.xml"/><Relationship Id="rId158" Type="http://schemas.openxmlformats.org/officeDocument/2006/relationships/slideLayout" Target="../slideLayouts/slideLayout158.xml"/><Relationship Id="rId726" Type="http://schemas.openxmlformats.org/officeDocument/2006/relationships/slideLayout" Target="../slideLayouts/slideLayout726.xml"/><Relationship Id="rId933" Type="http://schemas.openxmlformats.org/officeDocument/2006/relationships/slideLayout" Target="../slideLayouts/slideLayout933.xml"/><Relationship Id="rId1009" Type="http://schemas.openxmlformats.org/officeDocument/2006/relationships/slideLayout" Target="../slideLayouts/slideLayout1009.xml"/><Relationship Id="rId62" Type="http://schemas.openxmlformats.org/officeDocument/2006/relationships/slideLayout" Target="../slideLayouts/slideLayout62.xml"/><Relationship Id="rId365" Type="http://schemas.openxmlformats.org/officeDocument/2006/relationships/slideLayout" Target="../slideLayouts/slideLayout365.xml"/><Relationship Id="rId572" Type="http://schemas.openxmlformats.org/officeDocument/2006/relationships/slideLayout" Target="../slideLayouts/slideLayout572.xml"/><Relationship Id="rId225" Type="http://schemas.openxmlformats.org/officeDocument/2006/relationships/slideLayout" Target="../slideLayouts/slideLayout225.xml"/><Relationship Id="rId432" Type="http://schemas.openxmlformats.org/officeDocument/2006/relationships/slideLayout" Target="../slideLayouts/slideLayout432.xml"/><Relationship Id="rId877" Type="http://schemas.openxmlformats.org/officeDocument/2006/relationships/slideLayout" Target="../slideLayouts/slideLayout877.xml"/><Relationship Id="rId737" Type="http://schemas.openxmlformats.org/officeDocument/2006/relationships/slideLayout" Target="../slideLayouts/slideLayout737.xml"/><Relationship Id="rId944" Type="http://schemas.openxmlformats.org/officeDocument/2006/relationships/slideLayout" Target="../slideLayouts/slideLayout944.xml"/><Relationship Id="rId73" Type="http://schemas.openxmlformats.org/officeDocument/2006/relationships/slideLayout" Target="../slideLayouts/slideLayout73.xml"/><Relationship Id="rId169" Type="http://schemas.openxmlformats.org/officeDocument/2006/relationships/slideLayout" Target="../slideLayouts/slideLayout169.xml"/><Relationship Id="rId376" Type="http://schemas.openxmlformats.org/officeDocument/2006/relationships/slideLayout" Target="../slideLayouts/slideLayout376.xml"/><Relationship Id="rId583" Type="http://schemas.openxmlformats.org/officeDocument/2006/relationships/slideLayout" Target="../slideLayouts/slideLayout583.xml"/><Relationship Id="rId790" Type="http://schemas.openxmlformats.org/officeDocument/2006/relationships/slideLayout" Target="../slideLayouts/slideLayout790.xml"/><Relationship Id="rId804" Type="http://schemas.openxmlformats.org/officeDocument/2006/relationships/slideLayout" Target="../slideLayouts/slideLayout804.xml"/><Relationship Id="rId4" Type="http://schemas.openxmlformats.org/officeDocument/2006/relationships/slideLayout" Target="../slideLayouts/slideLayout4.xml"/><Relationship Id="rId236" Type="http://schemas.openxmlformats.org/officeDocument/2006/relationships/slideLayout" Target="../slideLayouts/slideLayout236.xml"/><Relationship Id="rId443" Type="http://schemas.openxmlformats.org/officeDocument/2006/relationships/slideLayout" Target="../slideLayouts/slideLayout443.xml"/><Relationship Id="rId650" Type="http://schemas.openxmlformats.org/officeDocument/2006/relationships/slideLayout" Target="../slideLayouts/slideLayout650.xml"/><Relationship Id="rId888" Type="http://schemas.openxmlformats.org/officeDocument/2006/relationships/slideLayout" Target="../slideLayouts/slideLayout888.xml"/><Relationship Id="rId303" Type="http://schemas.openxmlformats.org/officeDocument/2006/relationships/slideLayout" Target="../slideLayouts/slideLayout303.xml"/><Relationship Id="rId748" Type="http://schemas.openxmlformats.org/officeDocument/2006/relationships/slideLayout" Target="../slideLayouts/slideLayout748.xml"/><Relationship Id="rId955" Type="http://schemas.openxmlformats.org/officeDocument/2006/relationships/slideLayout" Target="../slideLayouts/slideLayout955.xml"/><Relationship Id="rId84" Type="http://schemas.openxmlformats.org/officeDocument/2006/relationships/slideLayout" Target="../slideLayouts/slideLayout84.xml"/><Relationship Id="rId387" Type="http://schemas.openxmlformats.org/officeDocument/2006/relationships/slideLayout" Target="../slideLayouts/slideLayout387.xml"/><Relationship Id="rId510" Type="http://schemas.openxmlformats.org/officeDocument/2006/relationships/slideLayout" Target="../slideLayouts/slideLayout510.xml"/><Relationship Id="rId594" Type="http://schemas.openxmlformats.org/officeDocument/2006/relationships/slideLayout" Target="../slideLayouts/slideLayout594.xml"/><Relationship Id="rId608" Type="http://schemas.openxmlformats.org/officeDocument/2006/relationships/slideLayout" Target="../slideLayouts/slideLayout608.xml"/><Relationship Id="rId815" Type="http://schemas.openxmlformats.org/officeDocument/2006/relationships/slideLayout" Target="../slideLayouts/slideLayout815.xml"/><Relationship Id="rId247" Type="http://schemas.openxmlformats.org/officeDocument/2006/relationships/slideLayout" Target="../slideLayouts/slideLayout247.xml"/><Relationship Id="rId899" Type="http://schemas.openxmlformats.org/officeDocument/2006/relationships/slideLayout" Target="../slideLayouts/slideLayout899.xml"/><Relationship Id="rId1000" Type="http://schemas.openxmlformats.org/officeDocument/2006/relationships/slideLayout" Target="../slideLayouts/slideLayout1000.xml"/><Relationship Id="rId107" Type="http://schemas.openxmlformats.org/officeDocument/2006/relationships/slideLayout" Target="../slideLayouts/slideLayout107.xml"/><Relationship Id="rId454" Type="http://schemas.openxmlformats.org/officeDocument/2006/relationships/slideLayout" Target="../slideLayouts/slideLayout454.xml"/><Relationship Id="rId661" Type="http://schemas.openxmlformats.org/officeDocument/2006/relationships/slideLayout" Target="../slideLayouts/slideLayout661.xml"/><Relationship Id="rId759" Type="http://schemas.openxmlformats.org/officeDocument/2006/relationships/slideLayout" Target="../slideLayouts/slideLayout759.xml"/><Relationship Id="rId966" Type="http://schemas.openxmlformats.org/officeDocument/2006/relationships/slideLayout" Target="../slideLayouts/slideLayout966.xml"/><Relationship Id="rId11" Type="http://schemas.openxmlformats.org/officeDocument/2006/relationships/slideLayout" Target="../slideLayouts/slideLayout11.xml"/><Relationship Id="rId314" Type="http://schemas.openxmlformats.org/officeDocument/2006/relationships/slideLayout" Target="../slideLayouts/slideLayout314.xml"/><Relationship Id="rId398" Type="http://schemas.openxmlformats.org/officeDocument/2006/relationships/slideLayout" Target="../slideLayouts/slideLayout398.xml"/><Relationship Id="rId521" Type="http://schemas.openxmlformats.org/officeDocument/2006/relationships/slideLayout" Target="../slideLayouts/slideLayout521.xml"/><Relationship Id="rId619" Type="http://schemas.openxmlformats.org/officeDocument/2006/relationships/slideLayout" Target="../slideLayouts/slideLayout619.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826" Type="http://schemas.openxmlformats.org/officeDocument/2006/relationships/slideLayout" Target="../slideLayouts/slideLayout826.xml"/><Relationship Id="rId1011" Type="http://schemas.openxmlformats.org/officeDocument/2006/relationships/slideLayout" Target="../slideLayouts/slideLayout1011.xml"/><Relationship Id="rId258" Type="http://schemas.openxmlformats.org/officeDocument/2006/relationships/slideLayout" Target="../slideLayouts/slideLayout258.xml"/><Relationship Id="rId465" Type="http://schemas.openxmlformats.org/officeDocument/2006/relationships/slideLayout" Target="../slideLayouts/slideLayout465.xml"/><Relationship Id="rId672" Type="http://schemas.openxmlformats.org/officeDocument/2006/relationships/slideLayout" Target="../slideLayouts/slideLayout672.xml"/><Relationship Id="rId22" Type="http://schemas.openxmlformats.org/officeDocument/2006/relationships/slideLayout" Target="../slideLayouts/slideLayout22.xml"/><Relationship Id="rId118" Type="http://schemas.openxmlformats.org/officeDocument/2006/relationships/slideLayout" Target="../slideLayouts/slideLayout118.xml"/><Relationship Id="rId325" Type="http://schemas.openxmlformats.org/officeDocument/2006/relationships/slideLayout" Target="../slideLayouts/slideLayout325.xml"/><Relationship Id="rId532" Type="http://schemas.openxmlformats.org/officeDocument/2006/relationships/slideLayout" Target="../slideLayouts/slideLayout532.xml"/><Relationship Id="rId977" Type="http://schemas.openxmlformats.org/officeDocument/2006/relationships/slideLayout" Target="../slideLayouts/slideLayout977.xml"/><Relationship Id="rId171" Type="http://schemas.openxmlformats.org/officeDocument/2006/relationships/slideLayout" Target="../slideLayouts/slideLayout171.xml"/><Relationship Id="rId837" Type="http://schemas.openxmlformats.org/officeDocument/2006/relationships/slideLayout" Target="../slideLayouts/slideLayout837.xml"/><Relationship Id="rId1022" Type="http://schemas.openxmlformats.org/officeDocument/2006/relationships/slideLayout" Target="../slideLayouts/slideLayout1022.xml"/><Relationship Id="rId269" Type="http://schemas.openxmlformats.org/officeDocument/2006/relationships/slideLayout" Target="../slideLayouts/slideLayout269.xml"/><Relationship Id="rId476" Type="http://schemas.openxmlformats.org/officeDocument/2006/relationships/slideLayout" Target="../slideLayouts/slideLayout476.xml"/><Relationship Id="rId683" Type="http://schemas.openxmlformats.org/officeDocument/2006/relationships/slideLayout" Target="../slideLayouts/slideLayout683.xml"/><Relationship Id="rId890" Type="http://schemas.openxmlformats.org/officeDocument/2006/relationships/slideLayout" Target="../slideLayouts/slideLayout890.xml"/><Relationship Id="rId904" Type="http://schemas.openxmlformats.org/officeDocument/2006/relationships/slideLayout" Target="../slideLayouts/slideLayout904.xml"/><Relationship Id="rId33" Type="http://schemas.openxmlformats.org/officeDocument/2006/relationships/slideLayout" Target="../slideLayouts/slideLayout33.xml"/><Relationship Id="rId129" Type="http://schemas.openxmlformats.org/officeDocument/2006/relationships/slideLayout" Target="../slideLayouts/slideLayout129.xml"/><Relationship Id="rId336" Type="http://schemas.openxmlformats.org/officeDocument/2006/relationships/slideLayout" Target="../slideLayouts/slideLayout336.xml"/><Relationship Id="rId543" Type="http://schemas.openxmlformats.org/officeDocument/2006/relationships/slideLayout" Target="../slideLayouts/slideLayout543.xml"/><Relationship Id="rId988" Type="http://schemas.openxmlformats.org/officeDocument/2006/relationships/slideLayout" Target="../slideLayouts/slideLayout988.xml"/><Relationship Id="rId182" Type="http://schemas.openxmlformats.org/officeDocument/2006/relationships/slideLayout" Target="../slideLayouts/slideLayout182.xml"/><Relationship Id="rId403" Type="http://schemas.openxmlformats.org/officeDocument/2006/relationships/slideLayout" Target="../slideLayouts/slideLayout403.xml"/><Relationship Id="rId750" Type="http://schemas.openxmlformats.org/officeDocument/2006/relationships/slideLayout" Target="../slideLayouts/slideLayout750.xml"/><Relationship Id="rId848" Type="http://schemas.openxmlformats.org/officeDocument/2006/relationships/slideLayout" Target="../slideLayouts/slideLayout848.xml"/><Relationship Id="rId487" Type="http://schemas.openxmlformats.org/officeDocument/2006/relationships/slideLayout" Target="../slideLayouts/slideLayout487.xml"/><Relationship Id="rId610" Type="http://schemas.openxmlformats.org/officeDocument/2006/relationships/slideLayout" Target="../slideLayouts/slideLayout610.xml"/><Relationship Id="rId694" Type="http://schemas.openxmlformats.org/officeDocument/2006/relationships/slideLayout" Target="../slideLayouts/slideLayout694.xml"/><Relationship Id="rId708" Type="http://schemas.openxmlformats.org/officeDocument/2006/relationships/slideLayout" Target="../slideLayouts/slideLayout708.xml"/><Relationship Id="rId915" Type="http://schemas.openxmlformats.org/officeDocument/2006/relationships/slideLayout" Target="../slideLayouts/slideLayout915.xml"/><Relationship Id="rId347" Type="http://schemas.openxmlformats.org/officeDocument/2006/relationships/slideLayout" Target="../slideLayouts/slideLayout347.xml"/><Relationship Id="rId999" Type="http://schemas.openxmlformats.org/officeDocument/2006/relationships/slideLayout" Target="../slideLayouts/slideLayout999.xml"/><Relationship Id="rId44" Type="http://schemas.openxmlformats.org/officeDocument/2006/relationships/slideLayout" Target="../slideLayouts/slideLayout44.xml"/><Relationship Id="rId554" Type="http://schemas.openxmlformats.org/officeDocument/2006/relationships/slideLayout" Target="../slideLayouts/slideLayout554.xml"/><Relationship Id="rId761" Type="http://schemas.openxmlformats.org/officeDocument/2006/relationships/slideLayout" Target="../slideLayouts/slideLayout761.xml"/><Relationship Id="rId859" Type="http://schemas.openxmlformats.org/officeDocument/2006/relationships/slideLayout" Target="../slideLayouts/slideLayout859.xml"/><Relationship Id="rId193" Type="http://schemas.openxmlformats.org/officeDocument/2006/relationships/slideLayout" Target="../slideLayouts/slideLayout193.xml"/><Relationship Id="rId207" Type="http://schemas.openxmlformats.org/officeDocument/2006/relationships/slideLayout" Target="../slideLayouts/slideLayout207.xml"/><Relationship Id="rId414" Type="http://schemas.openxmlformats.org/officeDocument/2006/relationships/slideLayout" Target="../slideLayouts/slideLayout414.xml"/><Relationship Id="rId498" Type="http://schemas.openxmlformats.org/officeDocument/2006/relationships/slideLayout" Target="../slideLayouts/slideLayout498.xml"/><Relationship Id="rId621" Type="http://schemas.openxmlformats.org/officeDocument/2006/relationships/slideLayout" Target="../slideLayouts/slideLayout621.xml"/><Relationship Id="rId260" Type="http://schemas.openxmlformats.org/officeDocument/2006/relationships/slideLayout" Target="../slideLayouts/slideLayout260.xml"/><Relationship Id="rId719" Type="http://schemas.openxmlformats.org/officeDocument/2006/relationships/slideLayout" Target="../slideLayouts/slideLayout719.xml"/><Relationship Id="rId926" Type="http://schemas.openxmlformats.org/officeDocument/2006/relationships/slideLayout" Target="../slideLayouts/slideLayout926.xml"/><Relationship Id="rId55" Type="http://schemas.openxmlformats.org/officeDocument/2006/relationships/slideLayout" Target="../slideLayouts/slideLayout55.xml"/><Relationship Id="rId120" Type="http://schemas.openxmlformats.org/officeDocument/2006/relationships/slideLayout" Target="../slideLayouts/slideLayout120.xml"/><Relationship Id="rId358" Type="http://schemas.openxmlformats.org/officeDocument/2006/relationships/slideLayout" Target="../slideLayouts/slideLayout358.xml"/><Relationship Id="rId565" Type="http://schemas.openxmlformats.org/officeDocument/2006/relationships/slideLayout" Target="../slideLayouts/slideLayout565.xml"/><Relationship Id="rId772" Type="http://schemas.openxmlformats.org/officeDocument/2006/relationships/slideLayout" Target="../slideLayouts/slideLayout772.xml"/><Relationship Id="rId218" Type="http://schemas.openxmlformats.org/officeDocument/2006/relationships/slideLayout" Target="../slideLayouts/slideLayout218.xml"/><Relationship Id="rId425" Type="http://schemas.openxmlformats.org/officeDocument/2006/relationships/slideLayout" Target="../slideLayouts/slideLayout425.xml"/><Relationship Id="rId632" Type="http://schemas.openxmlformats.org/officeDocument/2006/relationships/slideLayout" Target="../slideLayouts/slideLayout632.xml"/><Relationship Id="rId271" Type="http://schemas.openxmlformats.org/officeDocument/2006/relationships/slideLayout" Target="../slideLayouts/slideLayout271.xml"/><Relationship Id="rId937" Type="http://schemas.openxmlformats.org/officeDocument/2006/relationships/slideLayout" Target="../slideLayouts/slideLayout937.xml"/><Relationship Id="rId66" Type="http://schemas.openxmlformats.org/officeDocument/2006/relationships/slideLayout" Target="../slideLayouts/slideLayout66.xml"/><Relationship Id="rId131" Type="http://schemas.openxmlformats.org/officeDocument/2006/relationships/slideLayout" Target="../slideLayouts/slideLayout131.xml"/><Relationship Id="rId369" Type="http://schemas.openxmlformats.org/officeDocument/2006/relationships/slideLayout" Target="../slideLayouts/slideLayout369.xml"/><Relationship Id="rId576" Type="http://schemas.openxmlformats.org/officeDocument/2006/relationships/slideLayout" Target="../slideLayouts/slideLayout576.xml"/><Relationship Id="rId783" Type="http://schemas.openxmlformats.org/officeDocument/2006/relationships/slideLayout" Target="../slideLayouts/slideLayout783.xml"/><Relationship Id="rId990" Type="http://schemas.openxmlformats.org/officeDocument/2006/relationships/slideLayout" Target="../slideLayouts/slideLayout990.xml"/><Relationship Id="rId229" Type="http://schemas.openxmlformats.org/officeDocument/2006/relationships/slideLayout" Target="../slideLayouts/slideLayout229.xml"/><Relationship Id="rId436" Type="http://schemas.openxmlformats.org/officeDocument/2006/relationships/slideLayout" Target="../slideLayouts/slideLayout436.xml"/><Relationship Id="rId643" Type="http://schemas.openxmlformats.org/officeDocument/2006/relationships/slideLayout" Target="../slideLayouts/slideLayout643.xml"/><Relationship Id="rId850" Type="http://schemas.openxmlformats.org/officeDocument/2006/relationships/slideLayout" Target="../slideLayouts/slideLayout850.xml"/><Relationship Id="rId948" Type="http://schemas.openxmlformats.org/officeDocument/2006/relationships/slideLayout" Target="../slideLayouts/slideLayout948.xml"/><Relationship Id="rId77" Type="http://schemas.openxmlformats.org/officeDocument/2006/relationships/slideLayout" Target="../slideLayouts/slideLayout77.xml"/><Relationship Id="rId282" Type="http://schemas.openxmlformats.org/officeDocument/2006/relationships/slideLayout" Target="../slideLayouts/slideLayout282.xml"/><Relationship Id="rId503" Type="http://schemas.openxmlformats.org/officeDocument/2006/relationships/slideLayout" Target="../slideLayouts/slideLayout503.xml"/><Relationship Id="rId587" Type="http://schemas.openxmlformats.org/officeDocument/2006/relationships/slideLayout" Target="../slideLayouts/slideLayout587.xml"/><Relationship Id="rId710" Type="http://schemas.openxmlformats.org/officeDocument/2006/relationships/slideLayout" Target="../slideLayouts/slideLayout710.xml"/><Relationship Id="rId808" Type="http://schemas.openxmlformats.org/officeDocument/2006/relationships/slideLayout" Target="../slideLayouts/slideLayout808.xml"/><Relationship Id="rId8" Type="http://schemas.openxmlformats.org/officeDocument/2006/relationships/slideLayout" Target="../slideLayouts/slideLayout8.xml"/><Relationship Id="rId142" Type="http://schemas.openxmlformats.org/officeDocument/2006/relationships/slideLayout" Target="../slideLayouts/slideLayout142.xml"/><Relationship Id="rId447" Type="http://schemas.openxmlformats.org/officeDocument/2006/relationships/slideLayout" Target="../slideLayouts/slideLayout447.xml"/><Relationship Id="rId794" Type="http://schemas.openxmlformats.org/officeDocument/2006/relationships/slideLayout" Target="../slideLayouts/slideLayout794.xml"/><Relationship Id="rId654" Type="http://schemas.openxmlformats.org/officeDocument/2006/relationships/slideLayout" Target="../slideLayouts/slideLayout654.xml"/><Relationship Id="rId861" Type="http://schemas.openxmlformats.org/officeDocument/2006/relationships/slideLayout" Target="../slideLayouts/slideLayout861.xml"/><Relationship Id="rId959" Type="http://schemas.openxmlformats.org/officeDocument/2006/relationships/slideLayout" Target="../slideLayouts/slideLayout959.xml"/><Relationship Id="rId293" Type="http://schemas.openxmlformats.org/officeDocument/2006/relationships/slideLayout" Target="../slideLayouts/slideLayout293.xml"/><Relationship Id="rId307" Type="http://schemas.openxmlformats.org/officeDocument/2006/relationships/slideLayout" Target="../slideLayouts/slideLayout307.xml"/><Relationship Id="rId514" Type="http://schemas.openxmlformats.org/officeDocument/2006/relationships/slideLayout" Target="../slideLayouts/slideLayout514.xml"/><Relationship Id="rId721" Type="http://schemas.openxmlformats.org/officeDocument/2006/relationships/slideLayout" Target="../slideLayouts/slideLayout721.xml"/><Relationship Id="rId88" Type="http://schemas.openxmlformats.org/officeDocument/2006/relationships/slideLayout" Target="../slideLayouts/slideLayout88.xml"/><Relationship Id="rId153" Type="http://schemas.openxmlformats.org/officeDocument/2006/relationships/slideLayout" Target="../slideLayouts/slideLayout153.xml"/><Relationship Id="rId360" Type="http://schemas.openxmlformats.org/officeDocument/2006/relationships/slideLayout" Target="../slideLayouts/slideLayout360.xml"/><Relationship Id="rId598" Type="http://schemas.openxmlformats.org/officeDocument/2006/relationships/slideLayout" Target="../slideLayouts/slideLayout598.xml"/><Relationship Id="rId819" Type="http://schemas.openxmlformats.org/officeDocument/2006/relationships/slideLayout" Target="../slideLayouts/slideLayout819.xml"/><Relationship Id="rId1004" Type="http://schemas.openxmlformats.org/officeDocument/2006/relationships/slideLayout" Target="../slideLayouts/slideLayout1004.xml"/><Relationship Id="rId220" Type="http://schemas.openxmlformats.org/officeDocument/2006/relationships/slideLayout" Target="../slideLayouts/slideLayout220.xml"/><Relationship Id="rId458" Type="http://schemas.openxmlformats.org/officeDocument/2006/relationships/slideLayout" Target="../slideLayouts/slideLayout458.xml"/><Relationship Id="rId665" Type="http://schemas.openxmlformats.org/officeDocument/2006/relationships/slideLayout" Target="../slideLayouts/slideLayout665.xml"/><Relationship Id="rId872" Type="http://schemas.openxmlformats.org/officeDocument/2006/relationships/slideLayout" Target="../slideLayouts/slideLayout872.xml"/><Relationship Id="rId15" Type="http://schemas.openxmlformats.org/officeDocument/2006/relationships/slideLayout" Target="../slideLayouts/slideLayout15.xml"/><Relationship Id="rId318" Type="http://schemas.openxmlformats.org/officeDocument/2006/relationships/slideLayout" Target="../slideLayouts/slideLayout318.xml"/><Relationship Id="rId525" Type="http://schemas.openxmlformats.org/officeDocument/2006/relationships/slideLayout" Target="../slideLayouts/slideLayout525.xml"/><Relationship Id="rId732" Type="http://schemas.openxmlformats.org/officeDocument/2006/relationships/slideLayout" Target="../slideLayouts/slideLayout732.xml"/><Relationship Id="rId99" Type="http://schemas.openxmlformats.org/officeDocument/2006/relationships/slideLayout" Target="../slideLayouts/slideLayout99.xml"/><Relationship Id="rId164" Type="http://schemas.openxmlformats.org/officeDocument/2006/relationships/slideLayout" Target="../slideLayouts/slideLayout164.xml"/><Relationship Id="rId371" Type="http://schemas.openxmlformats.org/officeDocument/2006/relationships/slideLayout" Target="../slideLayouts/slideLayout371.xml"/><Relationship Id="rId1015" Type="http://schemas.openxmlformats.org/officeDocument/2006/relationships/slideLayout" Target="../slideLayouts/slideLayout1015.xml"/><Relationship Id="rId469" Type="http://schemas.openxmlformats.org/officeDocument/2006/relationships/slideLayout" Target="../slideLayouts/slideLayout469.xml"/><Relationship Id="rId676" Type="http://schemas.openxmlformats.org/officeDocument/2006/relationships/slideLayout" Target="../slideLayouts/slideLayout676.xml"/><Relationship Id="rId883" Type="http://schemas.openxmlformats.org/officeDocument/2006/relationships/slideLayout" Target="../slideLayouts/slideLayout883.xml"/><Relationship Id="rId26" Type="http://schemas.openxmlformats.org/officeDocument/2006/relationships/slideLayout" Target="../slideLayouts/slideLayout26.xml"/><Relationship Id="rId231" Type="http://schemas.openxmlformats.org/officeDocument/2006/relationships/slideLayout" Target="../slideLayouts/slideLayout231.xml"/><Relationship Id="rId329" Type="http://schemas.openxmlformats.org/officeDocument/2006/relationships/slideLayout" Target="../slideLayouts/slideLayout329.xml"/><Relationship Id="rId536" Type="http://schemas.openxmlformats.org/officeDocument/2006/relationships/slideLayout" Target="../slideLayouts/slideLayout536.xml"/><Relationship Id="rId175" Type="http://schemas.openxmlformats.org/officeDocument/2006/relationships/slideLayout" Target="../slideLayouts/slideLayout175.xml"/><Relationship Id="rId743" Type="http://schemas.openxmlformats.org/officeDocument/2006/relationships/slideLayout" Target="../slideLayouts/slideLayout743.xml"/><Relationship Id="rId950" Type="http://schemas.openxmlformats.org/officeDocument/2006/relationships/slideLayout" Target="../slideLayouts/slideLayout950.xml"/><Relationship Id="rId382" Type="http://schemas.openxmlformats.org/officeDocument/2006/relationships/slideLayout" Target="../slideLayouts/slideLayout382.xml"/><Relationship Id="rId603" Type="http://schemas.openxmlformats.org/officeDocument/2006/relationships/slideLayout" Target="../slideLayouts/slideLayout603.xml"/><Relationship Id="rId687" Type="http://schemas.openxmlformats.org/officeDocument/2006/relationships/slideLayout" Target="../slideLayouts/slideLayout687.xml"/><Relationship Id="rId810" Type="http://schemas.openxmlformats.org/officeDocument/2006/relationships/slideLayout" Target="../slideLayouts/slideLayout810.xml"/><Relationship Id="rId908" Type="http://schemas.openxmlformats.org/officeDocument/2006/relationships/slideLayout" Target="../slideLayouts/slideLayout908.xml"/><Relationship Id="rId242" Type="http://schemas.openxmlformats.org/officeDocument/2006/relationships/slideLayout" Target="../slideLayouts/slideLayout242.xml"/><Relationship Id="rId894" Type="http://schemas.openxmlformats.org/officeDocument/2006/relationships/slideLayout" Target="../slideLayouts/slideLayout894.xml"/><Relationship Id="rId37" Type="http://schemas.openxmlformats.org/officeDocument/2006/relationships/slideLayout" Target="../slideLayouts/slideLayout37.xml"/><Relationship Id="rId102" Type="http://schemas.openxmlformats.org/officeDocument/2006/relationships/slideLayout" Target="../slideLayouts/slideLayout102.xml"/><Relationship Id="rId547" Type="http://schemas.openxmlformats.org/officeDocument/2006/relationships/slideLayout" Target="../slideLayouts/slideLayout547.xml"/><Relationship Id="rId754" Type="http://schemas.openxmlformats.org/officeDocument/2006/relationships/slideLayout" Target="../slideLayouts/slideLayout754.xml"/><Relationship Id="rId961" Type="http://schemas.openxmlformats.org/officeDocument/2006/relationships/slideLayout" Target="../slideLayouts/slideLayout961.xml"/><Relationship Id="rId90" Type="http://schemas.openxmlformats.org/officeDocument/2006/relationships/slideLayout" Target="../slideLayouts/slideLayout90.xml"/><Relationship Id="rId186" Type="http://schemas.openxmlformats.org/officeDocument/2006/relationships/slideLayout" Target="../slideLayouts/slideLayout186.xml"/><Relationship Id="rId393" Type="http://schemas.openxmlformats.org/officeDocument/2006/relationships/slideLayout" Target="../slideLayouts/slideLayout393.xml"/><Relationship Id="rId407" Type="http://schemas.openxmlformats.org/officeDocument/2006/relationships/slideLayout" Target="../slideLayouts/slideLayout407.xml"/><Relationship Id="rId614" Type="http://schemas.openxmlformats.org/officeDocument/2006/relationships/slideLayout" Target="../slideLayouts/slideLayout614.xml"/><Relationship Id="rId821" Type="http://schemas.openxmlformats.org/officeDocument/2006/relationships/slideLayout" Target="../slideLayouts/slideLayout821.xml"/><Relationship Id="rId253" Type="http://schemas.openxmlformats.org/officeDocument/2006/relationships/slideLayout" Target="../slideLayouts/slideLayout253.xml"/><Relationship Id="rId460" Type="http://schemas.openxmlformats.org/officeDocument/2006/relationships/slideLayout" Target="../slideLayouts/slideLayout460.xml"/><Relationship Id="rId698" Type="http://schemas.openxmlformats.org/officeDocument/2006/relationships/slideLayout" Target="../slideLayouts/slideLayout698.xml"/><Relationship Id="rId919" Type="http://schemas.openxmlformats.org/officeDocument/2006/relationships/slideLayout" Target="../slideLayouts/slideLayout919.xml"/><Relationship Id="rId48" Type="http://schemas.openxmlformats.org/officeDocument/2006/relationships/slideLayout" Target="../slideLayouts/slideLayout48.xml"/><Relationship Id="rId113" Type="http://schemas.openxmlformats.org/officeDocument/2006/relationships/slideLayout" Target="../slideLayouts/slideLayout113.xml"/><Relationship Id="rId320" Type="http://schemas.openxmlformats.org/officeDocument/2006/relationships/slideLayout" Target="../slideLayouts/slideLayout320.xml"/><Relationship Id="rId558" Type="http://schemas.openxmlformats.org/officeDocument/2006/relationships/slideLayout" Target="../slideLayouts/slideLayout558.xml"/><Relationship Id="rId765" Type="http://schemas.openxmlformats.org/officeDocument/2006/relationships/slideLayout" Target="../slideLayouts/slideLayout765.xml"/><Relationship Id="rId972" Type="http://schemas.openxmlformats.org/officeDocument/2006/relationships/slideLayout" Target="../slideLayouts/slideLayout972.xml"/><Relationship Id="rId197" Type="http://schemas.openxmlformats.org/officeDocument/2006/relationships/slideLayout" Target="../slideLayouts/slideLayout197.xml"/><Relationship Id="rId418" Type="http://schemas.openxmlformats.org/officeDocument/2006/relationships/slideLayout" Target="../slideLayouts/slideLayout418.xml"/><Relationship Id="rId625" Type="http://schemas.openxmlformats.org/officeDocument/2006/relationships/slideLayout" Target="../slideLayouts/slideLayout625.xml"/><Relationship Id="rId832" Type="http://schemas.openxmlformats.org/officeDocument/2006/relationships/slideLayout" Target="../slideLayouts/slideLayout832.xml"/><Relationship Id="rId264" Type="http://schemas.openxmlformats.org/officeDocument/2006/relationships/slideLayout" Target="../slideLayouts/slideLayout264.xml"/><Relationship Id="rId471" Type="http://schemas.openxmlformats.org/officeDocument/2006/relationships/slideLayout" Target="../slideLayouts/slideLayout471.xml"/><Relationship Id="rId59" Type="http://schemas.openxmlformats.org/officeDocument/2006/relationships/slideLayout" Target="../slideLayouts/slideLayout59.xml"/><Relationship Id="rId124" Type="http://schemas.openxmlformats.org/officeDocument/2006/relationships/slideLayout" Target="../slideLayouts/slideLayout124.xml"/><Relationship Id="rId569" Type="http://schemas.openxmlformats.org/officeDocument/2006/relationships/slideLayout" Target="../slideLayouts/slideLayout569.xml"/><Relationship Id="rId776" Type="http://schemas.openxmlformats.org/officeDocument/2006/relationships/slideLayout" Target="../slideLayouts/slideLayout776.xml"/><Relationship Id="rId983" Type="http://schemas.openxmlformats.org/officeDocument/2006/relationships/slideLayout" Target="../slideLayouts/slideLayout983.xml"/><Relationship Id="rId331" Type="http://schemas.openxmlformats.org/officeDocument/2006/relationships/slideLayout" Target="../slideLayouts/slideLayout331.xml"/><Relationship Id="rId429" Type="http://schemas.openxmlformats.org/officeDocument/2006/relationships/slideLayout" Target="../slideLayouts/slideLayout429.xml"/><Relationship Id="rId636" Type="http://schemas.openxmlformats.org/officeDocument/2006/relationships/slideLayout" Target="../slideLayouts/slideLayout636.xml"/><Relationship Id="rId843" Type="http://schemas.openxmlformats.org/officeDocument/2006/relationships/slideLayout" Target="../slideLayouts/slideLayout843.xml"/><Relationship Id="rId275" Type="http://schemas.openxmlformats.org/officeDocument/2006/relationships/slideLayout" Target="../slideLayouts/slideLayout275.xml"/><Relationship Id="rId482" Type="http://schemas.openxmlformats.org/officeDocument/2006/relationships/slideLayout" Target="../slideLayouts/slideLayout482.xml"/><Relationship Id="rId703" Type="http://schemas.openxmlformats.org/officeDocument/2006/relationships/slideLayout" Target="../slideLayouts/slideLayout703.xml"/><Relationship Id="rId910" Type="http://schemas.openxmlformats.org/officeDocument/2006/relationships/slideLayout" Target="../slideLayouts/slideLayout910.xml"/><Relationship Id="rId135" Type="http://schemas.openxmlformats.org/officeDocument/2006/relationships/slideLayout" Target="../slideLayouts/slideLayout135.xml"/><Relationship Id="rId342" Type="http://schemas.openxmlformats.org/officeDocument/2006/relationships/slideLayout" Target="../slideLayouts/slideLayout342.xml"/><Relationship Id="rId787" Type="http://schemas.openxmlformats.org/officeDocument/2006/relationships/slideLayout" Target="../slideLayouts/slideLayout787.xml"/><Relationship Id="rId994" Type="http://schemas.openxmlformats.org/officeDocument/2006/relationships/slideLayout" Target="../slideLayouts/slideLayout994.xml"/><Relationship Id="rId202" Type="http://schemas.openxmlformats.org/officeDocument/2006/relationships/slideLayout" Target="../slideLayouts/slideLayout202.xml"/><Relationship Id="rId647" Type="http://schemas.openxmlformats.org/officeDocument/2006/relationships/slideLayout" Target="../slideLayouts/slideLayout647.xml"/><Relationship Id="rId854" Type="http://schemas.openxmlformats.org/officeDocument/2006/relationships/slideLayout" Target="../slideLayouts/slideLayout854.xml"/><Relationship Id="rId286" Type="http://schemas.openxmlformats.org/officeDocument/2006/relationships/slideLayout" Target="../slideLayouts/slideLayout286.xml"/><Relationship Id="rId493" Type="http://schemas.openxmlformats.org/officeDocument/2006/relationships/slideLayout" Target="../slideLayouts/slideLayout493.xml"/><Relationship Id="rId507" Type="http://schemas.openxmlformats.org/officeDocument/2006/relationships/slideLayout" Target="../slideLayouts/slideLayout507.xml"/><Relationship Id="rId714" Type="http://schemas.openxmlformats.org/officeDocument/2006/relationships/slideLayout" Target="../slideLayouts/slideLayout714.xml"/><Relationship Id="rId921" Type="http://schemas.openxmlformats.org/officeDocument/2006/relationships/slideLayout" Target="../slideLayouts/slideLayout921.xml"/><Relationship Id="rId50" Type="http://schemas.openxmlformats.org/officeDocument/2006/relationships/slideLayout" Target="../slideLayouts/slideLayout50.xml"/><Relationship Id="rId146" Type="http://schemas.openxmlformats.org/officeDocument/2006/relationships/slideLayout" Target="../slideLayouts/slideLayout146.xml"/><Relationship Id="rId353" Type="http://schemas.openxmlformats.org/officeDocument/2006/relationships/slideLayout" Target="../slideLayouts/slideLayout353.xml"/><Relationship Id="rId560" Type="http://schemas.openxmlformats.org/officeDocument/2006/relationships/slideLayout" Target="../slideLayouts/slideLayout560.xml"/><Relationship Id="rId798" Type="http://schemas.openxmlformats.org/officeDocument/2006/relationships/slideLayout" Target="../slideLayouts/slideLayout798.xml"/><Relationship Id="rId213" Type="http://schemas.openxmlformats.org/officeDocument/2006/relationships/slideLayout" Target="../slideLayouts/slideLayout213.xml"/><Relationship Id="rId420" Type="http://schemas.openxmlformats.org/officeDocument/2006/relationships/slideLayout" Target="../slideLayouts/slideLayout420.xml"/><Relationship Id="rId658" Type="http://schemas.openxmlformats.org/officeDocument/2006/relationships/slideLayout" Target="../slideLayouts/slideLayout658.xml"/><Relationship Id="rId865" Type="http://schemas.openxmlformats.org/officeDocument/2006/relationships/slideLayout" Target="../slideLayouts/slideLayout865.xml"/><Relationship Id="rId297" Type="http://schemas.openxmlformats.org/officeDocument/2006/relationships/slideLayout" Target="../slideLayouts/slideLayout297.xml"/><Relationship Id="rId518" Type="http://schemas.openxmlformats.org/officeDocument/2006/relationships/slideLayout" Target="../slideLayouts/slideLayout518.xml"/><Relationship Id="rId725" Type="http://schemas.openxmlformats.org/officeDocument/2006/relationships/slideLayout" Target="../slideLayouts/slideLayout725.xml"/><Relationship Id="rId932" Type="http://schemas.openxmlformats.org/officeDocument/2006/relationships/slideLayout" Target="../slideLayouts/slideLayout932.xml"/><Relationship Id="rId157" Type="http://schemas.openxmlformats.org/officeDocument/2006/relationships/slideLayout" Target="../slideLayouts/slideLayout157.xml"/><Relationship Id="rId364" Type="http://schemas.openxmlformats.org/officeDocument/2006/relationships/slideLayout" Target="../slideLayouts/slideLayout364.xml"/><Relationship Id="rId1008" Type="http://schemas.openxmlformats.org/officeDocument/2006/relationships/slideLayout" Target="../slideLayouts/slideLayout1008.xml"/><Relationship Id="rId61" Type="http://schemas.openxmlformats.org/officeDocument/2006/relationships/slideLayout" Target="../slideLayouts/slideLayout61.xml"/><Relationship Id="rId571" Type="http://schemas.openxmlformats.org/officeDocument/2006/relationships/slideLayout" Target="../slideLayouts/slideLayout571.xml"/><Relationship Id="rId669" Type="http://schemas.openxmlformats.org/officeDocument/2006/relationships/slideLayout" Target="../slideLayouts/slideLayout669.xml"/><Relationship Id="rId876" Type="http://schemas.openxmlformats.org/officeDocument/2006/relationships/slideLayout" Target="../slideLayouts/slideLayout876.xml"/><Relationship Id="rId19" Type="http://schemas.openxmlformats.org/officeDocument/2006/relationships/slideLayout" Target="../slideLayouts/slideLayout19.xml"/><Relationship Id="rId224" Type="http://schemas.openxmlformats.org/officeDocument/2006/relationships/slideLayout" Target="../slideLayouts/slideLayout224.xml"/><Relationship Id="rId431" Type="http://schemas.openxmlformats.org/officeDocument/2006/relationships/slideLayout" Target="../slideLayouts/slideLayout431.xml"/><Relationship Id="rId529" Type="http://schemas.openxmlformats.org/officeDocument/2006/relationships/slideLayout" Target="../slideLayouts/slideLayout529.xml"/><Relationship Id="rId736" Type="http://schemas.openxmlformats.org/officeDocument/2006/relationships/slideLayout" Target="../slideLayouts/slideLayout736.xml"/><Relationship Id="rId168" Type="http://schemas.openxmlformats.org/officeDocument/2006/relationships/slideLayout" Target="../slideLayouts/slideLayout168.xml"/><Relationship Id="rId943" Type="http://schemas.openxmlformats.org/officeDocument/2006/relationships/slideLayout" Target="../slideLayouts/slideLayout943.xml"/><Relationship Id="rId1019" Type="http://schemas.openxmlformats.org/officeDocument/2006/relationships/slideLayout" Target="../slideLayouts/slideLayout1019.xml"/><Relationship Id="rId72" Type="http://schemas.openxmlformats.org/officeDocument/2006/relationships/slideLayout" Target="../slideLayouts/slideLayout72.xml"/><Relationship Id="rId375" Type="http://schemas.openxmlformats.org/officeDocument/2006/relationships/slideLayout" Target="../slideLayouts/slideLayout375.xml"/><Relationship Id="rId582" Type="http://schemas.openxmlformats.org/officeDocument/2006/relationships/slideLayout" Target="../slideLayouts/slideLayout582.xml"/><Relationship Id="rId803" Type="http://schemas.openxmlformats.org/officeDocument/2006/relationships/slideLayout" Target="../slideLayouts/slideLayout803.xml"/><Relationship Id="rId3" Type="http://schemas.openxmlformats.org/officeDocument/2006/relationships/slideLayout" Target="../slideLayouts/slideLayout3.xml"/><Relationship Id="rId235" Type="http://schemas.openxmlformats.org/officeDocument/2006/relationships/slideLayout" Target="../slideLayouts/slideLayout235.xml"/><Relationship Id="rId442" Type="http://schemas.openxmlformats.org/officeDocument/2006/relationships/slideLayout" Target="../slideLayouts/slideLayout442.xml"/><Relationship Id="rId887" Type="http://schemas.openxmlformats.org/officeDocument/2006/relationships/slideLayout" Target="../slideLayouts/slideLayout887.xml"/><Relationship Id="rId302" Type="http://schemas.openxmlformats.org/officeDocument/2006/relationships/slideLayout" Target="../slideLayouts/slideLayout302.xml"/><Relationship Id="rId747" Type="http://schemas.openxmlformats.org/officeDocument/2006/relationships/slideLayout" Target="../slideLayouts/slideLayout747.xml"/><Relationship Id="rId954" Type="http://schemas.openxmlformats.org/officeDocument/2006/relationships/slideLayout" Target="../slideLayouts/slideLayout954.xml"/><Relationship Id="rId83" Type="http://schemas.openxmlformats.org/officeDocument/2006/relationships/slideLayout" Target="../slideLayouts/slideLayout83.xml"/><Relationship Id="rId179" Type="http://schemas.openxmlformats.org/officeDocument/2006/relationships/slideLayout" Target="../slideLayouts/slideLayout179.xml"/><Relationship Id="rId386" Type="http://schemas.openxmlformats.org/officeDocument/2006/relationships/slideLayout" Target="../slideLayouts/slideLayout386.xml"/><Relationship Id="rId593" Type="http://schemas.openxmlformats.org/officeDocument/2006/relationships/slideLayout" Target="../slideLayouts/slideLayout593.xml"/><Relationship Id="rId607" Type="http://schemas.openxmlformats.org/officeDocument/2006/relationships/slideLayout" Target="../slideLayouts/slideLayout607.xml"/><Relationship Id="rId814" Type="http://schemas.openxmlformats.org/officeDocument/2006/relationships/slideLayout" Target="../slideLayouts/slideLayout814.xml"/><Relationship Id="rId246" Type="http://schemas.openxmlformats.org/officeDocument/2006/relationships/slideLayout" Target="../slideLayouts/slideLayout246.xml"/><Relationship Id="rId453" Type="http://schemas.openxmlformats.org/officeDocument/2006/relationships/slideLayout" Target="../slideLayouts/slideLayout453.xml"/><Relationship Id="rId660" Type="http://schemas.openxmlformats.org/officeDocument/2006/relationships/slideLayout" Target="../slideLayouts/slideLayout660.xml"/><Relationship Id="rId898" Type="http://schemas.openxmlformats.org/officeDocument/2006/relationships/slideLayout" Target="../slideLayouts/slideLayout898.xml"/><Relationship Id="rId106" Type="http://schemas.openxmlformats.org/officeDocument/2006/relationships/slideLayout" Target="../slideLayouts/slideLayout106.xml"/><Relationship Id="rId313" Type="http://schemas.openxmlformats.org/officeDocument/2006/relationships/slideLayout" Target="../slideLayouts/slideLayout313.xml"/><Relationship Id="rId758" Type="http://schemas.openxmlformats.org/officeDocument/2006/relationships/slideLayout" Target="../slideLayouts/slideLayout758.xml"/><Relationship Id="rId965" Type="http://schemas.openxmlformats.org/officeDocument/2006/relationships/slideLayout" Target="../slideLayouts/slideLayout965.xml"/><Relationship Id="rId10" Type="http://schemas.openxmlformats.org/officeDocument/2006/relationships/slideLayout" Target="../slideLayouts/slideLayout10.xml"/><Relationship Id="rId94" Type="http://schemas.openxmlformats.org/officeDocument/2006/relationships/slideLayout" Target="../slideLayouts/slideLayout94.xml"/><Relationship Id="rId397" Type="http://schemas.openxmlformats.org/officeDocument/2006/relationships/slideLayout" Target="../slideLayouts/slideLayout397.xml"/><Relationship Id="rId520" Type="http://schemas.openxmlformats.org/officeDocument/2006/relationships/slideLayout" Target="../slideLayouts/slideLayout520.xml"/><Relationship Id="rId618" Type="http://schemas.openxmlformats.org/officeDocument/2006/relationships/slideLayout" Target="../slideLayouts/slideLayout618.xml"/><Relationship Id="rId825" Type="http://schemas.openxmlformats.org/officeDocument/2006/relationships/slideLayout" Target="../slideLayouts/slideLayout825.xml"/><Relationship Id="rId257" Type="http://schemas.openxmlformats.org/officeDocument/2006/relationships/slideLayout" Target="../slideLayouts/slideLayout257.xml"/><Relationship Id="rId464" Type="http://schemas.openxmlformats.org/officeDocument/2006/relationships/slideLayout" Target="../slideLayouts/slideLayout464.xml"/><Relationship Id="rId1010" Type="http://schemas.openxmlformats.org/officeDocument/2006/relationships/slideLayout" Target="../slideLayouts/slideLayout101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030.xml"/><Relationship Id="rId13" Type="http://schemas.openxmlformats.org/officeDocument/2006/relationships/slideLayout" Target="../slideLayouts/slideLayout1035.xml"/><Relationship Id="rId18" Type="http://schemas.openxmlformats.org/officeDocument/2006/relationships/slideLayout" Target="../slideLayouts/slideLayout1040.xml"/><Relationship Id="rId3" Type="http://schemas.openxmlformats.org/officeDocument/2006/relationships/slideLayout" Target="../slideLayouts/slideLayout1025.xml"/><Relationship Id="rId7" Type="http://schemas.openxmlformats.org/officeDocument/2006/relationships/slideLayout" Target="../slideLayouts/slideLayout1029.xml"/><Relationship Id="rId12" Type="http://schemas.openxmlformats.org/officeDocument/2006/relationships/slideLayout" Target="../slideLayouts/slideLayout1034.xml"/><Relationship Id="rId17" Type="http://schemas.openxmlformats.org/officeDocument/2006/relationships/slideLayout" Target="../slideLayouts/slideLayout1039.xml"/><Relationship Id="rId2" Type="http://schemas.openxmlformats.org/officeDocument/2006/relationships/slideLayout" Target="../slideLayouts/slideLayout1024.xml"/><Relationship Id="rId16" Type="http://schemas.openxmlformats.org/officeDocument/2006/relationships/slideLayout" Target="../slideLayouts/slideLayout1038.xml"/><Relationship Id="rId20" Type="http://schemas.openxmlformats.org/officeDocument/2006/relationships/theme" Target="../theme/theme2.xml"/><Relationship Id="rId1" Type="http://schemas.openxmlformats.org/officeDocument/2006/relationships/slideLayout" Target="../slideLayouts/slideLayout1023.xml"/><Relationship Id="rId6" Type="http://schemas.openxmlformats.org/officeDocument/2006/relationships/slideLayout" Target="../slideLayouts/slideLayout1028.xml"/><Relationship Id="rId11" Type="http://schemas.openxmlformats.org/officeDocument/2006/relationships/slideLayout" Target="../slideLayouts/slideLayout1033.xml"/><Relationship Id="rId5" Type="http://schemas.openxmlformats.org/officeDocument/2006/relationships/slideLayout" Target="../slideLayouts/slideLayout1027.xml"/><Relationship Id="rId15" Type="http://schemas.openxmlformats.org/officeDocument/2006/relationships/slideLayout" Target="../slideLayouts/slideLayout1037.xml"/><Relationship Id="rId10" Type="http://schemas.openxmlformats.org/officeDocument/2006/relationships/slideLayout" Target="../slideLayouts/slideLayout1032.xml"/><Relationship Id="rId19" Type="http://schemas.openxmlformats.org/officeDocument/2006/relationships/slideLayout" Target="../slideLayouts/slideLayout1041.xml"/><Relationship Id="rId4" Type="http://schemas.openxmlformats.org/officeDocument/2006/relationships/slideLayout" Target="../slideLayouts/slideLayout1026.xml"/><Relationship Id="rId9" Type="http://schemas.openxmlformats.org/officeDocument/2006/relationships/slideLayout" Target="../slideLayouts/slideLayout1031.xml"/><Relationship Id="rId14" Type="http://schemas.openxmlformats.org/officeDocument/2006/relationships/slideLayout" Target="../slideLayouts/slideLayout103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049.xml"/><Relationship Id="rId13" Type="http://schemas.openxmlformats.org/officeDocument/2006/relationships/slideLayout" Target="../slideLayouts/slideLayout1054.xml"/><Relationship Id="rId18" Type="http://schemas.openxmlformats.org/officeDocument/2006/relationships/slideLayout" Target="../slideLayouts/slideLayout1059.xml"/><Relationship Id="rId3" Type="http://schemas.openxmlformats.org/officeDocument/2006/relationships/slideLayout" Target="../slideLayouts/slideLayout1044.xml"/><Relationship Id="rId21" Type="http://schemas.openxmlformats.org/officeDocument/2006/relationships/theme" Target="../theme/theme3.xml"/><Relationship Id="rId7" Type="http://schemas.openxmlformats.org/officeDocument/2006/relationships/slideLayout" Target="../slideLayouts/slideLayout1048.xml"/><Relationship Id="rId12" Type="http://schemas.openxmlformats.org/officeDocument/2006/relationships/slideLayout" Target="../slideLayouts/slideLayout1053.xml"/><Relationship Id="rId17" Type="http://schemas.openxmlformats.org/officeDocument/2006/relationships/slideLayout" Target="../slideLayouts/slideLayout1058.xml"/><Relationship Id="rId2" Type="http://schemas.openxmlformats.org/officeDocument/2006/relationships/slideLayout" Target="../slideLayouts/slideLayout1043.xml"/><Relationship Id="rId16" Type="http://schemas.openxmlformats.org/officeDocument/2006/relationships/slideLayout" Target="../slideLayouts/slideLayout1057.xml"/><Relationship Id="rId20" Type="http://schemas.openxmlformats.org/officeDocument/2006/relationships/slideLayout" Target="../slideLayouts/slideLayout1061.xml"/><Relationship Id="rId1" Type="http://schemas.openxmlformats.org/officeDocument/2006/relationships/slideLayout" Target="../slideLayouts/slideLayout1042.xml"/><Relationship Id="rId6" Type="http://schemas.openxmlformats.org/officeDocument/2006/relationships/slideLayout" Target="../slideLayouts/slideLayout1047.xml"/><Relationship Id="rId11" Type="http://schemas.openxmlformats.org/officeDocument/2006/relationships/slideLayout" Target="../slideLayouts/slideLayout1052.xml"/><Relationship Id="rId5" Type="http://schemas.openxmlformats.org/officeDocument/2006/relationships/slideLayout" Target="../slideLayouts/slideLayout1046.xml"/><Relationship Id="rId15" Type="http://schemas.openxmlformats.org/officeDocument/2006/relationships/slideLayout" Target="../slideLayouts/slideLayout1056.xml"/><Relationship Id="rId10" Type="http://schemas.openxmlformats.org/officeDocument/2006/relationships/slideLayout" Target="../slideLayouts/slideLayout1051.xml"/><Relationship Id="rId19" Type="http://schemas.openxmlformats.org/officeDocument/2006/relationships/slideLayout" Target="../slideLayouts/slideLayout1060.xml"/><Relationship Id="rId4" Type="http://schemas.openxmlformats.org/officeDocument/2006/relationships/slideLayout" Target="../slideLayouts/slideLayout1045.xml"/><Relationship Id="rId9" Type="http://schemas.openxmlformats.org/officeDocument/2006/relationships/slideLayout" Target="../slideLayouts/slideLayout1050.xml"/><Relationship Id="rId14" Type="http://schemas.openxmlformats.org/officeDocument/2006/relationships/slideLayout" Target="../slideLayouts/slideLayout105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1069.xml"/><Relationship Id="rId13" Type="http://schemas.openxmlformats.org/officeDocument/2006/relationships/slideLayout" Target="../slideLayouts/slideLayout1074.xml"/><Relationship Id="rId3" Type="http://schemas.openxmlformats.org/officeDocument/2006/relationships/slideLayout" Target="../slideLayouts/slideLayout1064.xml"/><Relationship Id="rId7" Type="http://schemas.openxmlformats.org/officeDocument/2006/relationships/slideLayout" Target="../slideLayouts/slideLayout1068.xml"/><Relationship Id="rId12" Type="http://schemas.openxmlformats.org/officeDocument/2006/relationships/slideLayout" Target="../slideLayouts/slideLayout1073.xml"/><Relationship Id="rId17" Type="http://schemas.openxmlformats.org/officeDocument/2006/relationships/theme" Target="../theme/theme4.xml"/><Relationship Id="rId2" Type="http://schemas.openxmlformats.org/officeDocument/2006/relationships/slideLayout" Target="../slideLayouts/slideLayout1063.xml"/><Relationship Id="rId16" Type="http://schemas.openxmlformats.org/officeDocument/2006/relationships/slideLayout" Target="../slideLayouts/slideLayout1077.xml"/><Relationship Id="rId1" Type="http://schemas.openxmlformats.org/officeDocument/2006/relationships/slideLayout" Target="../slideLayouts/slideLayout1062.xml"/><Relationship Id="rId6" Type="http://schemas.openxmlformats.org/officeDocument/2006/relationships/slideLayout" Target="../slideLayouts/slideLayout1067.xml"/><Relationship Id="rId11" Type="http://schemas.openxmlformats.org/officeDocument/2006/relationships/slideLayout" Target="../slideLayouts/slideLayout1072.xml"/><Relationship Id="rId5" Type="http://schemas.openxmlformats.org/officeDocument/2006/relationships/slideLayout" Target="../slideLayouts/slideLayout1066.xml"/><Relationship Id="rId15" Type="http://schemas.openxmlformats.org/officeDocument/2006/relationships/slideLayout" Target="../slideLayouts/slideLayout1076.xml"/><Relationship Id="rId10" Type="http://schemas.openxmlformats.org/officeDocument/2006/relationships/slideLayout" Target="../slideLayouts/slideLayout1071.xml"/><Relationship Id="rId4" Type="http://schemas.openxmlformats.org/officeDocument/2006/relationships/slideLayout" Target="../slideLayouts/slideLayout1065.xml"/><Relationship Id="rId9" Type="http://schemas.openxmlformats.org/officeDocument/2006/relationships/slideLayout" Target="../slideLayouts/slideLayout1070.xml"/><Relationship Id="rId14" Type="http://schemas.openxmlformats.org/officeDocument/2006/relationships/slideLayout" Target="../slideLayouts/slideLayout1075.xml"/></Relationships>
</file>

<file path=ppt/slideMasters/_rels/slideMaster5.xml.rels><?xml version="1.0" encoding="UTF-8" standalone="yes"?>
<Relationships xmlns="http://schemas.openxmlformats.org/package/2006/relationships"><Relationship Id="rId117" Type="http://schemas.openxmlformats.org/officeDocument/2006/relationships/slideLayout" Target="../slideLayouts/slideLayout1194.xml"/><Relationship Id="rId671" Type="http://schemas.openxmlformats.org/officeDocument/2006/relationships/slideLayout" Target="../slideLayouts/slideLayout1748.xml"/><Relationship Id="rId769" Type="http://schemas.openxmlformats.org/officeDocument/2006/relationships/slideLayout" Target="../slideLayouts/slideLayout1846.xml"/><Relationship Id="rId21" Type="http://schemas.openxmlformats.org/officeDocument/2006/relationships/slideLayout" Target="../slideLayouts/slideLayout1098.xml"/><Relationship Id="rId324" Type="http://schemas.openxmlformats.org/officeDocument/2006/relationships/slideLayout" Target="../slideLayouts/slideLayout1401.xml"/><Relationship Id="rId531" Type="http://schemas.openxmlformats.org/officeDocument/2006/relationships/slideLayout" Target="../slideLayouts/slideLayout1608.xml"/><Relationship Id="rId629" Type="http://schemas.openxmlformats.org/officeDocument/2006/relationships/slideLayout" Target="../slideLayouts/slideLayout1706.xml"/><Relationship Id="rId170" Type="http://schemas.openxmlformats.org/officeDocument/2006/relationships/slideLayout" Target="../slideLayouts/slideLayout1247.xml"/><Relationship Id="rId836" Type="http://schemas.openxmlformats.org/officeDocument/2006/relationships/slideLayout" Target="../slideLayouts/slideLayout1913.xml"/><Relationship Id="rId268" Type="http://schemas.openxmlformats.org/officeDocument/2006/relationships/slideLayout" Target="../slideLayouts/slideLayout1345.xml"/><Relationship Id="rId475" Type="http://schemas.openxmlformats.org/officeDocument/2006/relationships/slideLayout" Target="../slideLayouts/slideLayout1552.xml"/><Relationship Id="rId682" Type="http://schemas.openxmlformats.org/officeDocument/2006/relationships/slideLayout" Target="../slideLayouts/slideLayout1759.xml"/><Relationship Id="rId903" Type="http://schemas.openxmlformats.org/officeDocument/2006/relationships/slideLayout" Target="../slideLayouts/slideLayout1980.xml"/><Relationship Id="rId32" Type="http://schemas.openxmlformats.org/officeDocument/2006/relationships/slideLayout" Target="../slideLayouts/slideLayout1109.xml"/><Relationship Id="rId128" Type="http://schemas.openxmlformats.org/officeDocument/2006/relationships/slideLayout" Target="../slideLayouts/slideLayout1205.xml"/><Relationship Id="rId335" Type="http://schemas.openxmlformats.org/officeDocument/2006/relationships/slideLayout" Target="../slideLayouts/slideLayout1412.xml"/><Relationship Id="rId542" Type="http://schemas.openxmlformats.org/officeDocument/2006/relationships/slideLayout" Target="../slideLayouts/slideLayout1619.xml"/><Relationship Id="rId181" Type="http://schemas.openxmlformats.org/officeDocument/2006/relationships/slideLayout" Target="../slideLayouts/slideLayout1258.xml"/><Relationship Id="rId402" Type="http://schemas.openxmlformats.org/officeDocument/2006/relationships/slideLayout" Target="../slideLayouts/slideLayout1479.xml"/><Relationship Id="rId847" Type="http://schemas.openxmlformats.org/officeDocument/2006/relationships/slideLayout" Target="../slideLayouts/slideLayout1924.xml"/><Relationship Id="rId279" Type="http://schemas.openxmlformats.org/officeDocument/2006/relationships/slideLayout" Target="../slideLayouts/slideLayout1356.xml"/><Relationship Id="rId486" Type="http://schemas.openxmlformats.org/officeDocument/2006/relationships/slideLayout" Target="../slideLayouts/slideLayout1563.xml"/><Relationship Id="rId693" Type="http://schemas.openxmlformats.org/officeDocument/2006/relationships/slideLayout" Target="../slideLayouts/slideLayout1770.xml"/><Relationship Id="rId707" Type="http://schemas.openxmlformats.org/officeDocument/2006/relationships/slideLayout" Target="../slideLayouts/slideLayout1784.xml"/><Relationship Id="rId914" Type="http://schemas.openxmlformats.org/officeDocument/2006/relationships/slideLayout" Target="../slideLayouts/slideLayout1991.xml"/><Relationship Id="rId43" Type="http://schemas.openxmlformats.org/officeDocument/2006/relationships/slideLayout" Target="../slideLayouts/slideLayout1120.xml"/><Relationship Id="rId139" Type="http://schemas.openxmlformats.org/officeDocument/2006/relationships/slideLayout" Target="../slideLayouts/slideLayout1216.xml"/><Relationship Id="rId346" Type="http://schemas.openxmlformats.org/officeDocument/2006/relationships/slideLayout" Target="../slideLayouts/slideLayout1423.xml"/><Relationship Id="rId553" Type="http://schemas.openxmlformats.org/officeDocument/2006/relationships/slideLayout" Target="../slideLayouts/slideLayout1630.xml"/><Relationship Id="rId760" Type="http://schemas.openxmlformats.org/officeDocument/2006/relationships/slideLayout" Target="../slideLayouts/slideLayout1837.xml"/><Relationship Id="rId192" Type="http://schemas.openxmlformats.org/officeDocument/2006/relationships/slideLayout" Target="../slideLayouts/slideLayout1269.xml"/><Relationship Id="rId206" Type="http://schemas.openxmlformats.org/officeDocument/2006/relationships/slideLayout" Target="../slideLayouts/slideLayout1283.xml"/><Relationship Id="rId413" Type="http://schemas.openxmlformats.org/officeDocument/2006/relationships/slideLayout" Target="../slideLayouts/slideLayout1490.xml"/><Relationship Id="rId858" Type="http://schemas.openxmlformats.org/officeDocument/2006/relationships/slideLayout" Target="../slideLayouts/slideLayout1935.xml"/><Relationship Id="rId497" Type="http://schemas.openxmlformats.org/officeDocument/2006/relationships/slideLayout" Target="../slideLayouts/slideLayout1574.xml"/><Relationship Id="rId620" Type="http://schemas.openxmlformats.org/officeDocument/2006/relationships/slideLayout" Target="../slideLayouts/slideLayout1697.xml"/><Relationship Id="rId718" Type="http://schemas.openxmlformats.org/officeDocument/2006/relationships/slideLayout" Target="../slideLayouts/slideLayout1795.xml"/><Relationship Id="rId925" Type="http://schemas.openxmlformats.org/officeDocument/2006/relationships/slideLayout" Target="../slideLayouts/slideLayout2002.xml"/><Relationship Id="rId357" Type="http://schemas.openxmlformats.org/officeDocument/2006/relationships/slideLayout" Target="../slideLayouts/slideLayout1434.xml"/><Relationship Id="rId54" Type="http://schemas.openxmlformats.org/officeDocument/2006/relationships/slideLayout" Target="../slideLayouts/slideLayout1131.xml"/><Relationship Id="rId217" Type="http://schemas.openxmlformats.org/officeDocument/2006/relationships/slideLayout" Target="../slideLayouts/slideLayout1294.xml"/><Relationship Id="rId564" Type="http://schemas.openxmlformats.org/officeDocument/2006/relationships/slideLayout" Target="../slideLayouts/slideLayout1641.xml"/><Relationship Id="rId771" Type="http://schemas.openxmlformats.org/officeDocument/2006/relationships/slideLayout" Target="../slideLayouts/slideLayout1848.xml"/><Relationship Id="rId869" Type="http://schemas.openxmlformats.org/officeDocument/2006/relationships/slideLayout" Target="../slideLayouts/slideLayout1946.xml"/><Relationship Id="rId424" Type="http://schemas.openxmlformats.org/officeDocument/2006/relationships/slideLayout" Target="../slideLayouts/slideLayout1501.xml"/><Relationship Id="rId631" Type="http://schemas.openxmlformats.org/officeDocument/2006/relationships/slideLayout" Target="../slideLayouts/slideLayout1708.xml"/><Relationship Id="rId729" Type="http://schemas.openxmlformats.org/officeDocument/2006/relationships/slideLayout" Target="../slideLayouts/slideLayout1806.xml"/><Relationship Id="rId270" Type="http://schemas.openxmlformats.org/officeDocument/2006/relationships/slideLayout" Target="../slideLayouts/slideLayout1347.xml"/><Relationship Id="rId936" Type="http://schemas.openxmlformats.org/officeDocument/2006/relationships/slideLayout" Target="../slideLayouts/slideLayout2013.xml"/><Relationship Id="rId65" Type="http://schemas.openxmlformats.org/officeDocument/2006/relationships/slideLayout" Target="../slideLayouts/slideLayout1142.xml"/><Relationship Id="rId130" Type="http://schemas.openxmlformats.org/officeDocument/2006/relationships/slideLayout" Target="../slideLayouts/slideLayout1207.xml"/><Relationship Id="rId368" Type="http://schemas.openxmlformats.org/officeDocument/2006/relationships/slideLayout" Target="../slideLayouts/slideLayout1445.xml"/><Relationship Id="rId575" Type="http://schemas.openxmlformats.org/officeDocument/2006/relationships/slideLayout" Target="../slideLayouts/slideLayout1652.xml"/><Relationship Id="rId782" Type="http://schemas.openxmlformats.org/officeDocument/2006/relationships/slideLayout" Target="../slideLayouts/slideLayout1859.xml"/><Relationship Id="rId228" Type="http://schemas.openxmlformats.org/officeDocument/2006/relationships/slideLayout" Target="../slideLayouts/slideLayout1305.xml"/><Relationship Id="rId435" Type="http://schemas.openxmlformats.org/officeDocument/2006/relationships/slideLayout" Target="../slideLayouts/slideLayout1512.xml"/><Relationship Id="rId642" Type="http://schemas.openxmlformats.org/officeDocument/2006/relationships/slideLayout" Target="../slideLayouts/slideLayout1719.xml"/><Relationship Id="rId281" Type="http://schemas.openxmlformats.org/officeDocument/2006/relationships/slideLayout" Target="../slideLayouts/slideLayout1358.xml"/><Relationship Id="rId502" Type="http://schemas.openxmlformats.org/officeDocument/2006/relationships/slideLayout" Target="../slideLayouts/slideLayout1579.xml"/><Relationship Id="rId947" Type="http://schemas.openxmlformats.org/officeDocument/2006/relationships/slideLayout" Target="../slideLayouts/slideLayout2024.xml"/><Relationship Id="rId76" Type="http://schemas.openxmlformats.org/officeDocument/2006/relationships/slideLayout" Target="../slideLayouts/slideLayout1153.xml"/><Relationship Id="rId141" Type="http://schemas.openxmlformats.org/officeDocument/2006/relationships/slideLayout" Target="../slideLayouts/slideLayout1218.xml"/><Relationship Id="rId379" Type="http://schemas.openxmlformats.org/officeDocument/2006/relationships/slideLayout" Target="../slideLayouts/slideLayout1456.xml"/><Relationship Id="rId586" Type="http://schemas.openxmlformats.org/officeDocument/2006/relationships/slideLayout" Target="../slideLayouts/slideLayout1663.xml"/><Relationship Id="rId793" Type="http://schemas.openxmlformats.org/officeDocument/2006/relationships/slideLayout" Target="../slideLayouts/slideLayout1870.xml"/><Relationship Id="rId807" Type="http://schemas.openxmlformats.org/officeDocument/2006/relationships/slideLayout" Target="../slideLayouts/slideLayout1884.xml"/><Relationship Id="rId7" Type="http://schemas.openxmlformats.org/officeDocument/2006/relationships/slideLayout" Target="../slideLayouts/slideLayout1084.xml"/><Relationship Id="rId239" Type="http://schemas.openxmlformats.org/officeDocument/2006/relationships/slideLayout" Target="../slideLayouts/slideLayout1316.xml"/><Relationship Id="rId446" Type="http://schemas.openxmlformats.org/officeDocument/2006/relationships/slideLayout" Target="../slideLayouts/slideLayout1523.xml"/><Relationship Id="rId653" Type="http://schemas.openxmlformats.org/officeDocument/2006/relationships/slideLayout" Target="../slideLayouts/slideLayout1730.xml"/><Relationship Id="rId292" Type="http://schemas.openxmlformats.org/officeDocument/2006/relationships/slideLayout" Target="../slideLayouts/slideLayout1369.xml"/><Relationship Id="rId306" Type="http://schemas.openxmlformats.org/officeDocument/2006/relationships/slideLayout" Target="../slideLayouts/slideLayout1383.xml"/><Relationship Id="rId860" Type="http://schemas.openxmlformats.org/officeDocument/2006/relationships/slideLayout" Target="../slideLayouts/slideLayout1937.xml"/><Relationship Id="rId87" Type="http://schemas.openxmlformats.org/officeDocument/2006/relationships/slideLayout" Target="../slideLayouts/slideLayout1164.xml"/><Relationship Id="rId513" Type="http://schemas.openxmlformats.org/officeDocument/2006/relationships/slideLayout" Target="../slideLayouts/slideLayout1590.xml"/><Relationship Id="rId597" Type="http://schemas.openxmlformats.org/officeDocument/2006/relationships/slideLayout" Target="../slideLayouts/slideLayout1674.xml"/><Relationship Id="rId720" Type="http://schemas.openxmlformats.org/officeDocument/2006/relationships/slideLayout" Target="../slideLayouts/slideLayout1797.xml"/><Relationship Id="rId818" Type="http://schemas.openxmlformats.org/officeDocument/2006/relationships/slideLayout" Target="../slideLayouts/slideLayout1895.xml"/><Relationship Id="rId152" Type="http://schemas.openxmlformats.org/officeDocument/2006/relationships/slideLayout" Target="../slideLayouts/slideLayout1229.xml"/><Relationship Id="rId457" Type="http://schemas.openxmlformats.org/officeDocument/2006/relationships/slideLayout" Target="../slideLayouts/slideLayout1534.xml"/><Relationship Id="rId664" Type="http://schemas.openxmlformats.org/officeDocument/2006/relationships/slideLayout" Target="../slideLayouts/slideLayout1741.xml"/><Relationship Id="rId871" Type="http://schemas.openxmlformats.org/officeDocument/2006/relationships/slideLayout" Target="../slideLayouts/slideLayout1948.xml"/><Relationship Id="rId14" Type="http://schemas.openxmlformats.org/officeDocument/2006/relationships/slideLayout" Target="../slideLayouts/slideLayout1091.xml"/><Relationship Id="rId317" Type="http://schemas.openxmlformats.org/officeDocument/2006/relationships/slideLayout" Target="../slideLayouts/slideLayout1394.xml"/><Relationship Id="rId524" Type="http://schemas.openxmlformats.org/officeDocument/2006/relationships/slideLayout" Target="../slideLayouts/slideLayout1601.xml"/><Relationship Id="rId731" Type="http://schemas.openxmlformats.org/officeDocument/2006/relationships/slideLayout" Target="../slideLayouts/slideLayout1808.xml"/><Relationship Id="rId98" Type="http://schemas.openxmlformats.org/officeDocument/2006/relationships/slideLayout" Target="../slideLayouts/slideLayout1175.xml"/><Relationship Id="rId163" Type="http://schemas.openxmlformats.org/officeDocument/2006/relationships/slideLayout" Target="../slideLayouts/slideLayout1240.xml"/><Relationship Id="rId370" Type="http://schemas.openxmlformats.org/officeDocument/2006/relationships/slideLayout" Target="../slideLayouts/slideLayout1447.xml"/><Relationship Id="rId829" Type="http://schemas.openxmlformats.org/officeDocument/2006/relationships/slideLayout" Target="../slideLayouts/slideLayout1906.xml"/><Relationship Id="rId230" Type="http://schemas.openxmlformats.org/officeDocument/2006/relationships/slideLayout" Target="../slideLayouts/slideLayout1307.xml"/><Relationship Id="rId468" Type="http://schemas.openxmlformats.org/officeDocument/2006/relationships/slideLayout" Target="../slideLayouts/slideLayout1545.xml"/><Relationship Id="rId675" Type="http://schemas.openxmlformats.org/officeDocument/2006/relationships/slideLayout" Target="../slideLayouts/slideLayout1752.xml"/><Relationship Id="rId882" Type="http://schemas.openxmlformats.org/officeDocument/2006/relationships/slideLayout" Target="../slideLayouts/slideLayout1959.xml"/><Relationship Id="rId25" Type="http://schemas.openxmlformats.org/officeDocument/2006/relationships/slideLayout" Target="../slideLayouts/slideLayout1102.xml"/><Relationship Id="rId328" Type="http://schemas.openxmlformats.org/officeDocument/2006/relationships/slideLayout" Target="../slideLayouts/slideLayout1405.xml"/><Relationship Id="rId535" Type="http://schemas.openxmlformats.org/officeDocument/2006/relationships/slideLayout" Target="../slideLayouts/slideLayout1612.xml"/><Relationship Id="rId742" Type="http://schemas.openxmlformats.org/officeDocument/2006/relationships/slideLayout" Target="../slideLayouts/slideLayout1819.xml"/><Relationship Id="rId174" Type="http://schemas.openxmlformats.org/officeDocument/2006/relationships/slideLayout" Target="../slideLayouts/slideLayout1251.xml"/><Relationship Id="rId381" Type="http://schemas.openxmlformats.org/officeDocument/2006/relationships/slideLayout" Target="../slideLayouts/slideLayout1458.xml"/><Relationship Id="rId602" Type="http://schemas.openxmlformats.org/officeDocument/2006/relationships/slideLayout" Target="../slideLayouts/slideLayout1679.xml"/><Relationship Id="rId241" Type="http://schemas.openxmlformats.org/officeDocument/2006/relationships/slideLayout" Target="../slideLayouts/slideLayout1318.xml"/><Relationship Id="rId479" Type="http://schemas.openxmlformats.org/officeDocument/2006/relationships/slideLayout" Target="../slideLayouts/slideLayout1556.xml"/><Relationship Id="rId686" Type="http://schemas.openxmlformats.org/officeDocument/2006/relationships/slideLayout" Target="../slideLayouts/slideLayout1763.xml"/><Relationship Id="rId893" Type="http://schemas.openxmlformats.org/officeDocument/2006/relationships/slideLayout" Target="../slideLayouts/slideLayout1970.xml"/><Relationship Id="rId907" Type="http://schemas.openxmlformats.org/officeDocument/2006/relationships/slideLayout" Target="../slideLayouts/slideLayout1984.xml"/><Relationship Id="rId36" Type="http://schemas.openxmlformats.org/officeDocument/2006/relationships/slideLayout" Target="../slideLayouts/slideLayout1113.xml"/><Relationship Id="rId339" Type="http://schemas.openxmlformats.org/officeDocument/2006/relationships/slideLayout" Target="../slideLayouts/slideLayout1416.xml"/><Relationship Id="rId546" Type="http://schemas.openxmlformats.org/officeDocument/2006/relationships/slideLayout" Target="../slideLayouts/slideLayout1623.xml"/><Relationship Id="rId753" Type="http://schemas.openxmlformats.org/officeDocument/2006/relationships/slideLayout" Target="../slideLayouts/slideLayout1830.xml"/><Relationship Id="rId101" Type="http://schemas.openxmlformats.org/officeDocument/2006/relationships/slideLayout" Target="../slideLayouts/slideLayout1178.xml"/><Relationship Id="rId185" Type="http://schemas.openxmlformats.org/officeDocument/2006/relationships/slideLayout" Target="../slideLayouts/slideLayout1262.xml"/><Relationship Id="rId406" Type="http://schemas.openxmlformats.org/officeDocument/2006/relationships/slideLayout" Target="../slideLayouts/slideLayout1483.xml"/><Relationship Id="rId392" Type="http://schemas.openxmlformats.org/officeDocument/2006/relationships/slideLayout" Target="../slideLayouts/slideLayout1469.xml"/><Relationship Id="rId613" Type="http://schemas.openxmlformats.org/officeDocument/2006/relationships/slideLayout" Target="../slideLayouts/slideLayout1690.xml"/><Relationship Id="rId697" Type="http://schemas.openxmlformats.org/officeDocument/2006/relationships/slideLayout" Target="../slideLayouts/slideLayout1774.xml"/><Relationship Id="rId820" Type="http://schemas.openxmlformats.org/officeDocument/2006/relationships/slideLayout" Target="../slideLayouts/slideLayout1897.xml"/><Relationship Id="rId918" Type="http://schemas.openxmlformats.org/officeDocument/2006/relationships/slideLayout" Target="../slideLayouts/slideLayout1995.xml"/><Relationship Id="rId252" Type="http://schemas.openxmlformats.org/officeDocument/2006/relationships/slideLayout" Target="../slideLayouts/slideLayout1329.xml"/><Relationship Id="rId47" Type="http://schemas.openxmlformats.org/officeDocument/2006/relationships/slideLayout" Target="../slideLayouts/slideLayout1124.xml"/><Relationship Id="rId112" Type="http://schemas.openxmlformats.org/officeDocument/2006/relationships/slideLayout" Target="../slideLayouts/slideLayout1189.xml"/><Relationship Id="rId557" Type="http://schemas.openxmlformats.org/officeDocument/2006/relationships/slideLayout" Target="../slideLayouts/slideLayout1634.xml"/><Relationship Id="rId764" Type="http://schemas.openxmlformats.org/officeDocument/2006/relationships/slideLayout" Target="../slideLayouts/slideLayout1841.xml"/><Relationship Id="rId196" Type="http://schemas.openxmlformats.org/officeDocument/2006/relationships/slideLayout" Target="../slideLayouts/slideLayout1273.xml"/><Relationship Id="rId417" Type="http://schemas.openxmlformats.org/officeDocument/2006/relationships/slideLayout" Target="../slideLayouts/slideLayout1494.xml"/><Relationship Id="rId624" Type="http://schemas.openxmlformats.org/officeDocument/2006/relationships/slideLayout" Target="../slideLayouts/slideLayout1701.xml"/><Relationship Id="rId831" Type="http://schemas.openxmlformats.org/officeDocument/2006/relationships/slideLayout" Target="../slideLayouts/slideLayout1908.xml"/><Relationship Id="rId263" Type="http://schemas.openxmlformats.org/officeDocument/2006/relationships/slideLayout" Target="../slideLayouts/slideLayout1340.xml"/><Relationship Id="rId470" Type="http://schemas.openxmlformats.org/officeDocument/2006/relationships/slideLayout" Target="../slideLayouts/slideLayout1547.xml"/><Relationship Id="rId929" Type="http://schemas.openxmlformats.org/officeDocument/2006/relationships/slideLayout" Target="../slideLayouts/slideLayout2006.xml"/><Relationship Id="rId58" Type="http://schemas.openxmlformats.org/officeDocument/2006/relationships/slideLayout" Target="../slideLayouts/slideLayout1135.xml"/><Relationship Id="rId123" Type="http://schemas.openxmlformats.org/officeDocument/2006/relationships/slideLayout" Target="../slideLayouts/slideLayout1200.xml"/><Relationship Id="rId330" Type="http://schemas.openxmlformats.org/officeDocument/2006/relationships/slideLayout" Target="../slideLayouts/slideLayout1407.xml"/><Relationship Id="rId568" Type="http://schemas.openxmlformats.org/officeDocument/2006/relationships/slideLayout" Target="../slideLayouts/slideLayout1645.xml"/><Relationship Id="rId775" Type="http://schemas.openxmlformats.org/officeDocument/2006/relationships/slideLayout" Target="../slideLayouts/slideLayout1852.xml"/><Relationship Id="rId428" Type="http://schemas.openxmlformats.org/officeDocument/2006/relationships/slideLayout" Target="../slideLayouts/slideLayout1505.xml"/><Relationship Id="rId635" Type="http://schemas.openxmlformats.org/officeDocument/2006/relationships/slideLayout" Target="../slideLayouts/slideLayout1712.xml"/><Relationship Id="rId842" Type="http://schemas.openxmlformats.org/officeDocument/2006/relationships/slideLayout" Target="../slideLayouts/slideLayout1919.xml"/><Relationship Id="rId274" Type="http://schemas.openxmlformats.org/officeDocument/2006/relationships/slideLayout" Target="../slideLayouts/slideLayout1351.xml"/><Relationship Id="rId481" Type="http://schemas.openxmlformats.org/officeDocument/2006/relationships/slideLayout" Target="../slideLayouts/slideLayout1558.xml"/><Relationship Id="rId702" Type="http://schemas.openxmlformats.org/officeDocument/2006/relationships/slideLayout" Target="../slideLayouts/slideLayout1779.xml"/><Relationship Id="rId69" Type="http://schemas.openxmlformats.org/officeDocument/2006/relationships/slideLayout" Target="../slideLayouts/slideLayout1146.xml"/><Relationship Id="rId134" Type="http://schemas.openxmlformats.org/officeDocument/2006/relationships/slideLayout" Target="../slideLayouts/slideLayout1211.xml"/><Relationship Id="rId579" Type="http://schemas.openxmlformats.org/officeDocument/2006/relationships/slideLayout" Target="../slideLayouts/slideLayout1656.xml"/><Relationship Id="rId786" Type="http://schemas.openxmlformats.org/officeDocument/2006/relationships/slideLayout" Target="../slideLayouts/slideLayout1863.xml"/><Relationship Id="rId341" Type="http://schemas.openxmlformats.org/officeDocument/2006/relationships/slideLayout" Target="../slideLayouts/slideLayout1418.xml"/><Relationship Id="rId439" Type="http://schemas.openxmlformats.org/officeDocument/2006/relationships/slideLayout" Target="../slideLayouts/slideLayout1516.xml"/><Relationship Id="rId646" Type="http://schemas.openxmlformats.org/officeDocument/2006/relationships/slideLayout" Target="../slideLayouts/slideLayout1723.xml"/><Relationship Id="rId201" Type="http://schemas.openxmlformats.org/officeDocument/2006/relationships/slideLayout" Target="../slideLayouts/slideLayout1278.xml"/><Relationship Id="rId285" Type="http://schemas.openxmlformats.org/officeDocument/2006/relationships/slideLayout" Target="../slideLayouts/slideLayout1362.xml"/><Relationship Id="rId506" Type="http://schemas.openxmlformats.org/officeDocument/2006/relationships/slideLayout" Target="../slideLayouts/slideLayout1583.xml"/><Relationship Id="rId853" Type="http://schemas.openxmlformats.org/officeDocument/2006/relationships/slideLayout" Target="../slideLayouts/slideLayout1930.xml"/><Relationship Id="rId492" Type="http://schemas.openxmlformats.org/officeDocument/2006/relationships/slideLayout" Target="../slideLayouts/slideLayout1569.xml"/><Relationship Id="rId713" Type="http://schemas.openxmlformats.org/officeDocument/2006/relationships/slideLayout" Target="../slideLayouts/slideLayout1790.xml"/><Relationship Id="rId797" Type="http://schemas.openxmlformats.org/officeDocument/2006/relationships/slideLayout" Target="../slideLayouts/slideLayout1874.xml"/><Relationship Id="rId920" Type="http://schemas.openxmlformats.org/officeDocument/2006/relationships/slideLayout" Target="../slideLayouts/slideLayout1997.xml"/><Relationship Id="rId145" Type="http://schemas.openxmlformats.org/officeDocument/2006/relationships/slideLayout" Target="../slideLayouts/slideLayout1222.xml"/><Relationship Id="rId352" Type="http://schemas.openxmlformats.org/officeDocument/2006/relationships/slideLayout" Target="../slideLayouts/slideLayout1429.xml"/><Relationship Id="rId212" Type="http://schemas.openxmlformats.org/officeDocument/2006/relationships/slideLayout" Target="../slideLayouts/slideLayout1289.xml"/><Relationship Id="rId657" Type="http://schemas.openxmlformats.org/officeDocument/2006/relationships/slideLayout" Target="../slideLayouts/slideLayout1734.xml"/><Relationship Id="rId864" Type="http://schemas.openxmlformats.org/officeDocument/2006/relationships/slideLayout" Target="../slideLayouts/slideLayout1941.xml"/><Relationship Id="rId296" Type="http://schemas.openxmlformats.org/officeDocument/2006/relationships/slideLayout" Target="../slideLayouts/slideLayout1373.xml"/><Relationship Id="rId517" Type="http://schemas.openxmlformats.org/officeDocument/2006/relationships/slideLayout" Target="../slideLayouts/slideLayout1594.xml"/><Relationship Id="rId724" Type="http://schemas.openxmlformats.org/officeDocument/2006/relationships/slideLayout" Target="../slideLayouts/slideLayout1801.xml"/><Relationship Id="rId931" Type="http://schemas.openxmlformats.org/officeDocument/2006/relationships/slideLayout" Target="../slideLayouts/slideLayout2008.xml"/><Relationship Id="rId60" Type="http://schemas.openxmlformats.org/officeDocument/2006/relationships/slideLayout" Target="../slideLayouts/slideLayout1137.xml"/><Relationship Id="rId156" Type="http://schemas.openxmlformats.org/officeDocument/2006/relationships/slideLayout" Target="../slideLayouts/slideLayout1233.xml"/><Relationship Id="rId363" Type="http://schemas.openxmlformats.org/officeDocument/2006/relationships/slideLayout" Target="../slideLayouts/slideLayout1440.xml"/><Relationship Id="rId570" Type="http://schemas.openxmlformats.org/officeDocument/2006/relationships/slideLayout" Target="../slideLayouts/slideLayout1647.xml"/><Relationship Id="rId223" Type="http://schemas.openxmlformats.org/officeDocument/2006/relationships/slideLayout" Target="../slideLayouts/slideLayout1300.xml"/><Relationship Id="rId430" Type="http://schemas.openxmlformats.org/officeDocument/2006/relationships/slideLayout" Target="../slideLayouts/slideLayout1507.xml"/><Relationship Id="rId668" Type="http://schemas.openxmlformats.org/officeDocument/2006/relationships/slideLayout" Target="../slideLayouts/slideLayout1745.xml"/><Relationship Id="rId875" Type="http://schemas.openxmlformats.org/officeDocument/2006/relationships/slideLayout" Target="../slideLayouts/slideLayout1952.xml"/><Relationship Id="rId18" Type="http://schemas.openxmlformats.org/officeDocument/2006/relationships/slideLayout" Target="../slideLayouts/slideLayout1095.xml"/><Relationship Id="rId528" Type="http://schemas.openxmlformats.org/officeDocument/2006/relationships/slideLayout" Target="../slideLayouts/slideLayout1605.xml"/><Relationship Id="rId735" Type="http://schemas.openxmlformats.org/officeDocument/2006/relationships/slideLayout" Target="../slideLayouts/slideLayout1812.xml"/><Relationship Id="rId942" Type="http://schemas.openxmlformats.org/officeDocument/2006/relationships/slideLayout" Target="../slideLayouts/slideLayout2019.xml"/><Relationship Id="rId167" Type="http://schemas.openxmlformats.org/officeDocument/2006/relationships/slideLayout" Target="../slideLayouts/slideLayout1244.xml"/><Relationship Id="rId374" Type="http://schemas.openxmlformats.org/officeDocument/2006/relationships/slideLayout" Target="../slideLayouts/slideLayout1451.xml"/><Relationship Id="rId581" Type="http://schemas.openxmlformats.org/officeDocument/2006/relationships/slideLayout" Target="../slideLayouts/slideLayout1658.xml"/><Relationship Id="rId71" Type="http://schemas.openxmlformats.org/officeDocument/2006/relationships/slideLayout" Target="../slideLayouts/slideLayout1148.xml"/><Relationship Id="rId234" Type="http://schemas.openxmlformats.org/officeDocument/2006/relationships/slideLayout" Target="../slideLayouts/slideLayout1311.xml"/><Relationship Id="rId679" Type="http://schemas.openxmlformats.org/officeDocument/2006/relationships/slideLayout" Target="../slideLayouts/slideLayout1756.xml"/><Relationship Id="rId802" Type="http://schemas.openxmlformats.org/officeDocument/2006/relationships/slideLayout" Target="../slideLayouts/slideLayout1879.xml"/><Relationship Id="rId886" Type="http://schemas.openxmlformats.org/officeDocument/2006/relationships/slideLayout" Target="../slideLayouts/slideLayout1963.xml"/><Relationship Id="rId2" Type="http://schemas.openxmlformats.org/officeDocument/2006/relationships/slideLayout" Target="../slideLayouts/slideLayout1079.xml"/><Relationship Id="rId29" Type="http://schemas.openxmlformats.org/officeDocument/2006/relationships/slideLayout" Target="../slideLayouts/slideLayout1106.xml"/><Relationship Id="rId441" Type="http://schemas.openxmlformats.org/officeDocument/2006/relationships/slideLayout" Target="../slideLayouts/slideLayout1518.xml"/><Relationship Id="rId539" Type="http://schemas.openxmlformats.org/officeDocument/2006/relationships/slideLayout" Target="../slideLayouts/slideLayout1616.xml"/><Relationship Id="rId746" Type="http://schemas.openxmlformats.org/officeDocument/2006/relationships/slideLayout" Target="../slideLayouts/slideLayout1823.xml"/><Relationship Id="rId178" Type="http://schemas.openxmlformats.org/officeDocument/2006/relationships/slideLayout" Target="../slideLayouts/slideLayout1255.xml"/><Relationship Id="rId301" Type="http://schemas.openxmlformats.org/officeDocument/2006/relationships/slideLayout" Target="../slideLayouts/slideLayout1378.xml"/><Relationship Id="rId953" Type="http://schemas.openxmlformats.org/officeDocument/2006/relationships/slideLayout" Target="../slideLayouts/slideLayout2030.xml"/><Relationship Id="rId82" Type="http://schemas.openxmlformats.org/officeDocument/2006/relationships/slideLayout" Target="../slideLayouts/slideLayout1159.xml"/><Relationship Id="rId385" Type="http://schemas.openxmlformats.org/officeDocument/2006/relationships/slideLayout" Target="../slideLayouts/slideLayout1462.xml"/><Relationship Id="rId592" Type="http://schemas.openxmlformats.org/officeDocument/2006/relationships/slideLayout" Target="../slideLayouts/slideLayout1669.xml"/><Relationship Id="rId606" Type="http://schemas.openxmlformats.org/officeDocument/2006/relationships/slideLayout" Target="../slideLayouts/slideLayout1683.xml"/><Relationship Id="rId813" Type="http://schemas.openxmlformats.org/officeDocument/2006/relationships/slideLayout" Target="../slideLayouts/slideLayout1890.xml"/><Relationship Id="rId245" Type="http://schemas.openxmlformats.org/officeDocument/2006/relationships/slideLayout" Target="../slideLayouts/slideLayout1322.xml"/><Relationship Id="rId452" Type="http://schemas.openxmlformats.org/officeDocument/2006/relationships/slideLayout" Target="../slideLayouts/slideLayout1529.xml"/><Relationship Id="rId897" Type="http://schemas.openxmlformats.org/officeDocument/2006/relationships/slideLayout" Target="../slideLayouts/slideLayout1974.xml"/><Relationship Id="rId105" Type="http://schemas.openxmlformats.org/officeDocument/2006/relationships/slideLayout" Target="../slideLayouts/slideLayout1182.xml"/><Relationship Id="rId312" Type="http://schemas.openxmlformats.org/officeDocument/2006/relationships/slideLayout" Target="../slideLayouts/slideLayout1389.xml"/><Relationship Id="rId757" Type="http://schemas.openxmlformats.org/officeDocument/2006/relationships/slideLayout" Target="../slideLayouts/slideLayout1834.xml"/><Relationship Id="rId93" Type="http://schemas.openxmlformats.org/officeDocument/2006/relationships/slideLayout" Target="../slideLayouts/slideLayout1170.xml"/><Relationship Id="rId189" Type="http://schemas.openxmlformats.org/officeDocument/2006/relationships/slideLayout" Target="../slideLayouts/slideLayout1266.xml"/><Relationship Id="rId396" Type="http://schemas.openxmlformats.org/officeDocument/2006/relationships/slideLayout" Target="../slideLayouts/slideLayout1473.xml"/><Relationship Id="rId617" Type="http://schemas.openxmlformats.org/officeDocument/2006/relationships/slideLayout" Target="../slideLayouts/slideLayout1694.xml"/><Relationship Id="rId824" Type="http://schemas.openxmlformats.org/officeDocument/2006/relationships/slideLayout" Target="../slideLayouts/slideLayout1901.xml"/><Relationship Id="rId256" Type="http://schemas.openxmlformats.org/officeDocument/2006/relationships/slideLayout" Target="../slideLayouts/slideLayout1333.xml"/><Relationship Id="rId463" Type="http://schemas.openxmlformats.org/officeDocument/2006/relationships/slideLayout" Target="../slideLayouts/slideLayout1540.xml"/><Relationship Id="rId670" Type="http://schemas.openxmlformats.org/officeDocument/2006/relationships/slideLayout" Target="../slideLayouts/slideLayout1747.xml"/><Relationship Id="rId116" Type="http://schemas.openxmlformats.org/officeDocument/2006/relationships/slideLayout" Target="../slideLayouts/slideLayout1193.xml"/><Relationship Id="rId323" Type="http://schemas.openxmlformats.org/officeDocument/2006/relationships/slideLayout" Target="../slideLayouts/slideLayout1400.xml"/><Relationship Id="rId530" Type="http://schemas.openxmlformats.org/officeDocument/2006/relationships/slideLayout" Target="../slideLayouts/slideLayout1607.xml"/><Relationship Id="rId768" Type="http://schemas.openxmlformats.org/officeDocument/2006/relationships/slideLayout" Target="../slideLayouts/slideLayout1845.xml"/><Relationship Id="rId20" Type="http://schemas.openxmlformats.org/officeDocument/2006/relationships/slideLayout" Target="../slideLayouts/slideLayout1097.xml"/><Relationship Id="rId628" Type="http://schemas.openxmlformats.org/officeDocument/2006/relationships/slideLayout" Target="../slideLayouts/slideLayout1705.xml"/><Relationship Id="rId835" Type="http://schemas.openxmlformats.org/officeDocument/2006/relationships/slideLayout" Target="../slideLayouts/slideLayout1912.xml"/><Relationship Id="rId267" Type="http://schemas.openxmlformats.org/officeDocument/2006/relationships/slideLayout" Target="../slideLayouts/slideLayout1344.xml"/><Relationship Id="rId474" Type="http://schemas.openxmlformats.org/officeDocument/2006/relationships/slideLayout" Target="../slideLayouts/slideLayout1551.xml"/><Relationship Id="rId127" Type="http://schemas.openxmlformats.org/officeDocument/2006/relationships/slideLayout" Target="../slideLayouts/slideLayout1204.xml"/><Relationship Id="rId681" Type="http://schemas.openxmlformats.org/officeDocument/2006/relationships/slideLayout" Target="../slideLayouts/slideLayout1758.xml"/><Relationship Id="rId779" Type="http://schemas.openxmlformats.org/officeDocument/2006/relationships/slideLayout" Target="../slideLayouts/slideLayout1856.xml"/><Relationship Id="rId902" Type="http://schemas.openxmlformats.org/officeDocument/2006/relationships/slideLayout" Target="../slideLayouts/slideLayout1979.xml"/><Relationship Id="rId31" Type="http://schemas.openxmlformats.org/officeDocument/2006/relationships/slideLayout" Target="../slideLayouts/slideLayout1108.xml"/><Relationship Id="rId334" Type="http://schemas.openxmlformats.org/officeDocument/2006/relationships/slideLayout" Target="../slideLayouts/slideLayout1411.xml"/><Relationship Id="rId541" Type="http://schemas.openxmlformats.org/officeDocument/2006/relationships/slideLayout" Target="../slideLayouts/slideLayout1618.xml"/><Relationship Id="rId639" Type="http://schemas.openxmlformats.org/officeDocument/2006/relationships/slideLayout" Target="../slideLayouts/slideLayout1716.xml"/><Relationship Id="rId180" Type="http://schemas.openxmlformats.org/officeDocument/2006/relationships/slideLayout" Target="../slideLayouts/slideLayout1257.xml"/><Relationship Id="rId278" Type="http://schemas.openxmlformats.org/officeDocument/2006/relationships/slideLayout" Target="../slideLayouts/slideLayout1355.xml"/><Relationship Id="rId401" Type="http://schemas.openxmlformats.org/officeDocument/2006/relationships/slideLayout" Target="../slideLayouts/slideLayout1478.xml"/><Relationship Id="rId846" Type="http://schemas.openxmlformats.org/officeDocument/2006/relationships/slideLayout" Target="../slideLayouts/slideLayout1923.xml"/><Relationship Id="rId485" Type="http://schemas.openxmlformats.org/officeDocument/2006/relationships/slideLayout" Target="../slideLayouts/slideLayout1562.xml"/><Relationship Id="rId692" Type="http://schemas.openxmlformats.org/officeDocument/2006/relationships/slideLayout" Target="../slideLayouts/slideLayout1769.xml"/><Relationship Id="rId706" Type="http://schemas.openxmlformats.org/officeDocument/2006/relationships/slideLayout" Target="../slideLayouts/slideLayout1783.xml"/><Relationship Id="rId913" Type="http://schemas.openxmlformats.org/officeDocument/2006/relationships/slideLayout" Target="../slideLayouts/slideLayout1990.xml"/><Relationship Id="rId42" Type="http://schemas.openxmlformats.org/officeDocument/2006/relationships/slideLayout" Target="../slideLayouts/slideLayout1119.xml"/><Relationship Id="rId138" Type="http://schemas.openxmlformats.org/officeDocument/2006/relationships/slideLayout" Target="../slideLayouts/slideLayout1215.xml"/><Relationship Id="rId345" Type="http://schemas.openxmlformats.org/officeDocument/2006/relationships/slideLayout" Target="../slideLayouts/slideLayout1422.xml"/><Relationship Id="rId552" Type="http://schemas.openxmlformats.org/officeDocument/2006/relationships/slideLayout" Target="../slideLayouts/slideLayout1629.xml"/><Relationship Id="rId191" Type="http://schemas.openxmlformats.org/officeDocument/2006/relationships/slideLayout" Target="../slideLayouts/slideLayout1268.xml"/><Relationship Id="rId205" Type="http://schemas.openxmlformats.org/officeDocument/2006/relationships/slideLayout" Target="../slideLayouts/slideLayout1282.xml"/><Relationship Id="rId412" Type="http://schemas.openxmlformats.org/officeDocument/2006/relationships/slideLayout" Target="../slideLayouts/slideLayout1489.xml"/><Relationship Id="rId857" Type="http://schemas.openxmlformats.org/officeDocument/2006/relationships/slideLayout" Target="../slideLayouts/slideLayout1934.xml"/><Relationship Id="rId289" Type="http://schemas.openxmlformats.org/officeDocument/2006/relationships/slideLayout" Target="../slideLayouts/slideLayout1366.xml"/><Relationship Id="rId496" Type="http://schemas.openxmlformats.org/officeDocument/2006/relationships/slideLayout" Target="../slideLayouts/slideLayout1573.xml"/><Relationship Id="rId717" Type="http://schemas.openxmlformats.org/officeDocument/2006/relationships/slideLayout" Target="../slideLayouts/slideLayout1794.xml"/><Relationship Id="rId924" Type="http://schemas.openxmlformats.org/officeDocument/2006/relationships/slideLayout" Target="../slideLayouts/slideLayout2001.xml"/><Relationship Id="rId53" Type="http://schemas.openxmlformats.org/officeDocument/2006/relationships/slideLayout" Target="../slideLayouts/slideLayout1130.xml"/><Relationship Id="rId149" Type="http://schemas.openxmlformats.org/officeDocument/2006/relationships/slideLayout" Target="../slideLayouts/slideLayout1226.xml"/><Relationship Id="rId356" Type="http://schemas.openxmlformats.org/officeDocument/2006/relationships/slideLayout" Target="../slideLayouts/slideLayout1433.xml"/><Relationship Id="rId563" Type="http://schemas.openxmlformats.org/officeDocument/2006/relationships/slideLayout" Target="../slideLayouts/slideLayout1640.xml"/><Relationship Id="rId770" Type="http://schemas.openxmlformats.org/officeDocument/2006/relationships/slideLayout" Target="../slideLayouts/slideLayout1847.xml"/><Relationship Id="rId216" Type="http://schemas.openxmlformats.org/officeDocument/2006/relationships/slideLayout" Target="../slideLayouts/slideLayout1293.xml"/><Relationship Id="rId423" Type="http://schemas.openxmlformats.org/officeDocument/2006/relationships/slideLayout" Target="../slideLayouts/slideLayout1500.xml"/><Relationship Id="rId868" Type="http://schemas.openxmlformats.org/officeDocument/2006/relationships/slideLayout" Target="../slideLayouts/slideLayout1945.xml"/><Relationship Id="rId630" Type="http://schemas.openxmlformats.org/officeDocument/2006/relationships/slideLayout" Target="../slideLayouts/slideLayout1707.xml"/><Relationship Id="rId728" Type="http://schemas.openxmlformats.org/officeDocument/2006/relationships/slideLayout" Target="../slideLayouts/slideLayout1805.xml"/><Relationship Id="rId935" Type="http://schemas.openxmlformats.org/officeDocument/2006/relationships/slideLayout" Target="../slideLayouts/slideLayout2012.xml"/><Relationship Id="rId64" Type="http://schemas.openxmlformats.org/officeDocument/2006/relationships/slideLayout" Target="../slideLayouts/slideLayout1141.xml"/><Relationship Id="rId367" Type="http://schemas.openxmlformats.org/officeDocument/2006/relationships/slideLayout" Target="../slideLayouts/slideLayout1444.xml"/><Relationship Id="rId574" Type="http://schemas.openxmlformats.org/officeDocument/2006/relationships/slideLayout" Target="../slideLayouts/slideLayout1651.xml"/><Relationship Id="rId227" Type="http://schemas.openxmlformats.org/officeDocument/2006/relationships/slideLayout" Target="../slideLayouts/slideLayout1304.xml"/><Relationship Id="rId781" Type="http://schemas.openxmlformats.org/officeDocument/2006/relationships/slideLayout" Target="../slideLayouts/slideLayout1858.xml"/><Relationship Id="rId879" Type="http://schemas.openxmlformats.org/officeDocument/2006/relationships/slideLayout" Target="../slideLayouts/slideLayout1956.xml"/><Relationship Id="rId434" Type="http://schemas.openxmlformats.org/officeDocument/2006/relationships/slideLayout" Target="../slideLayouts/slideLayout1511.xml"/><Relationship Id="rId641" Type="http://schemas.openxmlformats.org/officeDocument/2006/relationships/slideLayout" Target="../slideLayouts/slideLayout1718.xml"/><Relationship Id="rId739" Type="http://schemas.openxmlformats.org/officeDocument/2006/relationships/slideLayout" Target="../slideLayouts/slideLayout1816.xml"/><Relationship Id="rId280" Type="http://schemas.openxmlformats.org/officeDocument/2006/relationships/slideLayout" Target="../slideLayouts/slideLayout1357.xml"/><Relationship Id="rId501" Type="http://schemas.openxmlformats.org/officeDocument/2006/relationships/slideLayout" Target="../slideLayouts/slideLayout1578.xml"/><Relationship Id="rId946" Type="http://schemas.openxmlformats.org/officeDocument/2006/relationships/slideLayout" Target="../slideLayouts/slideLayout2023.xml"/><Relationship Id="rId75" Type="http://schemas.openxmlformats.org/officeDocument/2006/relationships/slideLayout" Target="../slideLayouts/slideLayout1152.xml"/><Relationship Id="rId140" Type="http://schemas.openxmlformats.org/officeDocument/2006/relationships/slideLayout" Target="../slideLayouts/slideLayout1217.xml"/><Relationship Id="rId378" Type="http://schemas.openxmlformats.org/officeDocument/2006/relationships/slideLayout" Target="../slideLayouts/slideLayout1455.xml"/><Relationship Id="rId585" Type="http://schemas.openxmlformats.org/officeDocument/2006/relationships/slideLayout" Target="../slideLayouts/slideLayout1662.xml"/><Relationship Id="rId792" Type="http://schemas.openxmlformats.org/officeDocument/2006/relationships/slideLayout" Target="../slideLayouts/slideLayout1869.xml"/><Relationship Id="rId806" Type="http://schemas.openxmlformats.org/officeDocument/2006/relationships/slideLayout" Target="../slideLayouts/slideLayout1883.xml"/><Relationship Id="rId6" Type="http://schemas.openxmlformats.org/officeDocument/2006/relationships/slideLayout" Target="../slideLayouts/slideLayout1083.xml"/><Relationship Id="rId238" Type="http://schemas.openxmlformats.org/officeDocument/2006/relationships/slideLayout" Target="../slideLayouts/slideLayout1315.xml"/><Relationship Id="rId445" Type="http://schemas.openxmlformats.org/officeDocument/2006/relationships/slideLayout" Target="../slideLayouts/slideLayout1522.xml"/><Relationship Id="rId652" Type="http://schemas.openxmlformats.org/officeDocument/2006/relationships/slideLayout" Target="../slideLayouts/slideLayout1729.xml"/><Relationship Id="rId291" Type="http://schemas.openxmlformats.org/officeDocument/2006/relationships/slideLayout" Target="../slideLayouts/slideLayout1368.xml"/><Relationship Id="rId305" Type="http://schemas.openxmlformats.org/officeDocument/2006/relationships/slideLayout" Target="../slideLayouts/slideLayout1382.xml"/><Relationship Id="rId512" Type="http://schemas.openxmlformats.org/officeDocument/2006/relationships/slideLayout" Target="../slideLayouts/slideLayout1589.xml"/><Relationship Id="rId86" Type="http://schemas.openxmlformats.org/officeDocument/2006/relationships/slideLayout" Target="../slideLayouts/slideLayout1163.xml"/><Relationship Id="rId151" Type="http://schemas.openxmlformats.org/officeDocument/2006/relationships/slideLayout" Target="../slideLayouts/slideLayout1228.xml"/><Relationship Id="rId389" Type="http://schemas.openxmlformats.org/officeDocument/2006/relationships/slideLayout" Target="../slideLayouts/slideLayout1466.xml"/><Relationship Id="rId596" Type="http://schemas.openxmlformats.org/officeDocument/2006/relationships/slideLayout" Target="../slideLayouts/slideLayout1673.xml"/><Relationship Id="rId817" Type="http://schemas.openxmlformats.org/officeDocument/2006/relationships/slideLayout" Target="../slideLayouts/slideLayout1894.xml"/><Relationship Id="rId249" Type="http://schemas.openxmlformats.org/officeDocument/2006/relationships/slideLayout" Target="../slideLayouts/slideLayout1326.xml"/><Relationship Id="rId456" Type="http://schemas.openxmlformats.org/officeDocument/2006/relationships/slideLayout" Target="../slideLayouts/slideLayout1533.xml"/><Relationship Id="rId663" Type="http://schemas.openxmlformats.org/officeDocument/2006/relationships/slideLayout" Target="../slideLayouts/slideLayout1740.xml"/><Relationship Id="rId870" Type="http://schemas.openxmlformats.org/officeDocument/2006/relationships/slideLayout" Target="../slideLayouts/slideLayout1947.xml"/><Relationship Id="rId13" Type="http://schemas.openxmlformats.org/officeDocument/2006/relationships/slideLayout" Target="../slideLayouts/slideLayout1090.xml"/><Relationship Id="rId109" Type="http://schemas.openxmlformats.org/officeDocument/2006/relationships/slideLayout" Target="../slideLayouts/slideLayout1186.xml"/><Relationship Id="rId316" Type="http://schemas.openxmlformats.org/officeDocument/2006/relationships/slideLayout" Target="../slideLayouts/slideLayout1393.xml"/><Relationship Id="rId523" Type="http://schemas.openxmlformats.org/officeDocument/2006/relationships/slideLayout" Target="../slideLayouts/slideLayout1600.xml"/><Relationship Id="rId97" Type="http://schemas.openxmlformats.org/officeDocument/2006/relationships/slideLayout" Target="../slideLayouts/slideLayout1174.xml"/><Relationship Id="rId730" Type="http://schemas.openxmlformats.org/officeDocument/2006/relationships/slideLayout" Target="../slideLayouts/slideLayout1807.xml"/><Relationship Id="rId828" Type="http://schemas.openxmlformats.org/officeDocument/2006/relationships/slideLayout" Target="../slideLayouts/slideLayout1905.xml"/><Relationship Id="rId162" Type="http://schemas.openxmlformats.org/officeDocument/2006/relationships/slideLayout" Target="../slideLayouts/slideLayout1239.xml"/><Relationship Id="rId467" Type="http://schemas.openxmlformats.org/officeDocument/2006/relationships/slideLayout" Target="../slideLayouts/slideLayout1544.xml"/><Relationship Id="rId674" Type="http://schemas.openxmlformats.org/officeDocument/2006/relationships/slideLayout" Target="../slideLayouts/slideLayout1751.xml"/><Relationship Id="rId881" Type="http://schemas.openxmlformats.org/officeDocument/2006/relationships/slideLayout" Target="../slideLayouts/slideLayout1958.xml"/><Relationship Id="rId24" Type="http://schemas.openxmlformats.org/officeDocument/2006/relationships/slideLayout" Target="../slideLayouts/slideLayout1101.xml"/><Relationship Id="rId327" Type="http://schemas.openxmlformats.org/officeDocument/2006/relationships/slideLayout" Target="../slideLayouts/slideLayout1404.xml"/><Relationship Id="rId534" Type="http://schemas.openxmlformats.org/officeDocument/2006/relationships/slideLayout" Target="../slideLayouts/slideLayout1611.xml"/><Relationship Id="rId741" Type="http://schemas.openxmlformats.org/officeDocument/2006/relationships/slideLayout" Target="../slideLayouts/slideLayout1818.xml"/><Relationship Id="rId839" Type="http://schemas.openxmlformats.org/officeDocument/2006/relationships/slideLayout" Target="../slideLayouts/slideLayout1916.xml"/><Relationship Id="rId173" Type="http://schemas.openxmlformats.org/officeDocument/2006/relationships/slideLayout" Target="../slideLayouts/slideLayout1250.xml"/><Relationship Id="rId380" Type="http://schemas.openxmlformats.org/officeDocument/2006/relationships/slideLayout" Target="../slideLayouts/slideLayout1457.xml"/><Relationship Id="rId601" Type="http://schemas.openxmlformats.org/officeDocument/2006/relationships/slideLayout" Target="../slideLayouts/slideLayout1678.xml"/><Relationship Id="rId240" Type="http://schemas.openxmlformats.org/officeDocument/2006/relationships/slideLayout" Target="../slideLayouts/slideLayout1317.xml"/><Relationship Id="rId478" Type="http://schemas.openxmlformats.org/officeDocument/2006/relationships/slideLayout" Target="../slideLayouts/slideLayout1555.xml"/><Relationship Id="rId685" Type="http://schemas.openxmlformats.org/officeDocument/2006/relationships/slideLayout" Target="../slideLayouts/slideLayout1762.xml"/><Relationship Id="rId892" Type="http://schemas.openxmlformats.org/officeDocument/2006/relationships/slideLayout" Target="../slideLayouts/slideLayout1969.xml"/><Relationship Id="rId906" Type="http://schemas.openxmlformats.org/officeDocument/2006/relationships/slideLayout" Target="../slideLayouts/slideLayout1983.xml"/><Relationship Id="rId35" Type="http://schemas.openxmlformats.org/officeDocument/2006/relationships/slideLayout" Target="../slideLayouts/slideLayout1112.xml"/><Relationship Id="rId100" Type="http://schemas.openxmlformats.org/officeDocument/2006/relationships/slideLayout" Target="../slideLayouts/slideLayout1177.xml"/><Relationship Id="rId338" Type="http://schemas.openxmlformats.org/officeDocument/2006/relationships/slideLayout" Target="../slideLayouts/slideLayout1415.xml"/><Relationship Id="rId545" Type="http://schemas.openxmlformats.org/officeDocument/2006/relationships/slideLayout" Target="../slideLayouts/slideLayout1622.xml"/><Relationship Id="rId752" Type="http://schemas.openxmlformats.org/officeDocument/2006/relationships/slideLayout" Target="../slideLayouts/slideLayout1829.xml"/><Relationship Id="rId184" Type="http://schemas.openxmlformats.org/officeDocument/2006/relationships/slideLayout" Target="../slideLayouts/slideLayout1261.xml"/><Relationship Id="rId391" Type="http://schemas.openxmlformats.org/officeDocument/2006/relationships/slideLayout" Target="../slideLayouts/slideLayout1468.xml"/><Relationship Id="rId405" Type="http://schemas.openxmlformats.org/officeDocument/2006/relationships/slideLayout" Target="../slideLayouts/slideLayout1482.xml"/><Relationship Id="rId612" Type="http://schemas.openxmlformats.org/officeDocument/2006/relationships/slideLayout" Target="../slideLayouts/slideLayout1689.xml"/><Relationship Id="rId251" Type="http://schemas.openxmlformats.org/officeDocument/2006/relationships/slideLayout" Target="../slideLayouts/slideLayout1328.xml"/><Relationship Id="rId489" Type="http://schemas.openxmlformats.org/officeDocument/2006/relationships/slideLayout" Target="../slideLayouts/slideLayout1566.xml"/><Relationship Id="rId696" Type="http://schemas.openxmlformats.org/officeDocument/2006/relationships/slideLayout" Target="../slideLayouts/slideLayout1773.xml"/><Relationship Id="rId917" Type="http://schemas.openxmlformats.org/officeDocument/2006/relationships/slideLayout" Target="../slideLayouts/slideLayout1994.xml"/><Relationship Id="rId46" Type="http://schemas.openxmlformats.org/officeDocument/2006/relationships/slideLayout" Target="../slideLayouts/slideLayout1123.xml"/><Relationship Id="rId349" Type="http://schemas.openxmlformats.org/officeDocument/2006/relationships/slideLayout" Target="../slideLayouts/slideLayout1426.xml"/><Relationship Id="rId556" Type="http://schemas.openxmlformats.org/officeDocument/2006/relationships/slideLayout" Target="../slideLayouts/slideLayout1633.xml"/><Relationship Id="rId763" Type="http://schemas.openxmlformats.org/officeDocument/2006/relationships/slideLayout" Target="../slideLayouts/slideLayout1840.xml"/><Relationship Id="rId111" Type="http://schemas.openxmlformats.org/officeDocument/2006/relationships/slideLayout" Target="../slideLayouts/slideLayout1188.xml"/><Relationship Id="rId195" Type="http://schemas.openxmlformats.org/officeDocument/2006/relationships/slideLayout" Target="../slideLayouts/slideLayout1272.xml"/><Relationship Id="rId209" Type="http://schemas.openxmlformats.org/officeDocument/2006/relationships/slideLayout" Target="../slideLayouts/slideLayout1286.xml"/><Relationship Id="rId416" Type="http://schemas.openxmlformats.org/officeDocument/2006/relationships/slideLayout" Target="../slideLayouts/slideLayout1493.xml"/><Relationship Id="rId623" Type="http://schemas.openxmlformats.org/officeDocument/2006/relationships/slideLayout" Target="../slideLayouts/slideLayout1700.xml"/><Relationship Id="rId830" Type="http://schemas.openxmlformats.org/officeDocument/2006/relationships/slideLayout" Target="../slideLayouts/slideLayout1907.xml"/><Relationship Id="rId928" Type="http://schemas.openxmlformats.org/officeDocument/2006/relationships/slideLayout" Target="../slideLayouts/slideLayout2005.xml"/><Relationship Id="rId57" Type="http://schemas.openxmlformats.org/officeDocument/2006/relationships/slideLayout" Target="../slideLayouts/slideLayout1134.xml"/><Relationship Id="rId262" Type="http://schemas.openxmlformats.org/officeDocument/2006/relationships/slideLayout" Target="../slideLayouts/slideLayout1339.xml"/><Relationship Id="rId567" Type="http://schemas.openxmlformats.org/officeDocument/2006/relationships/slideLayout" Target="../slideLayouts/slideLayout1644.xml"/><Relationship Id="rId122" Type="http://schemas.openxmlformats.org/officeDocument/2006/relationships/slideLayout" Target="../slideLayouts/slideLayout1199.xml"/><Relationship Id="rId774" Type="http://schemas.openxmlformats.org/officeDocument/2006/relationships/slideLayout" Target="../slideLayouts/slideLayout1851.xml"/><Relationship Id="rId427" Type="http://schemas.openxmlformats.org/officeDocument/2006/relationships/slideLayout" Target="../slideLayouts/slideLayout1504.xml"/><Relationship Id="rId634" Type="http://schemas.openxmlformats.org/officeDocument/2006/relationships/slideLayout" Target="../slideLayouts/slideLayout1711.xml"/><Relationship Id="rId841" Type="http://schemas.openxmlformats.org/officeDocument/2006/relationships/slideLayout" Target="../slideLayouts/slideLayout1918.xml"/><Relationship Id="rId273" Type="http://schemas.openxmlformats.org/officeDocument/2006/relationships/slideLayout" Target="../slideLayouts/slideLayout1350.xml"/><Relationship Id="rId480" Type="http://schemas.openxmlformats.org/officeDocument/2006/relationships/slideLayout" Target="../slideLayouts/slideLayout1557.xml"/><Relationship Id="rId701" Type="http://schemas.openxmlformats.org/officeDocument/2006/relationships/slideLayout" Target="../slideLayouts/slideLayout1778.xml"/><Relationship Id="rId939" Type="http://schemas.openxmlformats.org/officeDocument/2006/relationships/slideLayout" Target="../slideLayouts/slideLayout2016.xml"/><Relationship Id="rId68" Type="http://schemas.openxmlformats.org/officeDocument/2006/relationships/slideLayout" Target="../slideLayouts/slideLayout1145.xml"/><Relationship Id="rId133" Type="http://schemas.openxmlformats.org/officeDocument/2006/relationships/slideLayout" Target="../slideLayouts/slideLayout1210.xml"/><Relationship Id="rId340" Type="http://schemas.openxmlformats.org/officeDocument/2006/relationships/slideLayout" Target="../slideLayouts/slideLayout1417.xml"/><Relationship Id="rId578" Type="http://schemas.openxmlformats.org/officeDocument/2006/relationships/slideLayout" Target="../slideLayouts/slideLayout1655.xml"/><Relationship Id="rId785" Type="http://schemas.openxmlformats.org/officeDocument/2006/relationships/slideLayout" Target="../slideLayouts/slideLayout1862.xml"/><Relationship Id="rId200" Type="http://schemas.openxmlformats.org/officeDocument/2006/relationships/slideLayout" Target="../slideLayouts/slideLayout1277.xml"/><Relationship Id="rId438" Type="http://schemas.openxmlformats.org/officeDocument/2006/relationships/slideLayout" Target="../slideLayouts/slideLayout1515.xml"/><Relationship Id="rId645" Type="http://schemas.openxmlformats.org/officeDocument/2006/relationships/slideLayout" Target="../slideLayouts/slideLayout1722.xml"/><Relationship Id="rId852" Type="http://schemas.openxmlformats.org/officeDocument/2006/relationships/slideLayout" Target="../slideLayouts/slideLayout1929.xml"/><Relationship Id="rId284" Type="http://schemas.openxmlformats.org/officeDocument/2006/relationships/slideLayout" Target="../slideLayouts/slideLayout1361.xml"/><Relationship Id="rId491" Type="http://schemas.openxmlformats.org/officeDocument/2006/relationships/slideLayout" Target="../slideLayouts/slideLayout1568.xml"/><Relationship Id="rId505" Type="http://schemas.openxmlformats.org/officeDocument/2006/relationships/slideLayout" Target="../slideLayouts/slideLayout1582.xml"/><Relationship Id="rId712" Type="http://schemas.openxmlformats.org/officeDocument/2006/relationships/slideLayout" Target="../slideLayouts/slideLayout1789.xml"/><Relationship Id="rId79" Type="http://schemas.openxmlformats.org/officeDocument/2006/relationships/slideLayout" Target="../slideLayouts/slideLayout1156.xml"/><Relationship Id="rId144" Type="http://schemas.openxmlformats.org/officeDocument/2006/relationships/slideLayout" Target="../slideLayouts/slideLayout1221.xml"/><Relationship Id="rId589" Type="http://schemas.openxmlformats.org/officeDocument/2006/relationships/slideLayout" Target="../slideLayouts/slideLayout1666.xml"/><Relationship Id="rId796" Type="http://schemas.openxmlformats.org/officeDocument/2006/relationships/slideLayout" Target="../slideLayouts/slideLayout1873.xml"/><Relationship Id="rId351" Type="http://schemas.openxmlformats.org/officeDocument/2006/relationships/slideLayout" Target="../slideLayouts/slideLayout1428.xml"/><Relationship Id="rId449" Type="http://schemas.openxmlformats.org/officeDocument/2006/relationships/slideLayout" Target="../slideLayouts/slideLayout1526.xml"/><Relationship Id="rId656" Type="http://schemas.openxmlformats.org/officeDocument/2006/relationships/slideLayout" Target="../slideLayouts/slideLayout1733.xml"/><Relationship Id="rId863" Type="http://schemas.openxmlformats.org/officeDocument/2006/relationships/slideLayout" Target="../slideLayouts/slideLayout1940.xml"/><Relationship Id="rId211" Type="http://schemas.openxmlformats.org/officeDocument/2006/relationships/slideLayout" Target="../slideLayouts/slideLayout1288.xml"/><Relationship Id="rId295" Type="http://schemas.openxmlformats.org/officeDocument/2006/relationships/slideLayout" Target="../slideLayouts/slideLayout1372.xml"/><Relationship Id="rId309" Type="http://schemas.openxmlformats.org/officeDocument/2006/relationships/slideLayout" Target="../slideLayouts/slideLayout1386.xml"/><Relationship Id="rId516" Type="http://schemas.openxmlformats.org/officeDocument/2006/relationships/slideLayout" Target="../slideLayouts/slideLayout1593.xml"/><Relationship Id="rId723" Type="http://schemas.openxmlformats.org/officeDocument/2006/relationships/slideLayout" Target="../slideLayouts/slideLayout1800.xml"/><Relationship Id="rId930" Type="http://schemas.openxmlformats.org/officeDocument/2006/relationships/slideLayout" Target="../slideLayouts/slideLayout2007.xml"/><Relationship Id="rId155" Type="http://schemas.openxmlformats.org/officeDocument/2006/relationships/slideLayout" Target="../slideLayouts/slideLayout1232.xml"/><Relationship Id="rId362" Type="http://schemas.openxmlformats.org/officeDocument/2006/relationships/slideLayout" Target="../slideLayouts/slideLayout1439.xml"/><Relationship Id="rId222" Type="http://schemas.openxmlformats.org/officeDocument/2006/relationships/slideLayout" Target="../slideLayouts/slideLayout1299.xml"/><Relationship Id="rId667" Type="http://schemas.openxmlformats.org/officeDocument/2006/relationships/slideLayout" Target="../slideLayouts/slideLayout1744.xml"/><Relationship Id="rId874" Type="http://schemas.openxmlformats.org/officeDocument/2006/relationships/slideLayout" Target="../slideLayouts/slideLayout1951.xml"/><Relationship Id="rId17" Type="http://schemas.openxmlformats.org/officeDocument/2006/relationships/slideLayout" Target="../slideLayouts/slideLayout1094.xml"/><Relationship Id="rId527" Type="http://schemas.openxmlformats.org/officeDocument/2006/relationships/slideLayout" Target="../slideLayouts/slideLayout1604.xml"/><Relationship Id="rId734" Type="http://schemas.openxmlformats.org/officeDocument/2006/relationships/slideLayout" Target="../slideLayouts/slideLayout1811.xml"/><Relationship Id="rId941" Type="http://schemas.openxmlformats.org/officeDocument/2006/relationships/slideLayout" Target="../slideLayouts/slideLayout2018.xml"/><Relationship Id="rId70" Type="http://schemas.openxmlformats.org/officeDocument/2006/relationships/slideLayout" Target="../slideLayouts/slideLayout1147.xml"/><Relationship Id="rId166" Type="http://schemas.openxmlformats.org/officeDocument/2006/relationships/slideLayout" Target="../slideLayouts/slideLayout1243.xml"/><Relationship Id="rId373" Type="http://schemas.openxmlformats.org/officeDocument/2006/relationships/slideLayout" Target="../slideLayouts/slideLayout1450.xml"/><Relationship Id="rId580" Type="http://schemas.openxmlformats.org/officeDocument/2006/relationships/slideLayout" Target="../slideLayouts/slideLayout1657.xml"/><Relationship Id="rId801" Type="http://schemas.openxmlformats.org/officeDocument/2006/relationships/slideLayout" Target="../slideLayouts/slideLayout1878.xml"/><Relationship Id="rId1" Type="http://schemas.openxmlformats.org/officeDocument/2006/relationships/slideLayout" Target="../slideLayouts/slideLayout1078.xml"/><Relationship Id="rId233" Type="http://schemas.openxmlformats.org/officeDocument/2006/relationships/slideLayout" Target="../slideLayouts/slideLayout1310.xml"/><Relationship Id="rId440" Type="http://schemas.openxmlformats.org/officeDocument/2006/relationships/slideLayout" Target="../slideLayouts/slideLayout1517.xml"/><Relationship Id="rId678" Type="http://schemas.openxmlformats.org/officeDocument/2006/relationships/slideLayout" Target="../slideLayouts/slideLayout1755.xml"/><Relationship Id="rId885" Type="http://schemas.openxmlformats.org/officeDocument/2006/relationships/slideLayout" Target="../slideLayouts/slideLayout1962.xml"/><Relationship Id="rId28" Type="http://schemas.openxmlformats.org/officeDocument/2006/relationships/slideLayout" Target="../slideLayouts/slideLayout1105.xml"/><Relationship Id="rId300" Type="http://schemas.openxmlformats.org/officeDocument/2006/relationships/slideLayout" Target="../slideLayouts/slideLayout1377.xml"/><Relationship Id="rId538" Type="http://schemas.openxmlformats.org/officeDocument/2006/relationships/slideLayout" Target="../slideLayouts/slideLayout1615.xml"/><Relationship Id="rId745" Type="http://schemas.openxmlformats.org/officeDocument/2006/relationships/slideLayout" Target="../slideLayouts/slideLayout1822.xml"/><Relationship Id="rId952" Type="http://schemas.openxmlformats.org/officeDocument/2006/relationships/slideLayout" Target="../slideLayouts/slideLayout2029.xml"/><Relationship Id="rId81" Type="http://schemas.openxmlformats.org/officeDocument/2006/relationships/slideLayout" Target="../slideLayouts/slideLayout1158.xml"/><Relationship Id="rId177" Type="http://schemas.openxmlformats.org/officeDocument/2006/relationships/slideLayout" Target="../slideLayouts/slideLayout1254.xml"/><Relationship Id="rId384" Type="http://schemas.openxmlformats.org/officeDocument/2006/relationships/slideLayout" Target="../slideLayouts/slideLayout1461.xml"/><Relationship Id="rId591" Type="http://schemas.openxmlformats.org/officeDocument/2006/relationships/slideLayout" Target="../slideLayouts/slideLayout1668.xml"/><Relationship Id="rId605" Type="http://schemas.openxmlformats.org/officeDocument/2006/relationships/slideLayout" Target="../slideLayouts/slideLayout1682.xml"/><Relationship Id="rId812" Type="http://schemas.openxmlformats.org/officeDocument/2006/relationships/slideLayout" Target="../slideLayouts/slideLayout1889.xml"/><Relationship Id="rId202" Type="http://schemas.openxmlformats.org/officeDocument/2006/relationships/slideLayout" Target="../slideLayouts/slideLayout1279.xml"/><Relationship Id="rId244" Type="http://schemas.openxmlformats.org/officeDocument/2006/relationships/slideLayout" Target="../slideLayouts/slideLayout1321.xml"/><Relationship Id="rId647" Type="http://schemas.openxmlformats.org/officeDocument/2006/relationships/slideLayout" Target="../slideLayouts/slideLayout1724.xml"/><Relationship Id="rId689" Type="http://schemas.openxmlformats.org/officeDocument/2006/relationships/slideLayout" Target="../slideLayouts/slideLayout1766.xml"/><Relationship Id="rId854" Type="http://schemas.openxmlformats.org/officeDocument/2006/relationships/slideLayout" Target="../slideLayouts/slideLayout1931.xml"/><Relationship Id="rId896" Type="http://schemas.openxmlformats.org/officeDocument/2006/relationships/slideLayout" Target="../slideLayouts/slideLayout1973.xml"/><Relationship Id="rId39" Type="http://schemas.openxmlformats.org/officeDocument/2006/relationships/slideLayout" Target="../slideLayouts/slideLayout1116.xml"/><Relationship Id="rId286" Type="http://schemas.openxmlformats.org/officeDocument/2006/relationships/slideLayout" Target="../slideLayouts/slideLayout1363.xml"/><Relationship Id="rId451" Type="http://schemas.openxmlformats.org/officeDocument/2006/relationships/slideLayout" Target="../slideLayouts/slideLayout1528.xml"/><Relationship Id="rId493" Type="http://schemas.openxmlformats.org/officeDocument/2006/relationships/slideLayout" Target="../slideLayouts/slideLayout1570.xml"/><Relationship Id="rId507" Type="http://schemas.openxmlformats.org/officeDocument/2006/relationships/slideLayout" Target="../slideLayouts/slideLayout1584.xml"/><Relationship Id="rId549" Type="http://schemas.openxmlformats.org/officeDocument/2006/relationships/slideLayout" Target="../slideLayouts/slideLayout1626.xml"/><Relationship Id="rId714" Type="http://schemas.openxmlformats.org/officeDocument/2006/relationships/slideLayout" Target="../slideLayouts/slideLayout1791.xml"/><Relationship Id="rId756" Type="http://schemas.openxmlformats.org/officeDocument/2006/relationships/slideLayout" Target="../slideLayouts/slideLayout1833.xml"/><Relationship Id="rId921" Type="http://schemas.openxmlformats.org/officeDocument/2006/relationships/slideLayout" Target="../slideLayouts/slideLayout1998.xml"/><Relationship Id="rId50" Type="http://schemas.openxmlformats.org/officeDocument/2006/relationships/slideLayout" Target="../slideLayouts/slideLayout1127.xml"/><Relationship Id="rId104" Type="http://schemas.openxmlformats.org/officeDocument/2006/relationships/slideLayout" Target="../slideLayouts/slideLayout1181.xml"/><Relationship Id="rId146" Type="http://schemas.openxmlformats.org/officeDocument/2006/relationships/slideLayout" Target="../slideLayouts/slideLayout1223.xml"/><Relationship Id="rId188" Type="http://schemas.openxmlformats.org/officeDocument/2006/relationships/slideLayout" Target="../slideLayouts/slideLayout1265.xml"/><Relationship Id="rId311" Type="http://schemas.openxmlformats.org/officeDocument/2006/relationships/slideLayout" Target="../slideLayouts/slideLayout1388.xml"/><Relationship Id="rId353" Type="http://schemas.openxmlformats.org/officeDocument/2006/relationships/slideLayout" Target="../slideLayouts/slideLayout1430.xml"/><Relationship Id="rId395" Type="http://schemas.openxmlformats.org/officeDocument/2006/relationships/slideLayout" Target="../slideLayouts/slideLayout1472.xml"/><Relationship Id="rId409" Type="http://schemas.openxmlformats.org/officeDocument/2006/relationships/slideLayout" Target="../slideLayouts/slideLayout1486.xml"/><Relationship Id="rId560" Type="http://schemas.openxmlformats.org/officeDocument/2006/relationships/slideLayout" Target="../slideLayouts/slideLayout1637.xml"/><Relationship Id="rId798" Type="http://schemas.openxmlformats.org/officeDocument/2006/relationships/slideLayout" Target="../slideLayouts/slideLayout1875.xml"/><Relationship Id="rId92" Type="http://schemas.openxmlformats.org/officeDocument/2006/relationships/slideLayout" Target="../slideLayouts/slideLayout1169.xml"/><Relationship Id="rId213" Type="http://schemas.openxmlformats.org/officeDocument/2006/relationships/slideLayout" Target="../slideLayouts/slideLayout1290.xml"/><Relationship Id="rId420" Type="http://schemas.openxmlformats.org/officeDocument/2006/relationships/slideLayout" Target="../slideLayouts/slideLayout1497.xml"/><Relationship Id="rId616" Type="http://schemas.openxmlformats.org/officeDocument/2006/relationships/slideLayout" Target="../slideLayouts/slideLayout1693.xml"/><Relationship Id="rId658" Type="http://schemas.openxmlformats.org/officeDocument/2006/relationships/slideLayout" Target="../slideLayouts/slideLayout1735.xml"/><Relationship Id="rId823" Type="http://schemas.openxmlformats.org/officeDocument/2006/relationships/slideLayout" Target="../slideLayouts/slideLayout1900.xml"/><Relationship Id="rId865" Type="http://schemas.openxmlformats.org/officeDocument/2006/relationships/slideLayout" Target="../slideLayouts/slideLayout1942.xml"/><Relationship Id="rId255" Type="http://schemas.openxmlformats.org/officeDocument/2006/relationships/slideLayout" Target="../slideLayouts/slideLayout1332.xml"/><Relationship Id="rId297" Type="http://schemas.openxmlformats.org/officeDocument/2006/relationships/slideLayout" Target="../slideLayouts/slideLayout1374.xml"/><Relationship Id="rId462" Type="http://schemas.openxmlformats.org/officeDocument/2006/relationships/slideLayout" Target="../slideLayouts/slideLayout1539.xml"/><Relationship Id="rId518" Type="http://schemas.openxmlformats.org/officeDocument/2006/relationships/slideLayout" Target="../slideLayouts/slideLayout1595.xml"/><Relationship Id="rId725" Type="http://schemas.openxmlformats.org/officeDocument/2006/relationships/slideLayout" Target="../slideLayouts/slideLayout1802.xml"/><Relationship Id="rId932" Type="http://schemas.openxmlformats.org/officeDocument/2006/relationships/slideLayout" Target="../slideLayouts/slideLayout2009.xml"/><Relationship Id="rId115" Type="http://schemas.openxmlformats.org/officeDocument/2006/relationships/slideLayout" Target="../slideLayouts/slideLayout1192.xml"/><Relationship Id="rId157" Type="http://schemas.openxmlformats.org/officeDocument/2006/relationships/slideLayout" Target="../slideLayouts/slideLayout1234.xml"/><Relationship Id="rId322" Type="http://schemas.openxmlformats.org/officeDocument/2006/relationships/slideLayout" Target="../slideLayouts/slideLayout1399.xml"/><Relationship Id="rId364" Type="http://schemas.openxmlformats.org/officeDocument/2006/relationships/slideLayout" Target="../slideLayouts/slideLayout1441.xml"/><Relationship Id="rId767" Type="http://schemas.openxmlformats.org/officeDocument/2006/relationships/slideLayout" Target="../slideLayouts/slideLayout1844.xml"/><Relationship Id="rId61" Type="http://schemas.openxmlformats.org/officeDocument/2006/relationships/slideLayout" Target="../slideLayouts/slideLayout1138.xml"/><Relationship Id="rId199" Type="http://schemas.openxmlformats.org/officeDocument/2006/relationships/slideLayout" Target="../slideLayouts/slideLayout1276.xml"/><Relationship Id="rId571" Type="http://schemas.openxmlformats.org/officeDocument/2006/relationships/slideLayout" Target="../slideLayouts/slideLayout1648.xml"/><Relationship Id="rId627" Type="http://schemas.openxmlformats.org/officeDocument/2006/relationships/slideLayout" Target="../slideLayouts/slideLayout1704.xml"/><Relationship Id="rId669" Type="http://schemas.openxmlformats.org/officeDocument/2006/relationships/slideLayout" Target="../slideLayouts/slideLayout1746.xml"/><Relationship Id="rId834" Type="http://schemas.openxmlformats.org/officeDocument/2006/relationships/slideLayout" Target="../slideLayouts/slideLayout1911.xml"/><Relationship Id="rId876" Type="http://schemas.openxmlformats.org/officeDocument/2006/relationships/slideLayout" Target="../slideLayouts/slideLayout1953.xml"/><Relationship Id="rId19" Type="http://schemas.openxmlformats.org/officeDocument/2006/relationships/slideLayout" Target="../slideLayouts/slideLayout1096.xml"/><Relationship Id="rId224" Type="http://schemas.openxmlformats.org/officeDocument/2006/relationships/slideLayout" Target="../slideLayouts/slideLayout1301.xml"/><Relationship Id="rId266" Type="http://schemas.openxmlformats.org/officeDocument/2006/relationships/slideLayout" Target="../slideLayouts/slideLayout1343.xml"/><Relationship Id="rId431" Type="http://schemas.openxmlformats.org/officeDocument/2006/relationships/slideLayout" Target="../slideLayouts/slideLayout1508.xml"/><Relationship Id="rId473" Type="http://schemas.openxmlformats.org/officeDocument/2006/relationships/slideLayout" Target="../slideLayouts/slideLayout1550.xml"/><Relationship Id="rId529" Type="http://schemas.openxmlformats.org/officeDocument/2006/relationships/slideLayout" Target="../slideLayouts/slideLayout1606.xml"/><Relationship Id="rId680" Type="http://schemas.openxmlformats.org/officeDocument/2006/relationships/slideLayout" Target="../slideLayouts/slideLayout1757.xml"/><Relationship Id="rId736" Type="http://schemas.openxmlformats.org/officeDocument/2006/relationships/slideLayout" Target="../slideLayouts/slideLayout1813.xml"/><Relationship Id="rId901" Type="http://schemas.openxmlformats.org/officeDocument/2006/relationships/slideLayout" Target="../slideLayouts/slideLayout1978.xml"/><Relationship Id="rId30" Type="http://schemas.openxmlformats.org/officeDocument/2006/relationships/slideLayout" Target="../slideLayouts/slideLayout1107.xml"/><Relationship Id="rId126" Type="http://schemas.openxmlformats.org/officeDocument/2006/relationships/slideLayout" Target="../slideLayouts/slideLayout1203.xml"/><Relationship Id="rId168" Type="http://schemas.openxmlformats.org/officeDocument/2006/relationships/slideLayout" Target="../slideLayouts/slideLayout1245.xml"/><Relationship Id="rId333" Type="http://schemas.openxmlformats.org/officeDocument/2006/relationships/slideLayout" Target="../slideLayouts/slideLayout1410.xml"/><Relationship Id="rId540" Type="http://schemas.openxmlformats.org/officeDocument/2006/relationships/slideLayout" Target="../slideLayouts/slideLayout1617.xml"/><Relationship Id="rId778" Type="http://schemas.openxmlformats.org/officeDocument/2006/relationships/slideLayout" Target="../slideLayouts/slideLayout1855.xml"/><Relationship Id="rId943" Type="http://schemas.openxmlformats.org/officeDocument/2006/relationships/slideLayout" Target="../slideLayouts/slideLayout2020.xml"/><Relationship Id="rId72" Type="http://schemas.openxmlformats.org/officeDocument/2006/relationships/slideLayout" Target="../slideLayouts/slideLayout1149.xml"/><Relationship Id="rId375" Type="http://schemas.openxmlformats.org/officeDocument/2006/relationships/slideLayout" Target="../slideLayouts/slideLayout1452.xml"/><Relationship Id="rId582" Type="http://schemas.openxmlformats.org/officeDocument/2006/relationships/slideLayout" Target="../slideLayouts/slideLayout1659.xml"/><Relationship Id="rId638" Type="http://schemas.openxmlformats.org/officeDocument/2006/relationships/slideLayout" Target="../slideLayouts/slideLayout1715.xml"/><Relationship Id="rId803" Type="http://schemas.openxmlformats.org/officeDocument/2006/relationships/slideLayout" Target="../slideLayouts/slideLayout1880.xml"/><Relationship Id="rId845" Type="http://schemas.openxmlformats.org/officeDocument/2006/relationships/slideLayout" Target="../slideLayouts/slideLayout1922.xml"/><Relationship Id="rId3" Type="http://schemas.openxmlformats.org/officeDocument/2006/relationships/slideLayout" Target="../slideLayouts/slideLayout1080.xml"/><Relationship Id="rId235" Type="http://schemas.openxmlformats.org/officeDocument/2006/relationships/slideLayout" Target="../slideLayouts/slideLayout1312.xml"/><Relationship Id="rId277" Type="http://schemas.openxmlformats.org/officeDocument/2006/relationships/slideLayout" Target="../slideLayouts/slideLayout1354.xml"/><Relationship Id="rId400" Type="http://schemas.openxmlformats.org/officeDocument/2006/relationships/slideLayout" Target="../slideLayouts/slideLayout1477.xml"/><Relationship Id="rId442" Type="http://schemas.openxmlformats.org/officeDocument/2006/relationships/slideLayout" Target="../slideLayouts/slideLayout1519.xml"/><Relationship Id="rId484" Type="http://schemas.openxmlformats.org/officeDocument/2006/relationships/slideLayout" Target="../slideLayouts/slideLayout1561.xml"/><Relationship Id="rId705" Type="http://schemas.openxmlformats.org/officeDocument/2006/relationships/slideLayout" Target="../slideLayouts/slideLayout1782.xml"/><Relationship Id="rId887" Type="http://schemas.openxmlformats.org/officeDocument/2006/relationships/slideLayout" Target="../slideLayouts/slideLayout1964.xml"/><Relationship Id="rId137" Type="http://schemas.openxmlformats.org/officeDocument/2006/relationships/slideLayout" Target="../slideLayouts/slideLayout1214.xml"/><Relationship Id="rId302" Type="http://schemas.openxmlformats.org/officeDocument/2006/relationships/slideLayout" Target="../slideLayouts/slideLayout1379.xml"/><Relationship Id="rId344" Type="http://schemas.openxmlformats.org/officeDocument/2006/relationships/slideLayout" Target="../slideLayouts/slideLayout1421.xml"/><Relationship Id="rId691" Type="http://schemas.openxmlformats.org/officeDocument/2006/relationships/slideLayout" Target="../slideLayouts/slideLayout1768.xml"/><Relationship Id="rId747" Type="http://schemas.openxmlformats.org/officeDocument/2006/relationships/slideLayout" Target="../slideLayouts/slideLayout1824.xml"/><Relationship Id="rId789" Type="http://schemas.openxmlformats.org/officeDocument/2006/relationships/slideLayout" Target="../slideLayouts/slideLayout1866.xml"/><Relationship Id="rId912" Type="http://schemas.openxmlformats.org/officeDocument/2006/relationships/slideLayout" Target="../slideLayouts/slideLayout1989.xml"/><Relationship Id="rId954" Type="http://schemas.openxmlformats.org/officeDocument/2006/relationships/theme" Target="../theme/theme5.xml"/><Relationship Id="rId41" Type="http://schemas.openxmlformats.org/officeDocument/2006/relationships/slideLayout" Target="../slideLayouts/slideLayout1118.xml"/><Relationship Id="rId83" Type="http://schemas.openxmlformats.org/officeDocument/2006/relationships/slideLayout" Target="../slideLayouts/slideLayout1160.xml"/><Relationship Id="rId179" Type="http://schemas.openxmlformats.org/officeDocument/2006/relationships/slideLayout" Target="../slideLayouts/slideLayout1256.xml"/><Relationship Id="rId386" Type="http://schemas.openxmlformats.org/officeDocument/2006/relationships/slideLayout" Target="../slideLayouts/slideLayout1463.xml"/><Relationship Id="rId551" Type="http://schemas.openxmlformats.org/officeDocument/2006/relationships/slideLayout" Target="../slideLayouts/slideLayout1628.xml"/><Relationship Id="rId593" Type="http://schemas.openxmlformats.org/officeDocument/2006/relationships/slideLayout" Target="../slideLayouts/slideLayout1670.xml"/><Relationship Id="rId607" Type="http://schemas.openxmlformats.org/officeDocument/2006/relationships/slideLayout" Target="../slideLayouts/slideLayout1684.xml"/><Relationship Id="rId649" Type="http://schemas.openxmlformats.org/officeDocument/2006/relationships/slideLayout" Target="../slideLayouts/slideLayout1726.xml"/><Relationship Id="rId814" Type="http://schemas.openxmlformats.org/officeDocument/2006/relationships/slideLayout" Target="../slideLayouts/slideLayout1891.xml"/><Relationship Id="rId856" Type="http://schemas.openxmlformats.org/officeDocument/2006/relationships/slideLayout" Target="../slideLayouts/slideLayout1933.xml"/><Relationship Id="rId190" Type="http://schemas.openxmlformats.org/officeDocument/2006/relationships/slideLayout" Target="../slideLayouts/slideLayout1267.xml"/><Relationship Id="rId204" Type="http://schemas.openxmlformats.org/officeDocument/2006/relationships/slideLayout" Target="../slideLayouts/slideLayout1281.xml"/><Relationship Id="rId246" Type="http://schemas.openxmlformats.org/officeDocument/2006/relationships/slideLayout" Target="../slideLayouts/slideLayout1323.xml"/><Relationship Id="rId288" Type="http://schemas.openxmlformats.org/officeDocument/2006/relationships/slideLayout" Target="../slideLayouts/slideLayout1365.xml"/><Relationship Id="rId411" Type="http://schemas.openxmlformats.org/officeDocument/2006/relationships/slideLayout" Target="../slideLayouts/slideLayout1488.xml"/><Relationship Id="rId453" Type="http://schemas.openxmlformats.org/officeDocument/2006/relationships/slideLayout" Target="../slideLayouts/slideLayout1530.xml"/><Relationship Id="rId509" Type="http://schemas.openxmlformats.org/officeDocument/2006/relationships/slideLayout" Target="../slideLayouts/slideLayout1586.xml"/><Relationship Id="rId660" Type="http://schemas.openxmlformats.org/officeDocument/2006/relationships/slideLayout" Target="../slideLayouts/slideLayout1737.xml"/><Relationship Id="rId898" Type="http://schemas.openxmlformats.org/officeDocument/2006/relationships/slideLayout" Target="../slideLayouts/slideLayout1975.xml"/><Relationship Id="rId106" Type="http://schemas.openxmlformats.org/officeDocument/2006/relationships/slideLayout" Target="../slideLayouts/slideLayout1183.xml"/><Relationship Id="rId313" Type="http://schemas.openxmlformats.org/officeDocument/2006/relationships/slideLayout" Target="../slideLayouts/slideLayout1390.xml"/><Relationship Id="rId495" Type="http://schemas.openxmlformats.org/officeDocument/2006/relationships/slideLayout" Target="../slideLayouts/slideLayout1572.xml"/><Relationship Id="rId716" Type="http://schemas.openxmlformats.org/officeDocument/2006/relationships/slideLayout" Target="../slideLayouts/slideLayout1793.xml"/><Relationship Id="rId758" Type="http://schemas.openxmlformats.org/officeDocument/2006/relationships/slideLayout" Target="../slideLayouts/slideLayout1835.xml"/><Relationship Id="rId923" Type="http://schemas.openxmlformats.org/officeDocument/2006/relationships/slideLayout" Target="../slideLayouts/slideLayout2000.xml"/><Relationship Id="rId10" Type="http://schemas.openxmlformats.org/officeDocument/2006/relationships/slideLayout" Target="../slideLayouts/slideLayout1087.xml"/><Relationship Id="rId52" Type="http://schemas.openxmlformats.org/officeDocument/2006/relationships/slideLayout" Target="../slideLayouts/slideLayout1129.xml"/><Relationship Id="rId94" Type="http://schemas.openxmlformats.org/officeDocument/2006/relationships/slideLayout" Target="../slideLayouts/slideLayout1171.xml"/><Relationship Id="rId148" Type="http://schemas.openxmlformats.org/officeDocument/2006/relationships/slideLayout" Target="../slideLayouts/slideLayout1225.xml"/><Relationship Id="rId355" Type="http://schemas.openxmlformats.org/officeDocument/2006/relationships/slideLayout" Target="../slideLayouts/slideLayout1432.xml"/><Relationship Id="rId397" Type="http://schemas.openxmlformats.org/officeDocument/2006/relationships/slideLayout" Target="../slideLayouts/slideLayout1474.xml"/><Relationship Id="rId520" Type="http://schemas.openxmlformats.org/officeDocument/2006/relationships/slideLayout" Target="../slideLayouts/slideLayout1597.xml"/><Relationship Id="rId562" Type="http://schemas.openxmlformats.org/officeDocument/2006/relationships/slideLayout" Target="../slideLayouts/slideLayout1639.xml"/><Relationship Id="rId618" Type="http://schemas.openxmlformats.org/officeDocument/2006/relationships/slideLayout" Target="../slideLayouts/slideLayout1695.xml"/><Relationship Id="rId825" Type="http://schemas.openxmlformats.org/officeDocument/2006/relationships/slideLayout" Target="../slideLayouts/slideLayout1902.xml"/><Relationship Id="rId215" Type="http://schemas.openxmlformats.org/officeDocument/2006/relationships/slideLayout" Target="../slideLayouts/slideLayout1292.xml"/><Relationship Id="rId257" Type="http://schemas.openxmlformats.org/officeDocument/2006/relationships/slideLayout" Target="../slideLayouts/slideLayout1334.xml"/><Relationship Id="rId422" Type="http://schemas.openxmlformats.org/officeDocument/2006/relationships/slideLayout" Target="../slideLayouts/slideLayout1499.xml"/><Relationship Id="rId464" Type="http://schemas.openxmlformats.org/officeDocument/2006/relationships/slideLayout" Target="../slideLayouts/slideLayout1541.xml"/><Relationship Id="rId867" Type="http://schemas.openxmlformats.org/officeDocument/2006/relationships/slideLayout" Target="../slideLayouts/slideLayout1944.xml"/><Relationship Id="rId299" Type="http://schemas.openxmlformats.org/officeDocument/2006/relationships/slideLayout" Target="../slideLayouts/slideLayout1376.xml"/><Relationship Id="rId727" Type="http://schemas.openxmlformats.org/officeDocument/2006/relationships/slideLayout" Target="../slideLayouts/slideLayout1804.xml"/><Relationship Id="rId934" Type="http://schemas.openxmlformats.org/officeDocument/2006/relationships/slideLayout" Target="../slideLayouts/slideLayout2011.xml"/><Relationship Id="rId63" Type="http://schemas.openxmlformats.org/officeDocument/2006/relationships/slideLayout" Target="../slideLayouts/slideLayout1140.xml"/><Relationship Id="rId159" Type="http://schemas.openxmlformats.org/officeDocument/2006/relationships/slideLayout" Target="../slideLayouts/slideLayout1236.xml"/><Relationship Id="rId366" Type="http://schemas.openxmlformats.org/officeDocument/2006/relationships/slideLayout" Target="../slideLayouts/slideLayout1443.xml"/><Relationship Id="rId573" Type="http://schemas.openxmlformats.org/officeDocument/2006/relationships/slideLayout" Target="../slideLayouts/slideLayout1650.xml"/><Relationship Id="rId780" Type="http://schemas.openxmlformats.org/officeDocument/2006/relationships/slideLayout" Target="../slideLayouts/slideLayout1857.xml"/><Relationship Id="rId226" Type="http://schemas.openxmlformats.org/officeDocument/2006/relationships/slideLayout" Target="../slideLayouts/slideLayout1303.xml"/><Relationship Id="rId433" Type="http://schemas.openxmlformats.org/officeDocument/2006/relationships/slideLayout" Target="../slideLayouts/slideLayout1510.xml"/><Relationship Id="rId878" Type="http://schemas.openxmlformats.org/officeDocument/2006/relationships/slideLayout" Target="../slideLayouts/slideLayout1955.xml"/><Relationship Id="rId640" Type="http://schemas.openxmlformats.org/officeDocument/2006/relationships/slideLayout" Target="../slideLayouts/slideLayout1717.xml"/><Relationship Id="rId738" Type="http://schemas.openxmlformats.org/officeDocument/2006/relationships/slideLayout" Target="../slideLayouts/slideLayout1815.xml"/><Relationship Id="rId945" Type="http://schemas.openxmlformats.org/officeDocument/2006/relationships/slideLayout" Target="../slideLayouts/slideLayout2022.xml"/><Relationship Id="rId74" Type="http://schemas.openxmlformats.org/officeDocument/2006/relationships/slideLayout" Target="../slideLayouts/slideLayout1151.xml"/><Relationship Id="rId377" Type="http://schemas.openxmlformats.org/officeDocument/2006/relationships/slideLayout" Target="../slideLayouts/slideLayout1454.xml"/><Relationship Id="rId500" Type="http://schemas.openxmlformats.org/officeDocument/2006/relationships/slideLayout" Target="../slideLayouts/slideLayout1577.xml"/><Relationship Id="rId584" Type="http://schemas.openxmlformats.org/officeDocument/2006/relationships/slideLayout" Target="../slideLayouts/slideLayout1661.xml"/><Relationship Id="rId805" Type="http://schemas.openxmlformats.org/officeDocument/2006/relationships/slideLayout" Target="../slideLayouts/slideLayout1882.xml"/><Relationship Id="rId5" Type="http://schemas.openxmlformats.org/officeDocument/2006/relationships/slideLayout" Target="../slideLayouts/slideLayout1082.xml"/><Relationship Id="rId237" Type="http://schemas.openxmlformats.org/officeDocument/2006/relationships/slideLayout" Target="../slideLayouts/slideLayout1314.xml"/><Relationship Id="rId791" Type="http://schemas.openxmlformats.org/officeDocument/2006/relationships/slideLayout" Target="../slideLayouts/slideLayout1868.xml"/><Relationship Id="rId889" Type="http://schemas.openxmlformats.org/officeDocument/2006/relationships/slideLayout" Target="../slideLayouts/slideLayout1966.xml"/><Relationship Id="rId444" Type="http://schemas.openxmlformats.org/officeDocument/2006/relationships/slideLayout" Target="../slideLayouts/slideLayout1521.xml"/><Relationship Id="rId651" Type="http://schemas.openxmlformats.org/officeDocument/2006/relationships/slideLayout" Target="../slideLayouts/slideLayout1728.xml"/><Relationship Id="rId749" Type="http://schemas.openxmlformats.org/officeDocument/2006/relationships/slideLayout" Target="../slideLayouts/slideLayout1826.xml"/><Relationship Id="rId290" Type="http://schemas.openxmlformats.org/officeDocument/2006/relationships/slideLayout" Target="../slideLayouts/slideLayout1367.xml"/><Relationship Id="rId304" Type="http://schemas.openxmlformats.org/officeDocument/2006/relationships/slideLayout" Target="../slideLayouts/slideLayout1381.xml"/><Relationship Id="rId388" Type="http://schemas.openxmlformats.org/officeDocument/2006/relationships/slideLayout" Target="../slideLayouts/slideLayout1465.xml"/><Relationship Id="rId511" Type="http://schemas.openxmlformats.org/officeDocument/2006/relationships/slideLayout" Target="../slideLayouts/slideLayout1588.xml"/><Relationship Id="rId609" Type="http://schemas.openxmlformats.org/officeDocument/2006/relationships/slideLayout" Target="../slideLayouts/slideLayout1686.xml"/><Relationship Id="rId85" Type="http://schemas.openxmlformats.org/officeDocument/2006/relationships/slideLayout" Target="../slideLayouts/slideLayout1162.xml"/><Relationship Id="rId150" Type="http://schemas.openxmlformats.org/officeDocument/2006/relationships/slideLayout" Target="../slideLayouts/slideLayout1227.xml"/><Relationship Id="rId595" Type="http://schemas.openxmlformats.org/officeDocument/2006/relationships/slideLayout" Target="../slideLayouts/slideLayout1672.xml"/><Relationship Id="rId816" Type="http://schemas.openxmlformats.org/officeDocument/2006/relationships/slideLayout" Target="../slideLayouts/slideLayout1893.xml"/><Relationship Id="rId248" Type="http://schemas.openxmlformats.org/officeDocument/2006/relationships/slideLayout" Target="../slideLayouts/slideLayout1325.xml"/><Relationship Id="rId455" Type="http://schemas.openxmlformats.org/officeDocument/2006/relationships/slideLayout" Target="../slideLayouts/slideLayout1532.xml"/><Relationship Id="rId662" Type="http://schemas.openxmlformats.org/officeDocument/2006/relationships/slideLayout" Target="../slideLayouts/slideLayout1739.xml"/><Relationship Id="rId12" Type="http://schemas.openxmlformats.org/officeDocument/2006/relationships/slideLayout" Target="../slideLayouts/slideLayout1089.xml"/><Relationship Id="rId108" Type="http://schemas.openxmlformats.org/officeDocument/2006/relationships/slideLayout" Target="../slideLayouts/slideLayout1185.xml"/><Relationship Id="rId315" Type="http://schemas.openxmlformats.org/officeDocument/2006/relationships/slideLayout" Target="../slideLayouts/slideLayout1392.xml"/><Relationship Id="rId522" Type="http://schemas.openxmlformats.org/officeDocument/2006/relationships/slideLayout" Target="../slideLayouts/slideLayout1599.xml"/><Relationship Id="rId96" Type="http://schemas.openxmlformats.org/officeDocument/2006/relationships/slideLayout" Target="../slideLayouts/slideLayout1173.xml"/><Relationship Id="rId161" Type="http://schemas.openxmlformats.org/officeDocument/2006/relationships/slideLayout" Target="../slideLayouts/slideLayout1238.xml"/><Relationship Id="rId399" Type="http://schemas.openxmlformats.org/officeDocument/2006/relationships/slideLayout" Target="../slideLayouts/slideLayout1476.xml"/><Relationship Id="rId827" Type="http://schemas.openxmlformats.org/officeDocument/2006/relationships/slideLayout" Target="../slideLayouts/slideLayout1904.xml"/><Relationship Id="rId259" Type="http://schemas.openxmlformats.org/officeDocument/2006/relationships/slideLayout" Target="../slideLayouts/slideLayout1336.xml"/><Relationship Id="rId466" Type="http://schemas.openxmlformats.org/officeDocument/2006/relationships/slideLayout" Target="../slideLayouts/slideLayout1543.xml"/><Relationship Id="rId673" Type="http://schemas.openxmlformats.org/officeDocument/2006/relationships/slideLayout" Target="../slideLayouts/slideLayout1750.xml"/><Relationship Id="rId880" Type="http://schemas.openxmlformats.org/officeDocument/2006/relationships/slideLayout" Target="../slideLayouts/slideLayout1957.xml"/><Relationship Id="rId23" Type="http://schemas.openxmlformats.org/officeDocument/2006/relationships/slideLayout" Target="../slideLayouts/slideLayout1100.xml"/><Relationship Id="rId119" Type="http://schemas.openxmlformats.org/officeDocument/2006/relationships/slideLayout" Target="../slideLayouts/slideLayout1196.xml"/><Relationship Id="rId326" Type="http://schemas.openxmlformats.org/officeDocument/2006/relationships/slideLayout" Target="../slideLayouts/slideLayout1403.xml"/><Relationship Id="rId533" Type="http://schemas.openxmlformats.org/officeDocument/2006/relationships/slideLayout" Target="../slideLayouts/slideLayout1610.xml"/><Relationship Id="rId740" Type="http://schemas.openxmlformats.org/officeDocument/2006/relationships/slideLayout" Target="../slideLayouts/slideLayout1817.xml"/><Relationship Id="rId838" Type="http://schemas.openxmlformats.org/officeDocument/2006/relationships/slideLayout" Target="../slideLayouts/slideLayout1915.xml"/><Relationship Id="rId172" Type="http://schemas.openxmlformats.org/officeDocument/2006/relationships/slideLayout" Target="../slideLayouts/slideLayout1249.xml"/><Relationship Id="rId477" Type="http://schemas.openxmlformats.org/officeDocument/2006/relationships/slideLayout" Target="../slideLayouts/slideLayout1554.xml"/><Relationship Id="rId600" Type="http://schemas.openxmlformats.org/officeDocument/2006/relationships/slideLayout" Target="../slideLayouts/slideLayout1677.xml"/><Relationship Id="rId684" Type="http://schemas.openxmlformats.org/officeDocument/2006/relationships/slideLayout" Target="../slideLayouts/slideLayout1761.xml"/><Relationship Id="rId337" Type="http://schemas.openxmlformats.org/officeDocument/2006/relationships/slideLayout" Target="../slideLayouts/slideLayout1414.xml"/><Relationship Id="rId891" Type="http://schemas.openxmlformats.org/officeDocument/2006/relationships/slideLayout" Target="../slideLayouts/slideLayout1968.xml"/><Relationship Id="rId905" Type="http://schemas.openxmlformats.org/officeDocument/2006/relationships/slideLayout" Target="../slideLayouts/slideLayout1982.xml"/><Relationship Id="rId34" Type="http://schemas.openxmlformats.org/officeDocument/2006/relationships/slideLayout" Target="../slideLayouts/slideLayout1111.xml"/><Relationship Id="rId544" Type="http://schemas.openxmlformats.org/officeDocument/2006/relationships/slideLayout" Target="../slideLayouts/slideLayout1621.xml"/><Relationship Id="rId751" Type="http://schemas.openxmlformats.org/officeDocument/2006/relationships/slideLayout" Target="../slideLayouts/slideLayout1828.xml"/><Relationship Id="rId849" Type="http://schemas.openxmlformats.org/officeDocument/2006/relationships/slideLayout" Target="../slideLayouts/slideLayout1926.xml"/><Relationship Id="rId183" Type="http://schemas.openxmlformats.org/officeDocument/2006/relationships/slideLayout" Target="../slideLayouts/slideLayout1260.xml"/><Relationship Id="rId390" Type="http://schemas.openxmlformats.org/officeDocument/2006/relationships/slideLayout" Target="../slideLayouts/slideLayout1467.xml"/><Relationship Id="rId404" Type="http://schemas.openxmlformats.org/officeDocument/2006/relationships/slideLayout" Target="../slideLayouts/slideLayout1481.xml"/><Relationship Id="rId611" Type="http://schemas.openxmlformats.org/officeDocument/2006/relationships/slideLayout" Target="../slideLayouts/slideLayout1688.xml"/><Relationship Id="rId250" Type="http://schemas.openxmlformats.org/officeDocument/2006/relationships/slideLayout" Target="../slideLayouts/slideLayout1327.xml"/><Relationship Id="rId488" Type="http://schemas.openxmlformats.org/officeDocument/2006/relationships/slideLayout" Target="../slideLayouts/slideLayout1565.xml"/><Relationship Id="rId695" Type="http://schemas.openxmlformats.org/officeDocument/2006/relationships/slideLayout" Target="../slideLayouts/slideLayout1772.xml"/><Relationship Id="rId709" Type="http://schemas.openxmlformats.org/officeDocument/2006/relationships/slideLayout" Target="../slideLayouts/slideLayout1786.xml"/><Relationship Id="rId916" Type="http://schemas.openxmlformats.org/officeDocument/2006/relationships/slideLayout" Target="../slideLayouts/slideLayout1993.xml"/><Relationship Id="rId45" Type="http://schemas.openxmlformats.org/officeDocument/2006/relationships/slideLayout" Target="../slideLayouts/slideLayout1122.xml"/><Relationship Id="rId110" Type="http://schemas.openxmlformats.org/officeDocument/2006/relationships/slideLayout" Target="../slideLayouts/slideLayout1187.xml"/><Relationship Id="rId348" Type="http://schemas.openxmlformats.org/officeDocument/2006/relationships/slideLayout" Target="../slideLayouts/slideLayout1425.xml"/><Relationship Id="rId555" Type="http://schemas.openxmlformats.org/officeDocument/2006/relationships/slideLayout" Target="../slideLayouts/slideLayout1632.xml"/><Relationship Id="rId762" Type="http://schemas.openxmlformats.org/officeDocument/2006/relationships/slideLayout" Target="../slideLayouts/slideLayout1839.xml"/><Relationship Id="rId194" Type="http://schemas.openxmlformats.org/officeDocument/2006/relationships/slideLayout" Target="../slideLayouts/slideLayout1271.xml"/><Relationship Id="rId208" Type="http://schemas.openxmlformats.org/officeDocument/2006/relationships/slideLayout" Target="../slideLayouts/slideLayout1285.xml"/><Relationship Id="rId415" Type="http://schemas.openxmlformats.org/officeDocument/2006/relationships/slideLayout" Target="../slideLayouts/slideLayout1492.xml"/><Relationship Id="rId622" Type="http://schemas.openxmlformats.org/officeDocument/2006/relationships/slideLayout" Target="../slideLayouts/slideLayout1699.xml"/><Relationship Id="rId261" Type="http://schemas.openxmlformats.org/officeDocument/2006/relationships/slideLayout" Target="../slideLayouts/slideLayout1338.xml"/><Relationship Id="rId499" Type="http://schemas.openxmlformats.org/officeDocument/2006/relationships/slideLayout" Target="../slideLayouts/slideLayout1576.xml"/><Relationship Id="rId927" Type="http://schemas.openxmlformats.org/officeDocument/2006/relationships/slideLayout" Target="../slideLayouts/slideLayout2004.xml"/><Relationship Id="rId56" Type="http://schemas.openxmlformats.org/officeDocument/2006/relationships/slideLayout" Target="../slideLayouts/slideLayout1133.xml"/><Relationship Id="rId359" Type="http://schemas.openxmlformats.org/officeDocument/2006/relationships/slideLayout" Target="../slideLayouts/slideLayout1436.xml"/><Relationship Id="rId566" Type="http://schemas.openxmlformats.org/officeDocument/2006/relationships/slideLayout" Target="../slideLayouts/slideLayout1643.xml"/><Relationship Id="rId773" Type="http://schemas.openxmlformats.org/officeDocument/2006/relationships/slideLayout" Target="../slideLayouts/slideLayout1850.xml"/><Relationship Id="rId121" Type="http://schemas.openxmlformats.org/officeDocument/2006/relationships/slideLayout" Target="../slideLayouts/slideLayout1198.xml"/><Relationship Id="rId219" Type="http://schemas.openxmlformats.org/officeDocument/2006/relationships/slideLayout" Target="../slideLayouts/slideLayout1296.xml"/><Relationship Id="rId426" Type="http://schemas.openxmlformats.org/officeDocument/2006/relationships/slideLayout" Target="../slideLayouts/slideLayout1503.xml"/><Relationship Id="rId633" Type="http://schemas.openxmlformats.org/officeDocument/2006/relationships/slideLayout" Target="../slideLayouts/slideLayout1710.xml"/><Relationship Id="rId840" Type="http://schemas.openxmlformats.org/officeDocument/2006/relationships/slideLayout" Target="../slideLayouts/slideLayout1917.xml"/><Relationship Id="rId938" Type="http://schemas.openxmlformats.org/officeDocument/2006/relationships/slideLayout" Target="../slideLayouts/slideLayout2015.xml"/><Relationship Id="rId67" Type="http://schemas.openxmlformats.org/officeDocument/2006/relationships/slideLayout" Target="../slideLayouts/slideLayout1144.xml"/><Relationship Id="rId272" Type="http://schemas.openxmlformats.org/officeDocument/2006/relationships/slideLayout" Target="../slideLayouts/slideLayout1349.xml"/><Relationship Id="rId577" Type="http://schemas.openxmlformats.org/officeDocument/2006/relationships/slideLayout" Target="../slideLayouts/slideLayout1654.xml"/><Relationship Id="rId700" Type="http://schemas.openxmlformats.org/officeDocument/2006/relationships/slideLayout" Target="../slideLayouts/slideLayout1777.xml"/><Relationship Id="rId132" Type="http://schemas.openxmlformats.org/officeDocument/2006/relationships/slideLayout" Target="../slideLayouts/slideLayout1209.xml"/><Relationship Id="rId784" Type="http://schemas.openxmlformats.org/officeDocument/2006/relationships/slideLayout" Target="../slideLayouts/slideLayout1861.xml"/><Relationship Id="rId437" Type="http://schemas.openxmlformats.org/officeDocument/2006/relationships/slideLayout" Target="../slideLayouts/slideLayout1514.xml"/><Relationship Id="rId644" Type="http://schemas.openxmlformats.org/officeDocument/2006/relationships/slideLayout" Target="../slideLayouts/slideLayout1721.xml"/><Relationship Id="rId851" Type="http://schemas.openxmlformats.org/officeDocument/2006/relationships/slideLayout" Target="../slideLayouts/slideLayout1928.xml"/><Relationship Id="rId283" Type="http://schemas.openxmlformats.org/officeDocument/2006/relationships/slideLayout" Target="../slideLayouts/slideLayout1360.xml"/><Relationship Id="rId490" Type="http://schemas.openxmlformats.org/officeDocument/2006/relationships/slideLayout" Target="../slideLayouts/slideLayout1567.xml"/><Relationship Id="rId504" Type="http://schemas.openxmlformats.org/officeDocument/2006/relationships/slideLayout" Target="../slideLayouts/slideLayout1581.xml"/><Relationship Id="rId711" Type="http://schemas.openxmlformats.org/officeDocument/2006/relationships/slideLayout" Target="../slideLayouts/slideLayout1788.xml"/><Relationship Id="rId949" Type="http://schemas.openxmlformats.org/officeDocument/2006/relationships/slideLayout" Target="../slideLayouts/slideLayout2026.xml"/><Relationship Id="rId78" Type="http://schemas.openxmlformats.org/officeDocument/2006/relationships/slideLayout" Target="../slideLayouts/slideLayout1155.xml"/><Relationship Id="rId143" Type="http://schemas.openxmlformats.org/officeDocument/2006/relationships/slideLayout" Target="../slideLayouts/slideLayout1220.xml"/><Relationship Id="rId350" Type="http://schemas.openxmlformats.org/officeDocument/2006/relationships/slideLayout" Target="../slideLayouts/slideLayout1427.xml"/><Relationship Id="rId588" Type="http://schemas.openxmlformats.org/officeDocument/2006/relationships/slideLayout" Target="../slideLayouts/slideLayout1665.xml"/><Relationship Id="rId795" Type="http://schemas.openxmlformats.org/officeDocument/2006/relationships/slideLayout" Target="../slideLayouts/slideLayout1872.xml"/><Relationship Id="rId809" Type="http://schemas.openxmlformats.org/officeDocument/2006/relationships/slideLayout" Target="../slideLayouts/slideLayout1886.xml"/><Relationship Id="rId9" Type="http://schemas.openxmlformats.org/officeDocument/2006/relationships/slideLayout" Target="../slideLayouts/slideLayout1086.xml"/><Relationship Id="rId210" Type="http://schemas.openxmlformats.org/officeDocument/2006/relationships/slideLayout" Target="../slideLayouts/slideLayout1287.xml"/><Relationship Id="rId448" Type="http://schemas.openxmlformats.org/officeDocument/2006/relationships/slideLayout" Target="../slideLayouts/slideLayout1525.xml"/><Relationship Id="rId655" Type="http://schemas.openxmlformats.org/officeDocument/2006/relationships/slideLayout" Target="../slideLayouts/slideLayout1732.xml"/><Relationship Id="rId862" Type="http://schemas.openxmlformats.org/officeDocument/2006/relationships/slideLayout" Target="../slideLayouts/slideLayout1939.xml"/><Relationship Id="rId294" Type="http://schemas.openxmlformats.org/officeDocument/2006/relationships/slideLayout" Target="../slideLayouts/slideLayout1371.xml"/><Relationship Id="rId308" Type="http://schemas.openxmlformats.org/officeDocument/2006/relationships/slideLayout" Target="../slideLayouts/slideLayout1385.xml"/><Relationship Id="rId515" Type="http://schemas.openxmlformats.org/officeDocument/2006/relationships/slideLayout" Target="../slideLayouts/slideLayout1592.xml"/><Relationship Id="rId722" Type="http://schemas.openxmlformats.org/officeDocument/2006/relationships/slideLayout" Target="../slideLayouts/slideLayout1799.xml"/><Relationship Id="rId89" Type="http://schemas.openxmlformats.org/officeDocument/2006/relationships/slideLayout" Target="../slideLayouts/slideLayout1166.xml"/><Relationship Id="rId154" Type="http://schemas.openxmlformats.org/officeDocument/2006/relationships/slideLayout" Target="../slideLayouts/slideLayout1231.xml"/><Relationship Id="rId361" Type="http://schemas.openxmlformats.org/officeDocument/2006/relationships/slideLayout" Target="../slideLayouts/slideLayout1438.xml"/><Relationship Id="rId599" Type="http://schemas.openxmlformats.org/officeDocument/2006/relationships/slideLayout" Target="../slideLayouts/slideLayout1676.xml"/><Relationship Id="rId459" Type="http://schemas.openxmlformats.org/officeDocument/2006/relationships/slideLayout" Target="../slideLayouts/slideLayout1536.xml"/><Relationship Id="rId666" Type="http://schemas.openxmlformats.org/officeDocument/2006/relationships/slideLayout" Target="../slideLayouts/slideLayout1743.xml"/><Relationship Id="rId873" Type="http://schemas.openxmlformats.org/officeDocument/2006/relationships/slideLayout" Target="../slideLayouts/slideLayout1950.xml"/><Relationship Id="rId16" Type="http://schemas.openxmlformats.org/officeDocument/2006/relationships/slideLayout" Target="../slideLayouts/slideLayout1093.xml"/><Relationship Id="rId221" Type="http://schemas.openxmlformats.org/officeDocument/2006/relationships/slideLayout" Target="../slideLayouts/slideLayout1298.xml"/><Relationship Id="rId319" Type="http://schemas.openxmlformats.org/officeDocument/2006/relationships/slideLayout" Target="../slideLayouts/slideLayout1396.xml"/><Relationship Id="rId526" Type="http://schemas.openxmlformats.org/officeDocument/2006/relationships/slideLayout" Target="../slideLayouts/slideLayout1603.xml"/><Relationship Id="rId733" Type="http://schemas.openxmlformats.org/officeDocument/2006/relationships/slideLayout" Target="../slideLayouts/slideLayout1810.xml"/><Relationship Id="rId940" Type="http://schemas.openxmlformats.org/officeDocument/2006/relationships/slideLayout" Target="../slideLayouts/slideLayout2017.xml"/><Relationship Id="rId165" Type="http://schemas.openxmlformats.org/officeDocument/2006/relationships/slideLayout" Target="../slideLayouts/slideLayout1242.xml"/><Relationship Id="rId372" Type="http://schemas.openxmlformats.org/officeDocument/2006/relationships/slideLayout" Target="../slideLayouts/slideLayout1449.xml"/><Relationship Id="rId677" Type="http://schemas.openxmlformats.org/officeDocument/2006/relationships/slideLayout" Target="../slideLayouts/slideLayout1754.xml"/><Relationship Id="rId800" Type="http://schemas.openxmlformats.org/officeDocument/2006/relationships/slideLayout" Target="../slideLayouts/slideLayout1877.xml"/><Relationship Id="rId232" Type="http://schemas.openxmlformats.org/officeDocument/2006/relationships/slideLayout" Target="../slideLayouts/slideLayout1309.xml"/><Relationship Id="rId884" Type="http://schemas.openxmlformats.org/officeDocument/2006/relationships/slideLayout" Target="../slideLayouts/slideLayout1961.xml"/><Relationship Id="rId27" Type="http://schemas.openxmlformats.org/officeDocument/2006/relationships/slideLayout" Target="../slideLayouts/slideLayout1104.xml"/><Relationship Id="rId537" Type="http://schemas.openxmlformats.org/officeDocument/2006/relationships/slideLayout" Target="../slideLayouts/slideLayout1614.xml"/><Relationship Id="rId744" Type="http://schemas.openxmlformats.org/officeDocument/2006/relationships/slideLayout" Target="../slideLayouts/slideLayout1821.xml"/><Relationship Id="rId951" Type="http://schemas.openxmlformats.org/officeDocument/2006/relationships/slideLayout" Target="../slideLayouts/slideLayout2028.xml"/><Relationship Id="rId80" Type="http://schemas.openxmlformats.org/officeDocument/2006/relationships/slideLayout" Target="../slideLayouts/slideLayout1157.xml"/><Relationship Id="rId176" Type="http://schemas.openxmlformats.org/officeDocument/2006/relationships/slideLayout" Target="../slideLayouts/slideLayout1253.xml"/><Relationship Id="rId383" Type="http://schemas.openxmlformats.org/officeDocument/2006/relationships/slideLayout" Target="../slideLayouts/slideLayout1460.xml"/><Relationship Id="rId590" Type="http://schemas.openxmlformats.org/officeDocument/2006/relationships/slideLayout" Target="../slideLayouts/slideLayout1667.xml"/><Relationship Id="rId604" Type="http://schemas.openxmlformats.org/officeDocument/2006/relationships/slideLayout" Target="../slideLayouts/slideLayout1681.xml"/><Relationship Id="rId811" Type="http://schemas.openxmlformats.org/officeDocument/2006/relationships/slideLayout" Target="../slideLayouts/slideLayout1888.xml"/><Relationship Id="rId243" Type="http://schemas.openxmlformats.org/officeDocument/2006/relationships/slideLayout" Target="../slideLayouts/slideLayout1320.xml"/><Relationship Id="rId450" Type="http://schemas.openxmlformats.org/officeDocument/2006/relationships/slideLayout" Target="../slideLayouts/slideLayout1527.xml"/><Relationship Id="rId688" Type="http://schemas.openxmlformats.org/officeDocument/2006/relationships/slideLayout" Target="../slideLayouts/slideLayout1765.xml"/><Relationship Id="rId895" Type="http://schemas.openxmlformats.org/officeDocument/2006/relationships/slideLayout" Target="../slideLayouts/slideLayout1972.xml"/><Relationship Id="rId909" Type="http://schemas.openxmlformats.org/officeDocument/2006/relationships/slideLayout" Target="../slideLayouts/slideLayout1986.xml"/><Relationship Id="rId38" Type="http://schemas.openxmlformats.org/officeDocument/2006/relationships/slideLayout" Target="../slideLayouts/slideLayout1115.xml"/><Relationship Id="rId103" Type="http://schemas.openxmlformats.org/officeDocument/2006/relationships/slideLayout" Target="../slideLayouts/slideLayout1180.xml"/><Relationship Id="rId310" Type="http://schemas.openxmlformats.org/officeDocument/2006/relationships/slideLayout" Target="../slideLayouts/slideLayout1387.xml"/><Relationship Id="rId548" Type="http://schemas.openxmlformats.org/officeDocument/2006/relationships/slideLayout" Target="../slideLayouts/slideLayout1625.xml"/><Relationship Id="rId755" Type="http://schemas.openxmlformats.org/officeDocument/2006/relationships/slideLayout" Target="../slideLayouts/slideLayout1832.xml"/><Relationship Id="rId91" Type="http://schemas.openxmlformats.org/officeDocument/2006/relationships/slideLayout" Target="../slideLayouts/slideLayout1168.xml"/><Relationship Id="rId187" Type="http://schemas.openxmlformats.org/officeDocument/2006/relationships/slideLayout" Target="../slideLayouts/slideLayout1264.xml"/><Relationship Id="rId394" Type="http://schemas.openxmlformats.org/officeDocument/2006/relationships/slideLayout" Target="../slideLayouts/slideLayout1471.xml"/><Relationship Id="rId408" Type="http://schemas.openxmlformats.org/officeDocument/2006/relationships/slideLayout" Target="../slideLayouts/slideLayout1485.xml"/><Relationship Id="rId615" Type="http://schemas.openxmlformats.org/officeDocument/2006/relationships/slideLayout" Target="../slideLayouts/slideLayout1692.xml"/><Relationship Id="rId822" Type="http://schemas.openxmlformats.org/officeDocument/2006/relationships/slideLayout" Target="../slideLayouts/slideLayout1899.xml"/><Relationship Id="rId254" Type="http://schemas.openxmlformats.org/officeDocument/2006/relationships/slideLayout" Target="../slideLayouts/slideLayout1331.xml"/><Relationship Id="rId699" Type="http://schemas.openxmlformats.org/officeDocument/2006/relationships/slideLayout" Target="../slideLayouts/slideLayout1776.xml"/><Relationship Id="rId49" Type="http://schemas.openxmlformats.org/officeDocument/2006/relationships/slideLayout" Target="../slideLayouts/slideLayout1126.xml"/><Relationship Id="rId114" Type="http://schemas.openxmlformats.org/officeDocument/2006/relationships/slideLayout" Target="../slideLayouts/slideLayout1191.xml"/><Relationship Id="rId461" Type="http://schemas.openxmlformats.org/officeDocument/2006/relationships/slideLayout" Target="../slideLayouts/slideLayout1538.xml"/><Relationship Id="rId559" Type="http://schemas.openxmlformats.org/officeDocument/2006/relationships/slideLayout" Target="../slideLayouts/slideLayout1636.xml"/><Relationship Id="rId766" Type="http://schemas.openxmlformats.org/officeDocument/2006/relationships/slideLayout" Target="../slideLayouts/slideLayout1843.xml"/><Relationship Id="rId198" Type="http://schemas.openxmlformats.org/officeDocument/2006/relationships/slideLayout" Target="../slideLayouts/slideLayout1275.xml"/><Relationship Id="rId321" Type="http://schemas.openxmlformats.org/officeDocument/2006/relationships/slideLayout" Target="../slideLayouts/slideLayout1398.xml"/><Relationship Id="rId419" Type="http://schemas.openxmlformats.org/officeDocument/2006/relationships/slideLayout" Target="../slideLayouts/slideLayout1496.xml"/><Relationship Id="rId626" Type="http://schemas.openxmlformats.org/officeDocument/2006/relationships/slideLayout" Target="../slideLayouts/slideLayout1703.xml"/><Relationship Id="rId833" Type="http://schemas.openxmlformats.org/officeDocument/2006/relationships/slideLayout" Target="../slideLayouts/slideLayout1910.xml"/><Relationship Id="rId265" Type="http://schemas.openxmlformats.org/officeDocument/2006/relationships/slideLayout" Target="../slideLayouts/slideLayout1342.xml"/><Relationship Id="rId472" Type="http://schemas.openxmlformats.org/officeDocument/2006/relationships/slideLayout" Target="../slideLayouts/slideLayout1549.xml"/><Relationship Id="rId900" Type="http://schemas.openxmlformats.org/officeDocument/2006/relationships/slideLayout" Target="../slideLayouts/slideLayout1977.xml"/><Relationship Id="rId125" Type="http://schemas.openxmlformats.org/officeDocument/2006/relationships/slideLayout" Target="../slideLayouts/slideLayout1202.xml"/><Relationship Id="rId332" Type="http://schemas.openxmlformats.org/officeDocument/2006/relationships/slideLayout" Target="../slideLayouts/slideLayout1409.xml"/><Relationship Id="rId777" Type="http://schemas.openxmlformats.org/officeDocument/2006/relationships/slideLayout" Target="../slideLayouts/slideLayout1854.xml"/><Relationship Id="rId637" Type="http://schemas.openxmlformats.org/officeDocument/2006/relationships/slideLayout" Target="../slideLayouts/slideLayout1714.xml"/><Relationship Id="rId844" Type="http://schemas.openxmlformats.org/officeDocument/2006/relationships/slideLayout" Target="../slideLayouts/slideLayout1921.xml"/><Relationship Id="rId276" Type="http://schemas.openxmlformats.org/officeDocument/2006/relationships/slideLayout" Target="../slideLayouts/slideLayout1353.xml"/><Relationship Id="rId483" Type="http://schemas.openxmlformats.org/officeDocument/2006/relationships/slideLayout" Target="../slideLayouts/slideLayout1560.xml"/><Relationship Id="rId690" Type="http://schemas.openxmlformats.org/officeDocument/2006/relationships/slideLayout" Target="../slideLayouts/slideLayout1767.xml"/><Relationship Id="rId704" Type="http://schemas.openxmlformats.org/officeDocument/2006/relationships/slideLayout" Target="../slideLayouts/slideLayout1781.xml"/><Relationship Id="rId911" Type="http://schemas.openxmlformats.org/officeDocument/2006/relationships/slideLayout" Target="../slideLayouts/slideLayout1988.xml"/><Relationship Id="rId40" Type="http://schemas.openxmlformats.org/officeDocument/2006/relationships/slideLayout" Target="../slideLayouts/slideLayout1117.xml"/><Relationship Id="rId136" Type="http://schemas.openxmlformats.org/officeDocument/2006/relationships/slideLayout" Target="../slideLayouts/slideLayout1213.xml"/><Relationship Id="rId343" Type="http://schemas.openxmlformats.org/officeDocument/2006/relationships/slideLayout" Target="../slideLayouts/slideLayout1420.xml"/><Relationship Id="rId550" Type="http://schemas.openxmlformats.org/officeDocument/2006/relationships/slideLayout" Target="../slideLayouts/slideLayout1627.xml"/><Relationship Id="rId788" Type="http://schemas.openxmlformats.org/officeDocument/2006/relationships/slideLayout" Target="../slideLayouts/slideLayout1865.xml"/><Relationship Id="rId203" Type="http://schemas.openxmlformats.org/officeDocument/2006/relationships/slideLayout" Target="../slideLayouts/slideLayout1280.xml"/><Relationship Id="rId648" Type="http://schemas.openxmlformats.org/officeDocument/2006/relationships/slideLayout" Target="../slideLayouts/slideLayout1725.xml"/><Relationship Id="rId855" Type="http://schemas.openxmlformats.org/officeDocument/2006/relationships/slideLayout" Target="../slideLayouts/slideLayout1932.xml"/><Relationship Id="rId287" Type="http://schemas.openxmlformats.org/officeDocument/2006/relationships/slideLayout" Target="../slideLayouts/slideLayout1364.xml"/><Relationship Id="rId410" Type="http://schemas.openxmlformats.org/officeDocument/2006/relationships/slideLayout" Target="../slideLayouts/slideLayout1487.xml"/><Relationship Id="rId494" Type="http://schemas.openxmlformats.org/officeDocument/2006/relationships/slideLayout" Target="../slideLayouts/slideLayout1571.xml"/><Relationship Id="rId508" Type="http://schemas.openxmlformats.org/officeDocument/2006/relationships/slideLayout" Target="../slideLayouts/slideLayout1585.xml"/><Relationship Id="rId715" Type="http://schemas.openxmlformats.org/officeDocument/2006/relationships/slideLayout" Target="../slideLayouts/slideLayout1792.xml"/><Relationship Id="rId922" Type="http://schemas.openxmlformats.org/officeDocument/2006/relationships/slideLayout" Target="../slideLayouts/slideLayout1999.xml"/><Relationship Id="rId147" Type="http://schemas.openxmlformats.org/officeDocument/2006/relationships/slideLayout" Target="../slideLayouts/slideLayout1224.xml"/><Relationship Id="rId354" Type="http://schemas.openxmlformats.org/officeDocument/2006/relationships/slideLayout" Target="../slideLayouts/slideLayout1431.xml"/><Relationship Id="rId799" Type="http://schemas.openxmlformats.org/officeDocument/2006/relationships/slideLayout" Target="../slideLayouts/slideLayout1876.xml"/><Relationship Id="rId51" Type="http://schemas.openxmlformats.org/officeDocument/2006/relationships/slideLayout" Target="../slideLayouts/slideLayout1128.xml"/><Relationship Id="rId561" Type="http://schemas.openxmlformats.org/officeDocument/2006/relationships/slideLayout" Target="../slideLayouts/slideLayout1638.xml"/><Relationship Id="rId659" Type="http://schemas.openxmlformats.org/officeDocument/2006/relationships/slideLayout" Target="../slideLayouts/slideLayout1736.xml"/><Relationship Id="rId866" Type="http://schemas.openxmlformats.org/officeDocument/2006/relationships/slideLayout" Target="../slideLayouts/slideLayout1943.xml"/><Relationship Id="rId214" Type="http://schemas.openxmlformats.org/officeDocument/2006/relationships/slideLayout" Target="../slideLayouts/slideLayout1291.xml"/><Relationship Id="rId298" Type="http://schemas.openxmlformats.org/officeDocument/2006/relationships/slideLayout" Target="../slideLayouts/slideLayout1375.xml"/><Relationship Id="rId421" Type="http://schemas.openxmlformats.org/officeDocument/2006/relationships/slideLayout" Target="../slideLayouts/slideLayout1498.xml"/><Relationship Id="rId519" Type="http://schemas.openxmlformats.org/officeDocument/2006/relationships/slideLayout" Target="../slideLayouts/slideLayout1596.xml"/><Relationship Id="rId158" Type="http://schemas.openxmlformats.org/officeDocument/2006/relationships/slideLayout" Target="../slideLayouts/slideLayout1235.xml"/><Relationship Id="rId726" Type="http://schemas.openxmlformats.org/officeDocument/2006/relationships/slideLayout" Target="../slideLayouts/slideLayout1803.xml"/><Relationship Id="rId933" Type="http://schemas.openxmlformats.org/officeDocument/2006/relationships/slideLayout" Target="../slideLayouts/slideLayout2010.xml"/><Relationship Id="rId62" Type="http://schemas.openxmlformats.org/officeDocument/2006/relationships/slideLayout" Target="../slideLayouts/slideLayout1139.xml"/><Relationship Id="rId365" Type="http://schemas.openxmlformats.org/officeDocument/2006/relationships/slideLayout" Target="../slideLayouts/slideLayout1442.xml"/><Relationship Id="rId572" Type="http://schemas.openxmlformats.org/officeDocument/2006/relationships/slideLayout" Target="../slideLayouts/slideLayout1649.xml"/><Relationship Id="rId225" Type="http://schemas.openxmlformats.org/officeDocument/2006/relationships/slideLayout" Target="../slideLayouts/slideLayout1302.xml"/><Relationship Id="rId432" Type="http://schemas.openxmlformats.org/officeDocument/2006/relationships/slideLayout" Target="../slideLayouts/slideLayout1509.xml"/><Relationship Id="rId877" Type="http://schemas.openxmlformats.org/officeDocument/2006/relationships/slideLayout" Target="../slideLayouts/slideLayout1954.xml"/><Relationship Id="rId737" Type="http://schemas.openxmlformats.org/officeDocument/2006/relationships/slideLayout" Target="../slideLayouts/slideLayout1814.xml"/><Relationship Id="rId944" Type="http://schemas.openxmlformats.org/officeDocument/2006/relationships/slideLayout" Target="../slideLayouts/slideLayout2021.xml"/><Relationship Id="rId73" Type="http://schemas.openxmlformats.org/officeDocument/2006/relationships/slideLayout" Target="../slideLayouts/slideLayout1150.xml"/><Relationship Id="rId169" Type="http://schemas.openxmlformats.org/officeDocument/2006/relationships/slideLayout" Target="../slideLayouts/slideLayout1246.xml"/><Relationship Id="rId376" Type="http://schemas.openxmlformats.org/officeDocument/2006/relationships/slideLayout" Target="../slideLayouts/slideLayout1453.xml"/><Relationship Id="rId583" Type="http://schemas.openxmlformats.org/officeDocument/2006/relationships/slideLayout" Target="../slideLayouts/slideLayout1660.xml"/><Relationship Id="rId790" Type="http://schemas.openxmlformats.org/officeDocument/2006/relationships/slideLayout" Target="../slideLayouts/slideLayout1867.xml"/><Relationship Id="rId804" Type="http://schemas.openxmlformats.org/officeDocument/2006/relationships/slideLayout" Target="../slideLayouts/slideLayout1881.xml"/><Relationship Id="rId4" Type="http://schemas.openxmlformats.org/officeDocument/2006/relationships/slideLayout" Target="../slideLayouts/slideLayout1081.xml"/><Relationship Id="rId236" Type="http://schemas.openxmlformats.org/officeDocument/2006/relationships/slideLayout" Target="../slideLayouts/slideLayout1313.xml"/><Relationship Id="rId443" Type="http://schemas.openxmlformats.org/officeDocument/2006/relationships/slideLayout" Target="../slideLayouts/slideLayout1520.xml"/><Relationship Id="rId650" Type="http://schemas.openxmlformats.org/officeDocument/2006/relationships/slideLayout" Target="../slideLayouts/slideLayout1727.xml"/><Relationship Id="rId888" Type="http://schemas.openxmlformats.org/officeDocument/2006/relationships/slideLayout" Target="../slideLayouts/slideLayout1965.xml"/><Relationship Id="rId303" Type="http://schemas.openxmlformats.org/officeDocument/2006/relationships/slideLayout" Target="../slideLayouts/slideLayout1380.xml"/><Relationship Id="rId748" Type="http://schemas.openxmlformats.org/officeDocument/2006/relationships/slideLayout" Target="../slideLayouts/slideLayout1825.xml"/><Relationship Id="rId84" Type="http://schemas.openxmlformats.org/officeDocument/2006/relationships/slideLayout" Target="../slideLayouts/slideLayout1161.xml"/><Relationship Id="rId387" Type="http://schemas.openxmlformats.org/officeDocument/2006/relationships/slideLayout" Target="../slideLayouts/slideLayout1464.xml"/><Relationship Id="rId510" Type="http://schemas.openxmlformats.org/officeDocument/2006/relationships/slideLayout" Target="../slideLayouts/slideLayout1587.xml"/><Relationship Id="rId594" Type="http://schemas.openxmlformats.org/officeDocument/2006/relationships/slideLayout" Target="../slideLayouts/slideLayout1671.xml"/><Relationship Id="rId608" Type="http://schemas.openxmlformats.org/officeDocument/2006/relationships/slideLayout" Target="../slideLayouts/slideLayout1685.xml"/><Relationship Id="rId815" Type="http://schemas.openxmlformats.org/officeDocument/2006/relationships/slideLayout" Target="../slideLayouts/slideLayout1892.xml"/><Relationship Id="rId247" Type="http://schemas.openxmlformats.org/officeDocument/2006/relationships/slideLayout" Target="../slideLayouts/slideLayout1324.xml"/><Relationship Id="rId899" Type="http://schemas.openxmlformats.org/officeDocument/2006/relationships/slideLayout" Target="../slideLayouts/slideLayout1976.xml"/><Relationship Id="rId107" Type="http://schemas.openxmlformats.org/officeDocument/2006/relationships/slideLayout" Target="../slideLayouts/slideLayout1184.xml"/><Relationship Id="rId454" Type="http://schemas.openxmlformats.org/officeDocument/2006/relationships/slideLayout" Target="../slideLayouts/slideLayout1531.xml"/><Relationship Id="rId661" Type="http://schemas.openxmlformats.org/officeDocument/2006/relationships/slideLayout" Target="../slideLayouts/slideLayout1738.xml"/><Relationship Id="rId759" Type="http://schemas.openxmlformats.org/officeDocument/2006/relationships/slideLayout" Target="../slideLayouts/slideLayout1836.xml"/><Relationship Id="rId11" Type="http://schemas.openxmlformats.org/officeDocument/2006/relationships/slideLayout" Target="../slideLayouts/slideLayout1088.xml"/><Relationship Id="rId314" Type="http://schemas.openxmlformats.org/officeDocument/2006/relationships/slideLayout" Target="../slideLayouts/slideLayout1391.xml"/><Relationship Id="rId398" Type="http://schemas.openxmlformats.org/officeDocument/2006/relationships/slideLayout" Target="../slideLayouts/slideLayout1475.xml"/><Relationship Id="rId521" Type="http://schemas.openxmlformats.org/officeDocument/2006/relationships/slideLayout" Target="../slideLayouts/slideLayout1598.xml"/><Relationship Id="rId619" Type="http://schemas.openxmlformats.org/officeDocument/2006/relationships/slideLayout" Target="../slideLayouts/slideLayout1696.xml"/><Relationship Id="rId95" Type="http://schemas.openxmlformats.org/officeDocument/2006/relationships/slideLayout" Target="../slideLayouts/slideLayout1172.xml"/><Relationship Id="rId160" Type="http://schemas.openxmlformats.org/officeDocument/2006/relationships/slideLayout" Target="../slideLayouts/slideLayout1237.xml"/><Relationship Id="rId826" Type="http://schemas.openxmlformats.org/officeDocument/2006/relationships/slideLayout" Target="../slideLayouts/slideLayout1903.xml"/><Relationship Id="rId258" Type="http://schemas.openxmlformats.org/officeDocument/2006/relationships/slideLayout" Target="../slideLayouts/slideLayout1335.xml"/><Relationship Id="rId465" Type="http://schemas.openxmlformats.org/officeDocument/2006/relationships/slideLayout" Target="../slideLayouts/slideLayout1542.xml"/><Relationship Id="rId672" Type="http://schemas.openxmlformats.org/officeDocument/2006/relationships/slideLayout" Target="../slideLayouts/slideLayout1749.xml"/><Relationship Id="rId22" Type="http://schemas.openxmlformats.org/officeDocument/2006/relationships/slideLayout" Target="../slideLayouts/slideLayout1099.xml"/><Relationship Id="rId118" Type="http://schemas.openxmlformats.org/officeDocument/2006/relationships/slideLayout" Target="../slideLayouts/slideLayout1195.xml"/><Relationship Id="rId325" Type="http://schemas.openxmlformats.org/officeDocument/2006/relationships/slideLayout" Target="../slideLayouts/slideLayout1402.xml"/><Relationship Id="rId532" Type="http://schemas.openxmlformats.org/officeDocument/2006/relationships/slideLayout" Target="../slideLayouts/slideLayout1609.xml"/><Relationship Id="rId171" Type="http://schemas.openxmlformats.org/officeDocument/2006/relationships/slideLayout" Target="../slideLayouts/slideLayout1248.xml"/><Relationship Id="rId837" Type="http://schemas.openxmlformats.org/officeDocument/2006/relationships/slideLayout" Target="../slideLayouts/slideLayout1914.xml"/><Relationship Id="rId269" Type="http://schemas.openxmlformats.org/officeDocument/2006/relationships/slideLayout" Target="../slideLayouts/slideLayout1346.xml"/><Relationship Id="rId476" Type="http://schemas.openxmlformats.org/officeDocument/2006/relationships/slideLayout" Target="../slideLayouts/slideLayout1553.xml"/><Relationship Id="rId683" Type="http://schemas.openxmlformats.org/officeDocument/2006/relationships/slideLayout" Target="../slideLayouts/slideLayout1760.xml"/><Relationship Id="rId890" Type="http://schemas.openxmlformats.org/officeDocument/2006/relationships/slideLayout" Target="../slideLayouts/slideLayout1967.xml"/><Relationship Id="rId904" Type="http://schemas.openxmlformats.org/officeDocument/2006/relationships/slideLayout" Target="../slideLayouts/slideLayout1981.xml"/><Relationship Id="rId33" Type="http://schemas.openxmlformats.org/officeDocument/2006/relationships/slideLayout" Target="../slideLayouts/slideLayout1110.xml"/><Relationship Id="rId129" Type="http://schemas.openxmlformats.org/officeDocument/2006/relationships/slideLayout" Target="../slideLayouts/slideLayout1206.xml"/><Relationship Id="rId336" Type="http://schemas.openxmlformats.org/officeDocument/2006/relationships/slideLayout" Target="../slideLayouts/slideLayout1413.xml"/><Relationship Id="rId543" Type="http://schemas.openxmlformats.org/officeDocument/2006/relationships/slideLayout" Target="../slideLayouts/slideLayout1620.xml"/><Relationship Id="rId182" Type="http://schemas.openxmlformats.org/officeDocument/2006/relationships/slideLayout" Target="../slideLayouts/slideLayout1259.xml"/><Relationship Id="rId403" Type="http://schemas.openxmlformats.org/officeDocument/2006/relationships/slideLayout" Target="../slideLayouts/slideLayout1480.xml"/><Relationship Id="rId750" Type="http://schemas.openxmlformats.org/officeDocument/2006/relationships/slideLayout" Target="../slideLayouts/slideLayout1827.xml"/><Relationship Id="rId848" Type="http://schemas.openxmlformats.org/officeDocument/2006/relationships/slideLayout" Target="../slideLayouts/slideLayout1925.xml"/><Relationship Id="rId487" Type="http://schemas.openxmlformats.org/officeDocument/2006/relationships/slideLayout" Target="../slideLayouts/slideLayout1564.xml"/><Relationship Id="rId610" Type="http://schemas.openxmlformats.org/officeDocument/2006/relationships/slideLayout" Target="../slideLayouts/slideLayout1687.xml"/><Relationship Id="rId694" Type="http://schemas.openxmlformats.org/officeDocument/2006/relationships/slideLayout" Target="../slideLayouts/slideLayout1771.xml"/><Relationship Id="rId708" Type="http://schemas.openxmlformats.org/officeDocument/2006/relationships/slideLayout" Target="../slideLayouts/slideLayout1785.xml"/><Relationship Id="rId915" Type="http://schemas.openxmlformats.org/officeDocument/2006/relationships/slideLayout" Target="../slideLayouts/slideLayout1992.xml"/><Relationship Id="rId347" Type="http://schemas.openxmlformats.org/officeDocument/2006/relationships/slideLayout" Target="../slideLayouts/slideLayout1424.xml"/><Relationship Id="rId44" Type="http://schemas.openxmlformats.org/officeDocument/2006/relationships/slideLayout" Target="../slideLayouts/slideLayout1121.xml"/><Relationship Id="rId554" Type="http://schemas.openxmlformats.org/officeDocument/2006/relationships/slideLayout" Target="../slideLayouts/slideLayout1631.xml"/><Relationship Id="rId761" Type="http://schemas.openxmlformats.org/officeDocument/2006/relationships/slideLayout" Target="../slideLayouts/slideLayout1838.xml"/><Relationship Id="rId859" Type="http://schemas.openxmlformats.org/officeDocument/2006/relationships/slideLayout" Target="../slideLayouts/slideLayout1936.xml"/><Relationship Id="rId193" Type="http://schemas.openxmlformats.org/officeDocument/2006/relationships/slideLayout" Target="../slideLayouts/slideLayout1270.xml"/><Relationship Id="rId207" Type="http://schemas.openxmlformats.org/officeDocument/2006/relationships/slideLayout" Target="../slideLayouts/slideLayout1284.xml"/><Relationship Id="rId414" Type="http://schemas.openxmlformats.org/officeDocument/2006/relationships/slideLayout" Target="../slideLayouts/slideLayout1491.xml"/><Relationship Id="rId498" Type="http://schemas.openxmlformats.org/officeDocument/2006/relationships/slideLayout" Target="../slideLayouts/slideLayout1575.xml"/><Relationship Id="rId621" Type="http://schemas.openxmlformats.org/officeDocument/2006/relationships/slideLayout" Target="../slideLayouts/slideLayout1698.xml"/><Relationship Id="rId260" Type="http://schemas.openxmlformats.org/officeDocument/2006/relationships/slideLayout" Target="../slideLayouts/slideLayout1337.xml"/><Relationship Id="rId719" Type="http://schemas.openxmlformats.org/officeDocument/2006/relationships/slideLayout" Target="../slideLayouts/slideLayout1796.xml"/><Relationship Id="rId926" Type="http://schemas.openxmlformats.org/officeDocument/2006/relationships/slideLayout" Target="../slideLayouts/slideLayout2003.xml"/><Relationship Id="rId55" Type="http://schemas.openxmlformats.org/officeDocument/2006/relationships/slideLayout" Target="../slideLayouts/slideLayout1132.xml"/><Relationship Id="rId120" Type="http://schemas.openxmlformats.org/officeDocument/2006/relationships/slideLayout" Target="../slideLayouts/slideLayout1197.xml"/><Relationship Id="rId358" Type="http://schemas.openxmlformats.org/officeDocument/2006/relationships/slideLayout" Target="../slideLayouts/slideLayout1435.xml"/><Relationship Id="rId565" Type="http://schemas.openxmlformats.org/officeDocument/2006/relationships/slideLayout" Target="../slideLayouts/slideLayout1642.xml"/><Relationship Id="rId772" Type="http://schemas.openxmlformats.org/officeDocument/2006/relationships/slideLayout" Target="../slideLayouts/slideLayout1849.xml"/><Relationship Id="rId218" Type="http://schemas.openxmlformats.org/officeDocument/2006/relationships/slideLayout" Target="../slideLayouts/slideLayout1295.xml"/><Relationship Id="rId425" Type="http://schemas.openxmlformats.org/officeDocument/2006/relationships/slideLayout" Target="../slideLayouts/slideLayout1502.xml"/><Relationship Id="rId632" Type="http://schemas.openxmlformats.org/officeDocument/2006/relationships/slideLayout" Target="../slideLayouts/slideLayout1709.xml"/><Relationship Id="rId271" Type="http://schemas.openxmlformats.org/officeDocument/2006/relationships/slideLayout" Target="../slideLayouts/slideLayout1348.xml"/><Relationship Id="rId937" Type="http://schemas.openxmlformats.org/officeDocument/2006/relationships/slideLayout" Target="../slideLayouts/slideLayout2014.xml"/><Relationship Id="rId66" Type="http://schemas.openxmlformats.org/officeDocument/2006/relationships/slideLayout" Target="../slideLayouts/slideLayout1143.xml"/><Relationship Id="rId131" Type="http://schemas.openxmlformats.org/officeDocument/2006/relationships/slideLayout" Target="../slideLayouts/slideLayout1208.xml"/><Relationship Id="rId369" Type="http://schemas.openxmlformats.org/officeDocument/2006/relationships/slideLayout" Target="../slideLayouts/slideLayout1446.xml"/><Relationship Id="rId576" Type="http://schemas.openxmlformats.org/officeDocument/2006/relationships/slideLayout" Target="../slideLayouts/slideLayout1653.xml"/><Relationship Id="rId783" Type="http://schemas.openxmlformats.org/officeDocument/2006/relationships/slideLayout" Target="../slideLayouts/slideLayout1860.xml"/><Relationship Id="rId229" Type="http://schemas.openxmlformats.org/officeDocument/2006/relationships/slideLayout" Target="../slideLayouts/slideLayout1306.xml"/><Relationship Id="rId436" Type="http://schemas.openxmlformats.org/officeDocument/2006/relationships/slideLayout" Target="../slideLayouts/slideLayout1513.xml"/><Relationship Id="rId643" Type="http://schemas.openxmlformats.org/officeDocument/2006/relationships/slideLayout" Target="../slideLayouts/slideLayout1720.xml"/><Relationship Id="rId850" Type="http://schemas.openxmlformats.org/officeDocument/2006/relationships/slideLayout" Target="../slideLayouts/slideLayout1927.xml"/><Relationship Id="rId948" Type="http://schemas.openxmlformats.org/officeDocument/2006/relationships/slideLayout" Target="../slideLayouts/slideLayout2025.xml"/><Relationship Id="rId77" Type="http://schemas.openxmlformats.org/officeDocument/2006/relationships/slideLayout" Target="../slideLayouts/slideLayout1154.xml"/><Relationship Id="rId282" Type="http://schemas.openxmlformats.org/officeDocument/2006/relationships/slideLayout" Target="../slideLayouts/slideLayout1359.xml"/><Relationship Id="rId503" Type="http://schemas.openxmlformats.org/officeDocument/2006/relationships/slideLayout" Target="../slideLayouts/slideLayout1580.xml"/><Relationship Id="rId587" Type="http://schemas.openxmlformats.org/officeDocument/2006/relationships/slideLayout" Target="../slideLayouts/slideLayout1664.xml"/><Relationship Id="rId710" Type="http://schemas.openxmlformats.org/officeDocument/2006/relationships/slideLayout" Target="../slideLayouts/slideLayout1787.xml"/><Relationship Id="rId808" Type="http://schemas.openxmlformats.org/officeDocument/2006/relationships/slideLayout" Target="../slideLayouts/slideLayout1885.xml"/><Relationship Id="rId8" Type="http://schemas.openxmlformats.org/officeDocument/2006/relationships/slideLayout" Target="../slideLayouts/slideLayout1085.xml"/><Relationship Id="rId142" Type="http://schemas.openxmlformats.org/officeDocument/2006/relationships/slideLayout" Target="../slideLayouts/slideLayout1219.xml"/><Relationship Id="rId447" Type="http://schemas.openxmlformats.org/officeDocument/2006/relationships/slideLayout" Target="../slideLayouts/slideLayout1524.xml"/><Relationship Id="rId794" Type="http://schemas.openxmlformats.org/officeDocument/2006/relationships/slideLayout" Target="../slideLayouts/slideLayout1871.xml"/><Relationship Id="rId654" Type="http://schemas.openxmlformats.org/officeDocument/2006/relationships/slideLayout" Target="../slideLayouts/slideLayout1731.xml"/><Relationship Id="rId861" Type="http://schemas.openxmlformats.org/officeDocument/2006/relationships/slideLayout" Target="../slideLayouts/slideLayout1938.xml"/><Relationship Id="rId293" Type="http://schemas.openxmlformats.org/officeDocument/2006/relationships/slideLayout" Target="../slideLayouts/slideLayout1370.xml"/><Relationship Id="rId307" Type="http://schemas.openxmlformats.org/officeDocument/2006/relationships/slideLayout" Target="../slideLayouts/slideLayout1384.xml"/><Relationship Id="rId514" Type="http://schemas.openxmlformats.org/officeDocument/2006/relationships/slideLayout" Target="../slideLayouts/slideLayout1591.xml"/><Relationship Id="rId721" Type="http://schemas.openxmlformats.org/officeDocument/2006/relationships/slideLayout" Target="../slideLayouts/slideLayout1798.xml"/><Relationship Id="rId88" Type="http://schemas.openxmlformats.org/officeDocument/2006/relationships/slideLayout" Target="../slideLayouts/slideLayout1165.xml"/><Relationship Id="rId153" Type="http://schemas.openxmlformats.org/officeDocument/2006/relationships/slideLayout" Target="../slideLayouts/slideLayout1230.xml"/><Relationship Id="rId360" Type="http://schemas.openxmlformats.org/officeDocument/2006/relationships/slideLayout" Target="../slideLayouts/slideLayout1437.xml"/><Relationship Id="rId598" Type="http://schemas.openxmlformats.org/officeDocument/2006/relationships/slideLayout" Target="../slideLayouts/slideLayout1675.xml"/><Relationship Id="rId819" Type="http://schemas.openxmlformats.org/officeDocument/2006/relationships/slideLayout" Target="../slideLayouts/slideLayout1896.xml"/><Relationship Id="rId220" Type="http://schemas.openxmlformats.org/officeDocument/2006/relationships/slideLayout" Target="../slideLayouts/slideLayout1297.xml"/><Relationship Id="rId458" Type="http://schemas.openxmlformats.org/officeDocument/2006/relationships/slideLayout" Target="../slideLayouts/slideLayout1535.xml"/><Relationship Id="rId665" Type="http://schemas.openxmlformats.org/officeDocument/2006/relationships/slideLayout" Target="../slideLayouts/slideLayout1742.xml"/><Relationship Id="rId872" Type="http://schemas.openxmlformats.org/officeDocument/2006/relationships/slideLayout" Target="../slideLayouts/slideLayout1949.xml"/><Relationship Id="rId15" Type="http://schemas.openxmlformats.org/officeDocument/2006/relationships/slideLayout" Target="../slideLayouts/slideLayout1092.xml"/><Relationship Id="rId318" Type="http://schemas.openxmlformats.org/officeDocument/2006/relationships/slideLayout" Target="../slideLayouts/slideLayout1395.xml"/><Relationship Id="rId525" Type="http://schemas.openxmlformats.org/officeDocument/2006/relationships/slideLayout" Target="../slideLayouts/slideLayout1602.xml"/><Relationship Id="rId732" Type="http://schemas.openxmlformats.org/officeDocument/2006/relationships/slideLayout" Target="../slideLayouts/slideLayout1809.xml"/><Relationship Id="rId99" Type="http://schemas.openxmlformats.org/officeDocument/2006/relationships/slideLayout" Target="../slideLayouts/slideLayout1176.xml"/><Relationship Id="rId164" Type="http://schemas.openxmlformats.org/officeDocument/2006/relationships/slideLayout" Target="../slideLayouts/slideLayout1241.xml"/><Relationship Id="rId371" Type="http://schemas.openxmlformats.org/officeDocument/2006/relationships/slideLayout" Target="../slideLayouts/slideLayout1448.xml"/><Relationship Id="rId469" Type="http://schemas.openxmlformats.org/officeDocument/2006/relationships/slideLayout" Target="../slideLayouts/slideLayout1546.xml"/><Relationship Id="rId676" Type="http://schemas.openxmlformats.org/officeDocument/2006/relationships/slideLayout" Target="../slideLayouts/slideLayout1753.xml"/><Relationship Id="rId883" Type="http://schemas.openxmlformats.org/officeDocument/2006/relationships/slideLayout" Target="../slideLayouts/slideLayout1960.xml"/><Relationship Id="rId26" Type="http://schemas.openxmlformats.org/officeDocument/2006/relationships/slideLayout" Target="../slideLayouts/slideLayout1103.xml"/><Relationship Id="rId231" Type="http://schemas.openxmlformats.org/officeDocument/2006/relationships/slideLayout" Target="../slideLayouts/slideLayout1308.xml"/><Relationship Id="rId329" Type="http://schemas.openxmlformats.org/officeDocument/2006/relationships/slideLayout" Target="../slideLayouts/slideLayout1406.xml"/><Relationship Id="rId536" Type="http://schemas.openxmlformats.org/officeDocument/2006/relationships/slideLayout" Target="../slideLayouts/slideLayout1613.xml"/><Relationship Id="rId175" Type="http://schemas.openxmlformats.org/officeDocument/2006/relationships/slideLayout" Target="../slideLayouts/slideLayout1252.xml"/><Relationship Id="rId743" Type="http://schemas.openxmlformats.org/officeDocument/2006/relationships/slideLayout" Target="../slideLayouts/slideLayout1820.xml"/><Relationship Id="rId950" Type="http://schemas.openxmlformats.org/officeDocument/2006/relationships/slideLayout" Target="../slideLayouts/slideLayout2027.xml"/><Relationship Id="rId382" Type="http://schemas.openxmlformats.org/officeDocument/2006/relationships/slideLayout" Target="../slideLayouts/slideLayout1459.xml"/><Relationship Id="rId603" Type="http://schemas.openxmlformats.org/officeDocument/2006/relationships/slideLayout" Target="../slideLayouts/slideLayout1680.xml"/><Relationship Id="rId687" Type="http://schemas.openxmlformats.org/officeDocument/2006/relationships/slideLayout" Target="../slideLayouts/slideLayout1764.xml"/><Relationship Id="rId810" Type="http://schemas.openxmlformats.org/officeDocument/2006/relationships/slideLayout" Target="../slideLayouts/slideLayout1887.xml"/><Relationship Id="rId908" Type="http://schemas.openxmlformats.org/officeDocument/2006/relationships/slideLayout" Target="../slideLayouts/slideLayout1985.xml"/><Relationship Id="rId242" Type="http://schemas.openxmlformats.org/officeDocument/2006/relationships/slideLayout" Target="../slideLayouts/slideLayout1319.xml"/><Relationship Id="rId894" Type="http://schemas.openxmlformats.org/officeDocument/2006/relationships/slideLayout" Target="../slideLayouts/slideLayout1971.xml"/><Relationship Id="rId37" Type="http://schemas.openxmlformats.org/officeDocument/2006/relationships/slideLayout" Target="../slideLayouts/slideLayout1114.xml"/><Relationship Id="rId102" Type="http://schemas.openxmlformats.org/officeDocument/2006/relationships/slideLayout" Target="../slideLayouts/slideLayout1179.xml"/><Relationship Id="rId547" Type="http://schemas.openxmlformats.org/officeDocument/2006/relationships/slideLayout" Target="../slideLayouts/slideLayout1624.xml"/><Relationship Id="rId754" Type="http://schemas.openxmlformats.org/officeDocument/2006/relationships/slideLayout" Target="../slideLayouts/slideLayout1831.xml"/><Relationship Id="rId90" Type="http://schemas.openxmlformats.org/officeDocument/2006/relationships/slideLayout" Target="../slideLayouts/slideLayout1167.xml"/><Relationship Id="rId186" Type="http://schemas.openxmlformats.org/officeDocument/2006/relationships/slideLayout" Target="../slideLayouts/slideLayout1263.xml"/><Relationship Id="rId393" Type="http://schemas.openxmlformats.org/officeDocument/2006/relationships/slideLayout" Target="../slideLayouts/slideLayout1470.xml"/><Relationship Id="rId407" Type="http://schemas.openxmlformats.org/officeDocument/2006/relationships/slideLayout" Target="../slideLayouts/slideLayout1484.xml"/><Relationship Id="rId614" Type="http://schemas.openxmlformats.org/officeDocument/2006/relationships/slideLayout" Target="../slideLayouts/slideLayout1691.xml"/><Relationship Id="rId821" Type="http://schemas.openxmlformats.org/officeDocument/2006/relationships/slideLayout" Target="../slideLayouts/slideLayout1898.xml"/><Relationship Id="rId253" Type="http://schemas.openxmlformats.org/officeDocument/2006/relationships/slideLayout" Target="../slideLayouts/slideLayout1330.xml"/><Relationship Id="rId460" Type="http://schemas.openxmlformats.org/officeDocument/2006/relationships/slideLayout" Target="../slideLayouts/slideLayout1537.xml"/><Relationship Id="rId698" Type="http://schemas.openxmlformats.org/officeDocument/2006/relationships/slideLayout" Target="../slideLayouts/slideLayout1775.xml"/><Relationship Id="rId919" Type="http://schemas.openxmlformats.org/officeDocument/2006/relationships/slideLayout" Target="../slideLayouts/slideLayout1996.xml"/><Relationship Id="rId48" Type="http://schemas.openxmlformats.org/officeDocument/2006/relationships/slideLayout" Target="../slideLayouts/slideLayout1125.xml"/><Relationship Id="rId113" Type="http://schemas.openxmlformats.org/officeDocument/2006/relationships/slideLayout" Target="../slideLayouts/slideLayout1190.xml"/><Relationship Id="rId320" Type="http://schemas.openxmlformats.org/officeDocument/2006/relationships/slideLayout" Target="../slideLayouts/slideLayout1397.xml"/><Relationship Id="rId558" Type="http://schemas.openxmlformats.org/officeDocument/2006/relationships/slideLayout" Target="../slideLayouts/slideLayout1635.xml"/><Relationship Id="rId765" Type="http://schemas.openxmlformats.org/officeDocument/2006/relationships/slideLayout" Target="../slideLayouts/slideLayout1842.xml"/><Relationship Id="rId197" Type="http://schemas.openxmlformats.org/officeDocument/2006/relationships/slideLayout" Target="../slideLayouts/slideLayout1274.xml"/><Relationship Id="rId418" Type="http://schemas.openxmlformats.org/officeDocument/2006/relationships/slideLayout" Target="../slideLayouts/slideLayout1495.xml"/><Relationship Id="rId625" Type="http://schemas.openxmlformats.org/officeDocument/2006/relationships/slideLayout" Target="../slideLayouts/slideLayout1702.xml"/><Relationship Id="rId832" Type="http://schemas.openxmlformats.org/officeDocument/2006/relationships/slideLayout" Target="../slideLayouts/slideLayout1909.xml"/><Relationship Id="rId264" Type="http://schemas.openxmlformats.org/officeDocument/2006/relationships/slideLayout" Target="../slideLayouts/slideLayout1341.xml"/><Relationship Id="rId471" Type="http://schemas.openxmlformats.org/officeDocument/2006/relationships/slideLayout" Target="../slideLayouts/slideLayout1548.xml"/><Relationship Id="rId59" Type="http://schemas.openxmlformats.org/officeDocument/2006/relationships/slideLayout" Target="../slideLayouts/slideLayout1136.xml"/><Relationship Id="rId124" Type="http://schemas.openxmlformats.org/officeDocument/2006/relationships/slideLayout" Target="../slideLayouts/slideLayout1201.xml"/><Relationship Id="rId569" Type="http://schemas.openxmlformats.org/officeDocument/2006/relationships/slideLayout" Target="../slideLayouts/slideLayout1646.xml"/><Relationship Id="rId776" Type="http://schemas.openxmlformats.org/officeDocument/2006/relationships/slideLayout" Target="../slideLayouts/slideLayout1853.xml"/><Relationship Id="rId331" Type="http://schemas.openxmlformats.org/officeDocument/2006/relationships/slideLayout" Target="../slideLayouts/slideLayout1408.xml"/><Relationship Id="rId429" Type="http://schemas.openxmlformats.org/officeDocument/2006/relationships/slideLayout" Target="../slideLayouts/slideLayout1506.xml"/><Relationship Id="rId636" Type="http://schemas.openxmlformats.org/officeDocument/2006/relationships/slideLayout" Target="../slideLayouts/slideLayout1713.xml"/><Relationship Id="rId843" Type="http://schemas.openxmlformats.org/officeDocument/2006/relationships/slideLayout" Target="../slideLayouts/slideLayout1920.xml"/><Relationship Id="rId275" Type="http://schemas.openxmlformats.org/officeDocument/2006/relationships/slideLayout" Target="../slideLayouts/slideLayout1352.xml"/><Relationship Id="rId482" Type="http://schemas.openxmlformats.org/officeDocument/2006/relationships/slideLayout" Target="../slideLayouts/slideLayout1559.xml"/><Relationship Id="rId703" Type="http://schemas.openxmlformats.org/officeDocument/2006/relationships/slideLayout" Target="../slideLayouts/slideLayout1780.xml"/><Relationship Id="rId910" Type="http://schemas.openxmlformats.org/officeDocument/2006/relationships/slideLayout" Target="../slideLayouts/slideLayout1987.xml"/><Relationship Id="rId135" Type="http://schemas.openxmlformats.org/officeDocument/2006/relationships/slideLayout" Target="../slideLayouts/slideLayout1212.xml"/><Relationship Id="rId342" Type="http://schemas.openxmlformats.org/officeDocument/2006/relationships/slideLayout" Target="../slideLayouts/slideLayout1419.xml"/><Relationship Id="rId787" Type="http://schemas.openxmlformats.org/officeDocument/2006/relationships/slideLayout" Target="../slideLayouts/slideLayout186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2038.xml"/><Relationship Id="rId13" Type="http://schemas.openxmlformats.org/officeDocument/2006/relationships/slideLayout" Target="../slideLayouts/slideLayout2043.xml"/><Relationship Id="rId18" Type="http://schemas.openxmlformats.org/officeDocument/2006/relationships/theme" Target="../theme/theme6.xml"/><Relationship Id="rId3" Type="http://schemas.openxmlformats.org/officeDocument/2006/relationships/slideLayout" Target="../slideLayouts/slideLayout2033.xml"/><Relationship Id="rId7" Type="http://schemas.openxmlformats.org/officeDocument/2006/relationships/slideLayout" Target="../slideLayouts/slideLayout2037.xml"/><Relationship Id="rId12" Type="http://schemas.openxmlformats.org/officeDocument/2006/relationships/slideLayout" Target="../slideLayouts/slideLayout2042.xml"/><Relationship Id="rId17" Type="http://schemas.openxmlformats.org/officeDocument/2006/relationships/slideLayout" Target="../slideLayouts/slideLayout2047.xml"/><Relationship Id="rId2" Type="http://schemas.openxmlformats.org/officeDocument/2006/relationships/slideLayout" Target="../slideLayouts/slideLayout2032.xml"/><Relationship Id="rId16" Type="http://schemas.openxmlformats.org/officeDocument/2006/relationships/slideLayout" Target="../slideLayouts/slideLayout2046.xml"/><Relationship Id="rId1" Type="http://schemas.openxmlformats.org/officeDocument/2006/relationships/slideLayout" Target="../slideLayouts/slideLayout2031.xml"/><Relationship Id="rId6" Type="http://schemas.openxmlformats.org/officeDocument/2006/relationships/slideLayout" Target="../slideLayouts/slideLayout2036.xml"/><Relationship Id="rId11" Type="http://schemas.openxmlformats.org/officeDocument/2006/relationships/slideLayout" Target="../slideLayouts/slideLayout2041.xml"/><Relationship Id="rId5" Type="http://schemas.openxmlformats.org/officeDocument/2006/relationships/slideLayout" Target="../slideLayouts/slideLayout2035.xml"/><Relationship Id="rId15" Type="http://schemas.openxmlformats.org/officeDocument/2006/relationships/slideLayout" Target="../slideLayouts/slideLayout2045.xml"/><Relationship Id="rId10" Type="http://schemas.openxmlformats.org/officeDocument/2006/relationships/slideLayout" Target="../slideLayouts/slideLayout2040.xml"/><Relationship Id="rId4" Type="http://schemas.openxmlformats.org/officeDocument/2006/relationships/slideLayout" Target="../slideLayouts/slideLayout2034.xml"/><Relationship Id="rId9" Type="http://schemas.openxmlformats.org/officeDocument/2006/relationships/slideLayout" Target="../slideLayouts/slideLayout2039.xml"/><Relationship Id="rId14" Type="http://schemas.openxmlformats.org/officeDocument/2006/relationships/slideLayout" Target="../slideLayouts/slideLayout2044.xml"/></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2060.xml"/><Relationship Id="rId18" Type="http://schemas.openxmlformats.org/officeDocument/2006/relationships/slideLayout" Target="../slideLayouts/slideLayout2065.xml"/><Relationship Id="rId26" Type="http://schemas.openxmlformats.org/officeDocument/2006/relationships/slideLayout" Target="../slideLayouts/slideLayout2073.xml"/><Relationship Id="rId39" Type="http://schemas.openxmlformats.org/officeDocument/2006/relationships/slideLayout" Target="../slideLayouts/slideLayout2086.xml"/><Relationship Id="rId21" Type="http://schemas.openxmlformats.org/officeDocument/2006/relationships/slideLayout" Target="../slideLayouts/slideLayout2068.xml"/><Relationship Id="rId34" Type="http://schemas.openxmlformats.org/officeDocument/2006/relationships/slideLayout" Target="../slideLayouts/slideLayout2081.xml"/><Relationship Id="rId42" Type="http://schemas.openxmlformats.org/officeDocument/2006/relationships/slideLayout" Target="../slideLayouts/slideLayout2089.xml"/><Relationship Id="rId47" Type="http://schemas.openxmlformats.org/officeDocument/2006/relationships/slideLayout" Target="../slideLayouts/slideLayout2094.xml"/><Relationship Id="rId50" Type="http://schemas.openxmlformats.org/officeDocument/2006/relationships/slideLayout" Target="../slideLayouts/slideLayout2097.xml"/><Relationship Id="rId7" Type="http://schemas.openxmlformats.org/officeDocument/2006/relationships/slideLayout" Target="../slideLayouts/slideLayout2054.xml"/><Relationship Id="rId2" Type="http://schemas.openxmlformats.org/officeDocument/2006/relationships/slideLayout" Target="../slideLayouts/slideLayout2049.xml"/><Relationship Id="rId16" Type="http://schemas.openxmlformats.org/officeDocument/2006/relationships/slideLayout" Target="../slideLayouts/slideLayout2063.xml"/><Relationship Id="rId29" Type="http://schemas.openxmlformats.org/officeDocument/2006/relationships/slideLayout" Target="../slideLayouts/slideLayout2076.xml"/><Relationship Id="rId11" Type="http://schemas.openxmlformats.org/officeDocument/2006/relationships/slideLayout" Target="../slideLayouts/slideLayout2058.xml"/><Relationship Id="rId24" Type="http://schemas.openxmlformats.org/officeDocument/2006/relationships/slideLayout" Target="../slideLayouts/slideLayout2071.xml"/><Relationship Id="rId32" Type="http://schemas.openxmlformats.org/officeDocument/2006/relationships/slideLayout" Target="../slideLayouts/slideLayout2079.xml"/><Relationship Id="rId37" Type="http://schemas.openxmlformats.org/officeDocument/2006/relationships/slideLayout" Target="../slideLayouts/slideLayout2084.xml"/><Relationship Id="rId40" Type="http://schemas.openxmlformats.org/officeDocument/2006/relationships/slideLayout" Target="../slideLayouts/slideLayout2087.xml"/><Relationship Id="rId45" Type="http://schemas.openxmlformats.org/officeDocument/2006/relationships/slideLayout" Target="../slideLayouts/slideLayout2092.xml"/><Relationship Id="rId5" Type="http://schemas.openxmlformats.org/officeDocument/2006/relationships/slideLayout" Target="../slideLayouts/slideLayout2052.xml"/><Relationship Id="rId15" Type="http://schemas.openxmlformats.org/officeDocument/2006/relationships/slideLayout" Target="../slideLayouts/slideLayout2062.xml"/><Relationship Id="rId23" Type="http://schemas.openxmlformats.org/officeDocument/2006/relationships/slideLayout" Target="../slideLayouts/slideLayout2070.xml"/><Relationship Id="rId28" Type="http://schemas.openxmlformats.org/officeDocument/2006/relationships/slideLayout" Target="../slideLayouts/slideLayout2075.xml"/><Relationship Id="rId36" Type="http://schemas.openxmlformats.org/officeDocument/2006/relationships/slideLayout" Target="../slideLayouts/slideLayout2083.xml"/><Relationship Id="rId49" Type="http://schemas.openxmlformats.org/officeDocument/2006/relationships/slideLayout" Target="../slideLayouts/slideLayout2096.xml"/><Relationship Id="rId10" Type="http://schemas.openxmlformats.org/officeDocument/2006/relationships/slideLayout" Target="../slideLayouts/slideLayout2057.xml"/><Relationship Id="rId19" Type="http://schemas.openxmlformats.org/officeDocument/2006/relationships/slideLayout" Target="../slideLayouts/slideLayout2066.xml"/><Relationship Id="rId31" Type="http://schemas.openxmlformats.org/officeDocument/2006/relationships/slideLayout" Target="../slideLayouts/slideLayout2078.xml"/><Relationship Id="rId44" Type="http://schemas.openxmlformats.org/officeDocument/2006/relationships/slideLayout" Target="../slideLayouts/slideLayout2091.xml"/><Relationship Id="rId4" Type="http://schemas.openxmlformats.org/officeDocument/2006/relationships/slideLayout" Target="../slideLayouts/slideLayout2051.xml"/><Relationship Id="rId9" Type="http://schemas.openxmlformats.org/officeDocument/2006/relationships/slideLayout" Target="../slideLayouts/slideLayout2056.xml"/><Relationship Id="rId14" Type="http://schemas.openxmlformats.org/officeDocument/2006/relationships/slideLayout" Target="../slideLayouts/slideLayout2061.xml"/><Relationship Id="rId22" Type="http://schemas.openxmlformats.org/officeDocument/2006/relationships/slideLayout" Target="../slideLayouts/slideLayout2069.xml"/><Relationship Id="rId27" Type="http://schemas.openxmlformats.org/officeDocument/2006/relationships/slideLayout" Target="../slideLayouts/slideLayout2074.xml"/><Relationship Id="rId30" Type="http://schemas.openxmlformats.org/officeDocument/2006/relationships/slideLayout" Target="../slideLayouts/slideLayout2077.xml"/><Relationship Id="rId35" Type="http://schemas.openxmlformats.org/officeDocument/2006/relationships/slideLayout" Target="../slideLayouts/slideLayout2082.xml"/><Relationship Id="rId43" Type="http://schemas.openxmlformats.org/officeDocument/2006/relationships/slideLayout" Target="../slideLayouts/slideLayout2090.xml"/><Relationship Id="rId48" Type="http://schemas.openxmlformats.org/officeDocument/2006/relationships/slideLayout" Target="../slideLayouts/slideLayout2095.xml"/><Relationship Id="rId8" Type="http://schemas.openxmlformats.org/officeDocument/2006/relationships/slideLayout" Target="../slideLayouts/slideLayout2055.xml"/><Relationship Id="rId51" Type="http://schemas.openxmlformats.org/officeDocument/2006/relationships/theme" Target="../theme/theme7.xml"/><Relationship Id="rId3" Type="http://schemas.openxmlformats.org/officeDocument/2006/relationships/slideLayout" Target="../slideLayouts/slideLayout2050.xml"/><Relationship Id="rId12" Type="http://schemas.openxmlformats.org/officeDocument/2006/relationships/slideLayout" Target="../slideLayouts/slideLayout2059.xml"/><Relationship Id="rId17" Type="http://schemas.openxmlformats.org/officeDocument/2006/relationships/slideLayout" Target="../slideLayouts/slideLayout2064.xml"/><Relationship Id="rId25" Type="http://schemas.openxmlformats.org/officeDocument/2006/relationships/slideLayout" Target="../slideLayouts/slideLayout2072.xml"/><Relationship Id="rId33" Type="http://schemas.openxmlformats.org/officeDocument/2006/relationships/slideLayout" Target="../slideLayouts/slideLayout2080.xml"/><Relationship Id="rId38" Type="http://schemas.openxmlformats.org/officeDocument/2006/relationships/slideLayout" Target="../slideLayouts/slideLayout2085.xml"/><Relationship Id="rId46" Type="http://schemas.openxmlformats.org/officeDocument/2006/relationships/slideLayout" Target="../slideLayouts/slideLayout2093.xml"/><Relationship Id="rId20" Type="http://schemas.openxmlformats.org/officeDocument/2006/relationships/slideLayout" Target="../slideLayouts/slideLayout2067.xml"/><Relationship Id="rId41" Type="http://schemas.openxmlformats.org/officeDocument/2006/relationships/slideLayout" Target="../slideLayouts/slideLayout2088.xml"/><Relationship Id="rId1" Type="http://schemas.openxmlformats.org/officeDocument/2006/relationships/slideLayout" Target="../slideLayouts/slideLayout2048.xml"/><Relationship Id="rId6" Type="http://schemas.openxmlformats.org/officeDocument/2006/relationships/slideLayout" Target="../slideLayouts/slideLayout2053.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2105.xml"/><Relationship Id="rId3" Type="http://schemas.openxmlformats.org/officeDocument/2006/relationships/slideLayout" Target="../slideLayouts/slideLayout2100.xml"/><Relationship Id="rId7" Type="http://schemas.openxmlformats.org/officeDocument/2006/relationships/slideLayout" Target="../slideLayouts/slideLayout2104.xml"/><Relationship Id="rId12" Type="http://schemas.openxmlformats.org/officeDocument/2006/relationships/theme" Target="../theme/theme8.xml"/><Relationship Id="rId2" Type="http://schemas.openxmlformats.org/officeDocument/2006/relationships/slideLayout" Target="../slideLayouts/slideLayout2099.xml"/><Relationship Id="rId1" Type="http://schemas.openxmlformats.org/officeDocument/2006/relationships/slideLayout" Target="../slideLayouts/slideLayout2098.xml"/><Relationship Id="rId6" Type="http://schemas.openxmlformats.org/officeDocument/2006/relationships/slideLayout" Target="../slideLayouts/slideLayout2103.xml"/><Relationship Id="rId11" Type="http://schemas.openxmlformats.org/officeDocument/2006/relationships/slideLayout" Target="../slideLayouts/slideLayout2108.xml"/><Relationship Id="rId5" Type="http://schemas.openxmlformats.org/officeDocument/2006/relationships/slideLayout" Target="../slideLayouts/slideLayout2102.xml"/><Relationship Id="rId10" Type="http://schemas.openxmlformats.org/officeDocument/2006/relationships/slideLayout" Target="../slideLayouts/slideLayout2107.xml"/><Relationship Id="rId4" Type="http://schemas.openxmlformats.org/officeDocument/2006/relationships/slideLayout" Target="../slideLayouts/slideLayout2101.xml"/><Relationship Id="rId9" Type="http://schemas.openxmlformats.org/officeDocument/2006/relationships/slideLayout" Target="../slideLayouts/slideLayout210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1" name="Google Shape;11;p6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 name="Google Shape;13;p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 id="2147483695" r:id="rId47"/>
    <p:sldLayoutId id="2147483696" r:id="rId48"/>
    <p:sldLayoutId id="2147483697" r:id="rId49"/>
    <p:sldLayoutId id="2147483698" r:id="rId50"/>
    <p:sldLayoutId id="2147483699" r:id="rId51"/>
    <p:sldLayoutId id="2147483700" r:id="rId52"/>
    <p:sldLayoutId id="2147483701" r:id="rId53"/>
    <p:sldLayoutId id="2147483702" r:id="rId54"/>
    <p:sldLayoutId id="2147483703" r:id="rId55"/>
    <p:sldLayoutId id="2147483704" r:id="rId56"/>
    <p:sldLayoutId id="2147483705" r:id="rId57"/>
    <p:sldLayoutId id="2147483706" r:id="rId58"/>
    <p:sldLayoutId id="2147483707" r:id="rId59"/>
    <p:sldLayoutId id="2147483708" r:id="rId60"/>
    <p:sldLayoutId id="2147483709" r:id="rId61"/>
    <p:sldLayoutId id="2147483710" r:id="rId62"/>
    <p:sldLayoutId id="2147483711" r:id="rId63"/>
    <p:sldLayoutId id="2147483712" r:id="rId64"/>
    <p:sldLayoutId id="2147483713" r:id="rId65"/>
    <p:sldLayoutId id="2147483714" r:id="rId66"/>
    <p:sldLayoutId id="2147483715" r:id="rId67"/>
    <p:sldLayoutId id="2147483716" r:id="rId68"/>
    <p:sldLayoutId id="2147483717" r:id="rId69"/>
    <p:sldLayoutId id="2147483718" r:id="rId70"/>
    <p:sldLayoutId id="2147483719" r:id="rId71"/>
    <p:sldLayoutId id="2147483720" r:id="rId72"/>
    <p:sldLayoutId id="2147483721" r:id="rId73"/>
    <p:sldLayoutId id="2147483722" r:id="rId74"/>
    <p:sldLayoutId id="2147483723" r:id="rId75"/>
    <p:sldLayoutId id="2147483724" r:id="rId76"/>
    <p:sldLayoutId id="2147483725" r:id="rId77"/>
    <p:sldLayoutId id="2147483726" r:id="rId78"/>
    <p:sldLayoutId id="2147483727" r:id="rId79"/>
    <p:sldLayoutId id="2147483728" r:id="rId80"/>
    <p:sldLayoutId id="2147483729" r:id="rId81"/>
    <p:sldLayoutId id="2147483730" r:id="rId82"/>
    <p:sldLayoutId id="2147483731" r:id="rId83"/>
    <p:sldLayoutId id="2147483732" r:id="rId84"/>
    <p:sldLayoutId id="2147483733" r:id="rId85"/>
    <p:sldLayoutId id="2147483734" r:id="rId86"/>
    <p:sldLayoutId id="2147483735" r:id="rId87"/>
    <p:sldLayoutId id="2147483736" r:id="rId88"/>
    <p:sldLayoutId id="2147483737" r:id="rId89"/>
    <p:sldLayoutId id="2147483738" r:id="rId90"/>
    <p:sldLayoutId id="2147483739" r:id="rId91"/>
    <p:sldLayoutId id="2147483740" r:id="rId92"/>
    <p:sldLayoutId id="2147483741" r:id="rId93"/>
    <p:sldLayoutId id="2147483742" r:id="rId94"/>
    <p:sldLayoutId id="2147483743" r:id="rId95"/>
    <p:sldLayoutId id="2147483744" r:id="rId96"/>
    <p:sldLayoutId id="2147483745" r:id="rId97"/>
    <p:sldLayoutId id="2147483746" r:id="rId98"/>
    <p:sldLayoutId id="2147483747" r:id="rId99"/>
    <p:sldLayoutId id="2147483748" r:id="rId100"/>
    <p:sldLayoutId id="2147483749" r:id="rId101"/>
    <p:sldLayoutId id="2147483750" r:id="rId102"/>
    <p:sldLayoutId id="2147483751" r:id="rId103"/>
    <p:sldLayoutId id="2147483752" r:id="rId104"/>
    <p:sldLayoutId id="2147483753" r:id="rId105"/>
    <p:sldLayoutId id="2147483754" r:id="rId106"/>
    <p:sldLayoutId id="2147483755" r:id="rId107"/>
    <p:sldLayoutId id="2147483756" r:id="rId108"/>
    <p:sldLayoutId id="2147483757" r:id="rId109"/>
    <p:sldLayoutId id="2147483758" r:id="rId110"/>
    <p:sldLayoutId id="2147483759" r:id="rId111"/>
    <p:sldLayoutId id="2147483760" r:id="rId112"/>
    <p:sldLayoutId id="2147483761" r:id="rId113"/>
    <p:sldLayoutId id="2147483762" r:id="rId114"/>
    <p:sldLayoutId id="2147483763" r:id="rId115"/>
    <p:sldLayoutId id="2147483764" r:id="rId116"/>
    <p:sldLayoutId id="2147483765" r:id="rId117"/>
    <p:sldLayoutId id="2147483766" r:id="rId118"/>
    <p:sldLayoutId id="2147483767" r:id="rId119"/>
    <p:sldLayoutId id="2147483768" r:id="rId120"/>
    <p:sldLayoutId id="2147483769" r:id="rId121"/>
    <p:sldLayoutId id="2147483770" r:id="rId122"/>
    <p:sldLayoutId id="2147483771" r:id="rId123"/>
    <p:sldLayoutId id="2147483772" r:id="rId124"/>
    <p:sldLayoutId id="2147483773" r:id="rId125"/>
    <p:sldLayoutId id="2147483774" r:id="rId126"/>
    <p:sldLayoutId id="2147483775" r:id="rId127"/>
    <p:sldLayoutId id="2147483776" r:id="rId128"/>
    <p:sldLayoutId id="2147483777" r:id="rId129"/>
    <p:sldLayoutId id="2147483778" r:id="rId130"/>
    <p:sldLayoutId id="2147483779" r:id="rId131"/>
    <p:sldLayoutId id="2147483780" r:id="rId132"/>
    <p:sldLayoutId id="2147483781" r:id="rId133"/>
    <p:sldLayoutId id="2147483782" r:id="rId134"/>
    <p:sldLayoutId id="2147483783" r:id="rId135"/>
    <p:sldLayoutId id="2147483784" r:id="rId136"/>
    <p:sldLayoutId id="2147483785" r:id="rId137"/>
    <p:sldLayoutId id="2147483786" r:id="rId138"/>
    <p:sldLayoutId id="2147483787" r:id="rId139"/>
    <p:sldLayoutId id="2147483788" r:id="rId140"/>
    <p:sldLayoutId id="2147483789" r:id="rId141"/>
    <p:sldLayoutId id="2147483790" r:id="rId142"/>
    <p:sldLayoutId id="2147483791" r:id="rId143"/>
    <p:sldLayoutId id="2147483792" r:id="rId144"/>
    <p:sldLayoutId id="2147483793" r:id="rId145"/>
    <p:sldLayoutId id="2147483794" r:id="rId146"/>
    <p:sldLayoutId id="2147483795" r:id="rId147"/>
    <p:sldLayoutId id="2147483796" r:id="rId148"/>
    <p:sldLayoutId id="2147483797" r:id="rId149"/>
    <p:sldLayoutId id="2147483798" r:id="rId150"/>
    <p:sldLayoutId id="2147483799" r:id="rId151"/>
    <p:sldLayoutId id="2147483800" r:id="rId152"/>
    <p:sldLayoutId id="2147483801" r:id="rId153"/>
    <p:sldLayoutId id="2147483802" r:id="rId154"/>
    <p:sldLayoutId id="2147483803" r:id="rId155"/>
    <p:sldLayoutId id="2147483804" r:id="rId156"/>
    <p:sldLayoutId id="2147483805" r:id="rId157"/>
    <p:sldLayoutId id="2147483806" r:id="rId158"/>
    <p:sldLayoutId id="2147483807" r:id="rId159"/>
    <p:sldLayoutId id="2147483808" r:id="rId160"/>
    <p:sldLayoutId id="2147483809" r:id="rId161"/>
    <p:sldLayoutId id="2147483810" r:id="rId162"/>
    <p:sldLayoutId id="2147483811" r:id="rId163"/>
    <p:sldLayoutId id="2147483812" r:id="rId164"/>
    <p:sldLayoutId id="2147483813" r:id="rId165"/>
    <p:sldLayoutId id="2147483814" r:id="rId166"/>
    <p:sldLayoutId id="2147483815" r:id="rId167"/>
    <p:sldLayoutId id="2147483816" r:id="rId168"/>
    <p:sldLayoutId id="2147483817" r:id="rId169"/>
    <p:sldLayoutId id="2147483818" r:id="rId170"/>
    <p:sldLayoutId id="2147483819" r:id="rId171"/>
    <p:sldLayoutId id="2147483820" r:id="rId172"/>
    <p:sldLayoutId id="2147483821" r:id="rId173"/>
    <p:sldLayoutId id="2147483822" r:id="rId174"/>
    <p:sldLayoutId id="2147483823" r:id="rId175"/>
    <p:sldLayoutId id="2147483824" r:id="rId176"/>
    <p:sldLayoutId id="2147483825" r:id="rId177"/>
    <p:sldLayoutId id="2147483826" r:id="rId178"/>
    <p:sldLayoutId id="2147483827" r:id="rId179"/>
    <p:sldLayoutId id="2147483828" r:id="rId180"/>
    <p:sldLayoutId id="2147483829" r:id="rId181"/>
    <p:sldLayoutId id="2147483830" r:id="rId182"/>
    <p:sldLayoutId id="2147483831" r:id="rId183"/>
    <p:sldLayoutId id="2147483832" r:id="rId184"/>
    <p:sldLayoutId id="2147483833" r:id="rId185"/>
    <p:sldLayoutId id="2147483834" r:id="rId186"/>
    <p:sldLayoutId id="2147483835" r:id="rId187"/>
    <p:sldLayoutId id="2147483836" r:id="rId188"/>
    <p:sldLayoutId id="2147483837" r:id="rId189"/>
    <p:sldLayoutId id="2147483838" r:id="rId190"/>
    <p:sldLayoutId id="2147483839" r:id="rId191"/>
    <p:sldLayoutId id="2147483840" r:id="rId192"/>
    <p:sldLayoutId id="2147483841" r:id="rId193"/>
    <p:sldLayoutId id="2147483842" r:id="rId194"/>
    <p:sldLayoutId id="2147483843" r:id="rId195"/>
    <p:sldLayoutId id="2147483844" r:id="rId196"/>
    <p:sldLayoutId id="2147483845" r:id="rId197"/>
    <p:sldLayoutId id="2147483846" r:id="rId198"/>
    <p:sldLayoutId id="2147483847" r:id="rId199"/>
    <p:sldLayoutId id="2147483848" r:id="rId200"/>
    <p:sldLayoutId id="2147483849" r:id="rId201"/>
    <p:sldLayoutId id="2147483850" r:id="rId202"/>
    <p:sldLayoutId id="2147483851" r:id="rId203"/>
    <p:sldLayoutId id="2147483852" r:id="rId204"/>
    <p:sldLayoutId id="2147483853" r:id="rId205"/>
    <p:sldLayoutId id="2147483854" r:id="rId206"/>
    <p:sldLayoutId id="2147483855" r:id="rId207"/>
    <p:sldLayoutId id="2147483856" r:id="rId208"/>
    <p:sldLayoutId id="2147483857" r:id="rId209"/>
    <p:sldLayoutId id="2147483858" r:id="rId210"/>
    <p:sldLayoutId id="2147483859" r:id="rId211"/>
    <p:sldLayoutId id="2147483860" r:id="rId212"/>
    <p:sldLayoutId id="2147483861" r:id="rId213"/>
    <p:sldLayoutId id="2147483862" r:id="rId214"/>
    <p:sldLayoutId id="2147483863" r:id="rId215"/>
    <p:sldLayoutId id="2147483864" r:id="rId216"/>
    <p:sldLayoutId id="2147483865" r:id="rId217"/>
    <p:sldLayoutId id="2147483866" r:id="rId218"/>
    <p:sldLayoutId id="2147483867" r:id="rId219"/>
    <p:sldLayoutId id="2147483868" r:id="rId220"/>
    <p:sldLayoutId id="2147483869" r:id="rId221"/>
    <p:sldLayoutId id="2147483870" r:id="rId222"/>
    <p:sldLayoutId id="2147483871" r:id="rId223"/>
    <p:sldLayoutId id="2147483872" r:id="rId224"/>
    <p:sldLayoutId id="2147483873" r:id="rId225"/>
    <p:sldLayoutId id="2147483874" r:id="rId226"/>
    <p:sldLayoutId id="2147483875" r:id="rId227"/>
    <p:sldLayoutId id="2147483876" r:id="rId228"/>
    <p:sldLayoutId id="2147483877" r:id="rId229"/>
    <p:sldLayoutId id="2147483878" r:id="rId230"/>
    <p:sldLayoutId id="2147483879" r:id="rId231"/>
    <p:sldLayoutId id="2147483880" r:id="rId232"/>
    <p:sldLayoutId id="2147483881" r:id="rId233"/>
    <p:sldLayoutId id="2147483882" r:id="rId234"/>
    <p:sldLayoutId id="2147483883" r:id="rId235"/>
    <p:sldLayoutId id="2147483884" r:id="rId236"/>
    <p:sldLayoutId id="2147483885" r:id="rId237"/>
    <p:sldLayoutId id="2147483886" r:id="rId238"/>
    <p:sldLayoutId id="2147483887" r:id="rId239"/>
    <p:sldLayoutId id="2147483888" r:id="rId240"/>
    <p:sldLayoutId id="2147483889" r:id="rId241"/>
    <p:sldLayoutId id="2147483890" r:id="rId242"/>
    <p:sldLayoutId id="2147483891" r:id="rId243"/>
    <p:sldLayoutId id="2147483892" r:id="rId244"/>
    <p:sldLayoutId id="2147483893" r:id="rId245"/>
    <p:sldLayoutId id="2147483894" r:id="rId246"/>
    <p:sldLayoutId id="2147483895" r:id="rId247"/>
    <p:sldLayoutId id="2147483896" r:id="rId248"/>
    <p:sldLayoutId id="2147483897" r:id="rId249"/>
    <p:sldLayoutId id="2147483898" r:id="rId250"/>
    <p:sldLayoutId id="2147483899" r:id="rId251"/>
    <p:sldLayoutId id="2147483900" r:id="rId252"/>
    <p:sldLayoutId id="2147483901" r:id="rId253"/>
    <p:sldLayoutId id="2147483902" r:id="rId254"/>
    <p:sldLayoutId id="2147483903" r:id="rId255"/>
    <p:sldLayoutId id="2147483904" r:id="rId256"/>
    <p:sldLayoutId id="2147483905" r:id="rId257"/>
    <p:sldLayoutId id="2147483906" r:id="rId258"/>
    <p:sldLayoutId id="2147483907" r:id="rId259"/>
    <p:sldLayoutId id="2147483908" r:id="rId260"/>
    <p:sldLayoutId id="2147483909" r:id="rId261"/>
    <p:sldLayoutId id="2147483910" r:id="rId262"/>
    <p:sldLayoutId id="2147483911" r:id="rId263"/>
    <p:sldLayoutId id="2147483912" r:id="rId264"/>
    <p:sldLayoutId id="2147483913" r:id="rId265"/>
    <p:sldLayoutId id="2147483914" r:id="rId266"/>
    <p:sldLayoutId id="2147483915" r:id="rId267"/>
    <p:sldLayoutId id="2147483916" r:id="rId268"/>
    <p:sldLayoutId id="2147483917" r:id="rId269"/>
    <p:sldLayoutId id="2147483918" r:id="rId270"/>
    <p:sldLayoutId id="2147483919" r:id="rId271"/>
    <p:sldLayoutId id="2147483920" r:id="rId272"/>
    <p:sldLayoutId id="2147483921" r:id="rId273"/>
    <p:sldLayoutId id="2147483922" r:id="rId274"/>
    <p:sldLayoutId id="2147483923" r:id="rId275"/>
    <p:sldLayoutId id="2147483924" r:id="rId276"/>
    <p:sldLayoutId id="2147483925" r:id="rId277"/>
    <p:sldLayoutId id="2147483926" r:id="rId278"/>
    <p:sldLayoutId id="2147483927" r:id="rId279"/>
    <p:sldLayoutId id="2147483928" r:id="rId280"/>
    <p:sldLayoutId id="2147483929" r:id="rId281"/>
    <p:sldLayoutId id="2147483930" r:id="rId282"/>
    <p:sldLayoutId id="2147483931" r:id="rId283"/>
    <p:sldLayoutId id="2147483932" r:id="rId284"/>
    <p:sldLayoutId id="2147483933" r:id="rId285"/>
    <p:sldLayoutId id="2147483934" r:id="rId286"/>
    <p:sldLayoutId id="2147483935" r:id="rId287"/>
    <p:sldLayoutId id="2147483936" r:id="rId288"/>
    <p:sldLayoutId id="2147483937" r:id="rId289"/>
    <p:sldLayoutId id="2147483938" r:id="rId290"/>
    <p:sldLayoutId id="2147483939" r:id="rId291"/>
    <p:sldLayoutId id="2147483940" r:id="rId292"/>
    <p:sldLayoutId id="2147483941" r:id="rId293"/>
    <p:sldLayoutId id="2147483942" r:id="rId294"/>
    <p:sldLayoutId id="2147483943" r:id="rId295"/>
    <p:sldLayoutId id="2147483944" r:id="rId296"/>
    <p:sldLayoutId id="2147483945" r:id="rId297"/>
    <p:sldLayoutId id="2147483946" r:id="rId298"/>
    <p:sldLayoutId id="2147483947" r:id="rId299"/>
    <p:sldLayoutId id="2147483948" r:id="rId300"/>
    <p:sldLayoutId id="2147483949" r:id="rId301"/>
    <p:sldLayoutId id="2147483950" r:id="rId302"/>
    <p:sldLayoutId id="2147483951" r:id="rId303"/>
    <p:sldLayoutId id="2147483952" r:id="rId304"/>
    <p:sldLayoutId id="2147483953" r:id="rId305"/>
    <p:sldLayoutId id="2147483954" r:id="rId306"/>
    <p:sldLayoutId id="2147483955" r:id="rId307"/>
    <p:sldLayoutId id="2147483956" r:id="rId308"/>
    <p:sldLayoutId id="2147483957" r:id="rId309"/>
    <p:sldLayoutId id="2147483958" r:id="rId310"/>
    <p:sldLayoutId id="2147483959" r:id="rId311"/>
    <p:sldLayoutId id="2147483960" r:id="rId312"/>
    <p:sldLayoutId id="2147483961" r:id="rId313"/>
    <p:sldLayoutId id="2147483962" r:id="rId314"/>
    <p:sldLayoutId id="2147483963" r:id="rId315"/>
    <p:sldLayoutId id="2147483964" r:id="rId316"/>
    <p:sldLayoutId id="2147483965" r:id="rId317"/>
    <p:sldLayoutId id="2147483966" r:id="rId318"/>
    <p:sldLayoutId id="2147483967" r:id="rId319"/>
    <p:sldLayoutId id="2147483968" r:id="rId320"/>
    <p:sldLayoutId id="2147483969" r:id="rId321"/>
    <p:sldLayoutId id="2147483970" r:id="rId322"/>
    <p:sldLayoutId id="2147483971" r:id="rId323"/>
    <p:sldLayoutId id="2147483972" r:id="rId324"/>
    <p:sldLayoutId id="2147483973" r:id="rId325"/>
    <p:sldLayoutId id="2147483974" r:id="rId326"/>
    <p:sldLayoutId id="2147483975" r:id="rId327"/>
    <p:sldLayoutId id="2147483976" r:id="rId328"/>
    <p:sldLayoutId id="2147483977" r:id="rId329"/>
    <p:sldLayoutId id="2147483978" r:id="rId330"/>
    <p:sldLayoutId id="2147483979" r:id="rId331"/>
    <p:sldLayoutId id="2147483980" r:id="rId332"/>
    <p:sldLayoutId id="2147483981" r:id="rId333"/>
    <p:sldLayoutId id="2147483982" r:id="rId334"/>
    <p:sldLayoutId id="2147483983" r:id="rId335"/>
    <p:sldLayoutId id="2147483984" r:id="rId336"/>
    <p:sldLayoutId id="2147483985" r:id="rId337"/>
    <p:sldLayoutId id="2147483986" r:id="rId338"/>
    <p:sldLayoutId id="2147483987" r:id="rId339"/>
    <p:sldLayoutId id="2147483988" r:id="rId340"/>
    <p:sldLayoutId id="2147483989" r:id="rId341"/>
    <p:sldLayoutId id="2147483990" r:id="rId342"/>
    <p:sldLayoutId id="2147483991" r:id="rId343"/>
    <p:sldLayoutId id="2147483992" r:id="rId344"/>
    <p:sldLayoutId id="2147483993" r:id="rId345"/>
    <p:sldLayoutId id="2147483994" r:id="rId346"/>
    <p:sldLayoutId id="2147483995" r:id="rId347"/>
    <p:sldLayoutId id="2147483996" r:id="rId348"/>
    <p:sldLayoutId id="2147483997" r:id="rId349"/>
    <p:sldLayoutId id="2147483998" r:id="rId350"/>
    <p:sldLayoutId id="2147483999" r:id="rId351"/>
    <p:sldLayoutId id="2147484000" r:id="rId352"/>
    <p:sldLayoutId id="2147484001" r:id="rId353"/>
    <p:sldLayoutId id="2147484002" r:id="rId354"/>
    <p:sldLayoutId id="2147484003" r:id="rId355"/>
    <p:sldLayoutId id="2147484004" r:id="rId356"/>
    <p:sldLayoutId id="2147484005" r:id="rId357"/>
    <p:sldLayoutId id="2147484006" r:id="rId358"/>
    <p:sldLayoutId id="2147484007" r:id="rId359"/>
    <p:sldLayoutId id="2147484008" r:id="rId360"/>
    <p:sldLayoutId id="2147484009" r:id="rId361"/>
    <p:sldLayoutId id="2147484010" r:id="rId362"/>
    <p:sldLayoutId id="2147484011" r:id="rId363"/>
    <p:sldLayoutId id="2147484012" r:id="rId364"/>
    <p:sldLayoutId id="2147484013" r:id="rId365"/>
    <p:sldLayoutId id="2147484014" r:id="rId366"/>
    <p:sldLayoutId id="2147484015" r:id="rId367"/>
    <p:sldLayoutId id="2147484016" r:id="rId368"/>
    <p:sldLayoutId id="2147484017" r:id="rId369"/>
    <p:sldLayoutId id="2147484018" r:id="rId370"/>
    <p:sldLayoutId id="2147484019" r:id="rId371"/>
    <p:sldLayoutId id="2147484020" r:id="rId372"/>
    <p:sldLayoutId id="2147484021" r:id="rId373"/>
    <p:sldLayoutId id="2147484022" r:id="rId374"/>
    <p:sldLayoutId id="2147484023" r:id="rId375"/>
    <p:sldLayoutId id="2147484024" r:id="rId376"/>
    <p:sldLayoutId id="2147484025" r:id="rId377"/>
    <p:sldLayoutId id="2147484026" r:id="rId378"/>
    <p:sldLayoutId id="2147484027" r:id="rId379"/>
    <p:sldLayoutId id="2147484028" r:id="rId380"/>
    <p:sldLayoutId id="2147484029" r:id="rId381"/>
    <p:sldLayoutId id="2147484030" r:id="rId382"/>
    <p:sldLayoutId id="2147484031" r:id="rId383"/>
    <p:sldLayoutId id="2147484032" r:id="rId384"/>
    <p:sldLayoutId id="2147484033" r:id="rId385"/>
    <p:sldLayoutId id="2147484034" r:id="rId386"/>
    <p:sldLayoutId id="2147484035" r:id="rId387"/>
    <p:sldLayoutId id="2147484036" r:id="rId388"/>
    <p:sldLayoutId id="2147484037" r:id="rId389"/>
    <p:sldLayoutId id="2147484038" r:id="rId390"/>
    <p:sldLayoutId id="2147484039" r:id="rId391"/>
    <p:sldLayoutId id="2147484040" r:id="rId392"/>
    <p:sldLayoutId id="2147484041" r:id="rId393"/>
    <p:sldLayoutId id="2147484042" r:id="rId394"/>
    <p:sldLayoutId id="2147484043" r:id="rId395"/>
    <p:sldLayoutId id="2147484044" r:id="rId396"/>
    <p:sldLayoutId id="2147484045" r:id="rId397"/>
    <p:sldLayoutId id="2147484046" r:id="rId398"/>
    <p:sldLayoutId id="2147484047" r:id="rId399"/>
    <p:sldLayoutId id="2147484048" r:id="rId400"/>
    <p:sldLayoutId id="2147484049" r:id="rId401"/>
    <p:sldLayoutId id="2147484050" r:id="rId402"/>
    <p:sldLayoutId id="2147484051" r:id="rId403"/>
    <p:sldLayoutId id="2147484052" r:id="rId404"/>
    <p:sldLayoutId id="2147484053" r:id="rId405"/>
    <p:sldLayoutId id="2147484054" r:id="rId406"/>
    <p:sldLayoutId id="2147484055" r:id="rId407"/>
    <p:sldLayoutId id="2147484056" r:id="rId408"/>
    <p:sldLayoutId id="2147484057" r:id="rId409"/>
    <p:sldLayoutId id="2147484058" r:id="rId410"/>
    <p:sldLayoutId id="2147484059" r:id="rId411"/>
    <p:sldLayoutId id="2147484060" r:id="rId412"/>
    <p:sldLayoutId id="2147484061" r:id="rId413"/>
    <p:sldLayoutId id="2147484062" r:id="rId414"/>
    <p:sldLayoutId id="2147484063" r:id="rId415"/>
    <p:sldLayoutId id="2147484064" r:id="rId416"/>
    <p:sldLayoutId id="2147484065" r:id="rId417"/>
    <p:sldLayoutId id="2147484066" r:id="rId418"/>
    <p:sldLayoutId id="2147484067" r:id="rId419"/>
    <p:sldLayoutId id="2147484068" r:id="rId420"/>
    <p:sldLayoutId id="2147484069" r:id="rId421"/>
    <p:sldLayoutId id="2147484070" r:id="rId422"/>
    <p:sldLayoutId id="2147484071" r:id="rId423"/>
    <p:sldLayoutId id="2147484072" r:id="rId424"/>
    <p:sldLayoutId id="2147484073" r:id="rId425"/>
    <p:sldLayoutId id="2147484074" r:id="rId426"/>
    <p:sldLayoutId id="2147484075" r:id="rId427"/>
    <p:sldLayoutId id="2147484076" r:id="rId428"/>
    <p:sldLayoutId id="2147484077" r:id="rId429"/>
    <p:sldLayoutId id="2147484078" r:id="rId430"/>
    <p:sldLayoutId id="2147484079" r:id="rId431"/>
    <p:sldLayoutId id="2147484080" r:id="rId432"/>
    <p:sldLayoutId id="2147484081" r:id="rId433"/>
    <p:sldLayoutId id="2147484082" r:id="rId434"/>
    <p:sldLayoutId id="2147484083" r:id="rId435"/>
    <p:sldLayoutId id="2147484084" r:id="rId436"/>
    <p:sldLayoutId id="2147484085" r:id="rId437"/>
    <p:sldLayoutId id="2147484086" r:id="rId438"/>
    <p:sldLayoutId id="2147484087" r:id="rId439"/>
    <p:sldLayoutId id="2147484088" r:id="rId440"/>
    <p:sldLayoutId id="2147484089" r:id="rId441"/>
    <p:sldLayoutId id="2147484090" r:id="rId442"/>
    <p:sldLayoutId id="2147484091" r:id="rId443"/>
    <p:sldLayoutId id="2147484092" r:id="rId444"/>
    <p:sldLayoutId id="2147484093" r:id="rId445"/>
    <p:sldLayoutId id="2147484094" r:id="rId446"/>
    <p:sldLayoutId id="2147484095" r:id="rId447"/>
    <p:sldLayoutId id="2147484096" r:id="rId448"/>
    <p:sldLayoutId id="2147484097" r:id="rId449"/>
    <p:sldLayoutId id="2147484098" r:id="rId450"/>
    <p:sldLayoutId id="2147484099" r:id="rId451"/>
    <p:sldLayoutId id="2147484100" r:id="rId452"/>
    <p:sldLayoutId id="2147484101" r:id="rId453"/>
    <p:sldLayoutId id="2147484102" r:id="rId454"/>
    <p:sldLayoutId id="2147484103" r:id="rId455"/>
    <p:sldLayoutId id="2147484104" r:id="rId456"/>
    <p:sldLayoutId id="2147484105" r:id="rId457"/>
    <p:sldLayoutId id="2147484106" r:id="rId458"/>
    <p:sldLayoutId id="2147484107" r:id="rId459"/>
    <p:sldLayoutId id="2147484108" r:id="rId460"/>
    <p:sldLayoutId id="2147484109" r:id="rId461"/>
    <p:sldLayoutId id="2147484110" r:id="rId462"/>
    <p:sldLayoutId id="2147484111" r:id="rId463"/>
    <p:sldLayoutId id="2147484112" r:id="rId464"/>
    <p:sldLayoutId id="2147484113" r:id="rId465"/>
    <p:sldLayoutId id="2147484114" r:id="rId466"/>
    <p:sldLayoutId id="2147484115" r:id="rId467"/>
    <p:sldLayoutId id="2147484116" r:id="rId468"/>
    <p:sldLayoutId id="2147484117" r:id="rId469"/>
    <p:sldLayoutId id="2147484118" r:id="rId470"/>
    <p:sldLayoutId id="2147484119" r:id="rId471"/>
    <p:sldLayoutId id="2147484120" r:id="rId472"/>
    <p:sldLayoutId id="2147484121" r:id="rId473"/>
    <p:sldLayoutId id="2147484122" r:id="rId474"/>
    <p:sldLayoutId id="2147484123" r:id="rId475"/>
    <p:sldLayoutId id="2147484124" r:id="rId476"/>
    <p:sldLayoutId id="2147484125" r:id="rId477"/>
    <p:sldLayoutId id="2147484126" r:id="rId478"/>
    <p:sldLayoutId id="2147484127" r:id="rId479"/>
    <p:sldLayoutId id="2147484128" r:id="rId480"/>
    <p:sldLayoutId id="2147484129" r:id="rId481"/>
    <p:sldLayoutId id="2147484130" r:id="rId482"/>
    <p:sldLayoutId id="2147484131" r:id="rId483"/>
    <p:sldLayoutId id="2147484132" r:id="rId484"/>
    <p:sldLayoutId id="2147484133" r:id="rId485"/>
    <p:sldLayoutId id="2147484134" r:id="rId486"/>
    <p:sldLayoutId id="2147484135" r:id="rId487"/>
    <p:sldLayoutId id="2147484136" r:id="rId488"/>
    <p:sldLayoutId id="2147484137" r:id="rId489"/>
    <p:sldLayoutId id="2147484138" r:id="rId490"/>
    <p:sldLayoutId id="2147484139" r:id="rId491"/>
    <p:sldLayoutId id="2147484140" r:id="rId492"/>
    <p:sldLayoutId id="2147484141" r:id="rId493"/>
    <p:sldLayoutId id="2147484142" r:id="rId494"/>
    <p:sldLayoutId id="2147484143" r:id="rId495"/>
    <p:sldLayoutId id="2147484144" r:id="rId496"/>
    <p:sldLayoutId id="2147484145" r:id="rId497"/>
    <p:sldLayoutId id="2147484146" r:id="rId498"/>
    <p:sldLayoutId id="2147484147" r:id="rId499"/>
    <p:sldLayoutId id="2147484148" r:id="rId500"/>
    <p:sldLayoutId id="2147484149" r:id="rId501"/>
    <p:sldLayoutId id="2147484150" r:id="rId502"/>
    <p:sldLayoutId id="2147484151" r:id="rId503"/>
    <p:sldLayoutId id="2147484152" r:id="rId504"/>
    <p:sldLayoutId id="2147484153" r:id="rId505"/>
    <p:sldLayoutId id="2147484154" r:id="rId506"/>
    <p:sldLayoutId id="2147484155" r:id="rId507"/>
    <p:sldLayoutId id="2147484156" r:id="rId508"/>
    <p:sldLayoutId id="2147484157" r:id="rId509"/>
    <p:sldLayoutId id="2147484158" r:id="rId510"/>
    <p:sldLayoutId id="2147484159" r:id="rId511"/>
    <p:sldLayoutId id="2147484160" r:id="rId512"/>
    <p:sldLayoutId id="2147484161" r:id="rId513"/>
    <p:sldLayoutId id="2147484162" r:id="rId514"/>
    <p:sldLayoutId id="2147484163" r:id="rId515"/>
    <p:sldLayoutId id="2147484164" r:id="rId516"/>
    <p:sldLayoutId id="2147484165" r:id="rId517"/>
    <p:sldLayoutId id="2147484166" r:id="rId518"/>
    <p:sldLayoutId id="2147484167" r:id="rId519"/>
    <p:sldLayoutId id="2147484168" r:id="rId520"/>
    <p:sldLayoutId id="2147484169" r:id="rId521"/>
    <p:sldLayoutId id="2147484170" r:id="rId522"/>
    <p:sldLayoutId id="2147484171" r:id="rId523"/>
    <p:sldLayoutId id="2147484172" r:id="rId524"/>
    <p:sldLayoutId id="2147484173" r:id="rId525"/>
    <p:sldLayoutId id="2147484174" r:id="rId526"/>
    <p:sldLayoutId id="2147484175" r:id="rId527"/>
    <p:sldLayoutId id="2147484176" r:id="rId528"/>
    <p:sldLayoutId id="2147484177" r:id="rId529"/>
    <p:sldLayoutId id="2147484178" r:id="rId530"/>
    <p:sldLayoutId id="2147484179" r:id="rId531"/>
    <p:sldLayoutId id="2147484180" r:id="rId532"/>
    <p:sldLayoutId id="2147484181" r:id="rId533"/>
    <p:sldLayoutId id="2147484182" r:id="rId534"/>
    <p:sldLayoutId id="2147484183" r:id="rId535"/>
    <p:sldLayoutId id="2147484184" r:id="rId536"/>
    <p:sldLayoutId id="2147484185" r:id="rId537"/>
    <p:sldLayoutId id="2147484186" r:id="rId538"/>
    <p:sldLayoutId id="2147484187" r:id="rId539"/>
    <p:sldLayoutId id="2147484188" r:id="rId540"/>
    <p:sldLayoutId id="2147484189" r:id="rId541"/>
    <p:sldLayoutId id="2147484190" r:id="rId542"/>
    <p:sldLayoutId id="2147484191" r:id="rId543"/>
    <p:sldLayoutId id="2147484192" r:id="rId544"/>
    <p:sldLayoutId id="2147484193" r:id="rId545"/>
    <p:sldLayoutId id="2147484194" r:id="rId546"/>
    <p:sldLayoutId id="2147484195" r:id="rId547"/>
    <p:sldLayoutId id="2147484196" r:id="rId548"/>
    <p:sldLayoutId id="2147484197" r:id="rId549"/>
    <p:sldLayoutId id="2147484198" r:id="rId550"/>
    <p:sldLayoutId id="2147484199" r:id="rId551"/>
    <p:sldLayoutId id="2147484200" r:id="rId552"/>
    <p:sldLayoutId id="2147484201" r:id="rId553"/>
    <p:sldLayoutId id="2147484202" r:id="rId554"/>
    <p:sldLayoutId id="2147484203" r:id="rId555"/>
    <p:sldLayoutId id="2147484204" r:id="rId556"/>
    <p:sldLayoutId id="2147484205" r:id="rId557"/>
    <p:sldLayoutId id="2147484206" r:id="rId558"/>
    <p:sldLayoutId id="2147484207" r:id="rId559"/>
    <p:sldLayoutId id="2147484208" r:id="rId560"/>
    <p:sldLayoutId id="2147484209" r:id="rId561"/>
    <p:sldLayoutId id="2147484210" r:id="rId562"/>
    <p:sldLayoutId id="2147484211" r:id="rId563"/>
    <p:sldLayoutId id="2147484212" r:id="rId564"/>
    <p:sldLayoutId id="2147484213" r:id="rId565"/>
    <p:sldLayoutId id="2147484214" r:id="rId566"/>
    <p:sldLayoutId id="2147484215" r:id="rId567"/>
    <p:sldLayoutId id="2147484216" r:id="rId568"/>
    <p:sldLayoutId id="2147484217" r:id="rId569"/>
    <p:sldLayoutId id="2147484218" r:id="rId570"/>
    <p:sldLayoutId id="2147484219" r:id="rId571"/>
    <p:sldLayoutId id="2147484220" r:id="rId572"/>
    <p:sldLayoutId id="2147484221" r:id="rId573"/>
    <p:sldLayoutId id="2147484222" r:id="rId574"/>
    <p:sldLayoutId id="2147484223" r:id="rId575"/>
    <p:sldLayoutId id="2147484224" r:id="rId576"/>
    <p:sldLayoutId id="2147484225" r:id="rId577"/>
    <p:sldLayoutId id="2147484226" r:id="rId578"/>
    <p:sldLayoutId id="2147484227" r:id="rId579"/>
    <p:sldLayoutId id="2147484228" r:id="rId580"/>
    <p:sldLayoutId id="2147484229" r:id="rId581"/>
    <p:sldLayoutId id="2147484230" r:id="rId582"/>
    <p:sldLayoutId id="2147484231" r:id="rId583"/>
    <p:sldLayoutId id="2147484232" r:id="rId584"/>
    <p:sldLayoutId id="2147484233" r:id="rId585"/>
    <p:sldLayoutId id="2147484234" r:id="rId586"/>
    <p:sldLayoutId id="2147484235" r:id="rId587"/>
    <p:sldLayoutId id="2147484236" r:id="rId588"/>
    <p:sldLayoutId id="2147484237" r:id="rId589"/>
    <p:sldLayoutId id="2147484238" r:id="rId590"/>
    <p:sldLayoutId id="2147484239" r:id="rId591"/>
    <p:sldLayoutId id="2147484240" r:id="rId592"/>
    <p:sldLayoutId id="2147484241" r:id="rId593"/>
    <p:sldLayoutId id="2147484242" r:id="rId594"/>
    <p:sldLayoutId id="2147484243" r:id="rId595"/>
    <p:sldLayoutId id="2147484244" r:id="rId596"/>
    <p:sldLayoutId id="2147484245" r:id="rId597"/>
    <p:sldLayoutId id="2147484246" r:id="rId598"/>
    <p:sldLayoutId id="2147484247" r:id="rId599"/>
    <p:sldLayoutId id="2147484248" r:id="rId600"/>
    <p:sldLayoutId id="2147484249" r:id="rId601"/>
    <p:sldLayoutId id="2147484250" r:id="rId602"/>
    <p:sldLayoutId id="2147484251" r:id="rId603"/>
    <p:sldLayoutId id="2147484252" r:id="rId604"/>
    <p:sldLayoutId id="2147484253" r:id="rId605"/>
    <p:sldLayoutId id="2147484254" r:id="rId606"/>
    <p:sldLayoutId id="2147484255" r:id="rId607"/>
    <p:sldLayoutId id="2147484256" r:id="rId608"/>
    <p:sldLayoutId id="2147484257" r:id="rId609"/>
    <p:sldLayoutId id="2147484258" r:id="rId610"/>
    <p:sldLayoutId id="2147484259" r:id="rId611"/>
    <p:sldLayoutId id="2147484260" r:id="rId612"/>
    <p:sldLayoutId id="2147484261" r:id="rId613"/>
    <p:sldLayoutId id="2147484262" r:id="rId614"/>
    <p:sldLayoutId id="2147484263" r:id="rId615"/>
    <p:sldLayoutId id="2147484264" r:id="rId616"/>
    <p:sldLayoutId id="2147484265" r:id="rId617"/>
    <p:sldLayoutId id="2147484266" r:id="rId618"/>
    <p:sldLayoutId id="2147484267" r:id="rId619"/>
    <p:sldLayoutId id="2147484268" r:id="rId620"/>
    <p:sldLayoutId id="2147484269" r:id="rId621"/>
    <p:sldLayoutId id="2147484270" r:id="rId622"/>
    <p:sldLayoutId id="2147484271" r:id="rId623"/>
    <p:sldLayoutId id="2147484272" r:id="rId624"/>
    <p:sldLayoutId id="2147484273" r:id="rId625"/>
    <p:sldLayoutId id="2147484274" r:id="rId626"/>
    <p:sldLayoutId id="2147484275" r:id="rId627"/>
    <p:sldLayoutId id="2147484276" r:id="rId628"/>
    <p:sldLayoutId id="2147484277" r:id="rId629"/>
    <p:sldLayoutId id="2147484278" r:id="rId630"/>
    <p:sldLayoutId id="2147484279" r:id="rId631"/>
    <p:sldLayoutId id="2147484280" r:id="rId632"/>
    <p:sldLayoutId id="2147484281" r:id="rId633"/>
    <p:sldLayoutId id="2147484282" r:id="rId634"/>
    <p:sldLayoutId id="2147484283" r:id="rId635"/>
    <p:sldLayoutId id="2147484284" r:id="rId636"/>
    <p:sldLayoutId id="2147484285" r:id="rId637"/>
    <p:sldLayoutId id="2147484286" r:id="rId638"/>
    <p:sldLayoutId id="2147484287" r:id="rId639"/>
    <p:sldLayoutId id="2147484288" r:id="rId640"/>
    <p:sldLayoutId id="2147484289" r:id="rId641"/>
    <p:sldLayoutId id="2147484290" r:id="rId642"/>
    <p:sldLayoutId id="2147484291" r:id="rId643"/>
    <p:sldLayoutId id="2147484292" r:id="rId644"/>
    <p:sldLayoutId id="2147484293" r:id="rId645"/>
    <p:sldLayoutId id="2147484294" r:id="rId646"/>
    <p:sldLayoutId id="2147484295" r:id="rId647"/>
    <p:sldLayoutId id="2147484296" r:id="rId648"/>
    <p:sldLayoutId id="2147484297" r:id="rId649"/>
    <p:sldLayoutId id="2147484298" r:id="rId650"/>
    <p:sldLayoutId id="2147484299" r:id="rId651"/>
    <p:sldLayoutId id="2147484300" r:id="rId652"/>
    <p:sldLayoutId id="2147484301" r:id="rId653"/>
    <p:sldLayoutId id="2147484302" r:id="rId654"/>
    <p:sldLayoutId id="2147484303" r:id="rId655"/>
    <p:sldLayoutId id="2147484304" r:id="rId656"/>
    <p:sldLayoutId id="2147484305" r:id="rId657"/>
    <p:sldLayoutId id="2147484306" r:id="rId658"/>
    <p:sldLayoutId id="2147484307" r:id="rId659"/>
    <p:sldLayoutId id="2147484308" r:id="rId660"/>
    <p:sldLayoutId id="2147484309" r:id="rId661"/>
    <p:sldLayoutId id="2147484310" r:id="rId662"/>
    <p:sldLayoutId id="2147484311" r:id="rId663"/>
    <p:sldLayoutId id="2147484312" r:id="rId664"/>
    <p:sldLayoutId id="2147484313" r:id="rId665"/>
    <p:sldLayoutId id="2147484314" r:id="rId666"/>
    <p:sldLayoutId id="2147484315" r:id="rId667"/>
    <p:sldLayoutId id="2147484316" r:id="rId668"/>
    <p:sldLayoutId id="2147484317" r:id="rId669"/>
    <p:sldLayoutId id="2147484318" r:id="rId670"/>
    <p:sldLayoutId id="2147484319" r:id="rId671"/>
    <p:sldLayoutId id="2147484320" r:id="rId672"/>
    <p:sldLayoutId id="2147484321" r:id="rId673"/>
    <p:sldLayoutId id="2147484322" r:id="rId674"/>
    <p:sldLayoutId id="2147484323" r:id="rId675"/>
    <p:sldLayoutId id="2147484324" r:id="rId676"/>
    <p:sldLayoutId id="2147484325" r:id="rId677"/>
    <p:sldLayoutId id="2147484326" r:id="rId678"/>
    <p:sldLayoutId id="2147484327" r:id="rId679"/>
    <p:sldLayoutId id="2147484328" r:id="rId680"/>
    <p:sldLayoutId id="2147484329" r:id="rId681"/>
    <p:sldLayoutId id="2147484330" r:id="rId682"/>
    <p:sldLayoutId id="2147484331" r:id="rId683"/>
    <p:sldLayoutId id="2147484332" r:id="rId684"/>
    <p:sldLayoutId id="2147484333" r:id="rId685"/>
    <p:sldLayoutId id="2147484334" r:id="rId686"/>
    <p:sldLayoutId id="2147484335" r:id="rId687"/>
    <p:sldLayoutId id="2147484336" r:id="rId688"/>
    <p:sldLayoutId id="2147484337" r:id="rId689"/>
    <p:sldLayoutId id="2147484338" r:id="rId690"/>
    <p:sldLayoutId id="2147484339" r:id="rId691"/>
    <p:sldLayoutId id="2147484340" r:id="rId692"/>
    <p:sldLayoutId id="2147484341" r:id="rId693"/>
    <p:sldLayoutId id="2147484342" r:id="rId694"/>
    <p:sldLayoutId id="2147484343" r:id="rId695"/>
    <p:sldLayoutId id="2147484344" r:id="rId696"/>
    <p:sldLayoutId id="2147484345" r:id="rId697"/>
    <p:sldLayoutId id="2147484346" r:id="rId698"/>
    <p:sldLayoutId id="2147484347" r:id="rId699"/>
    <p:sldLayoutId id="2147484348" r:id="rId700"/>
    <p:sldLayoutId id="2147484349" r:id="rId701"/>
    <p:sldLayoutId id="2147484350" r:id="rId702"/>
    <p:sldLayoutId id="2147484351" r:id="rId703"/>
    <p:sldLayoutId id="2147484352" r:id="rId704"/>
    <p:sldLayoutId id="2147484353" r:id="rId705"/>
    <p:sldLayoutId id="2147484354" r:id="rId706"/>
    <p:sldLayoutId id="2147484355" r:id="rId707"/>
    <p:sldLayoutId id="2147484356" r:id="rId708"/>
    <p:sldLayoutId id="2147484357" r:id="rId709"/>
    <p:sldLayoutId id="2147484358" r:id="rId710"/>
    <p:sldLayoutId id="2147484359" r:id="rId711"/>
    <p:sldLayoutId id="2147484360" r:id="rId712"/>
    <p:sldLayoutId id="2147484361" r:id="rId713"/>
    <p:sldLayoutId id="2147484362" r:id="rId714"/>
    <p:sldLayoutId id="2147484363" r:id="rId715"/>
    <p:sldLayoutId id="2147484364" r:id="rId716"/>
    <p:sldLayoutId id="2147484365" r:id="rId717"/>
    <p:sldLayoutId id="2147484366" r:id="rId718"/>
    <p:sldLayoutId id="2147484367" r:id="rId719"/>
    <p:sldLayoutId id="2147484368" r:id="rId720"/>
    <p:sldLayoutId id="2147484369" r:id="rId721"/>
    <p:sldLayoutId id="2147484370" r:id="rId722"/>
    <p:sldLayoutId id="2147484371" r:id="rId723"/>
    <p:sldLayoutId id="2147484372" r:id="rId724"/>
    <p:sldLayoutId id="2147484373" r:id="rId725"/>
    <p:sldLayoutId id="2147484374" r:id="rId726"/>
    <p:sldLayoutId id="2147484375" r:id="rId727"/>
    <p:sldLayoutId id="2147484376" r:id="rId728"/>
    <p:sldLayoutId id="2147484377" r:id="rId729"/>
    <p:sldLayoutId id="2147484378" r:id="rId730"/>
    <p:sldLayoutId id="2147484379" r:id="rId731"/>
    <p:sldLayoutId id="2147484380" r:id="rId732"/>
    <p:sldLayoutId id="2147484381" r:id="rId733"/>
    <p:sldLayoutId id="2147484382" r:id="rId734"/>
    <p:sldLayoutId id="2147484383" r:id="rId735"/>
    <p:sldLayoutId id="2147484384" r:id="rId736"/>
    <p:sldLayoutId id="2147484385" r:id="rId737"/>
    <p:sldLayoutId id="2147484386" r:id="rId738"/>
    <p:sldLayoutId id="2147484387" r:id="rId739"/>
    <p:sldLayoutId id="2147484388" r:id="rId740"/>
    <p:sldLayoutId id="2147484389" r:id="rId741"/>
    <p:sldLayoutId id="2147484390" r:id="rId742"/>
    <p:sldLayoutId id="2147484391" r:id="rId743"/>
    <p:sldLayoutId id="2147484392" r:id="rId744"/>
    <p:sldLayoutId id="2147484393" r:id="rId745"/>
    <p:sldLayoutId id="2147484394" r:id="rId746"/>
    <p:sldLayoutId id="2147484395" r:id="rId747"/>
    <p:sldLayoutId id="2147484396" r:id="rId748"/>
    <p:sldLayoutId id="2147484397" r:id="rId749"/>
    <p:sldLayoutId id="2147484398" r:id="rId750"/>
    <p:sldLayoutId id="2147484399" r:id="rId751"/>
    <p:sldLayoutId id="2147484400" r:id="rId752"/>
    <p:sldLayoutId id="2147484401" r:id="rId753"/>
    <p:sldLayoutId id="2147484402" r:id="rId754"/>
    <p:sldLayoutId id="2147484403" r:id="rId755"/>
    <p:sldLayoutId id="2147484404" r:id="rId756"/>
    <p:sldLayoutId id="2147484405" r:id="rId757"/>
    <p:sldLayoutId id="2147484406" r:id="rId758"/>
    <p:sldLayoutId id="2147484407" r:id="rId759"/>
    <p:sldLayoutId id="2147484408" r:id="rId760"/>
    <p:sldLayoutId id="2147484409" r:id="rId761"/>
    <p:sldLayoutId id="2147484410" r:id="rId762"/>
    <p:sldLayoutId id="2147484411" r:id="rId763"/>
    <p:sldLayoutId id="2147484412" r:id="rId764"/>
    <p:sldLayoutId id="2147484413" r:id="rId765"/>
    <p:sldLayoutId id="2147484414" r:id="rId766"/>
    <p:sldLayoutId id="2147484415" r:id="rId767"/>
    <p:sldLayoutId id="2147484416" r:id="rId768"/>
    <p:sldLayoutId id="2147484417" r:id="rId769"/>
    <p:sldLayoutId id="2147484418" r:id="rId770"/>
    <p:sldLayoutId id="2147484419" r:id="rId771"/>
    <p:sldLayoutId id="2147484420" r:id="rId772"/>
    <p:sldLayoutId id="2147484421" r:id="rId773"/>
    <p:sldLayoutId id="2147484422" r:id="rId774"/>
    <p:sldLayoutId id="2147484423" r:id="rId775"/>
    <p:sldLayoutId id="2147484424" r:id="rId776"/>
    <p:sldLayoutId id="2147484425" r:id="rId777"/>
    <p:sldLayoutId id="2147484426" r:id="rId778"/>
    <p:sldLayoutId id="2147484427" r:id="rId779"/>
    <p:sldLayoutId id="2147484428" r:id="rId780"/>
    <p:sldLayoutId id="2147484429" r:id="rId781"/>
    <p:sldLayoutId id="2147484430" r:id="rId782"/>
    <p:sldLayoutId id="2147484431" r:id="rId783"/>
    <p:sldLayoutId id="2147484432" r:id="rId784"/>
    <p:sldLayoutId id="2147484433" r:id="rId785"/>
    <p:sldLayoutId id="2147484434" r:id="rId786"/>
    <p:sldLayoutId id="2147484435" r:id="rId787"/>
    <p:sldLayoutId id="2147484436" r:id="rId788"/>
    <p:sldLayoutId id="2147484437" r:id="rId789"/>
    <p:sldLayoutId id="2147484438" r:id="rId790"/>
    <p:sldLayoutId id="2147484439" r:id="rId791"/>
    <p:sldLayoutId id="2147484440" r:id="rId792"/>
    <p:sldLayoutId id="2147484441" r:id="rId793"/>
    <p:sldLayoutId id="2147484442" r:id="rId794"/>
    <p:sldLayoutId id="2147484443" r:id="rId795"/>
    <p:sldLayoutId id="2147484444" r:id="rId796"/>
    <p:sldLayoutId id="2147484445" r:id="rId797"/>
    <p:sldLayoutId id="2147484446" r:id="rId798"/>
    <p:sldLayoutId id="2147484447" r:id="rId799"/>
    <p:sldLayoutId id="2147484448" r:id="rId800"/>
    <p:sldLayoutId id="2147484449" r:id="rId801"/>
    <p:sldLayoutId id="2147484450" r:id="rId802"/>
    <p:sldLayoutId id="2147484451" r:id="rId803"/>
    <p:sldLayoutId id="2147484452" r:id="rId804"/>
    <p:sldLayoutId id="2147484453" r:id="rId805"/>
    <p:sldLayoutId id="2147484454" r:id="rId806"/>
    <p:sldLayoutId id="2147484455" r:id="rId807"/>
    <p:sldLayoutId id="2147484456" r:id="rId808"/>
    <p:sldLayoutId id="2147484457" r:id="rId809"/>
    <p:sldLayoutId id="2147484458" r:id="rId810"/>
    <p:sldLayoutId id="2147484459" r:id="rId811"/>
    <p:sldLayoutId id="2147484460" r:id="rId812"/>
    <p:sldLayoutId id="2147484461" r:id="rId813"/>
    <p:sldLayoutId id="2147484462" r:id="rId814"/>
    <p:sldLayoutId id="2147484463" r:id="rId815"/>
    <p:sldLayoutId id="2147484464" r:id="rId816"/>
    <p:sldLayoutId id="2147484465" r:id="rId817"/>
    <p:sldLayoutId id="2147484466" r:id="rId818"/>
    <p:sldLayoutId id="2147484467" r:id="rId819"/>
    <p:sldLayoutId id="2147484468" r:id="rId820"/>
    <p:sldLayoutId id="2147484469" r:id="rId821"/>
    <p:sldLayoutId id="2147484470" r:id="rId822"/>
    <p:sldLayoutId id="2147484471" r:id="rId823"/>
    <p:sldLayoutId id="2147484472" r:id="rId824"/>
    <p:sldLayoutId id="2147484473" r:id="rId825"/>
    <p:sldLayoutId id="2147484474" r:id="rId826"/>
    <p:sldLayoutId id="2147484475" r:id="rId827"/>
    <p:sldLayoutId id="2147484476" r:id="rId828"/>
    <p:sldLayoutId id="2147484477" r:id="rId829"/>
    <p:sldLayoutId id="2147484478" r:id="rId830"/>
    <p:sldLayoutId id="2147484479" r:id="rId831"/>
    <p:sldLayoutId id="2147484480" r:id="rId832"/>
    <p:sldLayoutId id="2147484481" r:id="rId833"/>
    <p:sldLayoutId id="2147484482" r:id="rId834"/>
    <p:sldLayoutId id="2147484483" r:id="rId835"/>
    <p:sldLayoutId id="2147484484" r:id="rId836"/>
    <p:sldLayoutId id="2147484485" r:id="rId837"/>
    <p:sldLayoutId id="2147484486" r:id="rId838"/>
    <p:sldLayoutId id="2147484487" r:id="rId839"/>
    <p:sldLayoutId id="2147484488" r:id="rId840"/>
    <p:sldLayoutId id="2147484489" r:id="rId841"/>
    <p:sldLayoutId id="2147484490" r:id="rId842"/>
    <p:sldLayoutId id="2147484491" r:id="rId843"/>
    <p:sldLayoutId id="2147484492" r:id="rId844"/>
    <p:sldLayoutId id="2147484493" r:id="rId845"/>
    <p:sldLayoutId id="2147484494" r:id="rId846"/>
    <p:sldLayoutId id="2147484495" r:id="rId847"/>
    <p:sldLayoutId id="2147484496" r:id="rId848"/>
    <p:sldLayoutId id="2147484497" r:id="rId849"/>
    <p:sldLayoutId id="2147484498" r:id="rId850"/>
    <p:sldLayoutId id="2147484499" r:id="rId851"/>
    <p:sldLayoutId id="2147484500" r:id="rId852"/>
    <p:sldLayoutId id="2147484501" r:id="rId853"/>
    <p:sldLayoutId id="2147484502" r:id="rId854"/>
    <p:sldLayoutId id="2147484503" r:id="rId855"/>
    <p:sldLayoutId id="2147484504" r:id="rId856"/>
    <p:sldLayoutId id="2147484505" r:id="rId857"/>
    <p:sldLayoutId id="2147484506" r:id="rId858"/>
    <p:sldLayoutId id="2147484507" r:id="rId859"/>
    <p:sldLayoutId id="2147484508" r:id="rId860"/>
    <p:sldLayoutId id="2147484509" r:id="rId861"/>
    <p:sldLayoutId id="2147484510" r:id="rId862"/>
    <p:sldLayoutId id="2147484511" r:id="rId863"/>
    <p:sldLayoutId id="2147484512" r:id="rId864"/>
    <p:sldLayoutId id="2147484513" r:id="rId865"/>
    <p:sldLayoutId id="2147484514" r:id="rId866"/>
    <p:sldLayoutId id="2147484515" r:id="rId867"/>
    <p:sldLayoutId id="2147484516" r:id="rId868"/>
    <p:sldLayoutId id="2147484517" r:id="rId869"/>
    <p:sldLayoutId id="2147484518" r:id="rId870"/>
    <p:sldLayoutId id="2147484519" r:id="rId871"/>
    <p:sldLayoutId id="2147484520" r:id="rId872"/>
    <p:sldLayoutId id="2147484521" r:id="rId873"/>
    <p:sldLayoutId id="2147484522" r:id="rId874"/>
    <p:sldLayoutId id="2147484523" r:id="rId875"/>
    <p:sldLayoutId id="2147484524" r:id="rId876"/>
    <p:sldLayoutId id="2147484525" r:id="rId877"/>
    <p:sldLayoutId id="2147484526" r:id="rId878"/>
    <p:sldLayoutId id="2147484527" r:id="rId879"/>
    <p:sldLayoutId id="2147484528" r:id="rId880"/>
    <p:sldLayoutId id="2147484529" r:id="rId881"/>
    <p:sldLayoutId id="2147484530" r:id="rId882"/>
    <p:sldLayoutId id="2147484531" r:id="rId883"/>
    <p:sldLayoutId id="2147484532" r:id="rId884"/>
    <p:sldLayoutId id="2147484533" r:id="rId885"/>
    <p:sldLayoutId id="2147484534" r:id="rId886"/>
    <p:sldLayoutId id="2147484535" r:id="rId887"/>
    <p:sldLayoutId id="2147484536" r:id="rId888"/>
    <p:sldLayoutId id="2147484537" r:id="rId889"/>
    <p:sldLayoutId id="2147484538" r:id="rId890"/>
    <p:sldLayoutId id="2147484539" r:id="rId891"/>
    <p:sldLayoutId id="2147484540" r:id="rId892"/>
    <p:sldLayoutId id="2147484541" r:id="rId893"/>
    <p:sldLayoutId id="2147484542" r:id="rId894"/>
    <p:sldLayoutId id="2147484543" r:id="rId895"/>
    <p:sldLayoutId id="2147484544" r:id="rId896"/>
    <p:sldLayoutId id="2147484545" r:id="rId897"/>
    <p:sldLayoutId id="2147484546" r:id="rId898"/>
    <p:sldLayoutId id="2147484547" r:id="rId899"/>
    <p:sldLayoutId id="2147484548" r:id="rId900"/>
    <p:sldLayoutId id="2147484549" r:id="rId901"/>
    <p:sldLayoutId id="2147484550" r:id="rId902"/>
    <p:sldLayoutId id="2147484551" r:id="rId903"/>
    <p:sldLayoutId id="2147484552" r:id="rId904"/>
    <p:sldLayoutId id="2147484553" r:id="rId905"/>
    <p:sldLayoutId id="2147484554" r:id="rId906"/>
    <p:sldLayoutId id="2147484555" r:id="rId907"/>
    <p:sldLayoutId id="2147484556" r:id="rId908"/>
    <p:sldLayoutId id="2147484557" r:id="rId909"/>
    <p:sldLayoutId id="2147484558" r:id="rId910"/>
    <p:sldLayoutId id="2147484559" r:id="rId911"/>
    <p:sldLayoutId id="2147484560" r:id="rId912"/>
    <p:sldLayoutId id="2147484561" r:id="rId913"/>
    <p:sldLayoutId id="2147484562" r:id="rId914"/>
    <p:sldLayoutId id="2147484563" r:id="rId915"/>
    <p:sldLayoutId id="2147484564" r:id="rId916"/>
    <p:sldLayoutId id="2147484565" r:id="rId917"/>
    <p:sldLayoutId id="2147484566" r:id="rId918"/>
    <p:sldLayoutId id="2147484567" r:id="rId919"/>
    <p:sldLayoutId id="2147484568" r:id="rId920"/>
    <p:sldLayoutId id="2147484569" r:id="rId921"/>
    <p:sldLayoutId id="2147484570" r:id="rId922"/>
    <p:sldLayoutId id="2147484571" r:id="rId923"/>
    <p:sldLayoutId id="2147484572" r:id="rId924"/>
    <p:sldLayoutId id="2147484573" r:id="rId925"/>
    <p:sldLayoutId id="2147484574" r:id="rId926"/>
    <p:sldLayoutId id="2147484575" r:id="rId927"/>
    <p:sldLayoutId id="2147484576" r:id="rId928"/>
    <p:sldLayoutId id="2147484577" r:id="rId929"/>
    <p:sldLayoutId id="2147484578" r:id="rId930"/>
    <p:sldLayoutId id="2147484579" r:id="rId931"/>
    <p:sldLayoutId id="2147484580" r:id="rId932"/>
    <p:sldLayoutId id="2147484581" r:id="rId933"/>
    <p:sldLayoutId id="2147484582" r:id="rId934"/>
    <p:sldLayoutId id="2147484583" r:id="rId935"/>
    <p:sldLayoutId id="2147484584" r:id="rId936"/>
    <p:sldLayoutId id="2147484585" r:id="rId937"/>
    <p:sldLayoutId id="2147484586" r:id="rId938"/>
    <p:sldLayoutId id="2147484587" r:id="rId939"/>
    <p:sldLayoutId id="2147484588" r:id="rId940"/>
    <p:sldLayoutId id="2147484589" r:id="rId941"/>
    <p:sldLayoutId id="2147484590" r:id="rId942"/>
    <p:sldLayoutId id="2147484591" r:id="rId943"/>
    <p:sldLayoutId id="2147484592" r:id="rId944"/>
    <p:sldLayoutId id="2147484593" r:id="rId945"/>
    <p:sldLayoutId id="2147484594" r:id="rId946"/>
    <p:sldLayoutId id="2147484595" r:id="rId947"/>
    <p:sldLayoutId id="2147484596" r:id="rId948"/>
    <p:sldLayoutId id="2147484597" r:id="rId949"/>
    <p:sldLayoutId id="2147484598" r:id="rId950"/>
    <p:sldLayoutId id="2147484599" r:id="rId951"/>
    <p:sldLayoutId id="2147484600" r:id="rId952"/>
    <p:sldLayoutId id="2147484601" r:id="rId953"/>
    <p:sldLayoutId id="2147484602" r:id="rId954"/>
    <p:sldLayoutId id="2147484603" r:id="rId955"/>
    <p:sldLayoutId id="2147484604" r:id="rId956"/>
    <p:sldLayoutId id="2147484605" r:id="rId957"/>
    <p:sldLayoutId id="2147484606" r:id="rId958"/>
    <p:sldLayoutId id="2147484607" r:id="rId959"/>
    <p:sldLayoutId id="2147484608" r:id="rId960"/>
    <p:sldLayoutId id="2147484609" r:id="rId961"/>
    <p:sldLayoutId id="2147484610" r:id="rId962"/>
    <p:sldLayoutId id="2147484611" r:id="rId963"/>
    <p:sldLayoutId id="2147484612" r:id="rId964"/>
    <p:sldLayoutId id="2147484613" r:id="rId965"/>
    <p:sldLayoutId id="2147484614" r:id="rId966"/>
    <p:sldLayoutId id="2147484615" r:id="rId967"/>
    <p:sldLayoutId id="2147484616" r:id="rId968"/>
    <p:sldLayoutId id="2147484617" r:id="rId969"/>
    <p:sldLayoutId id="2147484618" r:id="rId970"/>
    <p:sldLayoutId id="2147484619" r:id="rId971"/>
    <p:sldLayoutId id="2147484620" r:id="rId972"/>
    <p:sldLayoutId id="2147484621" r:id="rId973"/>
    <p:sldLayoutId id="2147484622" r:id="rId974"/>
    <p:sldLayoutId id="2147484623" r:id="rId975"/>
    <p:sldLayoutId id="2147484624" r:id="rId976"/>
    <p:sldLayoutId id="2147484625" r:id="rId977"/>
    <p:sldLayoutId id="2147484626" r:id="rId978"/>
    <p:sldLayoutId id="2147484627" r:id="rId979"/>
    <p:sldLayoutId id="2147484628" r:id="rId980"/>
    <p:sldLayoutId id="2147484629" r:id="rId981"/>
    <p:sldLayoutId id="2147484630" r:id="rId982"/>
    <p:sldLayoutId id="2147484631" r:id="rId983"/>
    <p:sldLayoutId id="2147484632" r:id="rId984"/>
    <p:sldLayoutId id="2147484633" r:id="rId985"/>
    <p:sldLayoutId id="2147484634" r:id="rId986"/>
    <p:sldLayoutId id="2147484635" r:id="rId987"/>
    <p:sldLayoutId id="2147484636" r:id="rId988"/>
    <p:sldLayoutId id="2147484637" r:id="rId989"/>
    <p:sldLayoutId id="2147484638" r:id="rId990"/>
    <p:sldLayoutId id="2147484639" r:id="rId991"/>
    <p:sldLayoutId id="2147484640" r:id="rId992"/>
    <p:sldLayoutId id="2147484641" r:id="rId993"/>
    <p:sldLayoutId id="2147484642" r:id="rId994"/>
    <p:sldLayoutId id="2147484643" r:id="rId995"/>
    <p:sldLayoutId id="2147484644" r:id="rId996"/>
    <p:sldLayoutId id="2147484645" r:id="rId997"/>
    <p:sldLayoutId id="2147484646" r:id="rId998"/>
    <p:sldLayoutId id="2147484647" r:id="rId999"/>
    <p:sldLayoutId id="2147484648" r:id="rId1000"/>
    <p:sldLayoutId id="2147484649" r:id="rId1001"/>
    <p:sldLayoutId id="2147484650" r:id="rId1002"/>
    <p:sldLayoutId id="2147484651" r:id="rId1003"/>
    <p:sldLayoutId id="2147484652" r:id="rId1004"/>
    <p:sldLayoutId id="2147484653" r:id="rId1005"/>
    <p:sldLayoutId id="2147484654" r:id="rId1006"/>
    <p:sldLayoutId id="2147484655" r:id="rId1007"/>
    <p:sldLayoutId id="2147484656" r:id="rId1008"/>
    <p:sldLayoutId id="2147484657" r:id="rId1009"/>
    <p:sldLayoutId id="2147484658" r:id="rId1010"/>
    <p:sldLayoutId id="2147484659" r:id="rId1011"/>
    <p:sldLayoutId id="2147484660" r:id="rId1012"/>
    <p:sldLayoutId id="2147484661" r:id="rId1013"/>
    <p:sldLayoutId id="2147484662" r:id="rId1014"/>
    <p:sldLayoutId id="2147484663" r:id="rId1015"/>
    <p:sldLayoutId id="2147484664" r:id="rId1016"/>
    <p:sldLayoutId id="2147484665" r:id="rId1017"/>
    <p:sldLayoutId id="2147484666" r:id="rId1018"/>
    <p:sldLayoutId id="2147484667" r:id="rId1019"/>
    <p:sldLayoutId id="2147484668" r:id="rId1020"/>
    <p:sldLayoutId id="2147484669" r:id="rId1021"/>
    <p:sldLayoutId id="2147484670" r:id="rId102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981"/>
        <p:cNvGrpSpPr/>
        <p:nvPr/>
      </p:nvGrpSpPr>
      <p:grpSpPr>
        <a:xfrm>
          <a:off x="0" y="0"/>
          <a:ext cx="0" cy="0"/>
          <a:chOff x="0" y="0"/>
          <a:chExt cx="0" cy="0"/>
        </a:xfrm>
      </p:grpSpPr>
      <p:sp>
        <p:nvSpPr>
          <p:cNvPr id="9982" name="Google Shape;9982;p1237"/>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Play"/>
              <a:buNone/>
              <a:defRPr sz="4400" b="0" i="0" u="none" strike="noStrike" cap="none">
                <a:solidFill>
                  <a:schemeClr val="dk1"/>
                </a:solidFill>
                <a:latin typeface="Play"/>
                <a:ea typeface="Play"/>
                <a:cs typeface="Play"/>
                <a:sym typeface="Play"/>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9983" name="Google Shape;9983;p1237"/>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9984" name="Google Shape;9984;p1237"/>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rgbClr val="757575"/>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9pPr>
          </a:lstStyle>
          <a:p>
            <a:endParaRPr/>
          </a:p>
        </p:txBody>
      </p:sp>
      <p:sp>
        <p:nvSpPr>
          <p:cNvPr id="9985" name="Google Shape;9985;p1237"/>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757575"/>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Arial"/>
                <a:ea typeface="Arial"/>
                <a:cs typeface="Arial"/>
                <a:sym typeface="Arial"/>
              </a:defRPr>
            </a:lvl9pPr>
          </a:lstStyle>
          <a:p>
            <a:endParaRPr/>
          </a:p>
        </p:txBody>
      </p:sp>
      <p:sp>
        <p:nvSpPr>
          <p:cNvPr id="9986" name="Google Shape;9986;p1237"/>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 bg1="lt1" tx1="dk1" bg2="dk2" tx2="lt2" accent1="accent1" accent2="accent2" accent3="accent3" accent4="accent4" accent5="accent5" accent6="accent6" hlink="hlink" folHlink="folHlink"/>
  <p:sldLayoutIdLst>
    <p:sldLayoutId id="2147484672" r:id="rId1"/>
    <p:sldLayoutId id="2147484673" r:id="rId2"/>
    <p:sldLayoutId id="2147484674" r:id="rId3"/>
    <p:sldLayoutId id="2147484675" r:id="rId4"/>
    <p:sldLayoutId id="2147484676" r:id="rId5"/>
    <p:sldLayoutId id="2147484677" r:id="rId6"/>
    <p:sldLayoutId id="2147484678" r:id="rId7"/>
    <p:sldLayoutId id="2147484679" r:id="rId8"/>
    <p:sldLayoutId id="2147484680" r:id="rId9"/>
    <p:sldLayoutId id="2147484681" r:id="rId10"/>
    <p:sldLayoutId id="2147484682" r:id="rId11"/>
    <p:sldLayoutId id="2147484683" r:id="rId12"/>
    <p:sldLayoutId id="2147484684" r:id="rId13"/>
    <p:sldLayoutId id="2147484685" r:id="rId14"/>
    <p:sldLayoutId id="2147484686" r:id="rId15"/>
    <p:sldLayoutId id="2147484687" r:id="rId16"/>
    <p:sldLayoutId id="2147484688" r:id="rId17"/>
    <p:sldLayoutId id="2147484689" r:id="rId18"/>
    <p:sldLayoutId id="2147484690" r:id="rId1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6"/>
        </a:solidFill>
        <a:effectLst/>
      </p:bgPr>
    </p:bg>
    <p:spTree>
      <p:nvGrpSpPr>
        <p:cNvPr id="1" name="Shape 10126"/>
        <p:cNvGrpSpPr/>
        <p:nvPr/>
      </p:nvGrpSpPr>
      <p:grpSpPr>
        <a:xfrm>
          <a:off x="0" y="0"/>
          <a:ext cx="0" cy="0"/>
          <a:chOff x="0" y="0"/>
          <a:chExt cx="0" cy="0"/>
        </a:xfrm>
      </p:grpSpPr>
      <p:sp>
        <p:nvSpPr>
          <p:cNvPr id="10127" name="Google Shape;10127;p1239"/>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ctr" anchorCtr="0">
            <a:noAutofit/>
          </a:bodyPr>
          <a:lstStyle>
            <a:lvl1pPr marR="0" lvl="0" algn="l" rtl="0">
              <a:lnSpc>
                <a:spcPct val="100000"/>
              </a:lnSpc>
              <a:spcBef>
                <a:spcPts val="0"/>
              </a:spcBef>
              <a:spcAft>
                <a:spcPts val="0"/>
              </a:spcAft>
              <a:buClr>
                <a:schemeClr val="accent2"/>
              </a:buClr>
              <a:buSzPts val="3000"/>
              <a:buFont typeface="Grandstander"/>
              <a:buNone/>
              <a:defRPr sz="3000" b="0" i="0" u="none" strike="noStrike" cap="none">
                <a:solidFill>
                  <a:schemeClr val="accent2"/>
                </a:solidFill>
                <a:latin typeface="Grandstander"/>
                <a:ea typeface="Grandstander"/>
                <a:cs typeface="Grandstander"/>
                <a:sym typeface="Grandstander"/>
              </a:defRPr>
            </a:lvl1pPr>
            <a:lvl2pPr marR="0" lvl="1" algn="l" rtl="0">
              <a:lnSpc>
                <a:spcPct val="100000"/>
              </a:lnSpc>
              <a:spcBef>
                <a:spcPts val="0"/>
              </a:spcBef>
              <a:spcAft>
                <a:spcPts val="0"/>
              </a:spcAft>
              <a:buClr>
                <a:schemeClr val="accent2"/>
              </a:buClr>
              <a:buSzPts val="2800"/>
              <a:buFont typeface="Arial"/>
              <a:buNone/>
              <a:defRPr sz="2800" b="0" i="0" u="none" strike="noStrike" cap="none">
                <a:solidFill>
                  <a:schemeClr val="accent2"/>
                </a:solidFill>
                <a:latin typeface="Arial"/>
                <a:ea typeface="Arial"/>
                <a:cs typeface="Arial"/>
                <a:sym typeface="Arial"/>
              </a:defRPr>
            </a:lvl2pPr>
            <a:lvl3pPr marR="0" lvl="2" algn="l" rtl="0">
              <a:lnSpc>
                <a:spcPct val="100000"/>
              </a:lnSpc>
              <a:spcBef>
                <a:spcPts val="0"/>
              </a:spcBef>
              <a:spcAft>
                <a:spcPts val="0"/>
              </a:spcAft>
              <a:buClr>
                <a:schemeClr val="accent2"/>
              </a:buClr>
              <a:buSzPts val="2800"/>
              <a:buFont typeface="Arial"/>
              <a:buNone/>
              <a:defRPr sz="2800" b="0" i="0" u="none" strike="noStrike" cap="none">
                <a:solidFill>
                  <a:schemeClr val="accent2"/>
                </a:solidFill>
                <a:latin typeface="Arial"/>
                <a:ea typeface="Arial"/>
                <a:cs typeface="Arial"/>
                <a:sym typeface="Arial"/>
              </a:defRPr>
            </a:lvl3pPr>
            <a:lvl4pPr marR="0" lvl="3" algn="l" rtl="0">
              <a:lnSpc>
                <a:spcPct val="100000"/>
              </a:lnSpc>
              <a:spcBef>
                <a:spcPts val="0"/>
              </a:spcBef>
              <a:spcAft>
                <a:spcPts val="0"/>
              </a:spcAft>
              <a:buClr>
                <a:schemeClr val="accent2"/>
              </a:buClr>
              <a:buSzPts val="2800"/>
              <a:buFont typeface="Arial"/>
              <a:buNone/>
              <a:defRPr sz="2800" b="0" i="0" u="none" strike="noStrike" cap="none">
                <a:solidFill>
                  <a:schemeClr val="accent2"/>
                </a:solidFill>
                <a:latin typeface="Arial"/>
                <a:ea typeface="Arial"/>
                <a:cs typeface="Arial"/>
                <a:sym typeface="Arial"/>
              </a:defRPr>
            </a:lvl4pPr>
            <a:lvl5pPr marR="0" lvl="4" algn="l" rtl="0">
              <a:lnSpc>
                <a:spcPct val="100000"/>
              </a:lnSpc>
              <a:spcBef>
                <a:spcPts val="0"/>
              </a:spcBef>
              <a:spcAft>
                <a:spcPts val="0"/>
              </a:spcAft>
              <a:buClr>
                <a:schemeClr val="accent2"/>
              </a:buClr>
              <a:buSzPts val="2800"/>
              <a:buFont typeface="Arial"/>
              <a:buNone/>
              <a:defRPr sz="2800" b="0" i="0" u="none" strike="noStrike" cap="none">
                <a:solidFill>
                  <a:schemeClr val="accent2"/>
                </a:solidFill>
                <a:latin typeface="Arial"/>
                <a:ea typeface="Arial"/>
                <a:cs typeface="Arial"/>
                <a:sym typeface="Arial"/>
              </a:defRPr>
            </a:lvl5pPr>
            <a:lvl6pPr marR="0" lvl="5" algn="l" rtl="0">
              <a:lnSpc>
                <a:spcPct val="100000"/>
              </a:lnSpc>
              <a:spcBef>
                <a:spcPts val="0"/>
              </a:spcBef>
              <a:spcAft>
                <a:spcPts val="0"/>
              </a:spcAft>
              <a:buClr>
                <a:schemeClr val="accent2"/>
              </a:buClr>
              <a:buSzPts val="2800"/>
              <a:buFont typeface="Arial"/>
              <a:buNone/>
              <a:defRPr sz="2800" b="0" i="0" u="none" strike="noStrike" cap="none">
                <a:solidFill>
                  <a:schemeClr val="accent2"/>
                </a:solidFill>
                <a:latin typeface="Arial"/>
                <a:ea typeface="Arial"/>
                <a:cs typeface="Arial"/>
                <a:sym typeface="Arial"/>
              </a:defRPr>
            </a:lvl6pPr>
            <a:lvl7pPr marR="0" lvl="6" algn="l" rtl="0">
              <a:lnSpc>
                <a:spcPct val="100000"/>
              </a:lnSpc>
              <a:spcBef>
                <a:spcPts val="0"/>
              </a:spcBef>
              <a:spcAft>
                <a:spcPts val="0"/>
              </a:spcAft>
              <a:buClr>
                <a:schemeClr val="accent2"/>
              </a:buClr>
              <a:buSzPts val="2800"/>
              <a:buFont typeface="Arial"/>
              <a:buNone/>
              <a:defRPr sz="2800" b="0" i="0" u="none" strike="noStrike" cap="none">
                <a:solidFill>
                  <a:schemeClr val="accent2"/>
                </a:solidFill>
                <a:latin typeface="Arial"/>
                <a:ea typeface="Arial"/>
                <a:cs typeface="Arial"/>
                <a:sym typeface="Arial"/>
              </a:defRPr>
            </a:lvl7pPr>
            <a:lvl8pPr marR="0" lvl="7" algn="l" rtl="0">
              <a:lnSpc>
                <a:spcPct val="100000"/>
              </a:lnSpc>
              <a:spcBef>
                <a:spcPts val="0"/>
              </a:spcBef>
              <a:spcAft>
                <a:spcPts val="0"/>
              </a:spcAft>
              <a:buClr>
                <a:schemeClr val="accent2"/>
              </a:buClr>
              <a:buSzPts val="2800"/>
              <a:buFont typeface="Arial"/>
              <a:buNone/>
              <a:defRPr sz="2800" b="0" i="0" u="none" strike="noStrike" cap="none">
                <a:solidFill>
                  <a:schemeClr val="accent2"/>
                </a:solidFill>
                <a:latin typeface="Arial"/>
                <a:ea typeface="Arial"/>
                <a:cs typeface="Arial"/>
                <a:sym typeface="Arial"/>
              </a:defRPr>
            </a:lvl8pPr>
            <a:lvl9pPr marR="0" lvl="8" algn="l" rtl="0">
              <a:lnSpc>
                <a:spcPct val="100000"/>
              </a:lnSpc>
              <a:spcBef>
                <a:spcPts val="0"/>
              </a:spcBef>
              <a:spcAft>
                <a:spcPts val="0"/>
              </a:spcAft>
              <a:buClr>
                <a:schemeClr val="accent2"/>
              </a:buClr>
              <a:buSzPts val="2800"/>
              <a:buFont typeface="Arial"/>
              <a:buNone/>
              <a:defRPr sz="2800" b="0" i="0" u="none" strike="noStrike" cap="none">
                <a:solidFill>
                  <a:schemeClr val="accent2"/>
                </a:solidFill>
                <a:latin typeface="Arial"/>
                <a:ea typeface="Arial"/>
                <a:cs typeface="Arial"/>
                <a:sym typeface="Arial"/>
              </a:defRPr>
            </a:lvl9pPr>
          </a:lstStyle>
          <a:p>
            <a:endParaRPr/>
          </a:p>
        </p:txBody>
      </p:sp>
      <p:sp>
        <p:nvSpPr>
          <p:cNvPr id="10128" name="Google Shape;10128;p1239"/>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ctr" anchorCtr="0">
            <a:noAutofit/>
          </a:bodyPr>
          <a:lstStyle>
            <a:lvl1pPr marL="457200" marR="0" lvl="0" indent="-317500" algn="l" rtl="0">
              <a:lnSpc>
                <a:spcPct val="100000"/>
              </a:lnSpc>
              <a:spcBef>
                <a:spcPts val="0"/>
              </a:spcBef>
              <a:spcAft>
                <a:spcPts val="0"/>
              </a:spcAft>
              <a:buClr>
                <a:schemeClr val="accent2"/>
              </a:buClr>
              <a:buSzPts val="1400"/>
              <a:buFont typeface="Syne"/>
              <a:buChar char="●"/>
              <a:defRPr sz="1400" b="0" i="0" u="none" strike="noStrike" cap="none">
                <a:solidFill>
                  <a:schemeClr val="accent2"/>
                </a:solidFill>
                <a:latin typeface="Syne"/>
                <a:ea typeface="Syne"/>
                <a:cs typeface="Syne"/>
                <a:sym typeface="Syne"/>
              </a:defRPr>
            </a:lvl1pPr>
            <a:lvl2pPr marL="914400" marR="0" lvl="1" indent="-317500" algn="l" rtl="0">
              <a:lnSpc>
                <a:spcPct val="100000"/>
              </a:lnSpc>
              <a:spcBef>
                <a:spcPts val="0"/>
              </a:spcBef>
              <a:spcAft>
                <a:spcPts val="0"/>
              </a:spcAft>
              <a:buClr>
                <a:schemeClr val="accent2"/>
              </a:buClr>
              <a:buSzPts val="1400"/>
              <a:buFont typeface="Syne"/>
              <a:buChar char="○"/>
              <a:defRPr sz="1400" b="0" i="0" u="none" strike="noStrike" cap="none">
                <a:solidFill>
                  <a:schemeClr val="accent2"/>
                </a:solidFill>
                <a:latin typeface="Syne"/>
                <a:ea typeface="Syne"/>
                <a:cs typeface="Syne"/>
                <a:sym typeface="Syne"/>
              </a:defRPr>
            </a:lvl2pPr>
            <a:lvl3pPr marL="1371600" marR="0" lvl="2" indent="-317500" algn="l" rtl="0">
              <a:lnSpc>
                <a:spcPct val="100000"/>
              </a:lnSpc>
              <a:spcBef>
                <a:spcPts val="0"/>
              </a:spcBef>
              <a:spcAft>
                <a:spcPts val="0"/>
              </a:spcAft>
              <a:buClr>
                <a:schemeClr val="accent2"/>
              </a:buClr>
              <a:buSzPts val="1400"/>
              <a:buFont typeface="Syne"/>
              <a:buChar char="■"/>
              <a:defRPr sz="1400" b="0" i="0" u="none" strike="noStrike" cap="none">
                <a:solidFill>
                  <a:schemeClr val="accent2"/>
                </a:solidFill>
                <a:latin typeface="Syne"/>
                <a:ea typeface="Syne"/>
                <a:cs typeface="Syne"/>
                <a:sym typeface="Syne"/>
              </a:defRPr>
            </a:lvl3pPr>
            <a:lvl4pPr marL="1828800" marR="0" lvl="3" indent="-317500" algn="l" rtl="0">
              <a:lnSpc>
                <a:spcPct val="100000"/>
              </a:lnSpc>
              <a:spcBef>
                <a:spcPts val="0"/>
              </a:spcBef>
              <a:spcAft>
                <a:spcPts val="0"/>
              </a:spcAft>
              <a:buClr>
                <a:schemeClr val="accent2"/>
              </a:buClr>
              <a:buSzPts val="1400"/>
              <a:buFont typeface="Syne"/>
              <a:buChar char="●"/>
              <a:defRPr sz="1400" b="0" i="0" u="none" strike="noStrike" cap="none">
                <a:solidFill>
                  <a:schemeClr val="accent2"/>
                </a:solidFill>
                <a:latin typeface="Syne"/>
                <a:ea typeface="Syne"/>
                <a:cs typeface="Syne"/>
                <a:sym typeface="Syne"/>
              </a:defRPr>
            </a:lvl4pPr>
            <a:lvl5pPr marL="2286000" marR="0" lvl="4" indent="-317500" algn="l" rtl="0">
              <a:lnSpc>
                <a:spcPct val="100000"/>
              </a:lnSpc>
              <a:spcBef>
                <a:spcPts val="0"/>
              </a:spcBef>
              <a:spcAft>
                <a:spcPts val="0"/>
              </a:spcAft>
              <a:buClr>
                <a:schemeClr val="accent2"/>
              </a:buClr>
              <a:buSzPts val="1400"/>
              <a:buFont typeface="Syne"/>
              <a:buChar char="○"/>
              <a:defRPr sz="1400" b="0" i="0" u="none" strike="noStrike" cap="none">
                <a:solidFill>
                  <a:schemeClr val="accent2"/>
                </a:solidFill>
                <a:latin typeface="Syne"/>
                <a:ea typeface="Syne"/>
                <a:cs typeface="Syne"/>
                <a:sym typeface="Syne"/>
              </a:defRPr>
            </a:lvl5pPr>
            <a:lvl6pPr marL="2743200" marR="0" lvl="5" indent="-317500" algn="l" rtl="0">
              <a:lnSpc>
                <a:spcPct val="100000"/>
              </a:lnSpc>
              <a:spcBef>
                <a:spcPts val="0"/>
              </a:spcBef>
              <a:spcAft>
                <a:spcPts val="0"/>
              </a:spcAft>
              <a:buClr>
                <a:schemeClr val="accent2"/>
              </a:buClr>
              <a:buSzPts val="1400"/>
              <a:buFont typeface="Syne"/>
              <a:buChar char="■"/>
              <a:defRPr sz="1400" b="0" i="0" u="none" strike="noStrike" cap="none">
                <a:solidFill>
                  <a:schemeClr val="accent2"/>
                </a:solidFill>
                <a:latin typeface="Syne"/>
                <a:ea typeface="Syne"/>
                <a:cs typeface="Syne"/>
                <a:sym typeface="Syne"/>
              </a:defRPr>
            </a:lvl6pPr>
            <a:lvl7pPr marL="3200400" marR="0" lvl="6" indent="-317500" algn="l" rtl="0">
              <a:lnSpc>
                <a:spcPct val="100000"/>
              </a:lnSpc>
              <a:spcBef>
                <a:spcPts val="0"/>
              </a:spcBef>
              <a:spcAft>
                <a:spcPts val="0"/>
              </a:spcAft>
              <a:buClr>
                <a:schemeClr val="accent2"/>
              </a:buClr>
              <a:buSzPts val="1400"/>
              <a:buFont typeface="Syne"/>
              <a:buChar char="●"/>
              <a:defRPr sz="1400" b="0" i="0" u="none" strike="noStrike" cap="none">
                <a:solidFill>
                  <a:schemeClr val="accent2"/>
                </a:solidFill>
                <a:latin typeface="Syne"/>
                <a:ea typeface="Syne"/>
                <a:cs typeface="Syne"/>
                <a:sym typeface="Syne"/>
              </a:defRPr>
            </a:lvl7pPr>
            <a:lvl8pPr marL="3657600" marR="0" lvl="7" indent="-317500" algn="l" rtl="0">
              <a:lnSpc>
                <a:spcPct val="100000"/>
              </a:lnSpc>
              <a:spcBef>
                <a:spcPts val="0"/>
              </a:spcBef>
              <a:spcAft>
                <a:spcPts val="0"/>
              </a:spcAft>
              <a:buClr>
                <a:schemeClr val="accent2"/>
              </a:buClr>
              <a:buSzPts val="1400"/>
              <a:buFont typeface="Syne"/>
              <a:buChar char="○"/>
              <a:defRPr sz="1400" b="0" i="0" u="none" strike="noStrike" cap="none">
                <a:solidFill>
                  <a:schemeClr val="accent2"/>
                </a:solidFill>
                <a:latin typeface="Syne"/>
                <a:ea typeface="Syne"/>
                <a:cs typeface="Syne"/>
                <a:sym typeface="Syne"/>
              </a:defRPr>
            </a:lvl8pPr>
            <a:lvl9pPr marL="4114800" marR="0" lvl="8" indent="-317500" algn="l" rtl="0">
              <a:lnSpc>
                <a:spcPct val="100000"/>
              </a:lnSpc>
              <a:spcBef>
                <a:spcPts val="0"/>
              </a:spcBef>
              <a:spcAft>
                <a:spcPts val="0"/>
              </a:spcAft>
              <a:buClr>
                <a:schemeClr val="accent2"/>
              </a:buClr>
              <a:buSzPts val="1400"/>
              <a:buFont typeface="Syne"/>
              <a:buChar char="■"/>
              <a:defRPr sz="1400" b="0" i="0" u="none" strike="noStrike" cap="none">
                <a:solidFill>
                  <a:schemeClr val="accent2"/>
                </a:solidFill>
                <a:latin typeface="Syne"/>
                <a:ea typeface="Syne"/>
                <a:cs typeface="Syne"/>
                <a:sym typeface="Syne"/>
              </a:defRPr>
            </a:lvl9pPr>
          </a:lstStyle>
          <a:p>
            <a:endParaRPr/>
          </a:p>
        </p:txBody>
      </p:sp>
    </p:spTree>
  </p:cSld>
  <p:clrMap bg1="lt1" tx1="dk1" bg2="dk2" tx2="lt2" accent1="accent1" accent2="accent2" accent3="accent3" accent4="accent4" accent5="accent5" accent6="accent6" hlink="hlink" folHlink="folHlink"/>
  <p:sldLayoutIdLst>
    <p:sldLayoutId id="2147484692" r:id="rId1"/>
    <p:sldLayoutId id="2147484693" r:id="rId2"/>
    <p:sldLayoutId id="2147484694" r:id="rId3"/>
    <p:sldLayoutId id="2147484695" r:id="rId4"/>
    <p:sldLayoutId id="2147484696" r:id="rId5"/>
    <p:sldLayoutId id="2147484697" r:id="rId6"/>
    <p:sldLayoutId id="2147484698" r:id="rId7"/>
    <p:sldLayoutId id="2147484699" r:id="rId8"/>
    <p:sldLayoutId id="2147484700" r:id="rId9"/>
    <p:sldLayoutId id="2147484701" r:id="rId10"/>
    <p:sldLayoutId id="2147484702" r:id="rId11"/>
    <p:sldLayoutId id="2147484703" r:id="rId12"/>
    <p:sldLayoutId id="2147484704" r:id="rId13"/>
    <p:sldLayoutId id="2147484705" r:id="rId14"/>
    <p:sldLayoutId id="2147484706" r:id="rId15"/>
    <p:sldLayoutId id="2147484707" r:id="rId16"/>
    <p:sldLayoutId id="2147484708" r:id="rId17"/>
    <p:sldLayoutId id="2147484709" r:id="rId18"/>
    <p:sldLayoutId id="2147484710" r:id="rId19"/>
    <p:sldLayoutId id="2147484711" r:id="rId2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505"/>
        <p:cNvGrpSpPr/>
        <p:nvPr/>
      </p:nvGrpSpPr>
      <p:grpSpPr>
        <a:xfrm>
          <a:off x="0" y="0"/>
          <a:ext cx="0" cy="0"/>
          <a:chOff x="0" y="0"/>
          <a:chExt cx="0" cy="0"/>
        </a:xfrm>
      </p:grpSpPr>
      <p:sp>
        <p:nvSpPr>
          <p:cNvPr id="10506" name="Google Shape;10506;p1241"/>
          <p:cNvSpPr txBox="1">
            <a:spLocks noGrp="1"/>
          </p:cNvSpPr>
          <p:nvPr>
            <p:ph type="title"/>
          </p:nvPr>
        </p:nvSpPr>
        <p:spPr>
          <a:xfrm>
            <a:off x="304800" y="183092"/>
            <a:ext cx="5486400" cy="762000"/>
          </a:xfrm>
          <a:prstGeom prst="rect">
            <a:avLst/>
          </a:prstGeom>
          <a:noFill/>
          <a:ln>
            <a:noFill/>
          </a:ln>
        </p:spPr>
        <p:txBody>
          <a:bodyPr spcFirstLastPara="1" wrap="square" lIns="91425" tIns="45700" rIns="91425" bIns="45700" anchor="ctr" anchorCtr="0">
            <a:normAutofit/>
          </a:bodyPr>
          <a:lstStyle>
            <a:lvl1pPr marR="0" lvl="0" algn="ctr" rtl="0">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0507" name="Google Shape;10507;p1241"/>
          <p:cNvSpPr txBox="1">
            <a:spLocks noGrp="1"/>
          </p:cNvSpPr>
          <p:nvPr>
            <p:ph type="body" idx="1"/>
          </p:nvPr>
        </p:nvSpPr>
        <p:spPr>
          <a:xfrm>
            <a:off x="304800" y="1066800"/>
            <a:ext cx="5486400" cy="3017309"/>
          </a:xfrm>
          <a:prstGeom prst="rect">
            <a:avLst/>
          </a:prstGeom>
          <a:noFill/>
          <a:ln>
            <a:noFill/>
          </a:ln>
        </p:spPr>
        <p:txBody>
          <a:bodyPr spcFirstLastPara="1" wrap="square" lIns="91425" tIns="45700" rIns="91425" bIns="45700" anchor="t" anchorCtr="0">
            <a:normAutofit/>
          </a:bodyPr>
          <a:lstStyle>
            <a:lvl1pPr marL="457200" marR="0" lvl="0" indent="-431800" algn="l" rtl="0">
              <a:spcBef>
                <a:spcPts val="640"/>
              </a:spcBef>
              <a:spcAft>
                <a:spcPts val="0"/>
              </a:spcAft>
              <a:buClr>
                <a:schemeClr val="dk1"/>
              </a:buClr>
              <a:buSzPts val="3200"/>
              <a:buFont typeface="Arial"/>
              <a:buChar char="•"/>
              <a:defRPr sz="3200" b="0" i="0" u="none" strike="noStrike" cap="none">
                <a:solidFill>
                  <a:schemeClr val="dk1"/>
                </a:solidFill>
                <a:latin typeface="Calibri"/>
                <a:ea typeface="Calibri"/>
                <a:cs typeface="Calibri"/>
                <a:sym typeface="Calibri"/>
              </a:defRPr>
            </a:lvl1pPr>
            <a:lvl2pPr marL="914400" marR="0" lvl="1" indent="-406400" algn="l" rtl="0">
              <a:spcBef>
                <a:spcPts val="56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2pPr>
            <a:lvl3pPr marL="1371600" marR="0" lvl="2" indent="-381000" algn="l" rtl="0">
              <a:spcBef>
                <a:spcPts val="48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3pPr>
            <a:lvl4pPr marL="1828800" marR="0" lvl="3"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4pPr>
            <a:lvl5pPr marL="2286000" marR="0" lvl="4"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5pPr>
            <a:lvl6pPr marL="2743200" marR="0" lvl="5"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6pPr>
            <a:lvl7pPr marL="3200400" marR="0" lvl="6"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7pPr>
            <a:lvl8pPr marL="3657600" marR="0" lvl="7"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8pPr>
            <a:lvl9pPr marL="4114800" marR="0" lvl="8"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9pPr>
          </a:lstStyle>
          <a:p>
            <a:endParaRPr/>
          </a:p>
        </p:txBody>
      </p:sp>
      <p:sp>
        <p:nvSpPr>
          <p:cNvPr id="10508" name="Google Shape;10508;p1241"/>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SzPts val="1400"/>
              <a:buNone/>
              <a:defRPr sz="8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0509" name="Google Shape;10509;p1241"/>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SzPts val="1400"/>
              <a:buNone/>
              <a:defRPr sz="8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0510" name="Google Shape;10510;p1241"/>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None/>
              <a:defRPr sz="800" b="0" i="0" u="none" strike="noStrike" cap="none">
                <a:solidFill>
                  <a:srgbClr val="888888"/>
                </a:solidFill>
                <a:latin typeface="Arial"/>
                <a:ea typeface="Arial"/>
                <a:cs typeface="Arial"/>
                <a:sym typeface="Arial"/>
              </a:defRPr>
            </a:lvl1pPr>
            <a:lvl2pPr marL="0" marR="0" lvl="1" indent="0" algn="r" rtl="0">
              <a:lnSpc>
                <a:spcPct val="100000"/>
              </a:lnSpc>
              <a:spcBef>
                <a:spcPts val="0"/>
              </a:spcBef>
              <a:spcAft>
                <a:spcPts val="0"/>
              </a:spcAft>
              <a:buNone/>
              <a:defRPr sz="800" b="0" i="0" u="none" strike="noStrike" cap="none">
                <a:solidFill>
                  <a:srgbClr val="888888"/>
                </a:solidFill>
                <a:latin typeface="Arial"/>
                <a:ea typeface="Arial"/>
                <a:cs typeface="Arial"/>
                <a:sym typeface="Arial"/>
              </a:defRPr>
            </a:lvl2pPr>
            <a:lvl3pPr marL="0" marR="0" lvl="2" indent="0" algn="r" rtl="0">
              <a:lnSpc>
                <a:spcPct val="100000"/>
              </a:lnSpc>
              <a:spcBef>
                <a:spcPts val="0"/>
              </a:spcBef>
              <a:spcAft>
                <a:spcPts val="0"/>
              </a:spcAft>
              <a:buNone/>
              <a:defRPr sz="800" b="0" i="0" u="none" strike="noStrike" cap="none">
                <a:solidFill>
                  <a:srgbClr val="888888"/>
                </a:solidFill>
                <a:latin typeface="Arial"/>
                <a:ea typeface="Arial"/>
                <a:cs typeface="Arial"/>
                <a:sym typeface="Arial"/>
              </a:defRPr>
            </a:lvl3pPr>
            <a:lvl4pPr marL="0" marR="0" lvl="3" indent="0" algn="r" rtl="0">
              <a:lnSpc>
                <a:spcPct val="100000"/>
              </a:lnSpc>
              <a:spcBef>
                <a:spcPts val="0"/>
              </a:spcBef>
              <a:spcAft>
                <a:spcPts val="0"/>
              </a:spcAft>
              <a:buNone/>
              <a:defRPr sz="800" b="0" i="0" u="none" strike="noStrike" cap="none">
                <a:solidFill>
                  <a:srgbClr val="888888"/>
                </a:solidFill>
                <a:latin typeface="Arial"/>
                <a:ea typeface="Arial"/>
                <a:cs typeface="Arial"/>
                <a:sym typeface="Arial"/>
              </a:defRPr>
            </a:lvl4pPr>
            <a:lvl5pPr marL="0" marR="0" lvl="4" indent="0" algn="r" rtl="0">
              <a:lnSpc>
                <a:spcPct val="100000"/>
              </a:lnSpc>
              <a:spcBef>
                <a:spcPts val="0"/>
              </a:spcBef>
              <a:spcAft>
                <a:spcPts val="0"/>
              </a:spcAft>
              <a:buNone/>
              <a:defRPr sz="800" b="0" i="0" u="none" strike="noStrike" cap="none">
                <a:solidFill>
                  <a:srgbClr val="888888"/>
                </a:solidFill>
                <a:latin typeface="Arial"/>
                <a:ea typeface="Arial"/>
                <a:cs typeface="Arial"/>
                <a:sym typeface="Arial"/>
              </a:defRPr>
            </a:lvl5pPr>
            <a:lvl6pPr marL="0" marR="0" lvl="5" indent="0" algn="r" rtl="0">
              <a:lnSpc>
                <a:spcPct val="100000"/>
              </a:lnSpc>
              <a:spcBef>
                <a:spcPts val="0"/>
              </a:spcBef>
              <a:spcAft>
                <a:spcPts val="0"/>
              </a:spcAft>
              <a:buNone/>
              <a:defRPr sz="800" b="0" i="0" u="none" strike="noStrike" cap="none">
                <a:solidFill>
                  <a:srgbClr val="888888"/>
                </a:solidFill>
                <a:latin typeface="Arial"/>
                <a:ea typeface="Arial"/>
                <a:cs typeface="Arial"/>
                <a:sym typeface="Arial"/>
              </a:defRPr>
            </a:lvl6pPr>
            <a:lvl7pPr marL="0" marR="0" lvl="6" indent="0" algn="r" rtl="0">
              <a:lnSpc>
                <a:spcPct val="100000"/>
              </a:lnSpc>
              <a:spcBef>
                <a:spcPts val="0"/>
              </a:spcBef>
              <a:spcAft>
                <a:spcPts val="0"/>
              </a:spcAft>
              <a:buNone/>
              <a:defRPr sz="800" b="0" i="0" u="none" strike="noStrike" cap="none">
                <a:solidFill>
                  <a:srgbClr val="888888"/>
                </a:solidFill>
                <a:latin typeface="Arial"/>
                <a:ea typeface="Arial"/>
                <a:cs typeface="Arial"/>
                <a:sym typeface="Arial"/>
              </a:defRPr>
            </a:lvl7pPr>
            <a:lvl8pPr marL="0" marR="0" lvl="7" indent="0" algn="r" rtl="0">
              <a:lnSpc>
                <a:spcPct val="100000"/>
              </a:lnSpc>
              <a:spcBef>
                <a:spcPts val="0"/>
              </a:spcBef>
              <a:spcAft>
                <a:spcPts val="0"/>
              </a:spcAft>
              <a:buNone/>
              <a:defRPr sz="800" b="0" i="0" u="none" strike="noStrike" cap="none">
                <a:solidFill>
                  <a:srgbClr val="888888"/>
                </a:solidFill>
                <a:latin typeface="Arial"/>
                <a:ea typeface="Arial"/>
                <a:cs typeface="Arial"/>
                <a:sym typeface="Arial"/>
              </a:defRPr>
            </a:lvl8pPr>
            <a:lvl9pPr marL="0" marR="0" lvl="8" indent="0" algn="r" rtl="0">
              <a:lnSpc>
                <a:spcPct val="100000"/>
              </a:lnSpc>
              <a:spcBef>
                <a:spcPts val="0"/>
              </a:spcBef>
              <a:spcAft>
                <a:spcPts val="0"/>
              </a:spcAft>
              <a:buNone/>
              <a:defRPr sz="8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 bg1="lt1" tx1="dk1" bg2="dk2" tx2="lt2" accent1="accent1" accent2="accent2" accent3="accent3" accent4="accent4" accent5="accent5" accent6="accent6" hlink="hlink" folHlink="folHlink"/>
  <p:sldLayoutIdLst>
    <p:sldLayoutId id="2147484713" r:id="rId1"/>
    <p:sldLayoutId id="2147484714" r:id="rId2"/>
    <p:sldLayoutId id="2147484715" r:id="rId3"/>
    <p:sldLayoutId id="2147484716" r:id="rId4"/>
    <p:sldLayoutId id="2147484717" r:id="rId5"/>
    <p:sldLayoutId id="2147484718" r:id="rId6"/>
    <p:sldLayoutId id="2147484719" r:id="rId7"/>
    <p:sldLayoutId id="2147484720" r:id="rId8"/>
    <p:sldLayoutId id="2147484721" r:id="rId9"/>
    <p:sldLayoutId id="2147484722" r:id="rId10"/>
    <p:sldLayoutId id="2147484723" r:id="rId11"/>
    <p:sldLayoutId id="2147484724" r:id="rId12"/>
    <p:sldLayoutId id="2147484725" r:id="rId13"/>
    <p:sldLayoutId id="2147484726" r:id="rId14"/>
    <p:sldLayoutId id="2147484727" r:id="rId15"/>
    <p:sldLayoutId id="2147484728" r:id="rId16"/>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615"/>
        <p:cNvGrpSpPr/>
        <p:nvPr/>
      </p:nvGrpSpPr>
      <p:grpSpPr>
        <a:xfrm>
          <a:off x="0" y="0"/>
          <a:ext cx="0" cy="0"/>
          <a:chOff x="0" y="0"/>
          <a:chExt cx="0" cy="0"/>
        </a:xfrm>
      </p:grpSpPr>
      <p:sp>
        <p:nvSpPr>
          <p:cNvPr id="10616" name="Google Shape;10616;p12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0617" name="Google Shape;10617;p124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0618" name="Google Shape;10618;p12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10619" name="Google Shape;10619;p12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SzPts val="1400"/>
              <a:buNone/>
              <a:defRPr sz="12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sldLayoutIdLst>
    <p:sldLayoutId id="2147484730" r:id="rId1"/>
    <p:sldLayoutId id="2147484731" r:id="rId2"/>
    <p:sldLayoutId id="2147484732" r:id="rId3"/>
    <p:sldLayoutId id="2147484733" r:id="rId4"/>
    <p:sldLayoutId id="2147484734" r:id="rId5"/>
    <p:sldLayoutId id="2147484735" r:id="rId6"/>
    <p:sldLayoutId id="2147484736" r:id="rId7"/>
    <p:sldLayoutId id="2147484737" r:id="rId8"/>
    <p:sldLayoutId id="2147484738" r:id="rId9"/>
    <p:sldLayoutId id="2147484739" r:id="rId10"/>
    <p:sldLayoutId id="2147484740" r:id="rId11"/>
    <p:sldLayoutId id="2147484741" r:id="rId12"/>
    <p:sldLayoutId id="2147484742" r:id="rId13"/>
    <p:sldLayoutId id="2147484743" r:id="rId14"/>
    <p:sldLayoutId id="2147484744" r:id="rId15"/>
    <p:sldLayoutId id="2147484745" r:id="rId16"/>
    <p:sldLayoutId id="2147484746" r:id="rId17"/>
    <p:sldLayoutId id="2147484747" r:id="rId18"/>
    <p:sldLayoutId id="2147484748" r:id="rId19"/>
    <p:sldLayoutId id="2147484749" r:id="rId20"/>
    <p:sldLayoutId id="2147484750" r:id="rId21"/>
    <p:sldLayoutId id="2147484751" r:id="rId22"/>
    <p:sldLayoutId id="2147484752" r:id="rId23"/>
    <p:sldLayoutId id="2147484753" r:id="rId24"/>
    <p:sldLayoutId id="2147484754" r:id="rId25"/>
    <p:sldLayoutId id="2147484755" r:id="rId26"/>
    <p:sldLayoutId id="2147484756" r:id="rId27"/>
    <p:sldLayoutId id="2147484757" r:id="rId28"/>
    <p:sldLayoutId id="2147484758" r:id="rId29"/>
    <p:sldLayoutId id="2147484759" r:id="rId30"/>
    <p:sldLayoutId id="2147484760" r:id="rId31"/>
    <p:sldLayoutId id="2147484761" r:id="rId32"/>
    <p:sldLayoutId id="2147484763" r:id="rId33"/>
    <p:sldLayoutId id="2147484764" r:id="rId34"/>
    <p:sldLayoutId id="2147484765" r:id="rId35"/>
    <p:sldLayoutId id="2147484766" r:id="rId36"/>
    <p:sldLayoutId id="2147484767" r:id="rId37"/>
    <p:sldLayoutId id="2147484768" r:id="rId38"/>
    <p:sldLayoutId id="2147484769" r:id="rId39"/>
    <p:sldLayoutId id="2147484770" r:id="rId40"/>
    <p:sldLayoutId id="2147484771" r:id="rId41"/>
    <p:sldLayoutId id="2147484772" r:id="rId42"/>
    <p:sldLayoutId id="2147484773" r:id="rId43"/>
    <p:sldLayoutId id="2147484774" r:id="rId44"/>
    <p:sldLayoutId id="2147484775" r:id="rId45"/>
    <p:sldLayoutId id="2147484776" r:id="rId46"/>
    <p:sldLayoutId id="2147484777" r:id="rId47"/>
    <p:sldLayoutId id="2147484778" r:id="rId48"/>
    <p:sldLayoutId id="2147484779" r:id="rId49"/>
    <p:sldLayoutId id="2147484780" r:id="rId50"/>
    <p:sldLayoutId id="2147484781" r:id="rId51"/>
    <p:sldLayoutId id="2147484782" r:id="rId52"/>
    <p:sldLayoutId id="2147484783" r:id="rId53"/>
    <p:sldLayoutId id="2147484784" r:id="rId54"/>
    <p:sldLayoutId id="2147484785" r:id="rId55"/>
    <p:sldLayoutId id="2147484786" r:id="rId56"/>
    <p:sldLayoutId id="2147484787" r:id="rId57"/>
    <p:sldLayoutId id="2147484788" r:id="rId58"/>
    <p:sldLayoutId id="2147484789" r:id="rId59"/>
    <p:sldLayoutId id="2147484790" r:id="rId60"/>
    <p:sldLayoutId id="2147484791" r:id="rId61"/>
    <p:sldLayoutId id="2147484792" r:id="rId62"/>
    <p:sldLayoutId id="2147484793" r:id="rId63"/>
    <p:sldLayoutId id="2147484794" r:id="rId64"/>
    <p:sldLayoutId id="2147484795" r:id="rId65"/>
    <p:sldLayoutId id="2147484796" r:id="rId66"/>
    <p:sldLayoutId id="2147484797" r:id="rId67"/>
    <p:sldLayoutId id="2147484798" r:id="rId68"/>
    <p:sldLayoutId id="2147484799" r:id="rId69"/>
    <p:sldLayoutId id="2147484800" r:id="rId70"/>
    <p:sldLayoutId id="2147484801" r:id="rId71"/>
    <p:sldLayoutId id="2147484802" r:id="rId72"/>
    <p:sldLayoutId id="2147484803" r:id="rId73"/>
    <p:sldLayoutId id="2147484804" r:id="rId74"/>
    <p:sldLayoutId id="2147484805" r:id="rId75"/>
    <p:sldLayoutId id="2147484806" r:id="rId76"/>
    <p:sldLayoutId id="2147484807" r:id="rId77"/>
    <p:sldLayoutId id="2147484808" r:id="rId78"/>
    <p:sldLayoutId id="2147484809" r:id="rId79"/>
    <p:sldLayoutId id="2147484810" r:id="rId80"/>
    <p:sldLayoutId id="2147484811" r:id="rId81"/>
    <p:sldLayoutId id="2147484812" r:id="rId82"/>
    <p:sldLayoutId id="2147484813" r:id="rId83"/>
    <p:sldLayoutId id="2147484814" r:id="rId84"/>
    <p:sldLayoutId id="2147484815" r:id="rId85"/>
    <p:sldLayoutId id="2147484816" r:id="rId86"/>
    <p:sldLayoutId id="2147484817" r:id="rId87"/>
    <p:sldLayoutId id="2147484818" r:id="rId88"/>
    <p:sldLayoutId id="2147484819" r:id="rId89"/>
    <p:sldLayoutId id="2147484820" r:id="rId90"/>
    <p:sldLayoutId id="2147484821" r:id="rId91"/>
    <p:sldLayoutId id="2147484822" r:id="rId92"/>
    <p:sldLayoutId id="2147484823" r:id="rId93"/>
    <p:sldLayoutId id="2147484824" r:id="rId94"/>
    <p:sldLayoutId id="2147484825" r:id="rId95"/>
    <p:sldLayoutId id="2147484826" r:id="rId96"/>
    <p:sldLayoutId id="2147484827" r:id="rId97"/>
    <p:sldLayoutId id="2147484828" r:id="rId98"/>
    <p:sldLayoutId id="2147484829" r:id="rId99"/>
    <p:sldLayoutId id="2147484830" r:id="rId100"/>
    <p:sldLayoutId id="2147484831" r:id="rId101"/>
    <p:sldLayoutId id="2147484832" r:id="rId102"/>
    <p:sldLayoutId id="2147484833" r:id="rId103"/>
    <p:sldLayoutId id="2147484834" r:id="rId104"/>
    <p:sldLayoutId id="2147484835" r:id="rId105"/>
    <p:sldLayoutId id="2147484836" r:id="rId106"/>
    <p:sldLayoutId id="2147484837" r:id="rId107"/>
    <p:sldLayoutId id="2147484838" r:id="rId108"/>
    <p:sldLayoutId id="2147484839" r:id="rId109"/>
    <p:sldLayoutId id="2147484840" r:id="rId110"/>
    <p:sldLayoutId id="2147484841" r:id="rId111"/>
    <p:sldLayoutId id="2147484842" r:id="rId112"/>
    <p:sldLayoutId id="2147484843" r:id="rId113"/>
    <p:sldLayoutId id="2147484844" r:id="rId114"/>
    <p:sldLayoutId id="2147484845" r:id="rId115"/>
    <p:sldLayoutId id="2147484846" r:id="rId116"/>
    <p:sldLayoutId id="2147484847" r:id="rId117"/>
    <p:sldLayoutId id="2147484848" r:id="rId118"/>
    <p:sldLayoutId id="2147484849" r:id="rId119"/>
    <p:sldLayoutId id="2147484850" r:id="rId120"/>
    <p:sldLayoutId id="2147484851" r:id="rId121"/>
    <p:sldLayoutId id="2147484852" r:id="rId122"/>
    <p:sldLayoutId id="2147484853" r:id="rId123"/>
    <p:sldLayoutId id="2147484854" r:id="rId124"/>
    <p:sldLayoutId id="2147484855" r:id="rId125"/>
    <p:sldLayoutId id="2147484856" r:id="rId126"/>
    <p:sldLayoutId id="2147484857" r:id="rId127"/>
    <p:sldLayoutId id="2147484858" r:id="rId128"/>
    <p:sldLayoutId id="2147484859" r:id="rId129"/>
    <p:sldLayoutId id="2147484860" r:id="rId130"/>
    <p:sldLayoutId id="2147484861" r:id="rId131"/>
    <p:sldLayoutId id="2147484862" r:id="rId132"/>
    <p:sldLayoutId id="2147484863" r:id="rId133"/>
    <p:sldLayoutId id="2147484864" r:id="rId134"/>
    <p:sldLayoutId id="2147484865" r:id="rId135"/>
    <p:sldLayoutId id="2147484866" r:id="rId136"/>
    <p:sldLayoutId id="2147484867" r:id="rId137"/>
    <p:sldLayoutId id="2147484868" r:id="rId138"/>
    <p:sldLayoutId id="2147484869" r:id="rId139"/>
    <p:sldLayoutId id="2147484870" r:id="rId140"/>
    <p:sldLayoutId id="2147484871" r:id="rId141"/>
    <p:sldLayoutId id="2147484872" r:id="rId142"/>
    <p:sldLayoutId id="2147484873" r:id="rId143"/>
    <p:sldLayoutId id="2147484874" r:id="rId144"/>
    <p:sldLayoutId id="2147484875" r:id="rId145"/>
    <p:sldLayoutId id="2147484876" r:id="rId146"/>
    <p:sldLayoutId id="2147484877" r:id="rId147"/>
    <p:sldLayoutId id="2147484878" r:id="rId148"/>
    <p:sldLayoutId id="2147484879" r:id="rId149"/>
    <p:sldLayoutId id="2147484880" r:id="rId150"/>
    <p:sldLayoutId id="2147484881" r:id="rId151"/>
    <p:sldLayoutId id="2147484882" r:id="rId152"/>
    <p:sldLayoutId id="2147484883" r:id="rId153"/>
    <p:sldLayoutId id="2147484884" r:id="rId154"/>
    <p:sldLayoutId id="2147484885" r:id="rId155"/>
    <p:sldLayoutId id="2147484886" r:id="rId156"/>
    <p:sldLayoutId id="2147484887" r:id="rId157"/>
    <p:sldLayoutId id="2147484888" r:id="rId158"/>
    <p:sldLayoutId id="2147484889" r:id="rId159"/>
    <p:sldLayoutId id="2147484890" r:id="rId160"/>
    <p:sldLayoutId id="2147484891" r:id="rId161"/>
    <p:sldLayoutId id="2147484892" r:id="rId162"/>
    <p:sldLayoutId id="2147484893" r:id="rId163"/>
    <p:sldLayoutId id="2147484894" r:id="rId164"/>
    <p:sldLayoutId id="2147484895" r:id="rId165"/>
    <p:sldLayoutId id="2147484896" r:id="rId166"/>
    <p:sldLayoutId id="2147484897" r:id="rId167"/>
    <p:sldLayoutId id="2147484898" r:id="rId168"/>
    <p:sldLayoutId id="2147484899" r:id="rId169"/>
    <p:sldLayoutId id="2147484900" r:id="rId170"/>
    <p:sldLayoutId id="2147484901" r:id="rId171"/>
    <p:sldLayoutId id="2147484902" r:id="rId172"/>
    <p:sldLayoutId id="2147484903" r:id="rId173"/>
    <p:sldLayoutId id="2147484904" r:id="rId174"/>
    <p:sldLayoutId id="2147484905" r:id="rId175"/>
    <p:sldLayoutId id="2147484906" r:id="rId176"/>
    <p:sldLayoutId id="2147484907" r:id="rId177"/>
    <p:sldLayoutId id="2147484908" r:id="rId178"/>
    <p:sldLayoutId id="2147484909" r:id="rId179"/>
    <p:sldLayoutId id="2147484910" r:id="rId180"/>
    <p:sldLayoutId id="2147484911" r:id="rId181"/>
    <p:sldLayoutId id="2147484912" r:id="rId182"/>
    <p:sldLayoutId id="2147484913" r:id="rId183"/>
    <p:sldLayoutId id="2147484914" r:id="rId184"/>
    <p:sldLayoutId id="2147484915" r:id="rId185"/>
    <p:sldLayoutId id="2147484916" r:id="rId186"/>
    <p:sldLayoutId id="2147484917" r:id="rId187"/>
    <p:sldLayoutId id="2147484918" r:id="rId188"/>
    <p:sldLayoutId id="2147484919" r:id="rId189"/>
    <p:sldLayoutId id="2147484920" r:id="rId190"/>
    <p:sldLayoutId id="2147484921" r:id="rId191"/>
    <p:sldLayoutId id="2147484922" r:id="rId192"/>
    <p:sldLayoutId id="2147484923" r:id="rId193"/>
    <p:sldLayoutId id="2147484924" r:id="rId194"/>
    <p:sldLayoutId id="2147484925" r:id="rId195"/>
    <p:sldLayoutId id="2147484926" r:id="rId196"/>
    <p:sldLayoutId id="2147484927" r:id="rId197"/>
    <p:sldLayoutId id="2147484928" r:id="rId198"/>
    <p:sldLayoutId id="2147484929" r:id="rId199"/>
    <p:sldLayoutId id="2147484930" r:id="rId200"/>
    <p:sldLayoutId id="2147484931" r:id="rId201"/>
    <p:sldLayoutId id="2147484932" r:id="rId202"/>
    <p:sldLayoutId id="2147484933" r:id="rId203"/>
    <p:sldLayoutId id="2147484934" r:id="rId204"/>
    <p:sldLayoutId id="2147484935" r:id="rId205"/>
    <p:sldLayoutId id="2147484936" r:id="rId206"/>
    <p:sldLayoutId id="2147484937" r:id="rId207"/>
    <p:sldLayoutId id="2147484938" r:id="rId208"/>
    <p:sldLayoutId id="2147484939" r:id="rId209"/>
    <p:sldLayoutId id="2147484940" r:id="rId210"/>
    <p:sldLayoutId id="2147484941" r:id="rId211"/>
    <p:sldLayoutId id="2147484942" r:id="rId212"/>
    <p:sldLayoutId id="2147484943" r:id="rId213"/>
    <p:sldLayoutId id="2147484944" r:id="rId214"/>
    <p:sldLayoutId id="2147484945" r:id="rId215"/>
    <p:sldLayoutId id="2147484946" r:id="rId216"/>
    <p:sldLayoutId id="2147484947" r:id="rId217"/>
    <p:sldLayoutId id="2147484948" r:id="rId218"/>
    <p:sldLayoutId id="2147484949" r:id="rId219"/>
    <p:sldLayoutId id="2147484950" r:id="rId220"/>
    <p:sldLayoutId id="2147484951" r:id="rId221"/>
    <p:sldLayoutId id="2147484952" r:id="rId222"/>
    <p:sldLayoutId id="2147484953" r:id="rId223"/>
    <p:sldLayoutId id="2147484954" r:id="rId224"/>
    <p:sldLayoutId id="2147484955" r:id="rId225"/>
    <p:sldLayoutId id="2147484956" r:id="rId226"/>
    <p:sldLayoutId id="2147484957" r:id="rId227"/>
    <p:sldLayoutId id="2147484958" r:id="rId228"/>
    <p:sldLayoutId id="2147484959" r:id="rId229"/>
    <p:sldLayoutId id="2147484960" r:id="rId230"/>
    <p:sldLayoutId id="2147484961" r:id="rId231"/>
    <p:sldLayoutId id="2147484962" r:id="rId232"/>
    <p:sldLayoutId id="2147484963" r:id="rId233"/>
    <p:sldLayoutId id="2147484964" r:id="rId234"/>
    <p:sldLayoutId id="2147484965" r:id="rId235"/>
    <p:sldLayoutId id="2147484966" r:id="rId236"/>
    <p:sldLayoutId id="2147484967" r:id="rId237"/>
    <p:sldLayoutId id="2147484968" r:id="rId238"/>
    <p:sldLayoutId id="2147484969" r:id="rId239"/>
    <p:sldLayoutId id="2147484970" r:id="rId240"/>
    <p:sldLayoutId id="2147484971" r:id="rId241"/>
    <p:sldLayoutId id="2147484972" r:id="rId242"/>
    <p:sldLayoutId id="2147484973" r:id="rId243"/>
    <p:sldLayoutId id="2147484974" r:id="rId244"/>
    <p:sldLayoutId id="2147484975" r:id="rId245"/>
    <p:sldLayoutId id="2147484976" r:id="rId246"/>
    <p:sldLayoutId id="2147484977" r:id="rId247"/>
    <p:sldLayoutId id="2147484978" r:id="rId248"/>
    <p:sldLayoutId id="2147484979" r:id="rId249"/>
    <p:sldLayoutId id="2147484980" r:id="rId250"/>
    <p:sldLayoutId id="2147484981" r:id="rId251"/>
    <p:sldLayoutId id="2147484982" r:id="rId252"/>
    <p:sldLayoutId id="2147484983" r:id="rId253"/>
    <p:sldLayoutId id="2147484984" r:id="rId254"/>
    <p:sldLayoutId id="2147484985" r:id="rId255"/>
    <p:sldLayoutId id="2147484986" r:id="rId256"/>
    <p:sldLayoutId id="2147484987" r:id="rId257"/>
    <p:sldLayoutId id="2147484988" r:id="rId258"/>
    <p:sldLayoutId id="2147484989" r:id="rId259"/>
    <p:sldLayoutId id="2147484990" r:id="rId260"/>
    <p:sldLayoutId id="2147484991" r:id="rId261"/>
    <p:sldLayoutId id="2147484992" r:id="rId262"/>
    <p:sldLayoutId id="2147484993" r:id="rId263"/>
    <p:sldLayoutId id="2147484994" r:id="rId264"/>
    <p:sldLayoutId id="2147484995" r:id="rId265"/>
    <p:sldLayoutId id="2147484996" r:id="rId266"/>
    <p:sldLayoutId id="2147484997" r:id="rId267"/>
    <p:sldLayoutId id="2147484998" r:id="rId268"/>
    <p:sldLayoutId id="2147484999" r:id="rId269"/>
    <p:sldLayoutId id="2147485000" r:id="rId270"/>
    <p:sldLayoutId id="2147485001" r:id="rId271"/>
    <p:sldLayoutId id="2147485002" r:id="rId272"/>
    <p:sldLayoutId id="2147485003" r:id="rId273"/>
    <p:sldLayoutId id="2147485004" r:id="rId274"/>
    <p:sldLayoutId id="2147485005" r:id="rId275"/>
    <p:sldLayoutId id="2147485006" r:id="rId276"/>
    <p:sldLayoutId id="2147485007" r:id="rId277"/>
    <p:sldLayoutId id="2147485008" r:id="rId278"/>
    <p:sldLayoutId id="2147485009" r:id="rId279"/>
    <p:sldLayoutId id="2147485010" r:id="rId280"/>
    <p:sldLayoutId id="2147485011" r:id="rId281"/>
    <p:sldLayoutId id="2147485012" r:id="rId282"/>
    <p:sldLayoutId id="2147485013" r:id="rId283"/>
    <p:sldLayoutId id="2147485014" r:id="rId284"/>
    <p:sldLayoutId id="2147485015" r:id="rId285"/>
    <p:sldLayoutId id="2147485016" r:id="rId286"/>
    <p:sldLayoutId id="2147485017" r:id="rId287"/>
    <p:sldLayoutId id="2147485018" r:id="rId288"/>
    <p:sldLayoutId id="2147485019" r:id="rId289"/>
    <p:sldLayoutId id="2147485020" r:id="rId290"/>
    <p:sldLayoutId id="2147485021" r:id="rId291"/>
    <p:sldLayoutId id="2147485022" r:id="rId292"/>
    <p:sldLayoutId id="2147485023" r:id="rId293"/>
    <p:sldLayoutId id="2147485024" r:id="rId294"/>
    <p:sldLayoutId id="2147485025" r:id="rId295"/>
    <p:sldLayoutId id="2147485026" r:id="rId296"/>
    <p:sldLayoutId id="2147485027" r:id="rId297"/>
    <p:sldLayoutId id="2147485028" r:id="rId298"/>
    <p:sldLayoutId id="2147485029" r:id="rId299"/>
    <p:sldLayoutId id="2147485030" r:id="rId300"/>
    <p:sldLayoutId id="2147485031" r:id="rId301"/>
    <p:sldLayoutId id="2147485032" r:id="rId302"/>
    <p:sldLayoutId id="2147485033" r:id="rId303"/>
    <p:sldLayoutId id="2147485034" r:id="rId304"/>
    <p:sldLayoutId id="2147485035" r:id="rId305"/>
    <p:sldLayoutId id="2147485036" r:id="rId306"/>
    <p:sldLayoutId id="2147485037" r:id="rId307"/>
    <p:sldLayoutId id="2147485038" r:id="rId308"/>
    <p:sldLayoutId id="2147485039" r:id="rId309"/>
    <p:sldLayoutId id="2147485040" r:id="rId310"/>
    <p:sldLayoutId id="2147485041" r:id="rId311"/>
    <p:sldLayoutId id="2147485042" r:id="rId312"/>
    <p:sldLayoutId id="2147485043" r:id="rId313"/>
    <p:sldLayoutId id="2147485044" r:id="rId314"/>
    <p:sldLayoutId id="2147485045" r:id="rId315"/>
    <p:sldLayoutId id="2147485046" r:id="rId316"/>
    <p:sldLayoutId id="2147485047" r:id="rId317"/>
    <p:sldLayoutId id="2147485048" r:id="rId318"/>
    <p:sldLayoutId id="2147485049" r:id="rId319"/>
    <p:sldLayoutId id="2147485050" r:id="rId320"/>
    <p:sldLayoutId id="2147485051" r:id="rId321"/>
    <p:sldLayoutId id="2147485052" r:id="rId322"/>
    <p:sldLayoutId id="2147485053" r:id="rId323"/>
    <p:sldLayoutId id="2147485054" r:id="rId324"/>
    <p:sldLayoutId id="2147485055" r:id="rId325"/>
    <p:sldLayoutId id="2147485056" r:id="rId326"/>
    <p:sldLayoutId id="2147485057" r:id="rId327"/>
    <p:sldLayoutId id="2147485058" r:id="rId328"/>
    <p:sldLayoutId id="2147485059" r:id="rId329"/>
    <p:sldLayoutId id="2147485060" r:id="rId330"/>
    <p:sldLayoutId id="2147485061" r:id="rId331"/>
    <p:sldLayoutId id="2147485062" r:id="rId332"/>
    <p:sldLayoutId id="2147485063" r:id="rId333"/>
    <p:sldLayoutId id="2147485064" r:id="rId334"/>
    <p:sldLayoutId id="2147485065" r:id="rId335"/>
    <p:sldLayoutId id="2147485066" r:id="rId336"/>
    <p:sldLayoutId id="2147485067" r:id="rId337"/>
    <p:sldLayoutId id="2147485068" r:id="rId338"/>
    <p:sldLayoutId id="2147485069" r:id="rId339"/>
    <p:sldLayoutId id="2147485070" r:id="rId340"/>
    <p:sldLayoutId id="2147485071" r:id="rId341"/>
    <p:sldLayoutId id="2147485072" r:id="rId342"/>
    <p:sldLayoutId id="2147485073" r:id="rId343"/>
    <p:sldLayoutId id="2147485074" r:id="rId344"/>
    <p:sldLayoutId id="2147485075" r:id="rId345"/>
    <p:sldLayoutId id="2147485076" r:id="rId346"/>
    <p:sldLayoutId id="2147485077" r:id="rId347"/>
    <p:sldLayoutId id="2147485078" r:id="rId348"/>
    <p:sldLayoutId id="2147485079" r:id="rId349"/>
    <p:sldLayoutId id="2147485080" r:id="rId350"/>
    <p:sldLayoutId id="2147485081" r:id="rId351"/>
    <p:sldLayoutId id="2147485082" r:id="rId352"/>
    <p:sldLayoutId id="2147485083" r:id="rId353"/>
    <p:sldLayoutId id="2147485084" r:id="rId354"/>
    <p:sldLayoutId id="2147485085" r:id="rId355"/>
    <p:sldLayoutId id="2147485086" r:id="rId356"/>
    <p:sldLayoutId id="2147485087" r:id="rId357"/>
    <p:sldLayoutId id="2147485088" r:id="rId358"/>
    <p:sldLayoutId id="2147485089" r:id="rId359"/>
    <p:sldLayoutId id="2147485090" r:id="rId360"/>
    <p:sldLayoutId id="2147485091" r:id="rId361"/>
    <p:sldLayoutId id="2147485092" r:id="rId362"/>
    <p:sldLayoutId id="2147485093" r:id="rId363"/>
    <p:sldLayoutId id="2147485094" r:id="rId364"/>
    <p:sldLayoutId id="2147485095" r:id="rId365"/>
    <p:sldLayoutId id="2147485096" r:id="rId366"/>
    <p:sldLayoutId id="2147485097" r:id="rId367"/>
    <p:sldLayoutId id="2147485098" r:id="rId368"/>
    <p:sldLayoutId id="2147485099" r:id="rId369"/>
    <p:sldLayoutId id="2147485100" r:id="rId370"/>
    <p:sldLayoutId id="2147485101" r:id="rId371"/>
    <p:sldLayoutId id="2147485102" r:id="rId372"/>
    <p:sldLayoutId id="2147485103" r:id="rId373"/>
    <p:sldLayoutId id="2147485104" r:id="rId374"/>
    <p:sldLayoutId id="2147485105" r:id="rId375"/>
    <p:sldLayoutId id="2147485106" r:id="rId376"/>
    <p:sldLayoutId id="2147485107" r:id="rId377"/>
    <p:sldLayoutId id="2147485108" r:id="rId378"/>
    <p:sldLayoutId id="2147485109" r:id="rId379"/>
    <p:sldLayoutId id="2147485110" r:id="rId380"/>
    <p:sldLayoutId id="2147485111" r:id="rId381"/>
    <p:sldLayoutId id="2147485112" r:id="rId382"/>
    <p:sldLayoutId id="2147485113" r:id="rId383"/>
    <p:sldLayoutId id="2147485114" r:id="rId384"/>
    <p:sldLayoutId id="2147485115" r:id="rId385"/>
    <p:sldLayoutId id="2147485116" r:id="rId386"/>
    <p:sldLayoutId id="2147485117" r:id="rId387"/>
    <p:sldLayoutId id="2147485118" r:id="rId388"/>
    <p:sldLayoutId id="2147485119" r:id="rId389"/>
    <p:sldLayoutId id="2147485120" r:id="rId390"/>
    <p:sldLayoutId id="2147485121" r:id="rId391"/>
    <p:sldLayoutId id="2147485122" r:id="rId392"/>
    <p:sldLayoutId id="2147485123" r:id="rId393"/>
    <p:sldLayoutId id="2147485124" r:id="rId394"/>
    <p:sldLayoutId id="2147485125" r:id="rId395"/>
    <p:sldLayoutId id="2147485126" r:id="rId396"/>
    <p:sldLayoutId id="2147485127" r:id="rId397"/>
    <p:sldLayoutId id="2147485128" r:id="rId398"/>
    <p:sldLayoutId id="2147485129" r:id="rId399"/>
    <p:sldLayoutId id="2147485130" r:id="rId400"/>
    <p:sldLayoutId id="2147485131" r:id="rId401"/>
    <p:sldLayoutId id="2147485132" r:id="rId402"/>
    <p:sldLayoutId id="2147485133" r:id="rId403"/>
    <p:sldLayoutId id="2147485134" r:id="rId404"/>
    <p:sldLayoutId id="2147485135" r:id="rId405"/>
    <p:sldLayoutId id="2147485136" r:id="rId406"/>
    <p:sldLayoutId id="2147485137" r:id="rId407"/>
    <p:sldLayoutId id="2147485138" r:id="rId408"/>
    <p:sldLayoutId id="2147485139" r:id="rId409"/>
    <p:sldLayoutId id="2147485140" r:id="rId410"/>
    <p:sldLayoutId id="2147485141" r:id="rId411"/>
    <p:sldLayoutId id="2147485142" r:id="rId412"/>
    <p:sldLayoutId id="2147485143" r:id="rId413"/>
    <p:sldLayoutId id="2147485144" r:id="rId414"/>
    <p:sldLayoutId id="2147485145" r:id="rId415"/>
    <p:sldLayoutId id="2147485146" r:id="rId416"/>
    <p:sldLayoutId id="2147485147" r:id="rId417"/>
    <p:sldLayoutId id="2147485148" r:id="rId418"/>
    <p:sldLayoutId id="2147485149" r:id="rId419"/>
    <p:sldLayoutId id="2147485150" r:id="rId420"/>
    <p:sldLayoutId id="2147485151" r:id="rId421"/>
    <p:sldLayoutId id="2147485152" r:id="rId422"/>
    <p:sldLayoutId id="2147485153" r:id="rId423"/>
    <p:sldLayoutId id="2147485154" r:id="rId424"/>
    <p:sldLayoutId id="2147485155" r:id="rId425"/>
    <p:sldLayoutId id="2147485156" r:id="rId426"/>
    <p:sldLayoutId id="2147485157" r:id="rId427"/>
    <p:sldLayoutId id="2147485158" r:id="rId428"/>
    <p:sldLayoutId id="2147485159" r:id="rId429"/>
    <p:sldLayoutId id="2147485160" r:id="rId430"/>
    <p:sldLayoutId id="2147485161" r:id="rId431"/>
    <p:sldLayoutId id="2147485162" r:id="rId432"/>
    <p:sldLayoutId id="2147485163" r:id="rId433"/>
    <p:sldLayoutId id="2147485164" r:id="rId434"/>
    <p:sldLayoutId id="2147485165" r:id="rId435"/>
    <p:sldLayoutId id="2147485166" r:id="rId436"/>
    <p:sldLayoutId id="2147485167" r:id="rId437"/>
    <p:sldLayoutId id="2147485168" r:id="rId438"/>
    <p:sldLayoutId id="2147485169" r:id="rId439"/>
    <p:sldLayoutId id="2147485170" r:id="rId440"/>
    <p:sldLayoutId id="2147485171" r:id="rId441"/>
    <p:sldLayoutId id="2147485172" r:id="rId442"/>
    <p:sldLayoutId id="2147485173" r:id="rId443"/>
    <p:sldLayoutId id="2147485174" r:id="rId444"/>
    <p:sldLayoutId id="2147485175" r:id="rId445"/>
    <p:sldLayoutId id="2147485176" r:id="rId446"/>
    <p:sldLayoutId id="2147485177" r:id="rId447"/>
    <p:sldLayoutId id="2147485178" r:id="rId448"/>
    <p:sldLayoutId id="2147485179" r:id="rId449"/>
    <p:sldLayoutId id="2147485180" r:id="rId450"/>
    <p:sldLayoutId id="2147485181" r:id="rId451"/>
    <p:sldLayoutId id="2147485182" r:id="rId452"/>
    <p:sldLayoutId id="2147485183" r:id="rId453"/>
    <p:sldLayoutId id="2147485184" r:id="rId454"/>
    <p:sldLayoutId id="2147485185" r:id="rId455"/>
    <p:sldLayoutId id="2147485186" r:id="rId456"/>
    <p:sldLayoutId id="2147485187" r:id="rId457"/>
    <p:sldLayoutId id="2147485188" r:id="rId458"/>
    <p:sldLayoutId id="2147485189" r:id="rId459"/>
    <p:sldLayoutId id="2147485190" r:id="rId460"/>
    <p:sldLayoutId id="2147485191" r:id="rId461"/>
    <p:sldLayoutId id="2147485192" r:id="rId462"/>
    <p:sldLayoutId id="2147485193" r:id="rId463"/>
    <p:sldLayoutId id="2147485194" r:id="rId464"/>
    <p:sldLayoutId id="2147485195" r:id="rId465"/>
    <p:sldLayoutId id="2147485196" r:id="rId466"/>
    <p:sldLayoutId id="2147485197" r:id="rId467"/>
    <p:sldLayoutId id="2147485198" r:id="rId468"/>
    <p:sldLayoutId id="2147485199" r:id="rId469"/>
    <p:sldLayoutId id="2147485200" r:id="rId470"/>
    <p:sldLayoutId id="2147485201" r:id="rId471"/>
    <p:sldLayoutId id="2147485202" r:id="rId472"/>
    <p:sldLayoutId id="2147485203" r:id="rId473"/>
    <p:sldLayoutId id="2147485204" r:id="rId474"/>
    <p:sldLayoutId id="2147485205" r:id="rId475"/>
    <p:sldLayoutId id="2147485206" r:id="rId476"/>
    <p:sldLayoutId id="2147485207" r:id="rId477"/>
    <p:sldLayoutId id="2147485208" r:id="rId478"/>
    <p:sldLayoutId id="2147485209" r:id="rId479"/>
    <p:sldLayoutId id="2147485210" r:id="rId480"/>
    <p:sldLayoutId id="2147485211" r:id="rId481"/>
    <p:sldLayoutId id="2147485212" r:id="rId482"/>
    <p:sldLayoutId id="2147485213" r:id="rId483"/>
    <p:sldLayoutId id="2147485214" r:id="rId484"/>
    <p:sldLayoutId id="2147485215" r:id="rId485"/>
    <p:sldLayoutId id="2147485216" r:id="rId486"/>
    <p:sldLayoutId id="2147485217" r:id="rId487"/>
    <p:sldLayoutId id="2147485218" r:id="rId488"/>
    <p:sldLayoutId id="2147485219" r:id="rId489"/>
    <p:sldLayoutId id="2147485220" r:id="rId490"/>
    <p:sldLayoutId id="2147485221" r:id="rId491"/>
    <p:sldLayoutId id="2147485222" r:id="rId492"/>
    <p:sldLayoutId id="2147485223" r:id="rId493"/>
    <p:sldLayoutId id="2147485224" r:id="rId494"/>
    <p:sldLayoutId id="2147485225" r:id="rId495"/>
    <p:sldLayoutId id="2147485226" r:id="rId496"/>
    <p:sldLayoutId id="2147485227" r:id="rId497"/>
    <p:sldLayoutId id="2147485228" r:id="rId498"/>
    <p:sldLayoutId id="2147485229" r:id="rId499"/>
    <p:sldLayoutId id="2147485230" r:id="rId500"/>
    <p:sldLayoutId id="2147485231" r:id="rId501"/>
    <p:sldLayoutId id="2147485232" r:id="rId502"/>
    <p:sldLayoutId id="2147485233" r:id="rId503"/>
    <p:sldLayoutId id="2147485234" r:id="rId504"/>
    <p:sldLayoutId id="2147485235" r:id="rId505"/>
    <p:sldLayoutId id="2147485236" r:id="rId506"/>
    <p:sldLayoutId id="2147485237" r:id="rId507"/>
    <p:sldLayoutId id="2147485238" r:id="rId508"/>
    <p:sldLayoutId id="2147485239" r:id="rId509"/>
    <p:sldLayoutId id="2147485240" r:id="rId510"/>
    <p:sldLayoutId id="2147485241" r:id="rId511"/>
    <p:sldLayoutId id="2147485242" r:id="rId512"/>
    <p:sldLayoutId id="2147485243" r:id="rId513"/>
    <p:sldLayoutId id="2147485244" r:id="rId514"/>
    <p:sldLayoutId id="2147485245" r:id="rId515"/>
    <p:sldLayoutId id="2147485246" r:id="rId516"/>
    <p:sldLayoutId id="2147485247" r:id="rId517"/>
    <p:sldLayoutId id="2147485248" r:id="rId518"/>
    <p:sldLayoutId id="2147485249" r:id="rId519"/>
    <p:sldLayoutId id="2147485250" r:id="rId520"/>
    <p:sldLayoutId id="2147485251" r:id="rId521"/>
    <p:sldLayoutId id="2147485252" r:id="rId522"/>
    <p:sldLayoutId id="2147485253" r:id="rId523"/>
    <p:sldLayoutId id="2147485254" r:id="rId524"/>
    <p:sldLayoutId id="2147485255" r:id="rId525"/>
    <p:sldLayoutId id="2147485256" r:id="rId526"/>
    <p:sldLayoutId id="2147485257" r:id="rId527"/>
    <p:sldLayoutId id="2147485258" r:id="rId528"/>
    <p:sldLayoutId id="2147485259" r:id="rId529"/>
    <p:sldLayoutId id="2147485260" r:id="rId530"/>
    <p:sldLayoutId id="2147485261" r:id="rId531"/>
    <p:sldLayoutId id="2147485262" r:id="rId532"/>
    <p:sldLayoutId id="2147485263" r:id="rId533"/>
    <p:sldLayoutId id="2147485264" r:id="rId534"/>
    <p:sldLayoutId id="2147485265" r:id="rId535"/>
    <p:sldLayoutId id="2147485266" r:id="rId536"/>
    <p:sldLayoutId id="2147485267" r:id="rId537"/>
    <p:sldLayoutId id="2147485268" r:id="rId538"/>
    <p:sldLayoutId id="2147485269" r:id="rId539"/>
    <p:sldLayoutId id="2147485270" r:id="rId540"/>
    <p:sldLayoutId id="2147485271" r:id="rId541"/>
    <p:sldLayoutId id="2147485272" r:id="rId542"/>
    <p:sldLayoutId id="2147485273" r:id="rId543"/>
    <p:sldLayoutId id="2147485274" r:id="rId544"/>
    <p:sldLayoutId id="2147485275" r:id="rId545"/>
    <p:sldLayoutId id="2147485276" r:id="rId546"/>
    <p:sldLayoutId id="2147485277" r:id="rId547"/>
    <p:sldLayoutId id="2147485278" r:id="rId548"/>
    <p:sldLayoutId id="2147485279" r:id="rId549"/>
    <p:sldLayoutId id="2147485280" r:id="rId550"/>
    <p:sldLayoutId id="2147485281" r:id="rId551"/>
    <p:sldLayoutId id="2147485282" r:id="rId552"/>
    <p:sldLayoutId id="2147485283" r:id="rId553"/>
    <p:sldLayoutId id="2147485284" r:id="rId554"/>
    <p:sldLayoutId id="2147485285" r:id="rId555"/>
    <p:sldLayoutId id="2147485286" r:id="rId556"/>
    <p:sldLayoutId id="2147485287" r:id="rId557"/>
    <p:sldLayoutId id="2147485288" r:id="rId558"/>
    <p:sldLayoutId id="2147485289" r:id="rId559"/>
    <p:sldLayoutId id="2147485290" r:id="rId560"/>
    <p:sldLayoutId id="2147485291" r:id="rId561"/>
    <p:sldLayoutId id="2147485292" r:id="rId562"/>
    <p:sldLayoutId id="2147485293" r:id="rId563"/>
    <p:sldLayoutId id="2147485294" r:id="rId564"/>
    <p:sldLayoutId id="2147485295" r:id="rId565"/>
    <p:sldLayoutId id="2147485296" r:id="rId566"/>
    <p:sldLayoutId id="2147485297" r:id="rId567"/>
    <p:sldLayoutId id="2147485298" r:id="rId568"/>
    <p:sldLayoutId id="2147485299" r:id="rId569"/>
    <p:sldLayoutId id="2147485300" r:id="rId570"/>
    <p:sldLayoutId id="2147485301" r:id="rId571"/>
    <p:sldLayoutId id="2147485302" r:id="rId572"/>
    <p:sldLayoutId id="2147485303" r:id="rId573"/>
    <p:sldLayoutId id="2147485304" r:id="rId574"/>
    <p:sldLayoutId id="2147485305" r:id="rId575"/>
    <p:sldLayoutId id="2147485306" r:id="rId576"/>
    <p:sldLayoutId id="2147485307" r:id="rId577"/>
    <p:sldLayoutId id="2147485308" r:id="rId578"/>
    <p:sldLayoutId id="2147485309" r:id="rId579"/>
    <p:sldLayoutId id="2147485310" r:id="rId580"/>
    <p:sldLayoutId id="2147485311" r:id="rId581"/>
    <p:sldLayoutId id="2147485312" r:id="rId582"/>
    <p:sldLayoutId id="2147485313" r:id="rId583"/>
    <p:sldLayoutId id="2147485314" r:id="rId584"/>
    <p:sldLayoutId id="2147485315" r:id="rId585"/>
    <p:sldLayoutId id="2147485316" r:id="rId586"/>
    <p:sldLayoutId id="2147485317" r:id="rId587"/>
    <p:sldLayoutId id="2147485318" r:id="rId588"/>
    <p:sldLayoutId id="2147485319" r:id="rId589"/>
    <p:sldLayoutId id="2147485320" r:id="rId590"/>
    <p:sldLayoutId id="2147485321" r:id="rId591"/>
    <p:sldLayoutId id="2147485322" r:id="rId592"/>
    <p:sldLayoutId id="2147485323" r:id="rId593"/>
    <p:sldLayoutId id="2147485324" r:id="rId594"/>
    <p:sldLayoutId id="2147485325" r:id="rId595"/>
    <p:sldLayoutId id="2147485326" r:id="rId596"/>
    <p:sldLayoutId id="2147485327" r:id="rId597"/>
    <p:sldLayoutId id="2147485328" r:id="rId598"/>
    <p:sldLayoutId id="2147485329" r:id="rId599"/>
    <p:sldLayoutId id="2147485330" r:id="rId600"/>
    <p:sldLayoutId id="2147485331" r:id="rId601"/>
    <p:sldLayoutId id="2147485332" r:id="rId602"/>
    <p:sldLayoutId id="2147485333" r:id="rId603"/>
    <p:sldLayoutId id="2147485334" r:id="rId604"/>
    <p:sldLayoutId id="2147485335" r:id="rId605"/>
    <p:sldLayoutId id="2147485336" r:id="rId606"/>
    <p:sldLayoutId id="2147485337" r:id="rId607"/>
    <p:sldLayoutId id="2147485338" r:id="rId608"/>
    <p:sldLayoutId id="2147485339" r:id="rId609"/>
    <p:sldLayoutId id="2147485340" r:id="rId610"/>
    <p:sldLayoutId id="2147485341" r:id="rId611"/>
    <p:sldLayoutId id="2147485342" r:id="rId612"/>
    <p:sldLayoutId id="2147485343" r:id="rId613"/>
    <p:sldLayoutId id="2147485344" r:id="rId614"/>
    <p:sldLayoutId id="2147485345" r:id="rId615"/>
    <p:sldLayoutId id="2147485346" r:id="rId616"/>
    <p:sldLayoutId id="2147485347" r:id="rId617"/>
    <p:sldLayoutId id="2147485348" r:id="rId618"/>
    <p:sldLayoutId id="2147485349" r:id="rId619"/>
    <p:sldLayoutId id="2147485350" r:id="rId620"/>
    <p:sldLayoutId id="2147485351" r:id="rId621"/>
    <p:sldLayoutId id="2147485352" r:id="rId622"/>
    <p:sldLayoutId id="2147485353" r:id="rId623"/>
    <p:sldLayoutId id="2147485354" r:id="rId624"/>
    <p:sldLayoutId id="2147485355" r:id="rId625"/>
    <p:sldLayoutId id="2147485356" r:id="rId626"/>
    <p:sldLayoutId id="2147485357" r:id="rId627"/>
    <p:sldLayoutId id="2147485358" r:id="rId628"/>
    <p:sldLayoutId id="2147485359" r:id="rId629"/>
    <p:sldLayoutId id="2147485360" r:id="rId630"/>
    <p:sldLayoutId id="2147485361" r:id="rId631"/>
    <p:sldLayoutId id="2147485362" r:id="rId632"/>
    <p:sldLayoutId id="2147485363" r:id="rId633"/>
    <p:sldLayoutId id="2147485364" r:id="rId634"/>
    <p:sldLayoutId id="2147485365" r:id="rId635"/>
    <p:sldLayoutId id="2147485366" r:id="rId636"/>
    <p:sldLayoutId id="2147485367" r:id="rId637"/>
    <p:sldLayoutId id="2147485368" r:id="rId638"/>
    <p:sldLayoutId id="2147485369" r:id="rId639"/>
    <p:sldLayoutId id="2147485370" r:id="rId640"/>
    <p:sldLayoutId id="2147485371" r:id="rId641"/>
    <p:sldLayoutId id="2147485372" r:id="rId642"/>
    <p:sldLayoutId id="2147485373" r:id="rId643"/>
    <p:sldLayoutId id="2147485374" r:id="rId644"/>
    <p:sldLayoutId id="2147485375" r:id="rId645"/>
    <p:sldLayoutId id="2147485376" r:id="rId646"/>
    <p:sldLayoutId id="2147485377" r:id="rId647"/>
    <p:sldLayoutId id="2147485378" r:id="rId648"/>
    <p:sldLayoutId id="2147485379" r:id="rId649"/>
    <p:sldLayoutId id="2147485380" r:id="rId650"/>
    <p:sldLayoutId id="2147485381" r:id="rId651"/>
    <p:sldLayoutId id="2147485382" r:id="rId652"/>
    <p:sldLayoutId id="2147485383" r:id="rId653"/>
    <p:sldLayoutId id="2147485384" r:id="rId654"/>
    <p:sldLayoutId id="2147485385" r:id="rId655"/>
    <p:sldLayoutId id="2147485386" r:id="rId656"/>
    <p:sldLayoutId id="2147485387" r:id="rId657"/>
    <p:sldLayoutId id="2147485388" r:id="rId658"/>
    <p:sldLayoutId id="2147485389" r:id="rId659"/>
    <p:sldLayoutId id="2147485390" r:id="rId660"/>
    <p:sldLayoutId id="2147485391" r:id="rId661"/>
    <p:sldLayoutId id="2147485392" r:id="rId662"/>
    <p:sldLayoutId id="2147485393" r:id="rId663"/>
    <p:sldLayoutId id="2147485394" r:id="rId664"/>
    <p:sldLayoutId id="2147485395" r:id="rId665"/>
    <p:sldLayoutId id="2147485396" r:id="rId666"/>
    <p:sldLayoutId id="2147485397" r:id="rId667"/>
    <p:sldLayoutId id="2147485398" r:id="rId668"/>
    <p:sldLayoutId id="2147485399" r:id="rId669"/>
    <p:sldLayoutId id="2147485400" r:id="rId670"/>
    <p:sldLayoutId id="2147485401" r:id="rId671"/>
    <p:sldLayoutId id="2147485402" r:id="rId672"/>
    <p:sldLayoutId id="2147485403" r:id="rId673"/>
    <p:sldLayoutId id="2147485404" r:id="rId674"/>
    <p:sldLayoutId id="2147485405" r:id="rId675"/>
    <p:sldLayoutId id="2147485406" r:id="rId676"/>
    <p:sldLayoutId id="2147485407" r:id="rId677"/>
    <p:sldLayoutId id="2147485408" r:id="rId678"/>
    <p:sldLayoutId id="2147485409" r:id="rId679"/>
    <p:sldLayoutId id="2147485410" r:id="rId680"/>
    <p:sldLayoutId id="2147485411" r:id="rId681"/>
    <p:sldLayoutId id="2147485412" r:id="rId682"/>
    <p:sldLayoutId id="2147485413" r:id="rId683"/>
    <p:sldLayoutId id="2147485414" r:id="rId684"/>
    <p:sldLayoutId id="2147485415" r:id="rId685"/>
    <p:sldLayoutId id="2147485416" r:id="rId686"/>
    <p:sldLayoutId id="2147485417" r:id="rId687"/>
    <p:sldLayoutId id="2147485418" r:id="rId688"/>
    <p:sldLayoutId id="2147485419" r:id="rId689"/>
    <p:sldLayoutId id="2147485420" r:id="rId690"/>
    <p:sldLayoutId id="2147485421" r:id="rId691"/>
    <p:sldLayoutId id="2147485422" r:id="rId692"/>
    <p:sldLayoutId id="2147485423" r:id="rId693"/>
    <p:sldLayoutId id="2147485424" r:id="rId694"/>
    <p:sldLayoutId id="2147485425" r:id="rId695"/>
    <p:sldLayoutId id="2147485426" r:id="rId696"/>
    <p:sldLayoutId id="2147485427" r:id="rId697"/>
    <p:sldLayoutId id="2147485428" r:id="rId698"/>
    <p:sldLayoutId id="2147485429" r:id="rId699"/>
    <p:sldLayoutId id="2147485430" r:id="rId700"/>
    <p:sldLayoutId id="2147485431" r:id="rId701"/>
    <p:sldLayoutId id="2147485432" r:id="rId702"/>
    <p:sldLayoutId id="2147485433" r:id="rId703"/>
    <p:sldLayoutId id="2147485434" r:id="rId704"/>
    <p:sldLayoutId id="2147485435" r:id="rId705"/>
    <p:sldLayoutId id="2147485436" r:id="rId706"/>
    <p:sldLayoutId id="2147485437" r:id="rId707"/>
    <p:sldLayoutId id="2147485438" r:id="rId708"/>
    <p:sldLayoutId id="2147485439" r:id="rId709"/>
    <p:sldLayoutId id="2147485440" r:id="rId710"/>
    <p:sldLayoutId id="2147485441" r:id="rId711"/>
    <p:sldLayoutId id="2147485442" r:id="rId712"/>
    <p:sldLayoutId id="2147485443" r:id="rId713"/>
    <p:sldLayoutId id="2147485444" r:id="rId714"/>
    <p:sldLayoutId id="2147485445" r:id="rId715"/>
    <p:sldLayoutId id="2147485446" r:id="rId716"/>
    <p:sldLayoutId id="2147485447" r:id="rId717"/>
    <p:sldLayoutId id="2147485448" r:id="rId718"/>
    <p:sldLayoutId id="2147485449" r:id="rId719"/>
    <p:sldLayoutId id="2147485450" r:id="rId720"/>
    <p:sldLayoutId id="2147485451" r:id="rId721"/>
    <p:sldLayoutId id="2147485452" r:id="rId722"/>
    <p:sldLayoutId id="2147485453" r:id="rId723"/>
    <p:sldLayoutId id="2147485454" r:id="rId724"/>
    <p:sldLayoutId id="2147485455" r:id="rId725"/>
    <p:sldLayoutId id="2147485456" r:id="rId726"/>
    <p:sldLayoutId id="2147485457" r:id="rId727"/>
    <p:sldLayoutId id="2147485458" r:id="rId728"/>
    <p:sldLayoutId id="2147485459" r:id="rId729"/>
    <p:sldLayoutId id="2147485460" r:id="rId730"/>
    <p:sldLayoutId id="2147485461" r:id="rId731"/>
    <p:sldLayoutId id="2147485462" r:id="rId732"/>
    <p:sldLayoutId id="2147485463" r:id="rId733"/>
    <p:sldLayoutId id="2147485464" r:id="rId734"/>
    <p:sldLayoutId id="2147485465" r:id="rId735"/>
    <p:sldLayoutId id="2147485466" r:id="rId736"/>
    <p:sldLayoutId id="2147485467" r:id="rId737"/>
    <p:sldLayoutId id="2147485468" r:id="rId738"/>
    <p:sldLayoutId id="2147485469" r:id="rId739"/>
    <p:sldLayoutId id="2147485470" r:id="rId740"/>
    <p:sldLayoutId id="2147485471" r:id="rId741"/>
    <p:sldLayoutId id="2147485472" r:id="rId742"/>
    <p:sldLayoutId id="2147485473" r:id="rId743"/>
    <p:sldLayoutId id="2147485474" r:id="rId744"/>
    <p:sldLayoutId id="2147485475" r:id="rId745"/>
    <p:sldLayoutId id="2147485476" r:id="rId746"/>
    <p:sldLayoutId id="2147485477" r:id="rId747"/>
    <p:sldLayoutId id="2147485478" r:id="rId748"/>
    <p:sldLayoutId id="2147485479" r:id="rId749"/>
    <p:sldLayoutId id="2147485480" r:id="rId750"/>
    <p:sldLayoutId id="2147485481" r:id="rId751"/>
    <p:sldLayoutId id="2147485482" r:id="rId752"/>
    <p:sldLayoutId id="2147485483" r:id="rId753"/>
    <p:sldLayoutId id="2147485484" r:id="rId754"/>
    <p:sldLayoutId id="2147485485" r:id="rId755"/>
    <p:sldLayoutId id="2147485486" r:id="rId756"/>
    <p:sldLayoutId id="2147485487" r:id="rId757"/>
    <p:sldLayoutId id="2147485488" r:id="rId758"/>
    <p:sldLayoutId id="2147485489" r:id="rId759"/>
    <p:sldLayoutId id="2147485490" r:id="rId760"/>
    <p:sldLayoutId id="2147485491" r:id="rId761"/>
    <p:sldLayoutId id="2147485492" r:id="rId762"/>
    <p:sldLayoutId id="2147485493" r:id="rId763"/>
    <p:sldLayoutId id="2147485494" r:id="rId764"/>
    <p:sldLayoutId id="2147485495" r:id="rId765"/>
    <p:sldLayoutId id="2147485496" r:id="rId766"/>
    <p:sldLayoutId id="2147485497" r:id="rId767"/>
    <p:sldLayoutId id="2147485498" r:id="rId768"/>
    <p:sldLayoutId id="2147485499" r:id="rId769"/>
    <p:sldLayoutId id="2147485500" r:id="rId770"/>
    <p:sldLayoutId id="2147485501" r:id="rId771"/>
    <p:sldLayoutId id="2147485502" r:id="rId772"/>
    <p:sldLayoutId id="2147485503" r:id="rId773"/>
    <p:sldLayoutId id="2147485504" r:id="rId774"/>
    <p:sldLayoutId id="2147485505" r:id="rId775"/>
    <p:sldLayoutId id="2147485506" r:id="rId776"/>
    <p:sldLayoutId id="2147485507" r:id="rId777"/>
    <p:sldLayoutId id="2147485508" r:id="rId778"/>
    <p:sldLayoutId id="2147485509" r:id="rId779"/>
    <p:sldLayoutId id="2147485510" r:id="rId780"/>
    <p:sldLayoutId id="2147485511" r:id="rId781"/>
    <p:sldLayoutId id="2147485512" r:id="rId782"/>
    <p:sldLayoutId id="2147485513" r:id="rId783"/>
    <p:sldLayoutId id="2147485514" r:id="rId784"/>
    <p:sldLayoutId id="2147485515" r:id="rId785"/>
    <p:sldLayoutId id="2147485516" r:id="rId786"/>
    <p:sldLayoutId id="2147485517" r:id="rId787"/>
    <p:sldLayoutId id="2147485518" r:id="rId788"/>
    <p:sldLayoutId id="2147485519" r:id="rId789"/>
    <p:sldLayoutId id="2147485520" r:id="rId790"/>
    <p:sldLayoutId id="2147485521" r:id="rId791"/>
    <p:sldLayoutId id="2147485522" r:id="rId792"/>
    <p:sldLayoutId id="2147485523" r:id="rId793"/>
    <p:sldLayoutId id="2147485524" r:id="rId794"/>
    <p:sldLayoutId id="2147485525" r:id="rId795"/>
    <p:sldLayoutId id="2147485526" r:id="rId796"/>
    <p:sldLayoutId id="2147485527" r:id="rId797"/>
    <p:sldLayoutId id="2147485528" r:id="rId798"/>
    <p:sldLayoutId id="2147485529" r:id="rId799"/>
    <p:sldLayoutId id="2147485530" r:id="rId800"/>
    <p:sldLayoutId id="2147485531" r:id="rId801"/>
    <p:sldLayoutId id="2147485532" r:id="rId802"/>
    <p:sldLayoutId id="2147485533" r:id="rId803"/>
    <p:sldLayoutId id="2147485534" r:id="rId804"/>
    <p:sldLayoutId id="2147485535" r:id="rId805"/>
    <p:sldLayoutId id="2147485536" r:id="rId806"/>
    <p:sldLayoutId id="2147485537" r:id="rId807"/>
    <p:sldLayoutId id="2147485538" r:id="rId808"/>
    <p:sldLayoutId id="2147485539" r:id="rId809"/>
    <p:sldLayoutId id="2147485540" r:id="rId810"/>
    <p:sldLayoutId id="2147485541" r:id="rId811"/>
    <p:sldLayoutId id="2147485542" r:id="rId812"/>
    <p:sldLayoutId id="2147485543" r:id="rId813"/>
    <p:sldLayoutId id="2147485544" r:id="rId814"/>
    <p:sldLayoutId id="2147485545" r:id="rId815"/>
    <p:sldLayoutId id="2147485546" r:id="rId816"/>
    <p:sldLayoutId id="2147485547" r:id="rId817"/>
    <p:sldLayoutId id="2147485548" r:id="rId818"/>
    <p:sldLayoutId id="2147485549" r:id="rId819"/>
    <p:sldLayoutId id="2147485550" r:id="rId820"/>
    <p:sldLayoutId id="2147485551" r:id="rId821"/>
    <p:sldLayoutId id="2147485552" r:id="rId822"/>
    <p:sldLayoutId id="2147485553" r:id="rId823"/>
    <p:sldLayoutId id="2147485554" r:id="rId824"/>
    <p:sldLayoutId id="2147485555" r:id="rId825"/>
    <p:sldLayoutId id="2147485556" r:id="rId826"/>
    <p:sldLayoutId id="2147485557" r:id="rId827"/>
    <p:sldLayoutId id="2147485558" r:id="rId828"/>
    <p:sldLayoutId id="2147485559" r:id="rId829"/>
    <p:sldLayoutId id="2147485560" r:id="rId830"/>
    <p:sldLayoutId id="2147485561" r:id="rId831"/>
    <p:sldLayoutId id="2147485562" r:id="rId832"/>
    <p:sldLayoutId id="2147485563" r:id="rId833"/>
    <p:sldLayoutId id="2147485564" r:id="rId834"/>
    <p:sldLayoutId id="2147485565" r:id="rId835"/>
    <p:sldLayoutId id="2147485566" r:id="rId836"/>
    <p:sldLayoutId id="2147485567" r:id="rId837"/>
    <p:sldLayoutId id="2147485568" r:id="rId838"/>
    <p:sldLayoutId id="2147485569" r:id="rId839"/>
    <p:sldLayoutId id="2147485570" r:id="rId840"/>
    <p:sldLayoutId id="2147485571" r:id="rId841"/>
    <p:sldLayoutId id="2147485572" r:id="rId842"/>
    <p:sldLayoutId id="2147485573" r:id="rId843"/>
    <p:sldLayoutId id="2147485574" r:id="rId844"/>
    <p:sldLayoutId id="2147485575" r:id="rId845"/>
    <p:sldLayoutId id="2147485576" r:id="rId846"/>
    <p:sldLayoutId id="2147485577" r:id="rId847"/>
    <p:sldLayoutId id="2147485578" r:id="rId848"/>
    <p:sldLayoutId id="2147485579" r:id="rId849"/>
    <p:sldLayoutId id="2147485580" r:id="rId850"/>
    <p:sldLayoutId id="2147485581" r:id="rId851"/>
    <p:sldLayoutId id="2147485582" r:id="rId852"/>
    <p:sldLayoutId id="2147485583" r:id="rId853"/>
    <p:sldLayoutId id="2147485584" r:id="rId854"/>
    <p:sldLayoutId id="2147485585" r:id="rId855"/>
    <p:sldLayoutId id="2147485586" r:id="rId856"/>
    <p:sldLayoutId id="2147485587" r:id="rId857"/>
    <p:sldLayoutId id="2147485588" r:id="rId858"/>
    <p:sldLayoutId id="2147485589" r:id="rId859"/>
    <p:sldLayoutId id="2147485590" r:id="rId860"/>
    <p:sldLayoutId id="2147485591" r:id="rId861"/>
    <p:sldLayoutId id="2147485592" r:id="rId862"/>
    <p:sldLayoutId id="2147485593" r:id="rId863"/>
    <p:sldLayoutId id="2147485594" r:id="rId864"/>
    <p:sldLayoutId id="2147485595" r:id="rId865"/>
    <p:sldLayoutId id="2147485596" r:id="rId866"/>
    <p:sldLayoutId id="2147485597" r:id="rId867"/>
    <p:sldLayoutId id="2147485598" r:id="rId868"/>
    <p:sldLayoutId id="2147485599" r:id="rId869"/>
    <p:sldLayoutId id="2147485600" r:id="rId870"/>
    <p:sldLayoutId id="2147485601" r:id="rId871"/>
    <p:sldLayoutId id="2147485602" r:id="rId872"/>
    <p:sldLayoutId id="2147485603" r:id="rId873"/>
    <p:sldLayoutId id="2147485604" r:id="rId874"/>
    <p:sldLayoutId id="2147485605" r:id="rId875"/>
    <p:sldLayoutId id="2147485606" r:id="rId876"/>
    <p:sldLayoutId id="2147485607" r:id="rId877"/>
    <p:sldLayoutId id="2147485608" r:id="rId878"/>
    <p:sldLayoutId id="2147485609" r:id="rId879"/>
    <p:sldLayoutId id="2147485610" r:id="rId880"/>
    <p:sldLayoutId id="2147485611" r:id="rId881"/>
    <p:sldLayoutId id="2147485612" r:id="rId882"/>
    <p:sldLayoutId id="2147485613" r:id="rId883"/>
    <p:sldLayoutId id="2147485614" r:id="rId884"/>
    <p:sldLayoutId id="2147485615" r:id="rId885"/>
    <p:sldLayoutId id="2147485616" r:id="rId886"/>
    <p:sldLayoutId id="2147485617" r:id="rId887"/>
    <p:sldLayoutId id="2147485618" r:id="rId888"/>
    <p:sldLayoutId id="2147485619" r:id="rId889"/>
    <p:sldLayoutId id="2147485620" r:id="rId890"/>
    <p:sldLayoutId id="2147485621" r:id="rId891"/>
    <p:sldLayoutId id="2147485622" r:id="rId892"/>
    <p:sldLayoutId id="2147485623" r:id="rId893"/>
    <p:sldLayoutId id="2147485624" r:id="rId894"/>
    <p:sldLayoutId id="2147485625" r:id="rId895"/>
    <p:sldLayoutId id="2147485626" r:id="rId896"/>
    <p:sldLayoutId id="2147485627" r:id="rId897"/>
    <p:sldLayoutId id="2147485628" r:id="rId898"/>
    <p:sldLayoutId id="2147485629" r:id="rId899"/>
    <p:sldLayoutId id="2147485630" r:id="rId900"/>
    <p:sldLayoutId id="2147485631" r:id="rId901"/>
    <p:sldLayoutId id="2147485632" r:id="rId902"/>
    <p:sldLayoutId id="2147485633" r:id="rId903"/>
    <p:sldLayoutId id="2147485634" r:id="rId904"/>
    <p:sldLayoutId id="2147485635" r:id="rId905"/>
    <p:sldLayoutId id="2147485636" r:id="rId906"/>
    <p:sldLayoutId id="2147485637" r:id="rId907"/>
    <p:sldLayoutId id="2147485638" r:id="rId908"/>
    <p:sldLayoutId id="2147485639" r:id="rId909"/>
    <p:sldLayoutId id="2147485640" r:id="rId910"/>
    <p:sldLayoutId id="2147485641" r:id="rId911"/>
    <p:sldLayoutId id="2147485642" r:id="rId912"/>
    <p:sldLayoutId id="2147485643" r:id="rId913"/>
    <p:sldLayoutId id="2147485644" r:id="rId914"/>
    <p:sldLayoutId id="2147485645" r:id="rId915"/>
    <p:sldLayoutId id="2147485646" r:id="rId916"/>
    <p:sldLayoutId id="2147485647" r:id="rId917"/>
    <p:sldLayoutId id="2147485648" r:id="rId918"/>
    <p:sldLayoutId id="2147485649" r:id="rId919"/>
    <p:sldLayoutId id="2147485650" r:id="rId920"/>
    <p:sldLayoutId id="2147485651" r:id="rId921"/>
    <p:sldLayoutId id="2147485652" r:id="rId922"/>
    <p:sldLayoutId id="2147485653" r:id="rId923"/>
    <p:sldLayoutId id="2147485654" r:id="rId924"/>
    <p:sldLayoutId id="2147485655" r:id="rId925"/>
    <p:sldLayoutId id="2147485656" r:id="rId926"/>
    <p:sldLayoutId id="2147485657" r:id="rId927"/>
    <p:sldLayoutId id="2147485658" r:id="rId928"/>
    <p:sldLayoutId id="2147485659" r:id="rId929"/>
    <p:sldLayoutId id="2147485660" r:id="rId930"/>
    <p:sldLayoutId id="2147485661" r:id="rId931"/>
    <p:sldLayoutId id="2147485662" r:id="rId932"/>
    <p:sldLayoutId id="2147485663" r:id="rId933"/>
    <p:sldLayoutId id="2147485664" r:id="rId934"/>
    <p:sldLayoutId id="2147485665" r:id="rId935"/>
    <p:sldLayoutId id="2147485666" r:id="rId936"/>
    <p:sldLayoutId id="2147485667" r:id="rId937"/>
    <p:sldLayoutId id="2147485668" r:id="rId938"/>
    <p:sldLayoutId id="2147485669" r:id="rId939"/>
    <p:sldLayoutId id="2147485670" r:id="rId940"/>
    <p:sldLayoutId id="2147485671" r:id="rId941"/>
    <p:sldLayoutId id="2147485672" r:id="rId942"/>
    <p:sldLayoutId id="2147485673" r:id="rId943"/>
    <p:sldLayoutId id="2147485674" r:id="rId944"/>
    <p:sldLayoutId id="2147485675" r:id="rId945"/>
    <p:sldLayoutId id="2147485676" r:id="rId946"/>
    <p:sldLayoutId id="2147485677" r:id="rId947"/>
    <p:sldLayoutId id="2147485678" r:id="rId948"/>
    <p:sldLayoutId id="2147485679" r:id="rId949"/>
    <p:sldLayoutId id="2147485680" r:id="rId950"/>
    <p:sldLayoutId id="2147485681" r:id="rId951"/>
    <p:sldLayoutId id="2147485682" r:id="rId952"/>
    <p:sldLayoutId id="2147485683" r:id="rId953"/>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0123"/>
        <p:cNvGrpSpPr/>
        <p:nvPr/>
      </p:nvGrpSpPr>
      <p:grpSpPr>
        <a:xfrm>
          <a:off x="0" y="0"/>
          <a:ext cx="0" cy="0"/>
          <a:chOff x="0" y="0"/>
          <a:chExt cx="0" cy="0"/>
        </a:xfrm>
      </p:grpSpPr>
      <p:sp>
        <p:nvSpPr>
          <p:cNvPr id="20124" name="Google Shape;20124;p1246"/>
          <p:cNvSpPr txBox="1">
            <a:spLocks noGrp="1"/>
          </p:cNvSpPr>
          <p:nvPr>
            <p:ph type="dt" idx="10"/>
          </p:nvPr>
        </p:nvSpPr>
        <p:spPr>
          <a:xfrm>
            <a:off x="838200" y="6356351"/>
            <a:ext cx="2743200" cy="365125"/>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SzPts val="1400"/>
              <a:buNone/>
              <a:defRPr sz="12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20125" name="Google Shape;20125;p1246"/>
          <p:cNvSpPr txBox="1">
            <a:spLocks noGrp="1"/>
          </p:cNvSpPr>
          <p:nvPr>
            <p:ph type="ftr" idx="11"/>
          </p:nvPr>
        </p:nvSpPr>
        <p:spPr>
          <a:xfrm>
            <a:off x="4038600" y="6356351"/>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SzPts val="1400"/>
              <a:buNone/>
              <a:defRPr sz="12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20126" name="Google Shape;20126;p1246"/>
          <p:cNvSpPr txBox="1">
            <a:spLocks noGrp="1"/>
          </p:cNvSpPr>
          <p:nvPr>
            <p:ph type="sldNum" idx="12"/>
          </p:nvPr>
        </p:nvSpPr>
        <p:spPr>
          <a:xfrm>
            <a:off x="86106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None/>
              <a:defRPr sz="1200" b="0" i="0" u="none" strike="noStrike" cap="none">
                <a:solidFill>
                  <a:srgbClr val="888888"/>
                </a:solidFill>
                <a:latin typeface="Arial"/>
                <a:ea typeface="Arial"/>
                <a:cs typeface="Arial"/>
                <a:sym typeface="Arial"/>
              </a:defRPr>
            </a:lvl1pPr>
            <a:lvl2pPr marL="0" marR="0" lvl="1" indent="0" algn="r" rtl="0">
              <a:lnSpc>
                <a:spcPct val="100000"/>
              </a:lnSpc>
              <a:spcBef>
                <a:spcPts val="0"/>
              </a:spcBef>
              <a:spcAft>
                <a:spcPts val="0"/>
              </a:spcAft>
              <a:buNone/>
              <a:defRPr sz="1200" b="0" i="0" u="none" strike="noStrike" cap="none">
                <a:solidFill>
                  <a:srgbClr val="888888"/>
                </a:solidFill>
                <a:latin typeface="Arial"/>
                <a:ea typeface="Arial"/>
                <a:cs typeface="Arial"/>
                <a:sym typeface="Arial"/>
              </a:defRPr>
            </a:lvl2pPr>
            <a:lvl3pPr marL="0" marR="0" lvl="2" indent="0" algn="r" rtl="0">
              <a:lnSpc>
                <a:spcPct val="100000"/>
              </a:lnSpc>
              <a:spcBef>
                <a:spcPts val="0"/>
              </a:spcBef>
              <a:spcAft>
                <a:spcPts val="0"/>
              </a:spcAft>
              <a:buNone/>
              <a:defRPr sz="1200" b="0" i="0" u="none" strike="noStrike" cap="none">
                <a:solidFill>
                  <a:srgbClr val="888888"/>
                </a:solidFill>
                <a:latin typeface="Arial"/>
                <a:ea typeface="Arial"/>
                <a:cs typeface="Arial"/>
                <a:sym typeface="Arial"/>
              </a:defRPr>
            </a:lvl3pPr>
            <a:lvl4pPr marL="0" marR="0" lvl="3" indent="0" algn="r" rtl="0">
              <a:lnSpc>
                <a:spcPct val="100000"/>
              </a:lnSpc>
              <a:spcBef>
                <a:spcPts val="0"/>
              </a:spcBef>
              <a:spcAft>
                <a:spcPts val="0"/>
              </a:spcAft>
              <a:buNone/>
              <a:defRPr sz="1200" b="0" i="0" u="none" strike="noStrike" cap="none">
                <a:solidFill>
                  <a:srgbClr val="888888"/>
                </a:solidFill>
                <a:latin typeface="Arial"/>
                <a:ea typeface="Arial"/>
                <a:cs typeface="Arial"/>
                <a:sym typeface="Arial"/>
              </a:defRPr>
            </a:lvl4pPr>
            <a:lvl5pPr marL="0" marR="0" lvl="4" indent="0" algn="r" rtl="0">
              <a:lnSpc>
                <a:spcPct val="100000"/>
              </a:lnSpc>
              <a:spcBef>
                <a:spcPts val="0"/>
              </a:spcBef>
              <a:spcAft>
                <a:spcPts val="0"/>
              </a:spcAft>
              <a:buNone/>
              <a:defRPr sz="1200" b="0" i="0" u="none" strike="noStrike" cap="none">
                <a:solidFill>
                  <a:srgbClr val="888888"/>
                </a:solidFill>
                <a:latin typeface="Arial"/>
                <a:ea typeface="Arial"/>
                <a:cs typeface="Arial"/>
                <a:sym typeface="Arial"/>
              </a:defRPr>
            </a:lvl5pPr>
            <a:lvl6pPr marL="0" marR="0" lvl="5" indent="0" algn="r" rtl="0">
              <a:lnSpc>
                <a:spcPct val="100000"/>
              </a:lnSpc>
              <a:spcBef>
                <a:spcPts val="0"/>
              </a:spcBef>
              <a:spcAft>
                <a:spcPts val="0"/>
              </a:spcAft>
              <a:buNone/>
              <a:defRPr sz="1200" b="0" i="0" u="none" strike="noStrike" cap="none">
                <a:solidFill>
                  <a:srgbClr val="888888"/>
                </a:solidFill>
                <a:latin typeface="Arial"/>
                <a:ea typeface="Arial"/>
                <a:cs typeface="Arial"/>
                <a:sym typeface="Arial"/>
              </a:defRPr>
            </a:lvl6pPr>
            <a:lvl7pPr marL="0" marR="0" lvl="6" indent="0" algn="r" rtl="0">
              <a:lnSpc>
                <a:spcPct val="100000"/>
              </a:lnSpc>
              <a:spcBef>
                <a:spcPts val="0"/>
              </a:spcBef>
              <a:spcAft>
                <a:spcPts val="0"/>
              </a:spcAft>
              <a:buNone/>
              <a:defRPr sz="1200" b="0" i="0" u="none" strike="noStrike" cap="none">
                <a:solidFill>
                  <a:srgbClr val="888888"/>
                </a:solidFill>
                <a:latin typeface="Arial"/>
                <a:ea typeface="Arial"/>
                <a:cs typeface="Arial"/>
                <a:sym typeface="Arial"/>
              </a:defRPr>
            </a:lvl7pPr>
            <a:lvl8pPr marL="0" marR="0" lvl="7" indent="0" algn="r" rtl="0">
              <a:lnSpc>
                <a:spcPct val="100000"/>
              </a:lnSpc>
              <a:spcBef>
                <a:spcPts val="0"/>
              </a:spcBef>
              <a:spcAft>
                <a:spcPts val="0"/>
              </a:spcAft>
              <a:buNone/>
              <a:defRPr sz="1200" b="0" i="0" u="none" strike="noStrike" cap="none">
                <a:solidFill>
                  <a:srgbClr val="888888"/>
                </a:solidFill>
                <a:latin typeface="Arial"/>
                <a:ea typeface="Arial"/>
                <a:cs typeface="Arial"/>
                <a:sym typeface="Arial"/>
              </a:defRPr>
            </a:lvl8pPr>
            <a:lvl9pPr marL="0" marR="0" lvl="8" indent="0" algn="r" rtl="0">
              <a:lnSpc>
                <a:spcPct val="100000"/>
              </a:lnSpc>
              <a:spcBef>
                <a:spcPts val="0"/>
              </a:spcBef>
              <a:spcAft>
                <a:spcPts val="0"/>
              </a:spcAft>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 bg1="lt1" tx1="dk1" bg2="dk2" tx2="lt2" accent1="accent1" accent2="accent2" accent3="accent3" accent4="accent4" accent5="accent5" accent6="accent6" hlink="hlink" folHlink="folHlink"/>
  <p:sldLayoutIdLst>
    <p:sldLayoutId id="2147485685" r:id="rId1"/>
    <p:sldLayoutId id="2147485686" r:id="rId2"/>
    <p:sldLayoutId id="2147485687" r:id="rId3"/>
    <p:sldLayoutId id="2147485688" r:id="rId4"/>
    <p:sldLayoutId id="2147485689" r:id="rId5"/>
    <p:sldLayoutId id="2147485690" r:id="rId6"/>
    <p:sldLayoutId id="2147485691" r:id="rId7"/>
    <p:sldLayoutId id="2147485692" r:id="rId8"/>
    <p:sldLayoutId id="2147485693" r:id="rId9"/>
    <p:sldLayoutId id="2147485694" r:id="rId10"/>
    <p:sldLayoutId id="2147485695" r:id="rId11"/>
    <p:sldLayoutId id="2147485696" r:id="rId12"/>
    <p:sldLayoutId id="2147485697" r:id="rId13"/>
    <p:sldLayoutId id="2147485698" r:id="rId14"/>
    <p:sldLayoutId id="2147485699" r:id="rId15"/>
    <p:sldLayoutId id="2147485700" r:id="rId16"/>
    <p:sldLayoutId id="2147485701" r:id="rId1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20243"/>
        <p:cNvGrpSpPr/>
        <p:nvPr/>
      </p:nvGrpSpPr>
      <p:grpSpPr>
        <a:xfrm>
          <a:off x="0" y="0"/>
          <a:ext cx="0" cy="0"/>
          <a:chOff x="0" y="0"/>
          <a:chExt cx="0" cy="0"/>
        </a:xfrm>
      </p:grpSpPr>
      <p:sp>
        <p:nvSpPr>
          <p:cNvPr id="20244" name="Google Shape;20244;p81"/>
          <p:cNvSpPr txBox="1">
            <a:spLocks noGrp="1"/>
          </p:cNvSpPr>
          <p:nvPr>
            <p:ph type="title"/>
          </p:nvPr>
        </p:nvSpPr>
        <p:spPr>
          <a:xfrm>
            <a:off x="960000" y="720000"/>
            <a:ext cx="10272000" cy="752400"/>
          </a:xfrm>
          <a:prstGeom prst="rect">
            <a:avLst/>
          </a:prstGeom>
          <a:solidFill>
            <a:srgbClr val="FFFFFF">
              <a:alpha val="68627"/>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marR="0" lvl="0" algn="l" rtl="0">
              <a:lnSpc>
                <a:spcPct val="100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1pPr>
            <a:lvl2pPr marR="0" lvl="1" algn="l" rtl="0">
              <a:lnSpc>
                <a:spcPct val="100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600"/>
              <a:buFont typeface="Bebas Neue"/>
              <a:buNone/>
              <a:defRPr sz="3600" b="0" i="0" u="none" strike="noStrike" cap="none">
                <a:solidFill>
                  <a:schemeClr val="dk1"/>
                </a:solidFill>
                <a:latin typeface="Bebas Neue"/>
                <a:ea typeface="Bebas Neue"/>
                <a:cs typeface="Bebas Neue"/>
                <a:sym typeface="Bebas Neue"/>
              </a:defRPr>
            </a:lvl9pPr>
          </a:lstStyle>
          <a:p>
            <a:endParaRPr/>
          </a:p>
        </p:txBody>
      </p:sp>
      <p:sp>
        <p:nvSpPr>
          <p:cNvPr id="20245" name="Google Shape;20245;p81"/>
          <p:cNvSpPr txBox="1">
            <a:spLocks noGrp="1"/>
          </p:cNvSpPr>
          <p:nvPr>
            <p:ph type="body" idx="1"/>
          </p:nvPr>
        </p:nvSpPr>
        <p:spPr>
          <a:xfrm>
            <a:off x="960000" y="1649444"/>
            <a:ext cx="10272000" cy="4488400"/>
          </a:xfrm>
          <a:prstGeom prst="rect">
            <a:avLst/>
          </a:prstGeom>
          <a:noFill/>
          <a:ln>
            <a:noFill/>
          </a:ln>
        </p:spPr>
        <p:txBody>
          <a:bodyPr spcFirstLastPara="1" wrap="square" lIns="91425" tIns="91425" rIns="91425" bIns="91425" anchor="t" anchorCtr="0">
            <a:noAutofit/>
          </a:bodyPr>
          <a:lstStyle>
            <a:lvl1pPr marL="457200" marR="0" lvl="0" indent="-317500" algn="l" rtl="0">
              <a:lnSpc>
                <a:spcPct val="100000"/>
              </a:lnSpc>
              <a:spcBef>
                <a:spcPts val="0"/>
              </a:spcBef>
              <a:spcAft>
                <a:spcPts val="0"/>
              </a:spcAft>
              <a:buClr>
                <a:schemeClr val="dk1"/>
              </a:buClr>
              <a:buSzPts val="1400"/>
              <a:buFont typeface="Barlow Medium"/>
              <a:buChar char="●"/>
              <a:defRPr sz="1400" b="0" i="0" u="none" strike="noStrike" cap="none">
                <a:solidFill>
                  <a:schemeClr val="dk1"/>
                </a:solidFill>
                <a:latin typeface="Barlow Medium"/>
                <a:ea typeface="Barlow Medium"/>
                <a:cs typeface="Barlow Medium"/>
                <a:sym typeface="Barlow Medium"/>
              </a:defRPr>
            </a:lvl1pPr>
            <a:lvl2pPr marL="914400" marR="0" lvl="1" indent="-317500" algn="l" rtl="0">
              <a:lnSpc>
                <a:spcPct val="100000"/>
              </a:lnSpc>
              <a:spcBef>
                <a:spcPts val="1600"/>
              </a:spcBef>
              <a:spcAft>
                <a:spcPts val="0"/>
              </a:spcAft>
              <a:buClr>
                <a:schemeClr val="dk1"/>
              </a:buClr>
              <a:buSzPts val="1400"/>
              <a:buFont typeface="Barlow Medium"/>
              <a:buChar char="○"/>
              <a:defRPr sz="1400" b="0" i="0" u="none" strike="noStrike" cap="none">
                <a:solidFill>
                  <a:schemeClr val="dk1"/>
                </a:solidFill>
                <a:latin typeface="Barlow Medium"/>
                <a:ea typeface="Barlow Medium"/>
                <a:cs typeface="Barlow Medium"/>
                <a:sym typeface="Barlow Medium"/>
              </a:defRPr>
            </a:lvl2pPr>
            <a:lvl3pPr marL="1371600" marR="0" lvl="2" indent="-317500" algn="l" rtl="0">
              <a:lnSpc>
                <a:spcPct val="100000"/>
              </a:lnSpc>
              <a:spcBef>
                <a:spcPts val="1600"/>
              </a:spcBef>
              <a:spcAft>
                <a:spcPts val="0"/>
              </a:spcAft>
              <a:buClr>
                <a:schemeClr val="dk1"/>
              </a:buClr>
              <a:buSzPts val="1400"/>
              <a:buFont typeface="Barlow Medium"/>
              <a:buChar char="■"/>
              <a:defRPr sz="1400" b="0" i="0" u="none" strike="noStrike" cap="none">
                <a:solidFill>
                  <a:schemeClr val="dk1"/>
                </a:solidFill>
                <a:latin typeface="Barlow Medium"/>
                <a:ea typeface="Barlow Medium"/>
                <a:cs typeface="Barlow Medium"/>
                <a:sym typeface="Barlow Medium"/>
              </a:defRPr>
            </a:lvl3pPr>
            <a:lvl4pPr marL="1828800" marR="0" lvl="3" indent="-317500" algn="l" rtl="0">
              <a:lnSpc>
                <a:spcPct val="100000"/>
              </a:lnSpc>
              <a:spcBef>
                <a:spcPts val="1600"/>
              </a:spcBef>
              <a:spcAft>
                <a:spcPts val="0"/>
              </a:spcAft>
              <a:buClr>
                <a:schemeClr val="dk1"/>
              </a:buClr>
              <a:buSzPts val="1400"/>
              <a:buFont typeface="Barlow Medium"/>
              <a:buChar char="●"/>
              <a:defRPr sz="1400" b="0" i="0" u="none" strike="noStrike" cap="none">
                <a:solidFill>
                  <a:schemeClr val="dk1"/>
                </a:solidFill>
                <a:latin typeface="Barlow Medium"/>
                <a:ea typeface="Barlow Medium"/>
                <a:cs typeface="Barlow Medium"/>
                <a:sym typeface="Barlow Medium"/>
              </a:defRPr>
            </a:lvl4pPr>
            <a:lvl5pPr marL="2286000" marR="0" lvl="4" indent="-317500" algn="l" rtl="0">
              <a:lnSpc>
                <a:spcPct val="100000"/>
              </a:lnSpc>
              <a:spcBef>
                <a:spcPts val="1600"/>
              </a:spcBef>
              <a:spcAft>
                <a:spcPts val="0"/>
              </a:spcAft>
              <a:buClr>
                <a:schemeClr val="dk1"/>
              </a:buClr>
              <a:buSzPts val="1400"/>
              <a:buFont typeface="Barlow Medium"/>
              <a:buChar char="○"/>
              <a:defRPr sz="1400" b="0" i="0" u="none" strike="noStrike" cap="none">
                <a:solidFill>
                  <a:schemeClr val="dk1"/>
                </a:solidFill>
                <a:latin typeface="Barlow Medium"/>
                <a:ea typeface="Barlow Medium"/>
                <a:cs typeface="Barlow Medium"/>
                <a:sym typeface="Barlow Medium"/>
              </a:defRPr>
            </a:lvl5pPr>
            <a:lvl6pPr marL="2743200" marR="0" lvl="5" indent="-317500" algn="l" rtl="0">
              <a:lnSpc>
                <a:spcPct val="100000"/>
              </a:lnSpc>
              <a:spcBef>
                <a:spcPts val="1600"/>
              </a:spcBef>
              <a:spcAft>
                <a:spcPts val="0"/>
              </a:spcAft>
              <a:buClr>
                <a:schemeClr val="dk1"/>
              </a:buClr>
              <a:buSzPts val="1400"/>
              <a:buFont typeface="Barlow Medium"/>
              <a:buChar char="■"/>
              <a:defRPr sz="1400" b="0" i="0" u="none" strike="noStrike" cap="none">
                <a:solidFill>
                  <a:schemeClr val="dk1"/>
                </a:solidFill>
                <a:latin typeface="Barlow Medium"/>
                <a:ea typeface="Barlow Medium"/>
                <a:cs typeface="Barlow Medium"/>
                <a:sym typeface="Barlow Medium"/>
              </a:defRPr>
            </a:lvl6pPr>
            <a:lvl7pPr marL="3200400" marR="0" lvl="6" indent="-317500" algn="l" rtl="0">
              <a:lnSpc>
                <a:spcPct val="100000"/>
              </a:lnSpc>
              <a:spcBef>
                <a:spcPts val="1600"/>
              </a:spcBef>
              <a:spcAft>
                <a:spcPts val="0"/>
              </a:spcAft>
              <a:buClr>
                <a:schemeClr val="dk1"/>
              </a:buClr>
              <a:buSzPts val="1400"/>
              <a:buFont typeface="Barlow Medium"/>
              <a:buChar char="●"/>
              <a:defRPr sz="1400" b="0" i="0" u="none" strike="noStrike" cap="none">
                <a:solidFill>
                  <a:schemeClr val="dk1"/>
                </a:solidFill>
                <a:latin typeface="Barlow Medium"/>
                <a:ea typeface="Barlow Medium"/>
                <a:cs typeface="Barlow Medium"/>
                <a:sym typeface="Barlow Medium"/>
              </a:defRPr>
            </a:lvl7pPr>
            <a:lvl8pPr marL="3657600" marR="0" lvl="7" indent="-317500" algn="l" rtl="0">
              <a:lnSpc>
                <a:spcPct val="100000"/>
              </a:lnSpc>
              <a:spcBef>
                <a:spcPts val="1600"/>
              </a:spcBef>
              <a:spcAft>
                <a:spcPts val="0"/>
              </a:spcAft>
              <a:buClr>
                <a:schemeClr val="dk1"/>
              </a:buClr>
              <a:buSzPts val="1400"/>
              <a:buFont typeface="Barlow Medium"/>
              <a:buChar char="○"/>
              <a:defRPr sz="1400" b="0" i="0" u="none" strike="noStrike" cap="none">
                <a:solidFill>
                  <a:schemeClr val="dk1"/>
                </a:solidFill>
                <a:latin typeface="Barlow Medium"/>
                <a:ea typeface="Barlow Medium"/>
                <a:cs typeface="Barlow Medium"/>
                <a:sym typeface="Barlow Medium"/>
              </a:defRPr>
            </a:lvl8pPr>
            <a:lvl9pPr marL="4114800" marR="0" lvl="8" indent="-317500" algn="l" rtl="0">
              <a:lnSpc>
                <a:spcPct val="100000"/>
              </a:lnSpc>
              <a:spcBef>
                <a:spcPts val="1600"/>
              </a:spcBef>
              <a:spcAft>
                <a:spcPts val="1600"/>
              </a:spcAft>
              <a:buClr>
                <a:schemeClr val="dk1"/>
              </a:buClr>
              <a:buSzPts val="1400"/>
              <a:buFont typeface="Barlow Medium"/>
              <a:buChar char="■"/>
              <a:defRPr sz="1400" b="0" i="0" u="none" strike="noStrike" cap="none">
                <a:solidFill>
                  <a:schemeClr val="dk1"/>
                </a:solidFill>
                <a:latin typeface="Barlow Medium"/>
                <a:ea typeface="Barlow Medium"/>
                <a:cs typeface="Barlow Medium"/>
                <a:sym typeface="Barlow Medium"/>
              </a:defRPr>
            </a:lvl9pPr>
          </a:lstStyle>
          <a:p>
            <a:endParaRPr/>
          </a:p>
        </p:txBody>
      </p:sp>
    </p:spTree>
  </p:cSld>
  <p:clrMap bg1="lt1" tx1="dk1" bg2="dk2" tx2="lt2" accent1="accent1" accent2="accent2" accent3="accent3" accent4="accent4" accent5="accent5" accent6="accent6" hlink="hlink" folHlink="folHlink"/>
  <p:sldLayoutIdLst>
    <p:sldLayoutId id="2147485703" r:id="rId1"/>
    <p:sldLayoutId id="2147485704" r:id="rId2"/>
    <p:sldLayoutId id="2147485705" r:id="rId3"/>
    <p:sldLayoutId id="2147485706" r:id="rId4"/>
    <p:sldLayoutId id="2147485707" r:id="rId5"/>
    <p:sldLayoutId id="2147485708" r:id="rId6"/>
    <p:sldLayoutId id="2147485709" r:id="rId7"/>
    <p:sldLayoutId id="2147485710" r:id="rId8"/>
    <p:sldLayoutId id="2147485711" r:id="rId9"/>
    <p:sldLayoutId id="2147485712" r:id="rId10"/>
    <p:sldLayoutId id="2147485713" r:id="rId11"/>
    <p:sldLayoutId id="2147485714" r:id="rId12"/>
    <p:sldLayoutId id="2147485715" r:id="rId13"/>
    <p:sldLayoutId id="2147485716" r:id="rId14"/>
    <p:sldLayoutId id="2147485717" r:id="rId15"/>
    <p:sldLayoutId id="2147485718" r:id="rId16"/>
    <p:sldLayoutId id="2147485719" r:id="rId17"/>
    <p:sldLayoutId id="2147485720" r:id="rId18"/>
    <p:sldLayoutId id="2147485721" r:id="rId19"/>
    <p:sldLayoutId id="2147485722" r:id="rId20"/>
    <p:sldLayoutId id="2147485723" r:id="rId21"/>
    <p:sldLayoutId id="2147485724" r:id="rId22"/>
    <p:sldLayoutId id="2147485725" r:id="rId23"/>
    <p:sldLayoutId id="2147485726" r:id="rId24"/>
    <p:sldLayoutId id="2147485727" r:id="rId25"/>
    <p:sldLayoutId id="2147485728" r:id="rId26"/>
    <p:sldLayoutId id="2147485729" r:id="rId27"/>
    <p:sldLayoutId id="2147485730" r:id="rId28"/>
    <p:sldLayoutId id="2147485731" r:id="rId29"/>
    <p:sldLayoutId id="2147485732" r:id="rId30"/>
    <p:sldLayoutId id="2147485733" r:id="rId31"/>
    <p:sldLayoutId id="2147485734" r:id="rId32"/>
    <p:sldLayoutId id="2147485735" r:id="rId33"/>
    <p:sldLayoutId id="2147485736" r:id="rId34"/>
    <p:sldLayoutId id="2147485737" r:id="rId35"/>
    <p:sldLayoutId id="2147485738" r:id="rId36"/>
    <p:sldLayoutId id="2147485739" r:id="rId37"/>
    <p:sldLayoutId id="2147485740" r:id="rId38"/>
    <p:sldLayoutId id="2147485741" r:id="rId39"/>
    <p:sldLayoutId id="2147485742" r:id="rId40"/>
    <p:sldLayoutId id="2147485743" r:id="rId41"/>
    <p:sldLayoutId id="2147485744" r:id="rId42"/>
    <p:sldLayoutId id="2147485745" r:id="rId43"/>
    <p:sldLayoutId id="2147485746" r:id="rId44"/>
    <p:sldLayoutId id="2147485747" r:id="rId45"/>
    <p:sldLayoutId id="2147485748" r:id="rId46"/>
    <p:sldLayoutId id="2147485749" r:id="rId47"/>
    <p:sldLayoutId id="2147485750" r:id="rId48"/>
    <p:sldLayoutId id="2147485751" r:id="rId49"/>
    <p:sldLayoutId id="2147485752" r:id="rId5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453">
          <p15:clr>
            <a:srgbClr val="EA4335"/>
          </p15:clr>
        </p15:guide>
        <p15:guide id="2" pos="605">
          <p15:clr>
            <a:srgbClr val="EA4335"/>
          </p15:clr>
        </p15:guide>
        <p15:guide id="3" orient="horz" pos="3867">
          <p15:clr>
            <a:srgbClr val="EA4335"/>
          </p15:clr>
        </p15:guide>
        <p15:guide id="4" pos="7075">
          <p15:clr>
            <a:srgbClr val="EA4335"/>
          </p15:clr>
        </p15:guide>
        <p15:guide id="5" orient="horz" pos="2160">
          <p15:clr>
            <a:srgbClr val="EA4335"/>
          </p15:clr>
        </p15:guide>
        <p15:guide id="6" pos="3840">
          <p15:clr>
            <a:srgbClr val="EA4335"/>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8F3F644-D9FA-4420-830C-D912BA399654}" type="datetime1">
              <a:rPr lang="en-US" smtClean="0"/>
              <a:t>1/27/25</a:t>
            </a:fld>
            <a:endParaRPr lang="en-US"/>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a:t>Sudden Infant Death Services of Illinois, Inc. (c) 2022</a:t>
            </a:r>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626EFC5-3A98-4434-8358-E83565EDBB7A}"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5754" r:id="rId1"/>
    <p:sldLayoutId id="2147485755" r:id="rId2"/>
    <p:sldLayoutId id="2147485756" r:id="rId3"/>
    <p:sldLayoutId id="2147485757" r:id="rId4"/>
    <p:sldLayoutId id="2147485758" r:id="rId5"/>
    <p:sldLayoutId id="2147485759" r:id="rId6"/>
    <p:sldLayoutId id="2147485760" r:id="rId7"/>
    <p:sldLayoutId id="2147485761" r:id="rId8"/>
    <p:sldLayoutId id="2147485762" r:id="rId9"/>
    <p:sldLayoutId id="2147485763" r:id="rId10"/>
    <p:sldLayoutId id="2147485764"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10.xml"/><Relationship Id="rId1" Type="http://schemas.openxmlformats.org/officeDocument/2006/relationships/slideLayout" Target="../slideLayouts/slideLayout1062.xml"/><Relationship Id="rId5" Type="http://schemas.openxmlformats.org/officeDocument/2006/relationships/image" Target="../media/image211.png"/><Relationship Id="rId4" Type="http://schemas.openxmlformats.org/officeDocument/2006/relationships/image" Target="../media/image212.png"/></Relationships>
</file>

<file path=ppt/slides/_rels/slide11.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11.xml"/><Relationship Id="rId1" Type="http://schemas.openxmlformats.org/officeDocument/2006/relationships/slideLayout" Target="../slideLayouts/slideLayout1062.xml"/><Relationship Id="rId5" Type="http://schemas.openxmlformats.org/officeDocument/2006/relationships/image" Target="../media/image211.png"/><Relationship Id="rId4" Type="http://schemas.openxmlformats.org/officeDocument/2006/relationships/image" Target="../media/image213.png"/></Relationships>
</file>

<file path=ppt/slides/_rels/slide12.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12.xml"/><Relationship Id="rId1" Type="http://schemas.openxmlformats.org/officeDocument/2006/relationships/slideLayout" Target="../slideLayouts/slideLayout1062.xml"/><Relationship Id="rId5" Type="http://schemas.openxmlformats.org/officeDocument/2006/relationships/image" Target="../media/image211.png"/><Relationship Id="rId4" Type="http://schemas.openxmlformats.org/officeDocument/2006/relationships/image" Target="../media/image214.png"/></Relationships>
</file>

<file path=ppt/slides/_rels/slide13.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13.xml"/><Relationship Id="rId1" Type="http://schemas.openxmlformats.org/officeDocument/2006/relationships/slideLayout" Target="../slideLayouts/slideLayout1062.xml"/><Relationship Id="rId5" Type="http://schemas.openxmlformats.org/officeDocument/2006/relationships/image" Target="../media/image211.png"/><Relationship Id="rId4" Type="http://schemas.openxmlformats.org/officeDocument/2006/relationships/image" Target="../media/image215.png"/></Relationships>
</file>

<file path=ppt/slides/_rels/slide14.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14.xml"/><Relationship Id="rId1" Type="http://schemas.openxmlformats.org/officeDocument/2006/relationships/slideLayout" Target="../slideLayouts/slideLayout5.xml"/><Relationship Id="rId4" Type="http://schemas.openxmlformats.org/officeDocument/2006/relationships/image" Target="../media/image211.png"/></Relationships>
</file>

<file path=ppt/slides/_rels/slide15.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15.xml"/><Relationship Id="rId1" Type="http://schemas.openxmlformats.org/officeDocument/2006/relationships/slideLayout" Target="../slideLayouts/slideLayout5.xml"/><Relationship Id="rId4" Type="http://schemas.openxmlformats.org/officeDocument/2006/relationships/image" Target="../media/image211.png"/></Relationships>
</file>

<file path=ppt/slides/_rels/slide16.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16.xml"/><Relationship Id="rId1" Type="http://schemas.openxmlformats.org/officeDocument/2006/relationships/slideLayout" Target="../slideLayouts/slideLayout5.xml"/><Relationship Id="rId5" Type="http://schemas.openxmlformats.org/officeDocument/2006/relationships/image" Target="../media/image211.png"/><Relationship Id="rId4" Type="http://schemas.openxmlformats.org/officeDocument/2006/relationships/image" Target="../media/image219.png"/></Relationships>
</file>

<file path=ppt/slides/_rels/slide17.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17.xml"/><Relationship Id="rId1" Type="http://schemas.openxmlformats.org/officeDocument/2006/relationships/slideLayout" Target="../slideLayouts/slideLayout5.xml"/><Relationship Id="rId4" Type="http://schemas.openxmlformats.org/officeDocument/2006/relationships/image" Target="../media/image211.png"/></Relationships>
</file>

<file path=ppt/slides/_rels/slide18.xml.rels><?xml version="1.0" encoding="UTF-8" standalone="yes"?>
<Relationships xmlns="http://schemas.openxmlformats.org/package/2006/relationships"><Relationship Id="rId3" Type="http://schemas.openxmlformats.org/officeDocument/2006/relationships/image" Target="../media/image203.png"/><Relationship Id="rId2" Type="http://schemas.openxmlformats.org/officeDocument/2006/relationships/notesSlide" Target="../notesSlides/notesSlide18.xml"/><Relationship Id="rId1" Type="http://schemas.openxmlformats.org/officeDocument/2006/relationships/slideLayout" Target="../slideLayouts/slideLayout1.xml"/><Relationship Id="rId5" Type="http://schemas.openxmlformats.org/officeDocument/2006/relationships/image" Target="../media/image205.png"/><Relationship Id="rId4" Type="http://schemas.openxmlformats.org/officeDocument/2006/relationships/image" Target="../media/image204.png"/></Relationships>
</file>

<file path=ppt/slides/_rels/slide19.xml.rels><?xml version="1.0" encoding="UTF-8" standalone="yes"?>
<Relationships xmlns="http://schemas.openxmlformats.org/package/2006/relationships"><Relationship Id="rId3" Type="http://schemas.openxmlformats.org/officeDocument/2006/relationships/image" Target="../media/image221.png"/><Relationship Id="rId7" Type="http://schemas.openxmlformats.org/officeDocument/2006/relationships/image" Target="../media/image225.png"/><Relationship Id="rId2" Type="http://schemas.openxmlformats.org/officeDocument/2006/relationships/notesSlide" Target="../notesSlides/notesSlide19.xml"/><Relationship Id="rId1" Type="http://schemas.openxmlformats.org/officeDocument/2006/relationships/slideLayout" Target="../slideLayouts/slideLayout1078.xml"/><Relationship Id="rId6" Type="http://schemas.openxmlformats.org/officeDocument/2006/relationships/image" Target="../media/image224.png"/><Relationship Id="rId5" Type="http://schemas.openxmlformats.org/officeDocument/2006/relationships/image" Target="../media/image223.png"/><Relationship Id="rId4" Type="http://schemas.openxmlformats.org/officeDocument/2006/relationships/image" Target="../media/image222.png"/></Relationships>
</file>

<file path=ppt/slides/_rels/slide2.xml.rels><?xml version="1.0" encoding="UTF-8" standalone="yes"?>
<Relationships xmlns="http://schemas.openxmlformats.org/package/2006/relationships"><Relationship Id="rId3" Type="http://schemas.openxmlformats.org/officeDocument/2006/relationships/image" Target="../media/image203.png"/><Relationship Id="rId2" Type="http://schemas.openxmlformats.org/officeDocument/2006/relationships/notesSlide" Target="../notesSlides/notesSlide2.xml"/><Relationship Id="rId1" Type="http://schemas.openxmlformats.org/officeDocument/2006/relationships/slideLayout" Target="../slideLayouts/slideLayout1.xml"/><Relationship Id="rId5" Type="http://schemas.openxmlformats.org/officeDocument/2006/relationships/image" Target="../media/image205.png"/><Relationship Id="rId4" Type="http://schemas.openxmlformats.org/officeDocument/2006/relationships/image" Target="../media/image204.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079.xml"/></Relationships>
</file>

<file path=ppt/slides/_rels/slide21.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notesSlide" Target="../notesSlides/notesSlide21.xml"/><Relationship Id="rId1" Type="http://schemas.openxmlformats.org/officeDocument/2006/relationships/slideLayout" Target="../slideLayouts/slideLayout2099.xml"/></Relationships>
</file>

<file path=ppt/slides/_rels/slide22.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notesSlide" Target="../notesSlides/notesSlide22.xml"/><Relationship Id="rId1" Type="http://schemas.openxmlformats.org/officeDocument/2006/relationships/slideLayout" Target="../slideLayouts/slideLayout2103.xml"/><Relationship Id="rId4" Type="http://schemas.openxmlformats.org/officeDocument/2006/relationships/image" Target="../media/image228.png"/></Relationships>
</file>

<file path=ppt/slides/_rels/slide23.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notesSlide" Target="../notesSlides/notesSlide23.xml"/><Relationship Id="rId1" Type="http://schemas.openxmlformats.org/officeDocument/2006/relationships/slideLayout" Target="../slideLayouts/slideLayout2103.xml"/><Relationship Id="rId4" Type="http://schemas.openxmlformats.org/officeDocument/2006/relationships/image" Target="../media/image228.png"/></Relationships>
</file>

<file path=ppt/slides/_rels/slide24.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notesSlide" Target="../notesSlides/notesSlide24.xml"/><Relationship Id="rId1" Type="http://schemas.openxmlformats.org/officeDocument/2006/relationships/slideLayout" Target="../slideLayouts/slideLayout2099.xml"/><Relationship Id="rId4" Type="http://schemas.openxmlformats.org/officeDocument/2006/relationships/image" Target="../media/image228.png"/></Relationships>
</file>

<file path=ppt/slides/_rels/slide25.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notesSlide" Target="../notesSlides/notesSlide25.xml"/><Relationship Id="rId1" Type="http://schemas.openxmlformats.org/officeDocument/2006/relationships/slideLayout" Target="../slideLayouts/slideLayout2099.xml"/><Relationship Id="rId4" Type="http://schemas.openxmlformats.org/officeDocument/2006/relationships/image" Target="../media/image228.png"/></Relationships>
</file>

<file path=ppt/slides/_rels/slide26.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notesSlide" Target="../notesSlides/notesSlide26.xml"/><Relationship Id="rId1" Type="http://schemas.openxmlformats.org/officeDocument/2006/relationships/slideLayout" Target="../slideLayouts/slideLayout2103.xml"/><Relationship Id="rId6" Type="http://schemas.openxmlformats.org/officeDocument/2006/relationships/hyperlink" Target="http://www.sidsillinois.org/" TargetMode="External"/><Relationship Id="rId5" Type="http://schemas.openxmlformats.org/officeDocument/2006/relationships/hyperlink" Target="http://www.healthychildren.org/" TargetMode="External"/><Relationship Id="rId4" Type="http://schemas.openxmlformats.org/officeDocument/2006/relationships/image" Target="../media/image228.pn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079.xml"/></Relationships>
</file>

<file path=ppt/slides/_rels/slide28.xml.rels><?xml version="1.0" encoding="UTF-8" standalone="yes"?>
<Relationships xmlns="http://schemas.openxmlformats.org/package/2006/relationships"><Relationship Id="rId3" Type="http://schemas.openxmlformats.org/officeDocument/2006/relationships/image" Target="../media/image229.png"/><Relationship Id="rId2" Type="http://schemas.openxmlformats.org/officeDocument/2006/relationships/notesSlide" Target="../notesSlides/notesSlide28.xml"/><Relationship Id="rId1" Type="http://schemas.openxmlformats.org/officeDocument/2006/relationships/slideLayout" Target="../slideLayouts/slideLayout1023.xml"/></Relationships>
</file>

<file path=ppt/slides/_rels/slide29.xml.rels><?xml version="1.0" encoding="UTF-8" standalone="yes"?>
<Relationships xmlns="http://schemas.openxmlformats.org/package/2006/relationships"><Relationship Id="rId3" Type="http://schemas.openxmlformats.org/officeDocument/2006/relationships/image" Target="../media/image230.png"/><Relationship Id="rId2" Type="http://schemas.openxmlformats.org/officeDocument/2006/relationships/notesSlide" Target="../notesSlides/notesSlide29.xml"/><Relationship Id="rId1" Type="http://schemas.openxmlformats.org/officeDocument/2006/relationships/slideLayout" Target="../slideLayouts/slideLayout102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023.xml"/></Relationships>
</file>

<file path=ppt/slides/_rels/slide30.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notesSlide" Target="../notesSlides/notesSlide30.xml"/><Relationship Id="rId1" Type="http://schemas.openxmlformats.org/officeDocument/2006/relationships/slideLayout" Target="../slideLayouts/slideLayout1023.xml"/></Relationships>
</file>

<file path=ppt/slides/_rels/slide31.xml.rels><?xml version="1.0" encoding="UTF-8" standalone="yes"?>
<Relationships xmlns="http://schemas.openxmlformats.org/package/2006/relationships"><Relationship Id="rId3" Type="http://schemas.openxmlformats.org/officeDocument/2006/relationships/image" Target="../media/image232.png"/><Relationship Id="rId2" Type="http://schemas.openxmlformats.org/officeDocument/2006/relationships/notesSlide" Target="../notesSlides/notesSlide31.xml"/><Relationship Id="rId1" Type="http://schemas.openxmlformats.org/officeDocument/2006/relationships/slideLayout" Target="../slideLayouts/slideLayout1023.xml"/><Relationship Id="rId5" Type="http://schemas.openxmlformats.org/officeDocument/2006/relationships/hyperlink" Target="https://www.healthychildren.org/English/ages-stages/baby/sleep/Pages/a-parents-guide-to-safe-sleep.aspx?gad_source=1&amp;gclid=CjwKCAiAkc28BhB0EiwAM001TW0ExwEZbk6U9OEyYs30XSIBNGZaEX6hS6Oxy2BLN6a-dO9U26r1ARoCHwMQAvD_BwE" TargetMode="External"/><Relationship Id="rId4" Type="http://schemas.openxmlformats.org/officeDocument/2006/relationships/hyperlink" Target="https://www.dhs.state.il.us/page.aspx?item=146357" TargetMode="External"/></Relationships>
</file>

<file path=ppt/slides/_rels/slide32.xml.rels><?xml version="1.0" encoding="UTF-8" standalone="yes"?>
<Relationships xmlns="http://schemas.openxmlformats.org/package/2006/relationships"><Relationship Id="rId3" Type="http://schemas.openxmlformats.org/officeDocument/2006/relationships/image" Target="../media/image221.png"/><Relationship Id="rId7" Type="http://schemas.openxmlformats.org/officeDocument/2006/relationships/image" Target="../media/image225.png"/><Relationship Id="rId2" Type="http://schemas.openxmlformats.org/officeDocument/2006/relationships/notesSlide" Target="../notesSlides/notesSlide32.xml"/><Relationship Id="rId1" Type="http://schemas.openxmlformats.org/officeDocument/2006/relationships/slideLayout" Target="../slideLayouts/slideLayout1078.xml"/><Relationship Id="rId6" Type="http://schemas.openxmlformats.org/officeDocument/2006/relationships/image" Target="../media/image224.png"/><Relationship Id="rId5" Type="http://schemas.openxmlformats.org/officeDocument/2006/relationships/image" Target="../media/image223.png"/><Relationship Id="rId4" Type="http://schemas.openxmlformats.org/officeDocument/2006/relationships/image" Target="../media/image222.pn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233.jpg"/><Relationship Id="rId2" Type="http://schemas.openxmlformats.org/officeDocument/2006/relationships/notesSlide" Target="../notesSlides/notesSlide34.xml"/><Relationship Id="rId1" Type="http://schemas.openxmlformats.org/officeDocument/2006/relationships/slideLayout" Target="../slideLayouts/slideLayout2031.xml"/><Relationship Id="rId4" Type="http://schemas.openxmlformats.org/officeDocument/2006/relationships/image" Target="../media/image234.png"/></Relationships>
</file>

<file path=ppt/slides/_rels/slide35.xml.rels><?xml version="1.0" encoding="UTF-8" standalone="yes"?>
<Relationships xmlns="http://schemas.openxmlformats.org/package/2006/relationships"><Relationship Id="rId3" Type="http://schemas.openxmlformats.org/officeDocument/2006/relationships/image" Target="../media/image235.jpg"/><Relationship Id="rId2" Type="http://schemas.openxmlformats.org/officeDocument/2006/relationships/notesSlide" Target="../notesSlides/notesSlide35.xml"/><Relationship Id="rId1" Type="http://schemas.openxmlformats.org/officeDocument/2006/relationships/slideLayout" Target="../slideLayouts/slideLayout2032.xml"/></Relationships>
</file>

<file path=ppt/slides/_rels/slide36.xml.rels><?xml version="1.0" encoding="UTF-8" standalone="yes"?>
<Relationships xmlns="http://schemas.openxmlformats.org/package/2006/relationships"><Relationship Id="rId3" Type="http://schemas.openxmlformats.org/officeDocument/2006/relationships/image" Target="../media/image236.png"/><Relationship Id="rId2" Type="http://schemas.openxmlformats.org/officeDocument/2006/relationships/notesSlide" Target="../notesSlides/notesSlide36.xml"/><Relationship Id="rId1" Type="http://schemas.openxmlformats.org/officeDocument/2006/relationships/slideLayout" Target="../slideLayouts/slideLayout2033.xml"/><Relationship Id="rId6" Type="http://schemas.openxmlformats.org/officeDocument/2006/relationships/image" Target="../media/image239.png"/><Relationship Id="rId5" Type="http://schemas.openxmlformats.org/officeDocument/2006/relationships/image" Target="../media/image238.png"/><Relationship Id="rId4" Type="http://schemas.openxmlformats.org/officeDocument/2006/relationships/image" Target="../media/image237.png"/></Relationships>
</file>

<file path=ppt/slides/_rels/slide37.xml.rels><?xml version="1.0" encoding="UTF-8" standalone="yes"?>
<Relationships xmlns="http://schemas.openxmlformats.org/package/2006/relationships"><Relationship Id="rId3" Type="http://schemas.openxmlformats.org/officeDocument/2006/relationships/image" Target="../media/image240.jpg"/><Relationship Id="rId2" Type="http://schemas.openxmlformats.org/officeDocument/2006/relationships/notesSlide" Target="../notesSlides/notesSlide37.xml"/><Relationship Id="rId1" Type="http://schemas.openxmlformats.org/officeDocument/2006/relationships/slideLayout" Target="../slideLayouts/slideLayout2033.xml"/></Relationships>
</file>

<file path=ppt/slides/_rels/slide38.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8.xml"/><Relationship Id="rId1" Type="http://schemas.openxmlformats.org/officeDocument/2006/relationships/slideLayout" Target="../slideLayouts/slideLayout2034.xml"/></Relationships>
</file>

<file path=ppt/slides/_rels/slide39.xml.rels><?xml version="1.0" encoding="UTF-8" standalone="yes"?>
<Relationships xmlns="http://schemas.openxmlformats.org/package/2006/relationships"><Relationship Id="rId3" Type="http://schemas.openxmlformats.org/officeDocument/2006/relationships/image" Target="../media/image241.jpg"/><Relationship Id="rId2" Type="http://schemas.openxmlformats.org/officeDocument/2006/relationships/notesSlide" Target="../notesSlides/notesSlide39.xml"/><Relationship Id="rId1" Type="http://schemas.openxmlformats.org/officeDocument/2006/relationships/slideLayout" Target="../slideLayouts/slideLayout203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242.jpg"/><Relationship Id="rId2" Type="http://schemas.openxmlformats.org/officeDocument/2006/relationships/notesSlide" Target="../notesSlides/notesSlide40.xml"/><Relationship Id="rId1" Type="http://schemas.openxmlformats.org/officeDocument/2006/relationships/slideLayout" Target="../slideLayouts/slideLayout2035.xml"/><Relationship Id="rId6" Type="http://schemas.openxmlformats.org/officeDocument/2006/relationships/hyperlink" Target="https://creativecommons.org/licenses/by-nc-sa/3.0/" TargetMode="External"/><Relationship Id="rId5" Type="http://schemas.openxmlformats.org/officeDocument/2006/relationships/hyperlink" Target="https://taliawhyte.com/2016/11/23/whats-in-a-name-indigenous-people/" TargetMode="External"/><Relationship Id="rId4" Type="http://schemas.openxmlformats.org/officeDocument/2006/relationships/image" Target="../media/image243.jpg"/></Relationships>
</file>

<file path=ppt/slides/_rels/slide41.xml.rels><?xml version="1.0" encoding="UTF-8" standalone="yes"?>
<Relationships xmlns="http://schemas.openxmlformats.org/package/2006/relationships"><Relationship Id="rId3" Type="http://schemas.openxmlformats.org/officeDocument/2006/relationships/image" Target="../media/image244.jpg"/><Relationship Id="rId2" Type="http://schemas.openxmlformats.org/officeDocument/2006/relationships/notesSlide" Target="../notesSlides/notesSlide41.xml"/><Relationship Id="rId1" Type="http://schemas.openxmlformats.org/officeDocument/2006/relationships/slideLayout" Target="../slideLayouts/slideLayout203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245.png"/><Relationship Id="rId2" Type="http://schemas.openxmlformats.org/officeDocument/2006/relationships/notesSlide" Target="../notesSlides/notesSlide43.xml"/><Relationship Id="rId1" Type="http://schemas.openxmlformats.org/officeDocument/2006/relationships/slideLayout" Target="../slideLayouts/slideLayout6.xml"/><Relationship Id="rId4" Type="http://schemas.openxmlformats.org/officeDocument/2006/relationships/image" Target="../media/image246.png"/></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247.jpg"/><Relationship Id="rId2" Type="http://schemas.openxmlformats.org/officeDocument/2006/relationships/notesSlide" Target="../notesSlides/notesSlide45.xml"/><Relationship Id="rId1" Type="http://schemas.openxmlformats.org/officeDocument/2006/relationships/slideLayout" Target="../slideLayouts/slideLayout2048.xml"/></Relationships>
</file>

<file path=ppt/slides/_rels/slide46.xml.rels><?xml version="1.0" encoding="UTF-8" standalone="yes"?>
<Relationships xmlns="http://schemas.openxmlformats.org/package/2006/relationships"><Relationship Id="rId3" Type="http://schemas.openxmlformats.org/officeDocument/2006/relationships/image" Target="../media/image248.png"/><Relationship Id="rId2" Type="http://schemas.openxmlformats.org/officeDocument/2006/relationships/notesSlide" Target="../notesSlides/notesSlide46.xml"/><Relationship Id="rId1" Type="http://schemas.openxmlformats.org/officeDocument/2006/relationships/slideLayout" Target="../slideLayouts/slideLayout6.xml"/><Relationship Id="rId4" Type="http://schemas.openxmlformats.org/officeDocument/2006/relationships/image" Target="../media/image249.png"/></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080.xml"/></Relationships>
</file>

<file path=ppt/slides/_rels/slide49.xml.rels><?xml version="1.0" encoding="UTF-8" standalone="yes"?>
<Relationships xmlns="http://schemas.openxmlformats.org/package/2006/relationships"><Relationship Id="rId3" Type="http://schemas.openxmlformats.org/officeDocument/2006/relationships/image" Target="../media/image250.png"/><Relationship Id="rId2" Type="http://schemas.openxmlformats.org/officeDocument/2006/relationships/notesSlide" Target="../notesSlides/notesSlide49.xml"/><Relationship Id="rId1" Type="http://schemas.openxmlformats.org/officeDocument/2006/relationships/slideLayout" Target="../slideLayouts/slideLayout1062.xml"/><Relationship Id="rId4" Type="http://schemas.openxmlformats.org/officeDocument/2006/relationships/image" Target="../media/image251.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252.jpg"/><Relationship Id="rId2" Type="http://schemas.openxmlformats.org/officeDocument/2006/relationships/notesSlide" Target="../notesSlides/notesSlide50.xml"/><Relationship Id="rId1" Type="http://schemas.openxmlformats.org/officeDocument/2006/relationships/slideLayout" Target="../slideLayouts/slideLayout1024.xml"/></Relationships>
</file>

<file path=ppt/slides/_rels/slide6.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6.xml"/><Relationship Id="rId1" Type="http://schemas.openxmlformats.org/officeDocument/2006/relationships/slideLayout" Target="../slideLayouts/slideLayout3.xml"/><Relationship Id="rId6" Type="http://schemas.openxmlformats.org/officeDocument/2006/relationships/image" Target="../media/image208.png"/><Relationship Id="rId5" Type="http://schemas.openxmlformats.org/officeDocument/2006/relationships/image" Target="../media/image205.png"/><Relationship Id="rId4" Type="http://schemas.openxmlformats.org/officeDocument/2006/relationships/image" Target="../media/image207.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042.xml"/></Relationships>
</file>

<file path=ppt/slides/_rels/slide9.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9.xml"/><Relationship Id="rId1" Type="http://schemas.openxmlformats.org/officeDocument/2006/relationships/slideLayout" Target="../slideLayouts/slideLayout1062.xml"/><Relationship Id="rId5" Type="http://schemas.openxmlformats.org/officeDocument/2006/relationships/image" Target="../media/image211.png"/><Relationship Id="rId4" Type="http://schemas.openxmlformats.org/officeDocument/2006/relationships/image" Target="../media/image21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0612"/>
        <p:cNvGrpSpPr/>
        <p:nvPr/>
      </p:nvGrpSpPr>
      <p:grpSpPr>
        <a:xfrm>
          <a:off x="0" y="0"/>
          <a:ext cx="0" cy="0"/>
          <a:chOff x="0" y="0"/>
          <a:chExt cx="0" cy="0"/>
        </a:xfrm>
      </p:grpSpPr>
      <p:sp>
        <p:nvSpPr>
          <p:cNvPr id="20613" name="Google Shape;20613;p1"/>
          <p:cNvSpPr txBox="1">
            <a:spLocks noGrp="1"/>
          </p:cNvSpPr>
          <p:nvPr>
            <p:ph type="ctrTitle"/>
          </p:nvPr>
        </p:nvSpPr>
        <p:spPr>
          <a:xfrm>
            <a:off x="1391224" y="3173680"/>
            <a:ext cx="5194433" cy="1826339"/>
          </a:xfrm>
          <a:prstGeom prst="rect">
            <a:avLst/>
          </a:prstGeom>
          <a:noFill/>
          <a:ln>
            <a:noFill/>
          </a:ln>
        </p:spPr>
        <p:txBody>
          <a:bodyPr spcFirstLastPara="1" wrap="square" lIns="91425" tIns="45700" rIns="91425" bIns="45700" anchor="b" anchorCtr="0">
            <a:noAutofit/>
          </a:bodyPr>
          <a:lstStyle/>
          <a:p>
            <a:pPr marL="0" lvl="1" indent="0" algn="ctr" rtl="0">
              <a:lnSpc>
                <a:spcPct val="100000"/>
              </a:lnSpc>
              <a:spcBef>
                <a:spcPts val="0"/>
              </a:spcBef>
              <a:spcAft>
                <a:spcPts val="0"/>
              </a:spcAft>
              <a:buSzPts val="1400"/>
              <a:buNone/>
            </a:pPr>
            <a:r>
              <a:rPr lang="en-US" sz="4800" b="1">
                <a:solidFill>
                  <a:srgbClr val="1C498B"/>
                </a:solidFill>
                <a:latin typeface="DM Sans"/>
                <a:ea typeface="DM Sans"/>
                <a:cs typeface="DM Sans"/>
                <a:sym typeface="DM Sans"/>
              </a:rPr>
              <a:t>Equity and Safe Sleep for Infant</a:t>
            </a:r>
            <a:r>
              <a:rPr lang="en-US" sz="4800" b="1">
                <a:solidFill>
                  <a:schemeClr val="accent1"/>
                </a:solidFill>
                <a:latin typeface="DM Sans"/>
                <a:ea typeface="DM Sans"/>
                <a:cs typeface="DM Sans"/>
                <a:sym typeface="DM Sans"/>
              </a:rPr>
              <a:t>s</a:t>
            </a:r>
            <a:br>
              <a:rPr lang="en-US" sz="4800" b="1">
                <a:latin typeface="DM Sans"/>
                <a:ea typeface="DM Sans"/>
                <a:cs typeface="DM Sans"/>
                <a:sym typeface="DM Sans"/>
              </a:rPr>
            </a:br>
            <a:br>
              <a:rPr lang="en-US" sz="3600">
                <a:latin typeface="DM Sans"/>
                <a:ea typeface="DM Sans"/>
                <a:cs typeface="DM Sans"/>
                <a:sym typeface="DM Sans"/>
              </a:rPr>
            </a:br>
            <a:endParaRPr sz="3600" b="0">
              <a:latin typeface="DM Sans"/>
              <a:ea typeface="DM Sans"/>
              <a:cs typeface="DM Sans"/>
              <a:sym typeface="DM Sans"/>
            </a:endParaRPr>
          </a:p>
        </p:txBody>
      </p:sp>
      <p:pic>
        <p:nvPicPr>
          <p:cNvPr id="20614" name="Google Shape;20614;p1" descr="A person holding a baby&#10;&#10;Description automatically generated"/>
          <p:cNvPicPr preferRelativeResize="0"/>
          <p:nvPr/>
        </p:nvPicPr>
        <p:blipFill rotWithShape="1">
          <a:blip r:embed="rId3">
            <a:alphaModFix/>
          </a:blip>
          <a:srcRect/>
          <a:stretch/>
        </p:blipFill>
        <p:spPr>
          <a:xfrm>
            <a:off x="7283571" y="1815347"/>
            <a:ext cx="4425350" cy="2896629"/>
          </a:xfrm>
          <a:prstGeom prst="round2DiagRect">
            <a:avLst>
              <a:gd name="adj1" fmla="val 16667"/>
              <a:gd name="adj2" fmla="val 0"/>
            </a:avLst>
          </a:prstGeom>
          <a:noFill/>
          <a:ln w="88900" cap="sq" cmpd="sng">
            <a:solidFill>
              <a:srgbClr val="FFFFFF"/>
            </a:solidFill>
            <a:prstDash val="solid"/>
            <a:miter lim="800000"/>
            <a:headEnd type="none" w="sm" len="sm"/>
            <a:tailEnd type="none" w="sm" len="sm"/>
          </a:ln>
          <a:effectLst>
            <a:outerShdw blurRad="254000" algn="tl" rotWithShape="0">
              <a:srgbClr val="000000">
                <a:alpha val="42352"/>
              </a:srgbClr>
            </a:outerShdw>
          </a:effectLst>
        </p:spPr>
      </p:pic>
      <p:sp>
        <p:nvSpPr>
          <p:cNvPr id="20615" name="Google Shape;20615;p1"/>
          <p:cNvSpPr/>
          <p:nvPr/>
        </p:nvSpPr>
        <p:spPr>
          <a:xfrm>
            <a:off x="1574463" y="4514450"/>
            <a:ext cx="5426907" cy="986569"/>
          </a:xfrm>
          <a:prstGeom prst="rect">
            <a:avLst/>
          </a:prstGeom>
          <a:noFill/>
          <a:ln>
            <a:noFill/>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None/>
            </a:pPr>
            <a:r>
              <a:rPr lang="en-US" sz="2400" b="0" i="0" u="none" strike="noStrike" cap="none">
                <a:solidFill>
                  <a:schemeClr val="dk1"/>
                </a:solidFill>
                <a:latin typeface="DM Sans"/>
                <a:ea typeface="DM Sans"/>
                <a:cs typeface="DM Sans"/>
                <a:sym typeface="DM Sans"/>
              </a:rPr>
              <a:t>January 27th at 2:00 </a:t>
            </a:r>
            <a:r>
              <a:rPr lang="en-US" sz="2400" b="0" i="0" u="none" strike="noStrike" cap="none">
                <a:solidFill>
                  <a:schemeClr val="dk1"/>
                </a:solidFill>
                <a:latin typeface="Play"/>
                <a:ea typeface="Play"/>
                <a:cs typeface="Play"/>
                <a:sym typeface="Play"/>
              </a:rPr>
              <a:t>PM</a:t>
            </a:r>
            <a:r>
              <a:rPr lang="en-US" sz="2400" b="0" i="0" u="none" strike="noStrike" cap="none">
                <a:solidFill>
                  <a:schemeClr val="dk1"/>
                </a:solidFill>
                <a:latin typeface="DM Sans"/>
                <a:ea typeface="DM Sans"/>
                <a:cs typeface="DM Sans"/>
                <a:sym typeface="DM Sans"/>
              </a:rPr>
              <a:t> </a:t>
            </a:r>
            <a:endParaRPr sz="2400" b="0" i="0" u="none" strike="noStrike" cap="none">
              <a:solidFill>
                <a:schemeClr val="dk1"/>
              </a:solidFill>
              <a:latin typeface="DM Sans"/>
              <a:ea typeface="DM Sans"/>
              <a:cs typeface="DM Sans"/>
              <a:sym typeface="DM Sans"/>
            </a:endParaRPr>
          </a:p>
        </p:txBody>
      </p:sp>
      <p:grpSp>
        <p:nvGrpSpPr>
          <p:cNvPr id="20616" name="Google Shape;20616;p1"/>
          <p:cNvGrpSpPr/>
          <p:nvPr/>
        </p:nvGrpSpPr>
        <p:grpSpPr>
          <a:xfrm>
            <a:off x="-415216" y="-654827"/>
            <a:ext cx="1368800" cy="1368800"/>
            <a:chOff x="0" y="0"/>
            <a:chExt cx="812800" cy="812800"/>
          </a:xfrm>
        </p:grpSpPr>
        <p:sp>
          <p:nvSpPr>
            <p:cNvPr id="20617" name="Google Shape;20617;p1"/>
            <p:cNvSpPr/>
            <p:nvPr/>
          </p:nvSpPr>
          <p:spPr>
            <a:xfrm>
              <a:off x="0" y="0"/>
              <a:ext cx="812800" cy="812800"/>
            </a:xfrm>
            <a:custGeom>
              <a:avLst/>
              <a:gdLst/>
              <a:ahLst/>
              <a:cxnLst/>
              <a:rect l="l" t="t" r="r" b="b"/>
              <a:pathLst>
                <a:path w="812800" h="812800" extrusionOk="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cmpd="sng">
              <a:solidFill>
                <a:srgbClr val="ECF0F3"/>
              </a:solidFill>
              <a:prstDash val="solid"/>
              <a:miter lim="8000"/>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618" name="Google Shape;20618;p1"/>
            <p:cNvSpPr txBox="1"/>
            <p:nvPr/>
          </p:nvSpPr>
          <p:spPr>
            <a:xfrm>
              <a:off x="76200" y="28575"/>
              <a:ext cx="660400" cy="708025"/>
            </a:xfrm>
            <a:prstGeom prst="rect">
              <a:avLst/>
            </a:prstGeom>
            <a:noFill/>
            <a:ln>
              <a:noFill/>
            </a:ln>
          </p:spPr>
          <p:txBody>
            <a:bodyPr spcFirstLastPara="1" wrap="square" lIns="33850" tIns="33850" rIns="33850" bIns="33850" anchor="ctr" anchorCtr="0">
              <a:noAutofit/>
            </a:bodyPr>
            <a:lstStyle/>
            <a:p>
              <a:pPr marL="0" marR="0" lvl="0" indent="0" algn="ctr" rtl="0">
                <a:lnSpc>
                  <a:spcPct val="199875"/>
                </a:lnSpc>
                <a:spcBef>
                  <a:spcPts val="0"/>
                </a:spcBef>
                <a:spcAft>
                  <a:spcPts val="0"/>
                </a:spcAft>
                <a:buClr>
                  <a:srgbClr val="000000"/>
                </a:buClr>
                <a:buSzPts val="800"/>
                <a:buFont typeface="Arial"/>
                <a:buNone/>
              </a:pPr>
              <a:endParaRPr sz="800" b="0" i="0" u="none" strike="noStrike" cap="none">
                <a:solidFill>
                  <a:schemeClr val="dk1"/>
                </a:solidFill>
                <a:latin typeface="Calibri"/>
                <a:ea typeface="Calibri"/>
                <a:cs typeface="Calibri"/>
                <a:sym typeface="Calibri"/>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DDF0FF"/>
        </a:solidFill>
        <a:effectLst/>
      </p:bgPr>
    </p:bg>
    <p:spTree>
      <p:nvGrpSpPr>
        <p:cNvPr id="1" name="Shape 20792"/>
        <p:cNvGrpSpPr/>
        <p:nvPr/>
      </p:nvGrpSpPr>
      <p:grpSpPr>
        <a:xfrm>
          <a:off x="0" y="0"/>
          <a:ext cx="0" cy="0"/>
          <a:chOff x="0" y="0"/>
          <a:chExt cx="0" cy="0"/>
        </a:xfrm>
      </p:grpSpPr>
      <p:sp>
        <p:nvSpPr>
          <p:cNvPr id="20793" name="Google Shape;20793;p3"/>
          <p:cNvSpPr/>
          <p:nvPr/>
        </p:nvSpPr>
        <p:spPr>
          <a:xfrm>
            <a:off x="247500" y="244000"/>
            <a:ext cx="11697164" cy="6370000"/>
          </a:xfrm>
          <a:custGeom>
            <a:avLst/>
            <a:gdLst/>
            <a:ahLst/>
            <a:cxnLst/>
            <a:rect l="l" t="t" r="r" b="b"/>
            <a:pathLst>
              <a:path w="17545746" h="9555000" extrusionOk="0">
                <a:moveTo>
                  <a:pt x="0" y="0"/>
                </a:moveTo>
                <a:lnTo>
                  <a:pt x="17545746" y="0"/>
                </a:lnTo>
                <a:lnTo>
                  <a:pt x="17545746" y="9555000"/>
                </a:lnTo>
                <a:lnTo>
                  <a:pt x="0" y="9555000"/>
                </a:lnTo>
                <a:lnTo>
                  <a:pt x="0" y="0"/>
                </a:lnTo>
                <a:close/>
              </a:path>
            </a:pathLst>
          </a:custGeom>
          <a:blipFill rotWithShape="1">
            <a:blip r:embed="rId3">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94" name="Google Shape;20794;p3"/>
          <p:cNvSpPr txBox="1"/>
          <p:nvPr/>
        </p:nvSpPr>
        <p:spPr>
          <a:xfrm>
            <a:off x="1762905" y="523875"/>
            <a:ext cx="8506972" cy="300788"/>
          </a:xfrm>
          <a:prstGeom prst="rect">
            <a:avLst/>
          </a:prstGeom>
          <a:noFill/>
          <a:ln>
            <a:noFill/>
          </a:ln>
        </p:spPr>
        <p:txBody>
          <a:bodyPr spcFirstLastPara="1" wrap="square" lIns="0" tIns="0" rIns="0" bIns="0" anchor="t" anchorCtr="0">
            <a:spAutoFit/>
          </a:bodyPr>
          <a:lstStyle/>
          <a:p>
            <a:pPr marL="0" marR="0" lvl="0" indent="0" algn="ctr" rtl="0">
              <a:lnSpc>
                <a:spcPct val="119980"/>
              </a:lnSpc>
              <a:spcBef>
                <a:spcPts val="0"/>
              </a:spcBef>
              <a:spcAft>
                <a:spcPts val="0"/>
              </a:spcAft>
              <a:buNone/>
            </a:pPr>
            <a:r>
              <a:rPr lang="en-US" sz="2067" b="0" i="0" u="none" strike="noStrike" cap="none">
                <a:solidFill>
                  <a:srgbClr val="813158"/>
                </a:solidFill>
                <a:latin typeface="Arial"/>
                <a:ea typeface="Arial"/>
                <a:cs typeface="Arial"/>
                <a:sym typeface="Arial"/>
              </a:rPr>
              <a:t>Standardized Safe Sleep Education​</a:t>
            </a:r>
            <a:endParaRPr/>
          </a:p>
        </p:txBody>
      </p:sp>
      <p:sp>
        <p:nvSpPr>
          <p:cNvPr id="20795" name="Google Shape;20795;p3"/>
          <p:cNvSpPr txBox="1"/>
          <p:nvPr/>
        </p:nvSpPr>
        <p:spPr>
          <a:xfrm>
            <a:off x="247501" y="6391750"/>
            <a:ext cx="11537783" cy="444500"/>
          </a:xfrm>
          <a:prstGeom prst="rect">
            <a:avLst/>
          </a:prstGeom>
          <a:noFill/>
          <a:ln>
            <a:noFill/>
          </a:ln>
        </p:spPr>
        <p:txBody>
          <a:bodyPr spcFirstLastPara="1" wrap="square" lIns="0" tIns="0" rIns="0" bIns="0" anchor="t" anchorCtr="0">
            <a:spAutoFit/>
          </a:bodyPr>
          <a:lstStyle/>
          <a:p>
            <a:pPr marL="0" marR="0" lvl="0" indent="0" algn="ctr" rtl="0">
              <a:lnSpc>
                <a:spcPct val="119972"/>
              </a:lnSpc>
              <a:spcBef>
                <a:spcPts val="0"/>
              </a:spcBef>
              <a:spcAft>
                <a:spcPts val="0"/>
              </a:spcAft>
              <a:buNone/>
            </a:pPr>
            <a:r>
              <a:rPr lang="en-US" sz="1467" b="0" i="0" u="none" strike="noStrike" cap="none">
                <a:solidFill>
                  <a:srgbClr val="813158"/>
                </a:solidFill>
                <a:latin typeface="Arial"/>
                <a:ea typeface="Arial"/>
                <a:cs typeface="Arial"/>
                <a:sym typeface="Arial"/>
              </a:rPr>
              <a:t>Hospital has standardized provider and hospital staff education about the importance of a safe sleep environment and engaging in meaningful, culturally appropriate, respectful, nonjudgmental conversations with parents or caregivers about safe sleep. </a:t>
            </a:r>
            <a:endParaRPr/>
          </a:p>
        </p:txBody>
      </p:sp>
      <p:pic>
        <p:nvPicPr>
          <p:cNvPr id="20796" name="Google Shape;20796;p3"/>
          <p:cNvPicPr preferRelativeResize="0"/>
          <p:nvPr/>
        </p:nvPicPr>
        <p:blipFill rotWithShape="1">
          <a:blip r:embed="rId4">
            <a:alphaModFix/>
          </a:blip>
          <a:srcRect/>
          <a:stretch/>
        </p:blipFill>
        <p:spPr>
          <a:xfrm>
            <a:off x="-366559" y="158995"/>
            <a:ext cx="12696401" cy="7328313"/>
          </a:xfrm>
          <a:prstGeom prst="rect">
            <a:avLst/>
          </a:prstGeom>
          <a:noFill/>
          <a:ln>
            <a:noFill/>
          </a:ln>
        </p:spPr>
      </p:pic>
      <p:sp>
        <p:nvSpPr>
          <p:cNvPr id="20797" name="Google Shape;20797;p3"/>
          <p:cNvSpPr txBox="1"/>
          <p:nvPr/>
        </p:nvSpPr>
        <p:spPr>
          <a:xfrm rot="-5400000">
            <a:off x="-612298" y="3243660"/>
            <a:ext cx="1992645" cy="273050"/>
          </a:xfrm>
          <a:prstGeom prst="rect">
            <a:avLst/>
          </a:prstGeom>
          <a:noFill/>
          <a:ln>
            <a:noFill/>
          </a:ln>
        </p:spPr>
        <p:txBody>
          <a:bodyPr spcFirstLastPara="1" wrap="square" lIns="0" tIns="0" rIns="0" bIns="0" anchor="t" anchorCtr="0">
            <a:spAutoFit/>
          </a:bodyPr>
          <a:lstStyle/>
          <a:p>
            <a:pPr marL="0" marR="0" lvl="0" indent="0" algn="ctr" rtl="0">
              <a:lnSpc>
                <a:spcPct val="120000"/>
              </a:lnSpc>
              <a:spcBef>
                <a:spcPts val="0"/>
              </a:spcBef>
              <a:spcAft>
                <a:spcPts val="0"/>
              </a:spcAft>
              <a:buNone/>
            </a:pPr>
            <a:r>
              <a:rPr lang="en-US" sz="1800" b="0" i="0" u="none" strike="noStrike" cap="none">
                <a:solidFill>
                  <a:srgbClr val="813158"/>
                </a:solidFill>
                <a:latin typeface="Arial"/>
                <a:ea typeface="Arial"/>
                <a:cs typeface="Arial"/>
                <a:sym typeface="Arial"/>
              </a:rPr>
              <a:t>% of hospitals</a:t>
            </a:r>
            <a:endParaRPr/>
          </a:p>
        </p:txBody>
      </p:sp>
      <p:sp>
        <p:nvSpPr>
          <p:cNvPr id="20798" name="Google Shape;20798;p3"/>
          <p:cNvSpPr/>
          <p:nvPr/>
        </p:nvSpPr>
        <p:spPr>
          <a:xfrm>
            <a:off x="10883212" y="0"/>
            <a:ext cx="1245976" cy="625757"/>
          </a:xfrm>
          <a:custGeom>
            <a:avLst/>
            <a:gdLst/>
            <a:ahLst/>
            <a:cxnLst/>
            <a:rect l="l" t="t" r="r" b="b"/>
            <a:pathLst>
              <a:path w="1868964" h="938635" extrusionOk="0">
                <a:moveTo>
                  <a:pt x="0" y="0"/>
                </a:moveTo>
                <a:lnTo>
                  <a:pt x="1868964" y="0"/>
                </a:lnTo>
                <a:lnTo>
                  <a:pt x="1868964" y="938635"/>
                </a:lnTo>
                <a:lnTo>
                  <a:pt x="0" y="938635"/>
                </a:lnTo>
                <a:lnTo>
                  <a:pt x="0" y="0"/>
                </a:lnTo>
                <a:close/>
              </a:path>
            </a:pathLst>
          </a:custGeom>
          <a:blipFill rotWithShape="1">
            <a:blip r:embed="rId5">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DDF0FF"/>
        </a:solidFill>
        <a:effectLst/>
      </p:bgPr>
    </p:bg>
    <p:spTree>
      <p:nvGrpSpPr>
        <p:cNvPr id="1" name="Shape 20806"/>
        <p:cNvGrpSpPr/>
        <p:nvPr/>
      </p:nvGrpSpPr>
      <p:grpSpPr>
        <a:xfrm>
          <a:off x="0" y="0"/>
          <a:ext cx="0" cy="0"/>
          <a:chOff x="0" y="0"/>
          <a:chExt cx="0" cy="0"/>
        </a:xfrm>
      </p:grpSpPr>
      <p:sp>
        <p:nvSpPr>
          <p:cNvPr id="20807" name="Google Shape;20807;p4"/>
          <p:cNvSpPr/>
          <p:nvPr/>
        </p:nvSpPr>
        <p:spPr>
          <a:xfrm>
            <a:off x="247500" y="244000"/>
            <a:ext cx="11697164" cy="6370000"/>
          </a:xfrm>
          <a:custGeom>
            <a:avLst/>
            <a:gdLst/>
            <a:ahLst/>
            <a:cxnLst/>
            <a:rect l="l" t="t" r="r" b="b"/>
            <a:pathLst>
              <a:path w="17545746" h="9555000" extrusionOk="0">
                <a:moveTo>
                  <a:pt x="0" y="0"/>
                </a:moveTo>
                <a:lnTo>
                  <a:pt x="17545746" y="0"/>
                </a:lnTo>
                <a:lnTo>
                  <a:pt x="17545746" y="9555000"/>
                </a:lnTo>
                <a:lnTo>
                  <a:pt x="0" y="9555000"/>
                </a:lnTo>
                <a:lnTo>
                  <a:pt x="0" y="0"/>
                </a:lnTo>
                <a:close/>
              </a:path>
            </a:pathLst>
          </a:custGeom>
          <a:blipFill rotWithShape="1">
            <a:blip r:embed="rId3">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08" name="Google Shape;20808;p4"/>
          <p:cNvSpPr txBox="1"/>
          <p:nvPr/>
        </p:nvSpPr>
        <p:spPr>
          <a:xfrm>
            <a:off x="1886655" y="679450"/>
            <a:ext cx="8506972" cy="300788"/>
          </a:xfrm>
          <a:prstGeom prst="rect">
            <a:avLst/>
          </a:prstGeom>
          <a:noFill/>
          <a:ln>
            <a:noFill/>
          </a:ln>
        </p:spPr>
        <p:txBody>
          <a:bodyPr spcFirstLastPara="1" wrap="square" lIns="0" tIns="0" rIns="0" bIns="0" anchor="t" anchorCtr="0">
            <a:spAutoFit/>
          </a:bodyPr>
          <a:lstStyle/>
          <a:p>
            <a:pPr marL="0" marR="0" lvl="0" indent="0" algn="ctr" rtl="0">
              <a:lnSpc>
                <a:spcPct val="119980"/>
              </a:lnSpc>
              <a:spcBef>
                <a:spcPts val="0"/>
              </a:spcBef>
              <a:spcAft>
                <a:spcPts val="0"/>
              </a:spcAft>
              <a:buNone/>
            </a:pPr>
            <a:r>
              <a:rPr lang="en-US" sz="2067" b="0" i="0" u="none" strike="noStrike" cap="none">
                <a:solidFill>
                  <a:srgbClr val="813158"/>
                </a:solidFill>
                <a:latin typeface="Arial"/>
                <a:ea typeface="Arial"/>
                <a:cs typeface="Arial"/>
                <a:sym typeface="Arial"/>
              </a:rPr>
              <a:t>Standardized Practice of Promoting a Safe Sleep Environment​</a:t>
            </a:r>
            <a:endParaRPr/>
          </a:p>
        </p:txBody>
      </p:sp>
      <p:sp>
        <p:nvSpPr>
          <p:cNvPr id="20809" name="Google Shape;20809;p4"/>
          <p:cNvSpPr txBox="1"/>
          <p:nvPr/>
        </p:nvSpPr>
        <p:spPr>
          <a:xfrm>
            <a:off x="247501" y="6429027"/>
            <a:ext cx="11785283" cy="723900"/>
          </a:xfrm>
          <a:prstGeom prst="rect">
            <a:avLst/>
          </a:prstGeom>
          <a:noFill/>
          <a:ln>
            <a:noFill/>
          </a:ln>
        </p:spPr>
        <p:txBody>
          <a:bodyPr spcFirstLastPara="1" wrap="square" lIns="0" tIns="0" rIns="0" bIns="0" anchor="t" anchorCtr="0">
            <a:spAutoFit/>
          </a:bodyPr>
          <a:lstStyle/>
          <a:p>
            <a:pPr marL="0" marR="0" lvl="0" indent="0" algn="ctr" rtl="0">
              <a:lnSpc>
                <a:spcPct val="119937"/>
              </a:lnSpc>
              <a:spcBef>
                <a:spcPts val="0"/>
              </a:spcBef>
              <a:spcAft>
                <a:spcPts val="0"/>
              </a:spcAft>
              <a:buNone/>
            </a:pPr>
            <a:r>
              <a:rPr lang="en-US" sz="1600" b="0" i="0" u="none" strike="noStrike" cap="none">
                <a:solidFill>
                  <a:srgbClr val="813158"/>
                </a:solidFill>
                <a:latin typeface="Arial"/>
                <a:ea typeface="Arial"/>
                <a:cs typeface="Arial"/>
                <a:sym typeface="Arial"/>
              </a:rPr>
              <a:t>Hospital has a standardized practice of promoting a safe sleep environment in the hospital setting in accordance with the 2022 AAP Recommendations.  </a:t>
            </a:r>
            <a:endParaRPr/>
          </a:p>
          <a:p>
            <a:pPr marL="0" marR="0" lvl="0" indent="0" algn="ctr" rtl="0">
              <a:lnSpc>
                <a:spcPct val="119937"/>
              </a:lnSpc>
              <a:spcBef>
                <a:spcPts val="0"/>
              </a:spcBef>
              <a:spcAft>
                <a:spcPts val="0"/>
              </a:spcAft>
              <a:buNone/>
            </a:pPr>
            <a:endParaRPr sz="1600" b="0" i="0" u="none" strike="noStrike" cap="none">
              <a:solidFill>
                <a:srgbClr val="813158"/>
              </a:solidFill>
              <a:latin typeface="Arial"/>
              <a:ea typeface="Arial"/>
              <a:cs typeface="Arial"/>
              <a:sym typeface="Arial"/>
            </a:endParaRPr>
          </a:p>
        </p:txBody>
      </p:sp>
      <p:pic>
        <p:nvPicPr>
          <p:cNvPr id="20810" name="Google Shape;20810;p4"/>
          <p:cNvPicPr preferRelativeResize="0"/>
          <p:nvPr/>
        </p:nvPicPr>
        <p:blipFill rotWithShape="1">
          <a:blip r:embed="rId4">
            <a:alphaModFix/>
          </a:blip>
          <a:srcRect/>
          <a:stretch/>
        </p:blipFill>
        <p:spPr>
          <a:xfrm>
            <a:off x="-242809" y="158748"/>
            <a:ext cx="12696401" cy="7214509"/>
          </a:xfrm>
          <a:prstGeom prst="rect">
            <a:avLst/>
          </a:prstGeom>
          <a:noFill/>
          <a:ln>
            <a:noFill/>
          </a:ln>
        </p:spPr>
      </p:pic>
      <p:sp>
        <p:nvSpPr>
          <p:cNvPr id="20811" name="Google Shape;20811;p4"/>
          <p:cNvSpPr txBox="1"/>
          <p:nvPr/>
        </p:nvSpPr>
        <p:spPr>
          <a:xfrm rot="-5400000">
            <a:off x="-612298" y="3243660"/>
            <a:ext cx="1992645" cy="273050"/>
          </a:xfrm>
          <a:prstGeom prst="rect">
            <a:avLst/>
          </a:prstGeom>
          <a:noFill/>
          <a:ln>
            <a:noFill/>
          </a:ln>
        </p:spPr>
        <p:txBody>
          <a:bodyPr spcFirstLastPara="1" wrap="square" lIns="0" tIns="0" rIns="0" bIns="0" anchor="t" anchorCtr="0">
            <a:spAutoFit/>
          </a:bodyPr>
          <a:lstStyle/>
          <a:p>
            <a:pPr marL="0" marR="0" lvl="0" indent="0" algn="ctr" rtl="0">
              <a:lnSpc>
                <a:spcPct val="120000"/>
              </a:lnSpc>
              <a:spcBef>
                <a:spcPts val="0"/>
              </a:spcBef>
              <a:spcAft>
                <a:spcPts val="0"/>
              </a:spcAft>
              <a:buNone/>
            </a:pPr>
            <a:r>
              <a:rPr lang="en-US" sz="1800" b="0" i="0" u="none" strike="noStrike" cap="none">
                <a:solidFill>
                  <a:srgbClr val="813158"/>
                </a:solidFill>
                <a:latin typeface="Arial"/>
                <a:ea typeface="Arial"/>
                <a:cs typeface="Arial"/>
                <a:sym typeface="Arial"/>
              </a:rPr>
              <a:t>% of hospitals</a:t>
            </a:r>
            <a:endParaRPr/>
          </a:p>
        </p:txBody>
      </p:sp>
      <p:sp>
        <p:nvSpPr>
          <p:cNvPr id="20812" name="Google Shape;20812;p4"/>
          <p:cNvSpPr/>
          <p:nvPr/>
        </p:nvSpPr>
        <p:spPr>
          <a:xfrm>
            <a:off x="10883212" y="0"/>
            <a:ext cx="1245976" cy="625757"/>
          </a:xfrm>
          <a:custGeom>
            <a:avLst/>
            <a:gdLst/>
            <a:ahLst/>
            <a:cxnLst/>
            <a:rect l="l" t="t" r="r" b="b"/>
            <a:pathLst>
              <a:path w="1868964" h="938635" extrusionOk="0">
                <a:moveTo>
                  <a:pt x="0" y="0"/>
                </a:moveTo>
                <a:lnTo>
                  <a:pt x="1868964" y="0"/>
                </a:lnTo>
                <a:lnTo>
                  <a:pt x="1868964" y="938635"/>
                </a:lnTo>
                <a:lnTo>
                  <a:pt x="0" y="938635"/>
                </a:lnTo>
                <a:lnTo>
                  <a:pt x="0" y="0"/>
                </a:lnTo>
                <a:close/>
              </a:path>
            </a:pathLst>
          </a:custGeom>
          <a:blipFill rotWithShape="1">
            <a:blip r:embed="rId5">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DDF0FF"/>
        </a:solidFill>
        <a:effectLst/>
      </p:bgPr>
    </p:bg>
    <p:spTree>
      <p:nvGrpSpPr>
        <p:cNvPr id="1" name="Shape 20820"/>
        <p:cNvGrpSpPr/>
        <p:nvPr/>
      </p:nvGrpSpPr>
      <p:grpSpPr>
        <a:xfrm>
          <a:off x="0" y="0"/>
          <a:ext cx="0" cy="0"/>
          <a:chOff x="0" y="0"/>
          <a:chExt cx="0" cy="0"/>
        </a:xfrm>
      </p:grpSpPr>
      <p:sp>
        <p:nvSpPr>
          <p:cNvPr id="20821" name="Google Shape;20821;p5"/>
          <p:cNvSpPr/>
          <p:nvPr/>
        </p:nvSpPr>
        <p:spPr>
          <a:xfrm>
            <a:off x="247500" y="244000"/>
            <a:ext cx="11697164" cy="6370000"/>
          </a:xfrm>
          <a:custGeom>
            <a:avLst/>
            <a:gdLst/>
            <a:ahLst/>
            <a:cxnLst/>
            <a:rect l="l" t="t" r="r" b="b"/>
            <a:pathLst>
              <a:path w="17545746" h="9555000" extrusionOk="0">
                <a:moveTo>
                  <a:pt x="0" y="0"/>
                </a:moveTo>
                <a:lnTo>
                  <a:pt x="17545746" y="0"/>
                </a:lnTo>
                <a:lnTo>
                  <a:pt x="17545746" y="9555000"/>
                </a:lnTo>
                <a:lnTo>
                  <a:pt x="0" y="9555000"/>
                </a:lnTo>
                <a:lnTo>
                  <a:pt x="0" y="0"/>
                </a:lnTo>
                <a:close/>
              </a:path>
            </a:pathLst>
          </a:custGeom>
          <a:blipFill rotWithShape="1">
            <a:blip r:embed="rId3">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22" name="Google Shape;20822;p5"/>
          <p:cNvSpPr txBox="1"/>
          <p:nvPr/>
        </p:nvSpPr>
        <p:spPr>
          <a:xfrm>
            <a:off x="1663407" y="593149"/>
            <a:ext cx="8506972" cy="300788"/>
          </a:xfrm>
          <a:prstGeom prst="rect">
            <a:avLst/>
          </a:prstGeom>
          <a:noFill/>
          <a:ln>
            <a:noFill/>
          </a:ln>
        </p:spPr>
        <p:txBody>
          <a:bodyPr spcFirstLastPara="1" wrap="square" lIns="0" tIns="0" rIns="0" bIns="0" anchor="t" anchorCtr="0">
            <a:spAutoFit/>
          </a:bodyPr>
          <a:lstStyle/>
          <a:p>
            <a:pPr marL="0" marR="0" lvl="0" indent="0" algn="ctr" rtl="0">
              <a:lnSpc>
                <a:spcPct val="119980"/>
              </a:lnSpc>
              <a:spcBef>
                <a:spcPts val="0"/>
              </a:spcBef>
              <a:spcAft>
                <a:spcPts val="0"/>
              </a:spcAft>
              <a:buNone/>
            </a:pPr>
            <a:r>
              <a:rPr lang="en-US" sz="2067" b="0" i="0" u="none" strike="noStrike" cap="none">
                <a:solidFill>
                  <a:srgbClr val="813158"/>
                </a:solidFill>
                <a:latin typeface="Arial"/>
                <a:ea typeface="Arial"/>
                <a:cs typeface="Arial"/>
                <a:sym typeface="Arial"/>
              </a:rPr>
              <a:t>Safe Sleep Policy</a:t>
            </a:r>
            <a:endParaRPr/>
          </a:p>
        </p:txBody>
      </p:sp>
      <p:sp>
        <p:nvSpPr>
          <p:cNvPr id="20823" name="Google Shape;20823;p5"/>
          <p:cNvSpPr txBox="1"/>
          <p:nvPr/>
        </p:nvSpPr>
        <p:spPr>
          <a:xfrm>
            <a:off x="247501" y="6314482"/>
            <a:ext cx="11537783" cy="247650"/>
          </a:xfrm>
          <a:prstGeom prst="rect">
            <a:avLst/>
          </a:prstGeom>
          <a:noFill/>
          <a:ln>
            <a:noFill/>
          </a:ln>
        </p:spPr>
        <p:txBody>
          <a:bodyPr spcFirstLastPara="1" wrap="square" lIns="0" tIns="0" rIns="0" bIns="0" anchor="t" anchorCtr="0">
            <a:spAutoFit/>
          </a:bodyPr>
          <a:lstStyle/>
          <a:p>
            <a:pPr marL="0" marR="0" lvl="0" indent="0" algn="ctr" rtl="0">
              <a:lnSpc>
                <a:spcPct val="119988"/>
              </a:lnSpc>
              <a:spcBef>
                <a:spcPts val="0"/>
              </a:spcBef>
              <a:spcAft>
                <a:spcPts val="0"/>
              </a:spcAft>
              <a:buNone/>
            </a:pPr>
            <a:r>
              <a:rPr lang="en-US" sz="1666" b="0" i="0" u="none" strike="noStrike" cap="none">
                <a:solidFill>
                  <a:srgbClr val="813158"/>
                </a:solidFill>
                <a:latin typeface="Arial"/>
                <a:ea typeface="Arial"/>
                <a:cs typeface="Arial"/>
                <a:sym typeface="Arial"/>
              </a:rPr>
              <a:t>Hospital has a policy in place for safe sleep practices reflective of the 2022 AAP Recommendations.</a:t>
            </a:r>
            <a:endParaRPr/>
          </a:p>
        </p:txBody>
      </p:sp>
      <p:pic>
        <p:nvPicPr>
          <p:cNvPr id="20824" name="Google Shape;20824;p5"/>
          <p:cNvPicPr preferRelativeResize="0"/>
          <p:nvPr/>
        </p:nvPicPr>
        <p:blipFill rotWithShape="1">
          <a:blip r:embed="rId4">
            <a:alphaModFix/>
          </a:blip>
          <a:srcRect/>
          <a:stretch/>
        </p:blipFill>
        <p:spPr>
          <a:xfrm>
            <a:off x="-372233" y="44202"/>
            <a:ext cx="12696401" cy="7328313"/>
          </a:xfrm>
          <a:prstGeom prst="rect">
            <a:avLst/>
          </a:prstGeom>
          <a:noFill/>
          <a:ln>
            <a:noFill/>
          </a:ln>
        </p:spPr>
      </p:pic>
      <p:sp>
        <p:nvSpPr>
          <p:cNvPr id="20825" name="Google Shape;20825;p5"/>
          <p:cNvSpPr txBox="1"/>
          <p:nvPr/>
        </p:nvSpPr>
        <p:spPr>
          <a:xfrm rot="-5400000">
            <a:off x="-612298" y="3243660"/>
            <a:ext cx="1992645" cy="273050"/>
          </a:xfrm>
          <a:prstGeom prst="rect">
            <a:avLst/>
          </a:prstGeom>
          <a:noFill/>
          <a:ln>
            <a:noFill/>
          </a:ln>
        </p:spPr>
        <p:txBody>
          <a:bodyPr spcFirstLastPara="1" wrap="square" lIns="0" tIns="0" rIns="0" bIns="0" anchor="t" anchorCtr="0">
            <a:spAutoFit/>
          </a:bodyPr>
          <a:lstStyle/>
          <a:p>
            <a:pPr marL="0" marR="0" lvl="0" indent="0" algn="ctr" rtl="0">
              <a:lnSpc>
                <a:spcPct val="120000"/>
              </a:lnSpc>
              <a:spcBef>
                <a:spcPts val="0"/>
              </a:spcBef>
              <a:spcAft>
                <a:spcPts val="0"/>
              </a:spcAft>
              <a:buNone/>
            </a:pPr>
            <a:r>
              <a:rPr lang="en-US" sz="1800" b="0" i="0" u="none" strike="noStrike" cap="none">
                <a:solidFill>
                  <a:srgbClr val="813158"/>
                </a:solidFill>
                <a:latin typeface="Arial"/>
                <a:ea typeface="Arial"/>
                <a:cs typeface="Arial"/>
                <a:sym typeface="Arial"/>
              </a:rPr>
              <a:t>% of hospitals</a:t>
            </a:r>
            <a:endParaRPr/>
          </a:p>
        </p:txBody>
      </p:sp>
      <p:sp>
        <p:nvSpPr>
          <p:cNvPr id="20826" name="Google Shape;20826;p5"/>
          <p:cNvSpPr/>
          <p:nvPr/>
        </p:nvSpPr>
        <p:spPr>
          <a:xfrm>
            <a:off x="10883212" y="0"/>
            <a:ext cx="1245976" cy="625757"/>
          </a:xfrm>
          <a:custGeom>
            <a:avLst/>
            <a:gdLst/>
            <a:ahLst/>
            <a:cxnLst/>
            <a:rect l="l" t="t" r="r" b="b"/>
            <a:pathLst>
              <a:path w="1868964" h="938635" extrusionOk="0">
                <a:moveTo>
                  <a:pt x="0" y="0"/>
                </a:moveTo>
                <a:lnTo>
                  <a:pt x="1868964" y="0"/>
                </a:lnTo>
                <a:lnTo>
                  <a:pt x="1868964" y="938635"/>
                </a:lnTo>
                <a:lnTo>
                  <a:pt x="0" y="938635"/>
                </a:lnTo>
                <a:lnTo>
                  <a:pt x="0" y="0"/>
                </a:lnTo>
                <a:close/>
              </a:path>
            </a:pathLst>
          </a:custGeom>
          <a:blipFill rotWithShape="1">
            <a:blip r:embed="rId5">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DDF0FF"/>
        </a:solidFill>
        <a:effectLst/>
      </p:bgPr>
    </p:bg>
    <p:spTree>
      <p:nvGrpSpPr>
        <p:cNvPr id="1" name="Shape 20834"/>
        <p:cNvGrpSpPr/>
        <p:nvPr/>
      </p:nvGrpSpPr>
      <p:grpSpPr>
        <a:xfrm>
          <a:off x="0" y="0"/>
          <a:ext cx="0" cy="0"/>
          <a:chOff x="0" y="0"/>
          <a:chExt cx="0" cy="0"/>
        </a:xfrm>
      </p:grpSpPr>
      <p:sp>
        <p:nvSpPr>
          <p:cNvPr id="20835" name="Google Shape;20835;p1215"/>
          <p:cNvSpPr/>
          <p:nvPr/>
        </p:nvSpPr>
        <p:spPr>
          <a:xfrm>
            <a:off x="247500" y="244000"/>
            <a:ext cx="11697164" cy="6370000"/>
          </a:xfrm>
          <a:custGeom>
            <a:avLst/>
            <a:gdLst/>
            <a:ahLst/>
            <a:cxnLst/>
            <a:rect l="l" t="t" r="r" b="b"/>
            <a:pathLst>
              <a:path w="17545746" h="9555000" extrusionOk="0">
                <a:moveTo>
                  <a:pt x="0" y="0"/>
                </a:moveTo>
                <a:lnTo>
                  <a:pt x="17545746" y="0"/>
                </a:lnTo>
                <a:lnTo>
                  <a:pt x="17545746" y="9555000"/>
                </a:lnTo>
                <a:lnTo>
                  <a:pt x="0" y="9555000"/>
                </a:lnTo>
                <a:lnTo>
                  <a:pt x="0" y="0"/>
                </a:lnTo>
                <a:close/>
              </a:path>
            </a:pathLst>
          </a:custGeom>
          <a:blipFill rotWithShape="1">
            <a:blip r:embed="rId3">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36" name="Google Shape;20836;p1215"/>
          <p:cNvSpPr txBox="1"/>
          <p:nvPr/>
        </p:nvSpPr>
        <p:spPr>
          <a:xfrm>
            <a:off x="1663407" y="593149"/>
            <a:ext cx="8506972" cy="300788"/>
          </a:xfrm>
          <a:prstGeom prst="rect">
            <a:avLst/>
          </a:prstGeom>
          <a:noFill/>
          <a:ln>
            <a:noFill/>
          </a:ln>
        </p:spPr>
        <p:txBody>
          <a:bodyPr spcFirstLastPara="1" wrap="square" lIns="0" tIns="0" rIns="0" bIns="0" anchor="t" anchorCtr="0">
            <a:spAutoFit/>
          </a:bodyPr>
          <a:lstStyle/>
          <a:p>
            <a:pPr marL="0" marR="0" lvl="0" indent="0" algn="ctr" rtl="0">
              <a:lnSpc>
                <a:spcPct val="119980"/>
              </a:lnSpc>
              <a:spcBef>
                <a:spcPts val="0"/>
              </a:spcBef>
              <a:spcAft>
                <a:spcPts val="0"/>
              </a:spcAft>
              <a:buNone/>
            </a:pPr>
            <a:r>
              <a:rPr lang="en-US" sz="2067" b="0" i="0" u="none" strike="noStrike" cap="none">
                <a:solidFill>
                  <a:srgbClr val="813158"/>
                </a:solidFill>
                <a:latin typeface="Arial"/>
                <a:ea typeface="Arial"/>
                <a:cs typeface="Arial"/>
                <a:sym typeface="Arial"/>
              </a:rPr>
              <a:t>Safe Sleep Education to Parents</a:t>
            </a:r>
            <a:endParaRPr/>
          </a:p>
        </p:txBody>
      </p:sp>
      <p:sp>
        <p:nvSpPr>
          <p:cNvPr id="20837" name="Google Shape;20837;p1215"/>
          <p:cNvSpPr txBox="1"/>
          <p:nvPr/>
        </p:nvSpPr>
        <p:spPr>
          <a:xfrm>
            <a:off x="235842" y="6124094"/>
            <a:ext cx="11537783" cy="504690"/>
          </a:xfrm>
          <a:prstGeom prst="rect">
            <a:avLst/>
          </a:prstGeom>
          <a:noFill/>
          <a:ln>
            <a:noFill/>
          </a:ln>
        </p:spPr>
        <p:txBody>
          <a:bodyPr spcFirstLastPara="1" wrap="square" lIns="0" tIns="0" rIns="0" bIns="0" anchor="t" anchorCtr="0">
            <a:spAutoFit/>
          </a:bodyPr>
          <a:lstStyle/>
          <a:p>
            <a:pPr marL="0" marR="0" lvl="0" indent="0" algn="ctr" rtl="0">
              <a:lnSpc>
                <a:spcPct val="121151"/>
              </a:lnSpc>
              <a:spcBef>
                <a:spcPts val="0"/>
              </a:spcBef>
              <a:spcAft>
                <a:spcPts val="0"/>
              </a:spcAft>
              <a:buNone/>
            </a:pPr>
            <a:r>
              <a:rPr lang="en-US" sz="1650" b="0" i="0" u="none" strike="noStrike" cap="none">
                <a:solidFill>
                  <a:srgbClr val="813158"/>
                </a:solidFill>
                <a:latin typeface="Arial"/>
                <a:ea typeface="Arial"/>
                <a:cs typeface="Arial"/>
                <a:sym typeface="Arial"/>
              </a:rPr>
              <a:t>Hospital has a standardized process to provide parents or caregivers culturally responsive safe sleep education including awareness of potential challenges, modeling, and teach back opportunities during hospitalization.</a:t>
            </a:r>
            <a:endParaRPr sz="1650" b="0" i="0" u="none" strike="noStrike" cap="none">
              <a:solidFill>
                <a:srgbClr val="813158"/>
              </a:solidFill>
              <a:latin typeface="Arial"/>
              <a:ea typeface="Arial"/>
              <a:cs typeface="Arial"/>
              <a:sym typeface="Arial"/>
            </a:endParaRPr>
          </a:p>
        </p:txBody>
      </p:sp>
      <p:pic>
        <p:nvPicPr>
          <p:cNvPr id="20838" name="Google Shape;20838;p1215"/>
          <p:cNvPicPr preferRelativeResize="0"/>
          <p:nvPr/>
        </p:nvPicPr>
        <p:blipFill rotWithShape="1">
          <a:blip r:embed="rId4">
            <a:alphaModFix/>
          </a:blip>
          <a:srcRect/>
          <a:stretch/>
        </p:blipFill>
        <p:spPr>
          <a:xfrm>
            <a:off x="238497" y="904966"/>
            <a:ext cx="11397091" cy="5223637"/>
          </a:xfrm>
          <a:prstGeom prst="rect">
            <a:avLst/>
          </a:prstGeom>
          <a:noFill/>
          <a:ln>
            <a:noFill/>
          </a:ln>
        </p:spPr>
      </p:pic>
      <p:sp>
        <p:nvSpPr>
          <p:cNvPr id="20839" name="Google Shape;20839;p1215"/>
          <p:cNvSpPr txBox="1"/>
          <p:nvPr/>
        </p:nvSpPr>
        <p:spPr>
          <a:xfrm rot="-5400000">
            <a:off x="-612298" y="3243660"/>
            <a:ext cx="1992645" cy="273050"/>
          </a:xfrm>
          <a:prstGeom prst="rect">
            <a:avLst/>
          </a:prstGeom>
          <a:noFill/>
          <a:ln>
            <a:noFill/>
          </a:ln>
        </p:spPr>
        <p:txBody>
          <a:bodyPr spcFirstLastPara="1" wrap="square" lIns="0" tIns="0" rIns="0" bIns="0" anchor="t" anchorCtr="0">
            <a:spAutoFit/>
          </a:bodyPr>
          <a:lstStyle/>
          <a:p>
            <a:pPr marL="0" marR="0" lvl="0" indent="0" algn="ctr" rtl="0">
              <a:lnSpc>
                <a:spcPct val="120000"/>
              </a:lnSpc>
              <a:spcBef>
                <a:spcPts val="0"/>
              </a:spcBef>
              <a:spcAft>
                <a:spcPts val="0"/>
              </a:spcAft>
              <a:buNone/>
            </a:pPr>
            <a:r>
              <a:rPr lang="en-US" sz="1800" b="0" i="0" u="none" strike="noStrike" cap="none">
                <a:solidFill>
                  <a:srgbClr val="813158"/>
                </a:solidFill>
                <a:latin typeface="Arial"/>
                <a:ea typeface="Arial"/>
                <a:cs typeface="Arial"/>
                <a:sym typeface="Arial"/>
              </a:rPr>
              <a:t>% of hospitals</a:t>
            </a:r>
            <a:endParaRPr/>
          </a:p>
        </p:txBody>
      </p:sp>
      <p:sp>
        <p:nvSpPr>
          <p:cNvPr id="20840" name="Google Shape;20840;p1215"/>
          <p:cNvSpPr/>
          <p:nvPr/>
        </p:nvSpPr>
        <p:spPr>
          <a:xfrm>
            <a:off x="10883212" y="0"/>
            <a:ext cx="1245976" cy="625757"/>
          </a:xfrm>
          <a:custGeom>
            <a:avLst/>
            <a:gdLst/>
            <a:ahLst/>
            <a:cxnLst/>
            <a:rect l="l" t="t" r="r" b="b"/>
            <a:pathLst>
              <a:path w="1868964" h="938635" extrusionOk="0">
                <a:moveTo>
                  <a:pt x="0" y="0"/>
                </a:moveTo>
                <a:lnTo>
                  <a:pt x="1868964" y="0"/>
                </a:lnTo>
                <a:lnTo>
                  <a:pt x="1868964" y="938635"/>
                </a:lnTo>
                <a:lnTo>
                  <a:pt x="0" y="938635"/>
                </a:lnTo>
                <a:lnTo>
                  <a:pt x="0" y="0"/>
                </a:lnTo>
                <a:close/>
              </a:path>
            </a:pathLst>
          </a:custGeom>
          <a:blipFill rotWithShape="1">
            <a:blip r:embed="rId5">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0845"/>
        <p:cNvGrpSpPr/>
        <p:nvPr/>
      </p:nvGrpSpPr>
      <p:grpSpPr>
        <a:xfrm>
          <a:off x="0" y="0"/>
          <a:ext cx="0" cy="0"/>
          <a:chOff x="0" y="0"/>
          <a:chExt cx="0" cy="0"/>
        </a:xfrm>
      </p:grpSpPr>
      <p:sp>
        <p:nvSpPr>
          <p:cNvPr id="20846" name="Google Shape;20846;p1216"/>
          <p:cNvSpPr/>
          <p:nvPr/>
        </p:nvSpPr>
        <p:spPr>
          <a:xfrm>
            <a:off x="6593983" y="0"/>
            <a:ext cx="5598017" cy="1687132"/>
          </a:xfrm>
          <a:prstGeom prst="rect">
            <a:avLst/>
          </a:prstGeom>
          <a:solidFill>
            <a:schemeClr val="lt1"/>
          </a:solidFill>
          <a:ln w="25400" cap="flat"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20847" name="Google Shape;20847;p1216"/>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14</a:t>
            </a:fld>
            <a:endParaRPr/>
          </a:p>
        </p:txBody>
      </p:sp>
      <p:sp>
        <p:nvSpPr>
          <p:cNvPr id="20848" name="Google Shape;20848;p12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1400"/>
              <a:buNone/>
            </a:pPr>
            <a:r>
              <a:rPr lang="en-US"/>
              <a:t>Illinois Perinatal Quality Collaborative</a:t>
            </a:r>
            <a:endParaRPr/>
          </a:p>
        </p:txBody>
      </p:sp>
      <p:sp>
        <p:nvSpPr>
          <p:cNvPr id="20849" name="Google Shape;20849;p1216"/>
          <p:cNvSpPr txBox="1"/>
          <p:nvPr/>
        </p:nvSpPr>
        <p:spPr>
          <a:xfrm>
            <a:off x="1773009" y="540312"/>
            <a:ext cx="8806129" cy="430887"/>
          </a:xfrm>
          <a:prstGeom prst="rect">
            <a:avLst/>
          </a:prstGeom>
          <a:solidFill>
            <a:schemeClr val="lt1"/>
          </a:solid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n-US" sz="2200" b="0" i="0" u="none" strike="noStrike" cap="none">
                <a:solidFill>
                  <a:srgbClr val="000000"/>
                </a:solidFill>
                <a:latin typeface="DM Sans"/>
                <a:ea typeface="DM Sans"/>
                <a:cs typeface="DM Sans"/>
                <a:sym typeface="DM Sans"/>
              </a:rPr>
              <a:t>Parents or caregivers reporting an understanding of safe sleep</a:t>
            </a:r>
            <a:endParaRPr/>
          </a:p>
        </p:txBody>
      </p:sp>
      <p:sp>
        <p:nvSpPr>
          <p:cNvPr id="20850" name="Google Shape;20850;p1216"/>
          <p:cNvSpPr/>
          <p:nvPr/>
        </p:nvSpPr>
        <p:spPr>
          <a:xfrm>
            <a:off x="9044188" y="5112151"/>
            <a:ext cx="1084881" cy="342409"/>
          </a:xfrm>
          <a:prstGeom prst="rect">
            <a:avLst/>
          </a:prstGeom>
          <a:solidFill>
            <a:schemeClr val="lt1"/>
          </a:solidFill>
          <a:ln w="25400" cap="flat"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20851" name="Google Shape;20851;p1216"/>
          <p:cNvSpPr txBox="1"/>
          <p:nvPr/>
        </p:nvSpPr>
        <p:spPr>
          <a:xfrm>
            <a:off x="2479729" y="1163912"/>
            <a:ext cx="7392691" cy="523220"/>
          </a:xfrm>
          <a:prstGeom prst="rect">
            <a:avLst/>
          </a:prstGeom>
          <a:solidFill>
            <a:schemeClr val="lt1"/>
          </a:solid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n-US" sz="1400" b="0" i="1" u="none" strike="noStrike" cap="none">
                <a:solidFill>
                  <a:srgbClr val="000000"/>
                </a:solidFill>
                <a:latin typeface="DM Sans"/>
                <a:ea typeface="DM Sans"/>
                <a:cs typeface="DM Sans"/>
                <a:sym typeface="DM Sans"/>
              </a:rPr>
              <a:t>Percentage of charts audited where a parent or caregiver reports an understanding of safe sleep</a:t>
            </a:r>
            <a:endParaRPr/>
          </a:p>
        </p:txBody>
      </p:sp>
      <p:pic>
        <p:nvPicPr>
          <p:cNvPr id="20852" name="Google Shape;20852;p1216" descr="A graph with numbers and a line&#10;&#10;Description automatically generated"/>
          <p:cNvPicPr preferRelativeResize="0"/>
          <p:nvPr/>
        </p:nvPicPr>
        <p:blipFill rotWithShape="1">
          <a:blip r:embed="rId3">
            <a:alphaModFix/>
          </a:blip>
          <a:srcRect l="-161" t="16131" b="2552"/>
          <a:stretch/>
        </p:blipFill>
        <p:spPr>
          <a:xfrm>
            <a:off x="993467" y="1711130"/>
            <a:ext cx="10205030" cy="4142554"/>
          </a:xfrm>
          <a:prstGeom prst="rect">
            <a:avLst/>
          </a:prstGeom>
          <a:noFill/>
          <a:ln>
            <a:noFill/>
          </a:ln>
        </p:spPr>
      </p:pic>
      <p:sp>
        <p:nvSpPr>
          <p:cNvPr id="20853" name="Google Shape;20853;p1216"/>
          <p:cNvSpPr/>
          <p:nvPr/>
        </p:nvSpPr>
        <p:spPr>
          <a:xfrm>
            <a:off x="10883212" y="0"/>
            <a:ext cx="1245976" cy="625757"/>
          </a:xfrm>
          <a:custGeom>
            <a:avLst/>
            <a:gdLst/>
            <a:ahLst/>
            <a:cxnLst/>
            <a:rect l="l" t="t" r="r" b="b"/>
            <a:pathLst>
              <a:path w="1868964" h="938635" extrusionOk="0">
                <a:moveTo>
                  <a:pt x="0" y="0"/>
                </a:moveTo>
                <a:lnTo>
                  <a:pt x="1868964" y="0"/>
                </a:lnTo>
                <a:lnTo>
                  <a:pt x="1868964" y="938635"/>
                </a:lnTo>
                <a:lnTo>
                  <a:pt x="0" y="938635"/>
                </a:lnTo>
                <a:lnTo>
                  <a:pt x="0" y="0"/>
                </a:lnTo>
                <a:close/>
              </a:path>
            </a:pathLst>
          </a:custGeom>
          <a:blipFill rotWithShape="1">
            <a:blip r:embed="rId4">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0858"/>
        <p:cNvGrpSpPr/>
        <p:nvPr/>
      </p:nvGrpSpPr>
      <p:grpSpPr>
        <a:xfrm>
          <a:off x="0" y="0"/>
          <a:ext cx="0" cy="0"/>
          <a:chOff x="0" y="0"/>
          <a:chExt cx="0" cy="0"/>
        </a:xfrm>
      </p:grpSpPr>
      <p:sp>
        <p:nvSpPr>
          <p:cNvPr id="20859" name="Google Shape;20859;p1217"/>
          <p:cNvSpPr/>
          <p:nvPr/>
        </p:nvSpPr>
        <p:spPr>
          <a:xfrm>
            <a:off x="6593983" y="0"/>
            <a:ext cx="5598017" cy="1687132"/>
          </a:xfrm>
          <a:prstGeom prst="rect">
            <a:avLst/>
          </a:prstGeom>
          <a:solidFill>
            <a:schemeClr val="lt1"/>
          </a:solidFill>
          <a:ln w="25400" cap="flat"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20860" name="Google Shape;20860;p1217"/>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15</a:t>
            </a:fld>
            <a:endParaRPr/>
          </a:p>
        </p:txBody>
      </p:sp>
      <p:sp>
        <p:nvSpPr>
          <p:cNvPr id="20861" name="Google Shape;20861;p12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1400"/>
              <a:buNone/>
            </a:pPr>
            <a:r>
              <a:rPr lang="en-US"/>
              <a:t>Illinois Perinatal Quality Collaborative</a:t>
            </a:r>
            <a:endParaRPr/>
          </a:p>
        </p:txBody>
      </p:sp>
      <p:sp>
        <p:nvSpPr>
          <p:cNvPr id="20862" name="Google Shape;20862;p1217"/>
          <p:cNvSpPr txBox="1"/>
          <p:nvPr/>
        </p:nvSpPr>
        <p:spPr>
          <a:xfrm>
            <a:off x="1043552" y="441493"/>
            <a:ext cx="10104895" cy="707886"/>
          </a:xfrm>
          <a:prstGeom prst="rect">
            <a:avLst/>
          </a:prstGeom>
          <a:solidFill>
            <a:schemeClr val="lt1"/>
          </a:solid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n-US" sz="2000" b="0" i="0" u="none" strike="noStrike" cap="none">
                <a:solidFill>
                  <a:srgbClr val="000000"/>
                </a:solidFill>
                <a:latin typeface="DM Sans"/>
                <a:ea typeface="DM Sans"/>
                <a:cs typeface="DM Sans"/>
                <a:sym typeface="DM Sans"/>
              </a:rPr>
              <a:t>Documentation of a conversation with parents or caregivers about adjustment to life with a newborn and safe sleep, and resources shared</a:t>
            </a:r>
            <a:endParaRPr sz="2000" b="0" i="0" u="none" strike="noStrike" cap="none">
              <a:solidFill>
                <a:srgbClr val="000000"/>
              </a:solidFill>
              <a:latin typeface="DM Sans"/>
              <a:ea typeface="DM Sans"/>
              <a:cs typeface="DM Sans"/>
              <a:sym typeface="DM Sans"/>
            </a:endParaRPr>
          </a:p>
        </p:txBody>
      </p:sp>
      <p:sp>
        <p:nvSpPr>
          <p:cNvPr id="20863" name="Google Shape;20863;p1217"/>
          <p:cNvSpPr/>
          <p:nvPr/>
        </p:nvSpPr>
        <p:spPr>
          <a:xfrm>
            <a:off x="9787136" y="1889273"/>
            <a:ext cx="1701556" cy="2867187"/>
          </a:xfrm>
          <a:prstGeom prst="rect">
            <a:avLst/>
          </a:prstGeom>
          <a:solidFill>
            <a:schemeClr val="lt1"/>
          </a:solidFill>
          <a:ln w="25400" cap="flat"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20864" name="Google Shape;20864;p1217"/>
          <p:cNvSpPr/>
          <p:nvPr/>
        </p:nvSpPr>
        <p:spPr>
          <a:xfrm>
            <a:off x="9283485" y="4673537"/>
            <a:ext cx="1354429" cy="378254"/>
          </a:xfrm>
          <a:prstGeom prst="rect">
            <a:avLst/>
          </a:prstGeom>
          <a:solidFill>
            <a:schemeClr val="lt1"/>
          </a:solidFill>
          <a:ln w="25400" cap="flat"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20865" name="Google Shape;20865;p1217"/>
          <p:cNvSpPr txBox="1"/>
          <p:nvPr/>
        </p:nvSpPr>
        <p:spPr>
          <a:xfrm>
            <a:off x="1697172" y="1188571"/>
            <a:ext cx="8513628" cy="523220"/>
          </a:xfrm>
          <a:prstGeom prst="rect">
            <a:avLst/>
          </a:prstGeom>
          <a:solidFill>
            <a:schemeClr val="lt1"/>
          </a:solid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n-US" sz="1400" b="0" i="1" u="none" strike="noStrike" cap="none">
                <a:solidFill>
                  <a:srgbClr val="000000"/>
                </a:solidFill>
                <a:latin typeface="DM Sans"/>
                <a:ea typeface="DM Sans"/>
                <a:cs typeface="DM Sans"/>
                <a:sym typeface="DM Sans"/>
              </a:rPr>
              <a:t>Percentage of charts audited where there is documentation of a conversation about adjustment to life with a newborn and safe sleep</a:t>
            </a:r>
            <a:endParaRPr/>
          </a:p>
        </p:txBody>
      </p:sp>
      <p:pic>
        <p:nvPicPr>
          <p:cNvPr id="20866" name="Google Shape;20866;p1217" descr="A graph with numbers and a blue line&#10;&#10;Description automatically generated"/>
          <p:cNvPicPr preferRelativeResize="0"/>
          <p:nvPr/>
        </p:nvPicPr>
        <p:blipFill rotWithShape="1">
          <a:blip r:embed="rId3">
            <a:alphaModFix/>
          </a:blip>
          <a:srcRect t="17765" r="-143" b="287"/>
          <a:stretch/>
        </p:blipFill>
        <p:spPr>
          <a:xfrm>
            <a:off x="936113" y="1717573"/>
            <a:ext cx="10327975" cy="4185226"/>
          </a:xfrm>
          <a:prstGeom prst="rect">
            <a:avLst/>
          </a:prstGeom>
          <a:noFill/>
          <a:ln>
            <a:noFill/>
          </a:ln>
        </p:spPr>
      </p:pic>
      <p:sp>
        <p:nvSpPr>
          <p:cNvPr id="20867" name="Google Shape;20867;p1217"/>
          <p:cNvSpPr/>
          <p:nvPr/>
        </p:nvSpPr>
        <p:spPr>
          <a:xfrm>
            <a:off x="10883212" y="0"/>
            <a:ext cx="1245976" cy="625757"/>
          </a:xfrm>
          <a:custGeom>
            <a:avLst/>
            <a:gdLst/>
            <a:ahLst/>
            <a:cxnLst/>
            <a:rect l="l" t="t" r="r" b="b"/>
            <a:pathLst>
              <a:path w="1868964" h="938635" extrusionOk="0">
                <a:moveTo>
                  <a:pt x="0" y="0"/>
                </a:moveTo>
                <a:lnTo>
                  <a:pt x="1868964" y="0"/>
                </a:lnTo>
                <a:lnTo>
                  <a:pt x="1868964" y="938635"/>
                </a:lnTo>
                <a:lnTo>
                  <a:pt x="0" y="938635"/>
                </a:lnTo>
                <a:lnTo>
                  <a:pt x="0" y="0"/>
                </a:lnTo>
                <a:close/>
              </a:path>
            </a:pathLst>
          </a:custGeom>
          <a:blipFill rotWithShape="1">
            <a:blip r:embed="rId4">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0872"/>
        <p:cNvGrpSpPr/>
        <p:nvPr/>
      </p:nvGrpSpPr>
      <p:grpSpPr>
        <a:xfrm>
          <a:off x="0" y="0"/>
          <a:ext cx="0" cy="0"/>
          <a:chOff x="0" y="0"/>
          <a:chExt cx="0" cy="0"/>
        </a:xfrm>
      </p:grpSpPr>
      <p:sp>
        <p:nvSpPr>
          <p:cNvPr id="20873" name="Google Shape;20873;p1218"/>
          <p:cNvSpPr/>
          <p:nvPr/>
        </p:nvSpPr>
        <p:spPr>
          <a:xfrm>
            <a:off x="6593983" y="439070"/>
            <a:ext cx="5598017" cy="1687132"/>
          </a:xfrm>
          <a:prstGeom prst="rect">
            <a:avLst/>
          </a:prstGeom>
          <a:solidFill>
            <a:schemeClr val="lt1"/>
          </a:solidFill>
          <a:ln w="25400" cap="flat"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20874" name="Google Shape;20874;p1218"/>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16</a:t>
            </a:fld>
            <a:endParaRPr/>
          </a:p>
        </p:txBody>
      </p:sp>
      <p:sp>
        <p:nvSpPr>
          <p:cNvPr id="20875" name="Google Shape;20875;p12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1400"/>
              <a:buNone/>
            </a:pPr>
            <a:r>
              <a:rPr lang="en-US"/>
              <a:t>Illinois Perinatal Quality Collaborative</a:t>
            </a:r>
            <a:endParaRPr/>
          </a:p>
        </p:txBody>
      </p:sp>
      <p:sp>
        <p:nvSpPr>
          <p:cNvPr id="20876" name="Google Shape;20876;p1218"/>
          <p:cNvSpPr txBox="1"/>
          <p:nvPr/>
        </p:nvSpPr>
        <p:spPr>
          <a:xfrm>
            <a:off x="1392513" y="-7247"/>
            <a:ext cx="9406973" cy="769441"/>
          </a:xfrm>
          <a:prstGeom prst="rect">
            <a:avLst/>
          </a:prstGeom>
          <a:solidFill>
            <a:schemeClr val="lt1"/>
          </a:solid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br>
              <a:rPr lang="en-US" sz="2200" b="0" i="0" u="none" strike="noStrike" cap="none">
                <a:solidFill>
                  <a:srgbClr val="000000"/>
                </a:solidFill>
                <a:latin typeface="Arial"/>
                <a:ea typeface="Arial"/>
                <a:cs typeface="Arial"/>
                <a:sym typeface="Arial"/>
              </a:rPr>
            </a:br>
            <a:r>
              <a:rPr lang="en-US" sz="2200" b="0" i="0" u="none" strike="noStrike" cap="none">
                <a:solidFill>
                  <a:srgbClr val="000000"/>
                </a:solidFill>
                <a:latin typeface="Tahoma"/>
                <a:ea typeface="Tahoma"/>
                <a:cs typeface="Tahoma"/>
                <a:sym typeface="Tahoma"/>
              </a:rPr>
              <a:t>SDOH Screening and Linkage Documentation in Infant’s Chart​</a:t>
            </a:r>
            <a:endParaRPr sz="2200" b="0" i="0" u="none" strike="noStrike" cap="none">
              <a:solidFill>
                <a:srgbClr val="000000"/>
              </a:solidFill>
              <a:latin typeface="DM Sans"/>
              <a:ea typeface="DM Sans"/>
              <a:cs typeface="DM Sans"/>
              <a:sym typeface="DM Sans"/>
            </a:endParaRPr>
          </a:p>
        </p:txBody>
      </p:sp>
      <p:sp>
        <p:nvSpPr>
          <p:cNvPr id="20877" name="Google Shape;20877;p1218"/>
          <p:cNvSpPr/>
          <p:nvPr/>
        </p:nvSpPr>
        <p:spPr>
          <a:xfrm>
            <a:off x="9035552" y="4704819"/>
            <a:ext cx="1084881" cy="409894"/>
          </a:xfrm>
          <a:prstGeom prst="rect">
            <a:avLst/>
          </a:prstGeom>
          <a:solidFill>
            <a:schemeClr val="lt1"/>
          </a:solidFill>
          <a:ln w="25400" cap="flat"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20878" name="Google Shape;20878;p1218"/>
          <p:cNvSpPr/>
          <p:nvPr/>
        </p:nvSpPr>
        <p:spPr>
          <a:xfrm>
            <a:off x="9175991" y="4470464"/>
            <a:ext cx="1084881" cy="342409"/>
          </a:xfrm>
          <a:prstGeom prst="rect">
            <a:avLst/>
          </a:prstGeom>
          <a:solidFill>
            <a:schemeClr val="lt1"/>
          </a:solidFill>
          <a:ln w="25400" cap="flat"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20879" name="Google Shape;20879;p1218"/>
          <p:cNvSpPr/>
          <p:nvPr/>
        </p:nvSpPr>
        <p:spPr>
          <a:xfrm>
            <a:off x="9082494" y="4630786"/>
            <a:ext cx="1642186" cy="655446"/>
          </a:xfrm>
          <a:prstGeom prst="rect">
            <a:avLst/>
          </a:prstGeom>
          <a:solidFill>
            <a:schemeClr val="lt1"/>
          </a:solidFill>
          <a:ln w="25400" cap="flat"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20880" name="Google Shape;20880;p1218"/>
          <p:cNvSpPr txBox="1"/>
          <p:nvPr/>
        </p:nvSpPr>
        <p:spPr>
          <a:xfrm>
            <a:off x="1606805" y="922516"/>
            <a:ext cx="8513628" cy="523220"/>
          </a:xfrm>
          <a:prstGeom prst="rect">
            <a:avLst/>
          </a:prstGeom>
          <a:solidFill>
            <a:schemeClr val="lt1"/>
          </a:solid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n-US" sz="1400" b="0" i="1" u="none" strike="noStrike" cap="none">
                <a:solidFill>
                  <a:srgbClr val="000000"/>
                </a:solidFill>
                <a:latin typeface="DM Sans"/>
                <a:ea typeface="DM Sans"/>
                <a:cs typeface="DM Sans"/>
                <a:sym typeface="DM Sans"/>
              </a:rPr>
              <a:t>Percentage of charts audited where there is documentation of SDOH screening and linkage if needed</a:t>
            </a:r>
            <a:endParaRPr/>
          </a:p>
        </p:txBody>
      </p:sp>
      <p:pic>
        <p:nvPicPr>
          <p:cNvPr id="20881" name="Google Shape;20881;p1218" descr="A graph with numbers and a line&#10;&#10;Description automatically generated"/>
          <p:cNvPicPr preferRelativeResize="0"/>
          <p:nvPr/>
        </p:nvPicPr>
        <p:blipFill rotWithShape="1">
          <a:blip r:embed="rId3">
            <a:alphaModFix/>
          </a:blip>
          <a:srcRect/>
          <a:stretch/>
        </p:blipFill>
        <p:spPr>
          <a:xfrm>
            <a:off x="114710" y="1717518"/>
            <a:ext cx="11962580" cy="4381608"/>
          </a:xfrm>
          <a:prstGeom prst="rect">
            <a:avLst/>
          </a:prstGeom>
          <a:noFill/>
          <a:ln>
            <a:noFill/>
          </a:ln>
        </p:spPr>
      </p:pic>
      <p:pic>
        <p:nvPicPr>
          <p:cNvPr id="20882" name="Google Shape;20882;p1218" descr="A close up of a logo&#10;&#10;Description automatically generated"/>
          <p:cNvPicPr preferRelativeResize="0"/>
          <p:nvPr/>
        </p:nvPicPr>
        <p:blipFill rotWithShape="1">
          <a:blip r:embed="rId4">
            <a:alphaModFix/>
          </a:blip>
          <a:srcRect/>
          <a:stretch/>
        </p:blipFill>
        <p:spPr>
          <a:xfrm>
            <a:off x="1132758" y="1712554"/>
            <a:ext cx="4191000" cy="819150"/>
          </a:xfrm>
          <a:prstGeom prst="rect">
            <a:avLst/>
          </a:prstGeom>
          <a:noFill/>
          <a:ln>
            <a:noFill/>
          </a:ln>
        </p:spPr>
      </p:pic>
      <p:sp>
        <p:nvSpPr>
          <p:cNvPr id="20883" name="Google Shape;20883;p1218"/>
          <p:cNvSpPr/>
          <p:nvPr/>
        </p:nvSpPr>
        <p:spPr>
          <a:xfrm>
            <a:off x="10883212" y="0"/>
            <a:ext cx="1245976" cy="625757"/>
          </a:xfrm>
          <a:custGeom>
            <a:avLst/>
            <a:gdLst/>
            <a:ahLst/>
            <a:cxnLst/>
            <a:rect l="l" t="t" r="r" b="b"/>
            <a:pathLst>
              <a:path w="1868964" h="938635" extrusionOk="0">
                <a:moveTo>
                  <a:pt x="0" y="0"/>
                </a:moveTo>
                <a:lnTo>
                  <a:pt x="1868964" y="0"/>
                </a:lnTo>
                <a:lnTo>
                  <a:pt x="1868964" y="938635"/>
                </a:lnTo>
                <a:lnTo>
                  <a:pt x="0" y="938635"/>
                </a:lnTo>
                <a:lnTo>
                  <a:pt x="0" y="0"/>
                </a:lnTo>
                <a:close/>
              </a:path>
            </a:pathLst>
          </a:custGeom>
          <a:blipFill rotWithShape="1">
            <a:blip r:embed="rId5">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0888"/>
        <p:cNvGrpSpPr/>
        <p:nvPr/>
      </p:nvGrpSpPr>
      <p:grpSpPr>
        <a:xfrm>
          <a:off x="0" y="0"/>
          <a:ext cx="0" cy="0"/>
          <a:chOff x="0" y="0"/>
          <a:chExt cx="0" cy="0"/>
        </a:xfrm>
      </p:grpSpPr>
      <p:sp>
        <p:nvSpPr>
          <p:cNvPr id="20889" name="Google Shape;20889;p1219"/>
          <p:cNvSpPr/>
          <p:nvPr/>
        </p:nvSpPr>
        <p:spPr>
          <a:xfrm>
            <a:off x="6593983" y="1208"/>
            <a:ext cx="5598017" cy="1687132"/>
          </a:xfrm>
          <a:prstGeom prst="rect">
            <a:avLst/>
          </a:prstGeom>
          <a:solidFill>
            <a:schemeClr val="lt1"/>
          </a:solidFill>
          <a:ln w="25400" cap="flat"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20890" name="Google Shape;20890;p1219"/>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17</a:t>
            </a:fld>
            <a:endParaRPr/>
          </a:p>
        </p:txBody>
      </p:sp>
      <p:sp>
        <p:nvSpPr>
          <p:cNvPr id="20891" name="Google Shape;20891;p12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1400"/>
              <a:buNone/>
            </a:pPr>
            <a:r>
              <a:rPr lang="en-US"/>
              <a:t>Illinois Perinatal Quality Collaborative</a:t>
            </a:r>
            <a:endParaRPr/>
          </a:p>
        </p:txBody>
      </p:sp>
      <p:sp>
        <p:nvSpPr>
          <p:cNvPr id="20892" name="Google Shape;20892;p1219"/>
          <p:cNvSpPr txBox="1"/>
          <p:nvPr/>
        </p:nvSpPr>
        <p:spPr>
          <a:xfrm>
            <a:off x="3466562" y="445962"/>
            <a:ext cx="5258875" cy="1107996"/>
          </a:xfrm>
          <a:prstGeom prst="rect">
            <a:avLst/>
          </a:prstGeom>
          <a:solidFill>
            <a:schemeClr val="lt1"/>
          </a:solid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n-US" sz="2200" b="0" i="0" u="none" strike="noStrike" cap="none">
                <a:solidFill>
                  <a:srgbClr val="000000"/>
                </a:solidFill>
                <a:latin typeface="DM Sans"/>
                <a:ea typeface="DM Sans"/>
                <a:cs typeface="DM Sans"/>
                <a:sym typeface="DM Sans"/>
              </a:rPr>
              <a:t>ESSI Bundle Completion</a:t>
            </a:r>
            <a:endParaRPr/>
          </a:p>
          <a:p>
            <a:pPr marL="0" marR="0" lvl="0" indent="0" algn="ctr" rtl="0">
              <a:lnSpc>
                <a:spcPct val="100000"/>
              </a:lnSpc>
              <a:spcBef>
                <a:spcPts val="0"/>
              </a:spcBef>
              <a:spcAft>
                <a:spcPts val="0"/>
              </a:spcAft>
              <a:buNone/>
            </a:pPr>
            <a:endParaRPr sz="2200" b="0" i="0" u="none" strike="noStrike" cap="none">
              <a:solidFill>
                <a:srgbClr val="000000"/>
              </a:solidFill>
              <a:latin typeface="DM Sans"/>
              <a:ea typeface="DM Sans"/>
              <a:cs typeface="DM Sans"/>
              <a:sym typeface="DM Sans"/>
            </a:endParaRPr>
          </a:p>
          <a:p>
            <a:pPr marL="0" marR="0" lvl="0" indent="0" algn="ctr" rtl="0">
              <a:lnSpc>
                <a:spcPct val="100000"/>
              </a:lnSpc>
              <a:spcBef>
                <a:spcPts val="0"/>
              </a:spcBef>
              <a:spcAft>
                <a:spcPts val="0"/>
              </a:spcAft>
              <a:buNone/>
            </a:pPr>
            <a:endParaRPr sz="2200" b="0" i="0" u="none" strike="noStrike" cap="none">
              <a:solidFill>
                <a:srgbClr val="000000"/>
              </a:solidFill>
              <a:latin typeface="DM Sans"/>
              <a:ea typeface="DM Sans"/>
              <a:cs typeface="DM Sans"/>
              <a:sym typeface="DM Sans"/>
            </a:endParaRPr>
          </a:p>
        </p:txBody>
      </p:sp>
      <p:sp>
        <p:nvSpPr>
          <p:cNvPr id="20893" name="Google Shape;20893;p1219"/>
          <p:cNvSpPr/>
          <p:nvPr/>
        </p:nvSpPr>
        <p:spPr>
          <a:xfrm>
            <a:off x="8663553" y="4772032"/>
            <a:ext cx="1084881" cy="342409"/>
          </a:xfrm>
          <a:prstGeom prst="rect">
            <a:avLst/>
          </a:prstGeom>
          <a:solidFill>
            <a:schemeClr val="lt1"/>
          </a:solidFill>
          <a:ln w="25400" cap="flat"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20894" name="Google Shape;20894;p1219"/>
          <p:cNvSpPr txBox="1"/>
          <p:nvPr/>
        </p:nvSpPr>
        <p:spPr>
          <a:xfrm>
            <a:off x="2415206" y="873467"/>
            <a:ext cx="7361586" cy="307777"/>
          </a:xfrm>
          <a:prstGeom prst="rect">
            <a:avLst/>
          </a:prstGeom>
          <a:solidFill>
            <a:schemeClr val="lt1"/>
          </a:solid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n-US" sz="1400" b="0" i="1" u="none" strike="noStrike" cap="none">
                <a:solidFill>
                  <a:srgbClr val="000000"/>
                </a:solidFill>
                <a:latin typeface="DM Sans"/>
                <a:ea typeface="DM Sans"/>
                <a:cs typeface="DM Sans"/>
                <a:sym typeface="DM Sans"/>
              </a:rPr>
              <a:t>Percentage of charts audited that have a documented ESSI Bundle</a:t>
            </a:r>
            <a:endParaRPr/>
          </a:p>
        </p:txBody>
      </p:sp>
      <p:pic>
        <p:nvPicPr>
          <p:cNvPr id="20895" name="Google Shape;20895;p1219" descr="A graph with numbers and a line&#10;&#10;Description automatically generated"/>
          <p:cNvPicPr preferRelativeResize="0"/>
          <p:nvPr/>
        </p:nvPicPr>
        <p:blipFill rotWithShape="1">
          <a:blip r:embed="rId3">
            <a:alphaModFix/>
          </a:blip>
          <a:srcRect t="17790" r="-135" b="1041"/>
          <a:stretch/>
        </p:blipFill>
        <p:spPr>
          <a:xfrm>
            <a:off x="1054547" y="1556434"/>
            <a:ext cx="10079188" cy="4105100"/>
          </a:xfrm>
          <a:prstGeom prst="rect">
            <a:avLst/>
          </a:prstGeom>
          <a:noFill/>
          <a:ln>
            <a:noFill/>
          </a:ln>
        </p:spPr>
      </p:pic>
      <p:sp>
        <p:nvSpPr>
          <p:cNvPr id="20896" name="Google Shape;20896;p1219"/>
          <p:cNvSpPr/>
          <p:nvPr/>
        </p:nvSpPr>
        <p:spPr>
          <a:xfrm>
            <a:off x="10883212" y="0"/>
            <a:ext cx="1245976" cy="625757"/>
          </a:xfrm>
          <a:custGeom>
            <a:avLst/>
            <a:gdLst/>
            <a:ahLst/>
            <a:cxnLst/>
            <a:rect l="l" t="t" r="r" b="b"/>
            <a:pathLst>
              <a:path w="1868964" h="938635" extrusionOk="0">
                <a:moveTo>
                  <a:pt x="0" y="0"/>
                </a:moveTo>
                <a:lnTo>
                  <a:pt x="1868964" y="0"/>
                </a:lnTo>
                <a:lnTo>
                  <a:pt x="1868964" y="938635"/>
                </a:lnTo>
                <a:lnTo>
                  <a:pt x="0" y="938635"/>
                </a:lnTo>
                <a:lnTo>
                  <a:pt x="0" y="0"/>
                </a:lnTo>
                <a:close/>
              </a:path>
            </a:pathLst>
          </a:custGeom>
          <a:blipFill rotWithShape="1">
            <a:blip r:embed="rId4">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0900"/>
        <p:cNvGrpSpPr/>
        <p:nvPr/>
      </p:nvGrpSpPr>
      <p:grpSpPr>
        <a:xfrm>
          <a:off x="0" y="0"/>
          <a:ext cx="0" cy="0"/>
          <a:chOff x="0" y="0"/>
          <a:chExt cx="0" cy="0"/>
        </a:xfrm>
      </p:grpSpPr>
      <p:sp>
        <p:nvSpPr>
          <p:cNvPr id="20901" name="Google Shape;20901;g329b2ae6a1d_5_3"/>
          <p:cNvSpPr/>
          <p:nvPr/>
        </p:nvSpPr>
        <p:spPr>
          <a:xfrm>
            <a:off x="1500" y="-84150"/>
            <a:ext cx="12189000"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20902" name="Google Shape;20902;g329b2ae6a1d_5_3" descr="A close up of a sign&#10;&#10;AI-generated content may be incorrect."/>
          <p:cNvPicPr preferRelativeResize="0"/>
          <p:nvPr/>
        </p:nvPicPr>
        <p:blipFill rotWithShape="1">
          <a:blip r:embed="rId3">
            <a:alphaModFix/>
          </a:blip>
          <a:srcRect/>
          <a:stretch/>
        </p:blipFill>
        <p:spPr>
          <a:xfrm>
            <a:off x="277700" y="1321825"/>
            <a:ext cx="4601975" cy="3609200"/>
          </a:xfrm>
          <a:prstGeom prst="rect">
            <a:avLst/>
          </a:prstGeom>
          <a:noFill/>
          <a:ln>
            <a:noFill/>
          </a:ln>
        </p:spPr>
      </p:pic>
      <p:sp>
        <p:nvSpPr>
          <p:cNvPr id="20903" name="Google Shape;20903;g329b2ae6a1d_5_3"/>
          <p:cNvSpPr txBox="1">
            <a:spLocks noGrp="1"/>
          </p:cNvSpPr>
          <p:nvPr>
            <p:ph type="ctrTitle"/>
          </p:nvPr>
        </p:nvSpPr>
        <p:spPr>
          <a:xfrm>
            <a:off x="5281926" y="1477687"/>
            <a:ext cx="3766800" cy="3498000"/>
          </a:xfrm>
          <a:prstGeom prst="rect">
            <a:avLst/>
          </a:prstGeom>
          <a:noFill/>
          <a:ln>
            <a:noFill/>
          </a:ln>
        </p:spPr>
        <p:txBody>
          <a:bodyPr spcFirstLastPara="1" wrap="square" lIns="91425" tIns="45700" rIns="91425" bIns="45700" anchor="ctr" anchorCtr="0">
            <a:normAutofit/>
          </a:bodyPr>
          <a:lstStyle/>
          <a:p>
            <a:pPr marL="0" lvl="0" indent="0" algn="ctr" rtl="0">
              <a:lnSpc>
                <a:spcPct val="90000"/>
              </a:lnSpc>
              <a:spcBef>
                <a:spcPts val="0"/>
              </a:spcBef>
              <a:spcAft>
                <a:spcPts val="0"/>
              </a:spcAft>
              <a:buSzPts val="4000"/>
              <a:buNone/>
            </a:pPr>
            <a:r>
              <a:rPr lang="en-US" sz="5200">
                <a:latin typeface="DM Sans"/>
                <a:ea typeface="DM Sans"/>
                <a:cs typeface="DM Sans"/>
                <a:sym typeface="DM Sans"/>
              </a:rPr>
              <a:t>Let's talk about Safe Sleep</a:t>
            </a:r>
            <a:endParaRPr sz="5200"/>
          </a:p>
        </p:txBody>
      </p:sp>
      <p:pic>
        <p:nvPicPr>
          <p:cNvPr id="20904" name="Google Shape;20904;g329b2ae6a1d_5_3" descr="A close-up of a badge&#10;&#10;AI-generated content may be incorrect."/>
          <p:cNvPicPr preferRelativeResize="0"/>
          <p:nvPr/>
        </p:nvPicPr>
        <p:blipFill rotWithShape="1">
          <a:blip r:embed="rId4">
            <a:alphaModFix/>
          </a:blip>
          <a:srcRect t="-959"/>
          <a:stretch/>
        </p:blipFill>
        <p:spPr>
          <a:xfrm>
            <a:off x="9048719" y="1977478"/>
            <a:ext cx="2950794" cy="3730458"/>
          </a:xfrm>
          <a:prstGeom prst="rect">
            <a:avLst/>
          </a:prstGeom>
          <a:noFill/>
          <a:ln>
            <a:noFill/>
          </a:ln>
        </p:spPr>
      </p:pic>
      <p:sp>
        <p:nvSpPr>
          <p:cNvPr id="20905" name="Google Shape;20905;g329b2ae6a1d_5_3"/>
          <p:cNvSpPr/>
          <p:nvPr/>
        </p:nvSpPr>
        <p:spPr>
          <a:xfrm>
            <a:off x="4450080" y="5594358"/>
            <a:ext cx="3291840" cy="18288"/>
          </a:xfrm>
          <a:custGeom>
            <a:avLst/>
            <a:gdLst/>
            <a:ahLst/>
            <a:cxnLst/>
            <a:rect l="l" t="t" r="r" b="b"/>
            <a:pathLst>
              <a:path w="3291840" h="18288" fill="none" extrusionOk="0">
                <a:moveTo>
                  <a:pt x="0" y="0"/>
                </a:moveTo>
                <a:cubicBezTo>
                  <a:pt x="173077" y="-20031"/>
                  <a:pt x="443104" y="6424"/>
                  <a:pt x="658368" y="0"/>
                </a:cubicBezTo>
                <a:cubicBezTo>
                  <a:pt x="873632" y="-6424"/>
                  <a:pt x="1034028" y="11764"/>
                  <a:pt x="1283818" y="0"/>
                </a:cubicBezTo>
                <a:cubicBezTo>
                  <a:pt x="1533608" y="-11764"/>
                  <a:pt x="1691227" y="-30112"/>
                  <a:pt x="1909267" y="0"/>
                </a:cubicBezTo>
                <a:cubicBezTo>
                  <a:pt x="2127307" y="30112"/>
                  <a:pt x="2272465" y="-18735"/>
                  <a:pt x="2633472" y="0"/>
                </a:cubicBezTo>
                <a:cubicBezTo>
                  <a:pt x="2994479" y="18735"/>
                  <a:pt x="3023324" y="-32030"/>
                  <a:pt x="3291840" y="0"/>
                </a:cubicBezTo>
                <a:cubicBezTo>
                  <a:pt x="3291406" y="7551"/>
                  <a:pt x="3291373" y="9822"/>
                  <a:pt x="3291840" y="18288"/>
                </a:cubicBezTo>
                <a:cubicBezTo>
                  <a:pt x="3048445" y="38989"/>
                  <a:pt x="2846548" y="-14400"/>
                  <a:pt x="2633472" y="18288"/>
                </a:cubicBezTo>
                <a:cubicBezTo>
                  <a:pt x="2420396" y="50976"/>
                  <a:pt x="2304099" y="6336"/>
                  <a:pt x="2073859" y="18288"/>
                </a:cubicBezTo>
                <a:cubicBezTo>
                  <a:pt x="1843619" y="30240"/>
                  <a:pt x="1706926" y="10778"/>
                  <a:pt x="1448410" y="18288"/>
                </a:cubicBezTo>
                <a:cubicBezTo>
                  <a:pt x="1189894" y="25798"/>
                  <a:pt x="1002278" y="8992"/>
                  <a:pt x="822960" y="18288"/>
                </a:cubicBezTo>
                <a:cubicBezTo>
                  <a:pt x="643642" y="27585"/>
                  <a:pt x="307039" y="38051"/>
                  <a:pt x="0" y="18288"/>
                </a:cubicBezTo>
                <a:cubicBezTo>
                  <a:pt x="60" y="11696"/>
                  <a:pt x="66" y="3758"/>
                  <a:pt x="0" y="0"/>
                </a:cubicBezTo>
                <a:close/>
              </a:path>
              <a:path w="3291840" h="18288" extrusionOk="0">
                <a:moveTo>
                  <a:pt x="0" y="0"/>
                </a:moveTo>
                <a:cubicBezTo>
                  <a:pt x="195850" y="28018"/>
                  <a:pt x="434891" y="17390"/>
                  <a:pt x="592531" y="0"/>
                </a:cubicBezTo>
                <a:cubicBezTo>
                  <a:pt x="750171" y="-17390"/>
                  <a:pt x="1018709" y="32200"/>
                  <a:pt x="1316736" y="0"/>
                </a:cubicBezTo>
                <a:cubicBezTo>
                  <a:pt x="1614763" y="-32200"/>
                  <a:pt x="1696480" y="-11367"/>
                  <a:pt x="1876349" y="0"/>
                </a:cubicBezTo>
                <a:cubicBezTo>
                  <a:pt x="2056218" y="11367"/>
                  <a:pt x="2193364" y="13433"/>
                  <a:pt x="2435962" y="0"/>
                </a:cubicBezTo>
                <a:cubicBezTo>
                  <a:pt x="2678560" y="-13433"/>
                  <a:pt x="3010901" y="-42367"/>
                  <a:pt x="3291840" y="0"/>
                </a:cubicBezTo>
                <a:cubicBezTo>
                  <a:pt x="3291758" y="4406"/>
                  <a:pt x="3291751" y="9982"/>
                  <a:pt x="3291840" y="18288"/>
                </a:cubicBezTo>
                <a:cubicBezTo>
                  <a:pt x="3108993" y="14228"/>
                  <a:pt x="2952658" y="46900"/>
                  <a:pt x="2666390" y="18288"/>
                </a:cubicBezTo>
                <a:cubicBezTo>
                  <a:pt x="2380122" y="-10324"/>
                  <a:pt x="2263855" y="41055"/>
                  <a:pt x="2040941" y="18288"/>
                </a:cubicBezTo>
                <a:cubicBezTo>
                  <a:pt x="1818027" y="-4479"/>
                  <a:pt x="1675097" y="6509"/>
                  <a:pt x="1415491" y="18288"/>
                </a:cubicBezTo>
                <a:cubicBezTo>
                  <a:pt x="1155885" y="30068"/>
                  <a:pt x="852976" y="36210"/>
                  <a:pt x="691286" y="18288"/>
                </a:cubicBezTo>
                <a:cubicBezTo>
                  <a:pt x="529596" y="366"/>
                  <a:pt x="187183" y="13912"/>
                  <a:pt x="0" y="18288"/>
                </a:cubicBezTo>
                <a:cubicBezTo>
                  <a:pt x="189" y="14288"/>
                  <a:pt x="-703" y="3747"/>
                  <a:pt x="0" y="0"/>
                </a:cubicBezTo>
                <a:close/>
              </a:path>
            </a:pathLst>
          </a:custGeom>
          <a:solidFill>
            <a:schemeClr val="accent2"/>
          </a:solidFill>
          <a:ln w="41275" cap="rnd" cmpd="sng">
            <a:solidFill>
              <a:schemeClr val="accent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20906" name="Google Shape;20906;g329b2ae6a1d_5_3"/>
          <p:cNvSpPr txBox="1"/>
          <p:nvPr/>
        </p:nvSpPr>
        <p:spPr>
          <a:xfrm>
            <a:off x="4236110" y="175597"/>
            <a:ext cx="7763400" cy="683400"/>
          </a:xfrm>
          <a:prstGeom prst="rect">
            <a:avLst/>
          </a:prstGeom>
          <a:noFill/>
          <a:ln>
            <a:noFill/>
          </a:ln>
        </p:spPr>
        <p:txBody>
          <a:bodyPr spcFirstLastPara="1" wrap="square" lIns="0" tIns="0" rIns="0" bIns="0" anchor="t" anchorCtr="0">
            <a:spAutoFit/>
          </a:bodyPr>
          <a:lstStyle/>
          <a:p>
            <a:pPr marL="0" marR="0" lvl="0" indent="0" algn="l" rtl="0">
              <a:lnSpc>
                <a:spcPct val="101772"/>
              </a:lnSpc>
              <a:spcBef>
                <a:spcPts val="0"/>
              </a:spcBef>
              <a:spcAft>
                <a:spcPts val="0"/>
              </a:spcAft>
              <a:buClr>
                <a:srgbClr val="000000"/>
              </a:buClr>
              <a:buSzPts val="2200"/>
              <a:buFont typeface="Arial"/>
              <a:buNone/>
            </a:pPr>
            <a:r>
              <a:rPr lang="en-US" sz="2200" b="1" i="0" u="none" strike="noStrike" cap="none">
                <a:solidFill>
                  <a:srgbClr val="000000"/>
                </a:solidFill>
                <a:latin typeface="DM Sans"/>
                <a:ea typeface="DM Sans"/>
                <a:cs typeface="DM Sans"/>
                <a:sym typeface="DM Sans"/>
              </a:rPr>
              <a:t>Parents or caregivers report an understanding of a safe sleep environment.</a:t>
            </a:r>
            <a:endParaRPr sz="1400" b="1" i="0" u="none" strike="noStrike" cap="none">
              <a:solidFill>
                <a:srgbClr val="000000"/>
              </a:solidFill>
            </a:endParaRPr>
          </a:p>
        </p:txBody>
      </p:sp>
      <p:sp>
        <p:nvSpPr>
          <p:cNvPr id="20907" name="Google Shape;20907;g329b2ae6a1d_5_3"/>
          <p:cNvSpPr/>
          <p:nvPr/>
        </p:nvSpPr>
        <p:spPr>
          <a:xfrm>
            <a:off x="978087" y="175950"/>
            <a:ext cx="2948768" cy="682692"/>
          </a:xfrm>
          <a:custGeom>
            <a:avLst/>
            <a:gdLst/>
            <a:ahLst/>
            <a:cxnLst/>
            <a:rect l="l" t="t" r="r" b="b"/>
            <a:pathLst>
              <a:path w="4589522" h="780219" extrusionOk="0">
                <a:moveTo>
                  <a:pt x="0" y="0"/>
                </a:moveTo>
                <a:lnTo>
                  <a:pt x="4589521" y="0"/>
                </a:lnTo>
                <a:lnTo>
                  <a:pt x="4589521" y="780218"/>
                </a:lnTo>
                <a:lnTo>
                  <a:pt x="0" y="780218"/>
                </a:lnTo>
                <a:lnTo>
                  <a:pt x="0" y="0"/>
                </a:lnTo>
                <a:close/>
              </a:path>
            </a:pathLst>
          </a:custGeom>
          <a:blipFill rotWithShape="1">
            <a:blip r:embed="rId5">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r>
              <a:rPr lang="en-US" sz="2800">
                <a:solidFill>
                  <a:schemeClr val="dk1"/>
                </a:solidFill>
                <a:latin typeface="Calibri"/>
                <a:ea typeface="Calibri"/>
                <a:cs typeface="Calibri"/>
                <a:sym typeface="Calibri"/>
              </a:rPr>
              <a:t>      </a:t>
            </a:r>
            <a:r>
              <a:rPr lang="en-US" sz="2800" b="1">
                <a:solidFill>
                  <a:schemeClr val="dk1"/>
                </a:solidFill>
                <a:latin typeface="Calibri"/>
                <a:ea typeface="Calibri"/>
                <a:cs typeface="Calibri"/>
                <a:sym typeface="Calibri"/>
              </a:rPr>
              <a:t>AWARENESS</a:t>
            </a:r>
            <a:endParaRPr sz="2800" b="1" i="0" u="none" strike="noStrike" cap="none">
              <a:solidFill>
                <a:schemeClr val="dk1"/>
              </a:solidFill>
              <a:latin typeface="Calibri"/>
              <a:ea typeface="Calibri"/>
              <a:cs typeface="Calibri"/>
              <a:sym typeface="Calibri"/>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0911"/>
        <p:cNvGrpSpPr/>
        <p:nvPr/>
      </p:nvGrpSpPr>
      <p:grpSpPr>
        <a:xfrm>
          <a:off x="0" y="0"/>
          <a:ext cx="0" cy="0"/>
          <a:chOff x="0" y="0"/>
          <a:chExt cx="0" cy="0"/>
        </a:xfrm>
      </p:grpSpPr>
      <p:sp>
        <p:nvSpPr>
          <p:cNvPr id="20912" name="Google Shape;20912;p6"/>
          <p:cNvSpPr txBox="1">
            <a:spLocks noGrp="1"/>
          </p:cNvSpPr>
          <p:nvPr>
            <p:ph type="title"/>
          </p:nvPr>
        </p:nvSpPr>
        <p:spPr>
          <a:xfrm>
            <a:off x="3050875" y="88215"/>
            <a:ext cx="7391724" cy="763600"/>
          </a:xfrm>
          <a:prstGeom prst="rect">
            <a:avLst/>
          </a:prstGeom>
          <a:noFill/>
          <a:ln>
            <a:noFill/>
          </a:ln>
        </p:spPr>
        <p:txBody>
          <a:bodyPr spcFirstLastPara="1" wrap="square" lIns="121900" tIns="121900" rIns="121900" bIns="121900" anchor="ctr" anchorCtr="0">
            <a:noAutofit/>
          </a:bodyPr>
          <a:lstStyle/>
          <a:p>
            <a:pPr marL="0" lvl="0" indent="0" algn="l" rtl="0">
              <a:lnSpc>
                <a:spcPct val="100000"/>
              </a:lnSpc>
              <a:spcBef>
                <a:spcPts val="0"/>
              </a:spcBef>
              <a:spcAft>
                <a:spcPts val="0"/>
              </a:spcAft>
              <a:buClr>
                <a:srgbClr val="EC9B70"/>
              </a:buClr>
              <a:buSzPts val="3000"/>
              <a:buFont typeface="Raleway"/>
              <a:buNone/>
            </a:pPr>
            <a:r>
              <a:rPr lang="en-US" sz="3333" b="1" i="0" u="none" strike="noStrike" cap="none">
                <a:solidFill>
                  <a:srgbClr val="EC9B70"/>
                </a:solidFill>
                <a:latin typeface="Raleway"/>
                <a:ea typeface="Raleway"/>
                <a:cs typeface="Raleway"/>
                <a:sym typeface="Raleway"/>
              </a:rPr>
              <a:t>Shhhh… babies safely sleeping</a:t>
            </a:r>
            <a:endParaRPr sz="3333" b="1" i="0" u="none" strike="noStrike" cap="none">
              <a:solidFill>
                <a:srgbClr val="EC9B70"/>
              </a:solidFill>
              <a:latin typeface="Raleway"/>
              <a:ea typeface="Raleway"/>
              <a:cs typeface="Raleway"/>
              <a:sym typeface="Raleway"/>
            </a:endParaRPr>
          </a:p>
        </p:txBody>
      </p:sp>
      <p:sp>
        <p:nvSpPr>
          <p:cNvPr id="20913" name="Google Shape;20913;p6"/>
          <p:cNvSpPr/>
          <p:nvPr/>
        </p:nvSpPr>
        <p:spPr>
          <a:xfrm>
            <a:off x="7213317" y="5689116"/>
            <a:ext cx="407832" cy="376325"/>
          </a:xfrm>
          <a:custGeom>
            <a:avLst/>
            <a:gdLst/>
            <a:ahLst/>
            <a:cxnLst/>
            <a:rect l="l" t="t" r="r" b="b"/>
            <a:pathLst>
              <a:path w="1850" h="1707" extrusionOk="0">
                <a:moveTo>
                  <a:pt x="392" y="224"/>
                </a:moveTo>
                <a:lnTo>
                  <a:pt x="392" y="224"/>
                </a:lnTo>
                <a:cubicBezTo>
                  <a:pt x="511" y="262"/>
                  <a:pt x="626" y="311"/>
                  <a:pt x="737" y="368"/>
                </a:cubicBezTo>
                <a:cubicBezTo>
                  <a:pt x="669" y="422"/>
                  <a:pt x="594" y="481"/>
                  <a:pt x="513" y="543"/>
                </a:cubicBezTo>
                <a:cubicBezTo>
                  <a:pt x="415" y="345"/>
                  <a:pt x="394" y="258"/>
                  <a:pt x="392" y="224"/>
                </a:cubicBezTo>
                <a:close/>
                <a:moveTo>
                  <a:pt x="1333" y="119"/>
                </a:moveTo>
                <a:lnTo>
                  <a:pt x="1333" y="119"/>
                </a:lnTo>
                <a:cubicBezTo>
                  <a:pt x="1335" y="198"/>
                  <a:pt x="1326" y="358"/>
                  <a:pt x="1309" y="547"/>
                </a:cubicBezTo>
                <a:cubicBezTo>
                  <a:pt x="1196" y="479"/>
                  <a:pt x="1075" y="413"/>
                  <a:pt x="954" y="349"/>
                </a:cubicBezTo>
                <a:cubicBezTo>
                  <a:pt x="1194" y="177"/>
                  <a:pt x="1292" y="130"/>
                  <a:pt x="1333" y="119"/>
                </a:cubicBezTo>
                <a:close/>
                <a:moveTo>
                  <a:pt x="1407" y="739"/>
                </a:moveTo>
                <a:cubicBezTo>
                  <a:pt x="1616" y="871"/>
                  <a:pt x="1692" y="943"/>
                  <a:pt x="1718" y="975"/>
                </a:cubicBezTo>
                <a:cubicBezTo>
                  <a:pt x="1671" y="988"/>
                  <a:pt x="1569" y="1003"/>
                  <a:pt x="1375" y="1015"/>
                </a:cubicBezTo>
                <a:cubicBezTo>
                  <a:pt x="1386" y="926"/>
                  <a:pt x="1397" y="834"/>
                  <a:pt x="1407" y="739"/>
                </a:cubicBezTo>
                <a:close/>
                <a:moveTo>
                  <a:pt x="477" y="719"/>
                </a:moveTo>
                <a:cubicBezTo>
                  <a:pt x="528" y="815"/>
                  <a:pt x="586" y="920"/>
                  <a:pt x="650" y="1026"/>
                </a:cubicBezTo>
                <a:cubicBezTo>
                  <a:pt x="379" y="1020"/>
                  <a:pt x="228" y="1000"/>
                  <a:pt x="158" y="985"/>
                </a:cubicBezTo>
                <a:cubicBezTo>
                  <a:pt x="222" y="932"/>
                  <a:pt x="339" y="830"/>
                  <a:pt x="477" y="719"/>
                </a:cubicBezTo>
                <a:close/>
                <a:moveTo>
                  <a:pt x="852" y="424"/>
                </a:moveTo>
                <a:cubicBezTo>
                  <a:pt x="1003" y="502"/>
                  <a:pt x="1160" y="590"/>
                  <a:pt x="1299" y="673"/>
                </a:cubicBezTo>
                <a:cubicBezTo>
                  <a:pt x="1288" y="792"/>
                  <a:pt x="1273" y="911"/>
                  <a:pt x="1258" y="1020"/>
                </a:cubicBezTo>
                <a:cubicBezTo>
                  <a:pt x="1144" y="1026"/>
                  <a:pt x="1022" y="1029"/>
                  <a:pt x="899" y="1029"/>
                </a:cubicBezTo>
                <a:cubicBezTo>
                  <a:pt x="861" y="1029"/>
                  <a:pt x="823" y="1029"/>
                  <a:pt x="786" y="1028"/>
                </a:cubicBezTo>
                <a:cubicBezTo>
                  <a:pt x="703" y="894"/>
                  <a:pt x="628" y="762"/>
                  <a:pt x="567" y="645"/>
                </a:cubicBezTo>
                <a:cubicBezTo>
                  <a:pt x="671" y="564"/>
                  <a:pt x="767" y="490"/>
                  <a:pt x="852" y="424"/>
                </a:cubicBezTo>
                <a:close/>
                <a:moveTo>
                  <a:pt x="1243" y="1134"/>
                </a:moveTo>
                <a:cubicBezTo>
                  <a:pt x="1203" y="1405"/>
                  <a:pt x="1171" y="1520"/>
                  <a:pt x="1152" y="1569"/>
                </a:cubicBezTo>
                <a:cubicBezTo>
                  <a:pt x="1045" y="1432"/>
                  <a:pt x="945" y="1290"/>
                  <a:pt x="856" y="1143"/>
                </a:cubicBezTo>
                <a:cubicBezTo>
                  <a:pt x="988" y="1143"/>
                  <a:pt x="1120" y="1141"/>
                  <a:pt x="1243" y="1134"/>
                </a:cubicBezTo>
                <a:close/>
                <a:moveTo>
                  <a:pt x="1358" y="0"/>
                </a:moveTo>
                <a:cubicBezTo>
                  <a:pt x="1357" y="0"/>
                  <a:pt x="1355" y="0"/>
                  <a:pt x="1354" y="0"/>
                </a:cubicBezTo>
                <a:cubicBezTo>
                  <a:pt x="1299" y="0"/>
                  <a:pt x="1190" y="34"/>
                  <a:pt x="841" y="290"/>
                </a:cubicBezTo>
                <a:cubicBezTo>
                  <a:pt x="709" y="224"/>
                  <a:pt x="503" y="128"/>
                  <a:pt x="396" y="107"/>
                </a:cubicBezTo>
                <a:cubicBezTo>
                  <a:pt x="388" y="104"/>
                  <a:pt x="379" y="103"/>
                  <a:pt x="370" y="103"/>
                </a:cubicBezTo>
                <a:cubicBezTo>
                  <a:pt x="339" y="103"/>
                  <a:pt x="309" y="118"/>
                  <a:pt x="292" y="147"/>
                </a:cubicBezTo>
                <a:cubicBezTo>
                  <a:pt x="264" y="194"/>
                  <a:pt x="258" y="287"/>
                  <a:pt x="424" y="615"/>
                </a:cubicBezTo>
                <a:cubicBezTo>
                  <a:pt x="207" y="792"/>
                  <a:pt x="35" y="939"/>
                  <a:pt x="28" y="945"/>
                </a:cubicBezTo>
                <a:cubicBezTo>
                  <a:pt x="7" y="966"/>
                  <a:pt x="0" y="998"/>
                  <a:pt x="13" y="1026"/>
                </a:cubicBezTo>
                <a:cubicBezTo>
                  <a:pt x="30" y="1062"/>
                  <a:pt x="58" y="1130"/>
                  <a:pt x="722" y="1141"/>
                </a:cubicBezTo>
                <a:cubicBezTo>
                  <a:pt x="803" y="1271"/>
                  <a:pt x="1048" y="1660"/>
                  <a:pt x="1131" y="1698"/>
                </a:cubicBezTo>
                <a:cubicBezTo>
                  <a:pt x="1139" y="1703"/>
                  <a:pt x="1150" y="1705"/>
                  <a:pt x="1160" y="1707"/>
                </a:cubicBezTo>
                <a:lnTo>
                  <a:pt x="1162" y="1705"/>
                </a:lnTo>
                <a:cubicBezTo>
                  <a:pt x="1214" y="1705"/>
                  <a:pt x="1277" y="1705"/>
                  <a:pt x="1360" y="1128"/>
                </a:cubicBezTo>
                <a:cubicBezTo>
                  <a:pt x="1739" y="1107"/>
                  <a:pt x="1795" y="1071"/>
                  <a:pt x="1812" y="1058"/>
                </a:cubicBezTo>
                <a:cubicBezTo>
                  <a:pt x="1835" y="1043"/>
                  <a:pt x="1850" y="1015"/>
                  <a:pt x="1848" y="988"/>
                </a:cubicBezTo>
                <a:cubicBezTo>
                  <a:pt x="1848" y="951"/>
                  <a:pt x="1846" y="875"/>
                  <a:pt x="1420" y="611"/>
                </a:cubicBezTo>
                <a:cubicBezTo>
                  <a:pt x="1439" y="409"/>
                  <a:pt x="1454" y="173"/>
                  <a:pt x="1448" y="81"/>
                </a:cubicBezTo>
                <a:cubicBezTo>
                  <a:pt x="1443" y="36"/>
                  <a:pt x="1405" y="0"/>
                  <a:pt x="135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3200"/>
              <a:buFont typeface="Arial"/>
              <a:buNone/>
            </a:pPr>
            <a:endParaRPr sz="3200" b="0" i="0" u="none" strike="noStrike" cap="none">
              <a:solidFill>
                <a:schemeClr val="dk1"/>
              </a:solidFill>
              <a:latin typeface="Arial"/>
              <a:ea typeface="Arial"/>
              <a:cs typeface="Arial"/>
              <a:sym typeface="Arial"/>
            </a:endParaRPr>
          </a:p>
        </p:txBody>
      </p:sp>
      <p:sp>
        <p:nvSpPr>
          <p:cNvPr id="20914" name="Google Shape;20914;p6"/>
          <p:cNvSpPr/>
          <p:nvPr/>
        </p:nvSpPr>
        <p:spPr>
          <a:xfrm>
            <a:off x="8551017" y="5912384"/>
            <a:ext cx="72800" cy="728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3200"/>
              <a:buFont typeface="Arial"/>
              <a:buNone/>
            </a:pPr>
            <a:endParaRPr sz="3200" b="0" i="0" u="none" strike="noStrike" cap="none">
              <a:solidFill>
                <a:schemeClr val="dk1"/>
              </a:solidFill>
              <a:latin typeface="Arial"/>
              <a:ea typeface="Arial"/>
              <a:cs typeface="Arial"/>
              <a:sym typeface="Arial"/>
            </a:endParaRPr>
          </a:p>
        </p:txBody>
      </p:sp>
      <p:sp>
        <p:nvSpPr>
          <p:cNvPr id="20915" name="Google Shape;20915;p6"/>
          <p:cNvSpPr/>
          <p:nvPr/>
        </p:nvSpPr>
        <p:spPr>
          <a:xfrm>
            <a:off x="1186805" y="1109644"/>
            <a:ext cx="231635" cy="233253"/>
          </a:xfrm>
          <a:custGeom>
            <a:avLst/>
            <a:gdLst/>
            <a:ahLst/>
            <a:cxnLst/>
            <a:rect l="l" t="t" r="r" b="b"/>
            <a:pathLst>
              <a:path w="1281" h="1290" extrusionOk="0">
                <a:moveTo>
                  <a:pt x="686" y="166"/>
                </a:moveTo>
                <a:cubicBezTo>
                  <a:pt x="703" y="221"/>
                  <a:pt x="720" y="296"/>
                  <a:pt x="731" y="343"/>
                </a:cubicBezTo>
                <a:cubicBezTo>
                  <a:pt x="763" y="470"/>
                  <a:pt x="769" y="500"/>
                  <a:pt x="784" y="521"/>
                </a:cubicBezTo>
                <a:cubicBezTo>
                  <a:pt x="801" y="543"/>
                  <a:pt x="825" y="553"/>
                  <a:pt x="952" y="598"/>
                </a:cubicBezTo>
                <a:cubicBezTo>
                  <a:pt x="997" y="615"/>
                  <a:pt x="1065" y="639"/>
                  <a:pt x="1114" y="660"/>
                </a:cubicBezTo>
                <a:cubicBezTo>
                  <a:pt x="1044" y="692"/>
                  <a:pt x="927" y="736"/>
                  <a:pt x="825" y="773"/>
                </a:cubicBezTo>
                <a:cubicBezTo>
                  <a:pt x="810" y="777"/>
                  <a:pt x="799" y="787"/>
                  <a:pt x="793" y="802"/>
                </a:cubicBezTo>
                <a:cubicBezTo>
                  <a:pt x="742" y="919"/>
                  <a:pt x="678" y="1051"/>
                  <a:pt x="635" y="1128"/>
                </a:cubicBezTo>
                <a:cubicBezTo>
                  <a:pt x="608" y="1047"/>
                  <a:pt x="567" y="905"/>
                  <a:pt x="537" y="781"/>
                </a:cubicBezTo>
                <a:cubicBezTo>
                  <a:pt x="531" y="760"/>
                  <a:pt x="514" y="743"/>
                  <a:pt x="493" y="739"/>
                </a:cubicBezTo>
                <a:cubicBezTo>
                  <a:pt x="373" y="717"/>
                  <a:pt x="235" y="685"/>
                  <a:pt x="161" y="664"/>
                </a:cubicBezTo>
                <a:cubicBezTo>
                  <a:pt x="278" y="602"/>
                  <a:pt x="399" y="549"/>
                  <a:pt x="522" y="500"/>
                </a:cubicBezTo>
                <a:cubicBezTo>
                  <a:pt x="537" y="494"/>
                  <a:pt x="550" y="483"/>
                  <a:pt x="556" y="466"/>
                </a:cubicBezTo>
                <a:cubicBezTo>
                  <a:pt x="595" y="364"/>
                  <a:pt x="637" y="264"/>
                  <a:pt x="686" y="166"/>
                </a:cubicBezTo>
                <a:close/>
                <a:moveTo>
                  <a:pt x="699" y="0"/>
                </a:moveTo>
                <a:cubicBezTo>
                  <a:pt x="663" y="0"/>
                  <a:pt x="612" y="0"/>
                  <a:pt x="456" y="402"/>
                </a:cubicBezTo>
                <a:cubicBezTo>
                  <a:pt x="27" y="577"/>
                  <a:pt x="12" y="632"/>
                  <a:pt x="5" y="656"/>
                </a:cubicBezTo>
                <a:cubicBezTo>
                  <a:pt x="1" y="675"/>
                  <a:pt x="3" y="696"/>
                  <a:pt x="16" y="713"/>
                </a:cubicBezTo>
                <a:cubicBezTo>
                  <a:pt x="27" y="728"/>
                  <a:pt x="58" y="773"/>
                  <a:pt x="435" y="845"/>
                </a:cubicBezTo>
                <a:cubicBezTo>
                  <a:pt x="546" y="1288"/>
                  <a:pt x="586" y="1288"/>
                  <a:pt x="629" y="1288"/>
                </a:cubicBezTo>
                <a:lnTo>
                  <a:pt x="631" y="1290"/>
                </a:lnTo>
                <a:cubicBezTo>
                  <a:pt x="665" y="1288"/>
                  <a:pt x="705" y="1285"/>
                  <a:pt x="886" y="873"/>
                </a:cubicBezTo>
                <a:cubicBezTo>
                  <a:pt x="999" y="832"/>
                  <a:pt x="1212" y="751"/>
                  <a:pt x="1257" y="713"/>
                </a:cubicBezTo>
                <a:cubicBezTo>
                  <a:pt x="1274" y="696"/>
                  <a:pt x="1280" y="673"/>
                  <a:pt x="1278" y="649"/>
                </a:cubicBezTo>
                <a:cubicBezTo>
                  <a:pt x="1267" y="596"/>
                  <a:pt x="1210" y="570"/>
                  <a:pt x="991" y="490"/>
                </a:cubicBezTo>
                <a:cubicBezTo>
                  <a:pt x="948" y="475"/>
                  <a:pt x="899" y="458"/>
                  <a:pt x="876" y="447"/>
                </a:cubicBezTo>
                <a:cubicBezTo>
                  <a:pt x="869" y="421"/>
                  <a:pt x="854" y="364"/>
                  <a:pt x="842" y="315"/>
                </a:cubicBezTo>
                <a:cubicBezTo>
                  <a:pt x="805" y="160"/>
                  <a:pt x="778" y="64"/>
                  <a:pt x="752" y="28"/>
                </a:cubicBezTo>
                <a:cubicBezTo>
                  <a:pt x="737" y="11"/>
                  <a:pt x="718" y="2"/>
                  <a:pt x="69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3200"/>
              <a:buFont typeface="Arial"/>
              <a:buNone/>
            </a:pPr>
            <a:endParaRPr sz="3200" b="0" i="0" u="none" strike="noStrike" cap="none">
              <a:solidFill>
                <a:schemeClr val="dk1"/>
              </a:solidFill>
              <a:latin typeface="Arial"/>
              <a:ea typeface="Arial"/>
              <a:cs typeface="Arial"/>
              <a:sym typeface="Arial"/>
            </a:endParaRPr>
          </a:p>
        </p:txBody>
      </p:sp>
      <p:sp>
        <p:nvSpPr>
          <p:cNvPr id="20916" name="Google Shape;20916;p6"/>
          <p:cNvSpPr/>
          <p:nvPr/>
        </p:nvSpPr>
        <p:spPr>
          <a:xfrm>
            <a:off x="11057951" y="1637817"/>
            <a:ext cx="72800" cy="728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3200"/>
              <a:buFont typeface="Arial"/>
              <a:buNone/>
            </a:pPr>
            <a:endParaRPr sz="3200" b="0" i="0" u="none" strike="noStrike" cap="none">
              <a:solidFill>
                <a:schemeClr val="dk1"/>
              </a:solidFill>
              <a:latin typeface="Arial"/>
              <a:ea typeface="Arial"/>
              <a:cs typeface="Arial"/>
              <a:sym typeface="Arial"/>
            </a:endParaRPr>
          </a:p>
        </p:txBody>
      </p:sp>
      <p:pic>
        <p:nvPicPr>
          <p:cNvPr id="20917" name="Google Shape;20917;p6" descr="A white and blue card with text&#10;&#10;Description automatically generated"/>
          <p:cNvPicPr preferRelativeResize="0"/>
          <p:nvPr/>
        </p:nvPicPr>
        <p:blipFill rotWithShape="1">
          <a:blip r:embed="rId3">
            <a:alphaModFix/>
          </a:blip>
          <a:srcRect b="-188"/>
          <a:stretch/>
        </p:blipFill>
        <p:spPr>
          <a:xfrm>
            <a:off x="459535" y="1340315"/>
            <a:ext cx="3534405" cy="2084960"/>
          </a:xfrm>
          <a:prstGeom prst="rect">
            <a:avLst/>
          </a:prstGeom>
          <a:noFill/>
          <a:ln>
            <a:noFill/>
          </a:ln>
        </p:spPr>
      </p:pic>
      <p:pic>
        <p:nvPicPr>
          <p:cNvPr id="20918" name="Google Shape;20918;p6" descr="A screen shot of a card&#10;&#10;Description automatically generated"/>
          <p:cNvPicPr preferRelativeResize="0"/>
          <p:nvPr/>
        </p:nvPicPr>
        <p:blipFill rotWithShape="1">
          <a:blip r:embed="rId4">
            <a:alphaModFix/>
          </a:blip>
          <a:srcRect l="-365"/>
          <a:stretch/>
        </p:blipFill>
        <p:spPr>
          <a:xfrm>
            <a:off x="368661" y="3674198"/>
            <a:ext cx="3710056" cy="2018551"/>
          </a:xfrm>
          <a:prstGeom prst="rect">
            <a:avLst/>
          </a:prstGeom>
          <a:noFill/>
          <a:ln>
            <a:noFill/>
          </a:ln>
        </p:spPr>
      </p:pic>
      <p:pic>
        <p:nvPicPr>
          <p:cNvPr id="20919" name="Google Shape;20919;p6" descr="A white circle with orange and blue text&#10;&#10;Description automatically generated"/>
          <p:cNvPicPr preferRelativeResize="0"/>
          <p:nvPr/>
        </p:nvPicPr>
        <p:blipFill rotWithShape="1">
          <a:blip r:embed="rId5">
            <a:alphaModFix/>
          </a:blip>
          <a:srcRect/>
          <a:stretch/>
        </p:blipFill>
        <p:spPr>
          <a:xfrm>
            <a:off x="4298183" y="1261160"/>
            <a:ext cx="2239173" cy="2246891"/>
          </a:xfrm>
          <a:prstGeom prst="rect">
            <a:avLst/>
          </a:prstGeom>
          <a:noFill/>
          <a:ln>
            <a:noFill/>
          </a:ln>
        </p:spPr>
      </p:pic>
      <p:pic>
        <p:nvPicPr>
          <p:cNvPr id="20920" name="Google Shape;20920;p6" descr="A white circle with blue and orange text&#10;&#10;Description automatically generated"/>
          <p:cNvPicPr preferRelativeResize="0"/>
          <p:nvPr/>
        </p:nvPicPr>
        <p:blipFill rotWithShape="1">
          <a:blip r:embed="rId6">
            <a:alphaModFix/>
          </a:blip>
          <a:srcRect/>
          <a:stretch/>
        </p:blipFill>
        <p:spPr>
          <a:xfrm>
            <a:off x="5748475" y="3403519"/>
            <a:ext cx="2275405" cy="2287349"/>
          </a:xfrm>
          <a:prstGeom prst="rect">
            <a:avLst/>
          </a:prstGeom>
          <a:noFill/>
          <a:ln>
            <a:noFill/>
          </a:ln>
        </p:spPr>
      </p:pic>
      <p:pic>
        <p:nvPicPr>
          <p:cNvPr id="20921" name="Google Shape;20921;p6" descr="A baby sleeping on a blanket&#10;&#10;Description automatically generated"/>
          <p:cNvPicPr preferRelativeResize="0"/>
          <p:nvPr/>
        </p:nvPicPr>
        <p:blipFill rotWithShape="1">
          <a:blip r:embed="rId7">
            <a:alphaModFix/>
          </a:blip>
          <a:srcRect/>
          <a:stretch/>
        </p:blipFill>
        <p:spPr>
          <a:xfrm>
            <a:off x="8881801" y="1073508"/>
            <a:ext cx="1822519" cy="4667755"/>
          </a:xfrm>
          <a:prstGeom prst="rect">
            <a:avLst/>
          </a:prstGeom>
          <a:noFill/>
          <a:ln>
            <a:noFill/>
          </a:ln>
        </p:spPr>
      </p:pic>
      <p:sp>
        <p:nvSpPr>
          <p:cNvPr id="20922" name="Google Shape;20922;p6"/>
          <p:cNvSpPr txBox="1"/>
          <p:nvPr/>
        </p:nvSpPr>
        <p:spPr>
          <a:xfrm>
            <a:off x="5127708" y="6063256"/>
            <a:ext cx="7103667" cy="635203"/>
          </a:xfrm>
          <a:prstGeom prst="rect">
            <a:avLst/>
          </a:prstGeom>
          <a:solidFill>
            <a:srgbClr val="F8F8F8"/>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333"/>
              <a:buFont typeface="Arial"/>
              <a:buNone/>
            </a:pPr>
            <a:endParaRPr sz="1333" b="0" i="0" u="none" strike="noStrike" cap="none">
              <a:solidFill>
                <a:schemeClr val="dk1"/>
              </a:solidFill>
              <a:latin typeface="Raleway"/>
              <a:ea typeface="Raleway"/>
              <a:cs typeface="Raleway"/>
              <a:sym typeface="Raleway"/>
            </a:endParaRPr>
          </a:p>
          <a:p>
            <a:pPr marL="0" marR="0" lvl="0" indent="0" algn="l" rtl="0">
              <a:lnSpc>
                <a:spcPct val="100000"/>
              </a:lnSpc>
              <a:spcBef>
                <a:spcPts val="0"/>
              </a:spcBef>
              <a:spcAft>
                <a:spcPts val="0"/>
              </a:spcAft>
              <a:buClr>
                <a:srgbClr val="000000"/>
              </a:buClr>
              <a:buSzPts val="1333"/>
              <a:buFont typeface="Arial"/>
              <a:buNone/>
            </a:pPr>
            <a:endParaRPr sz="1333" b="0" i="0" u="none" strike="noStrike" cap="none">
              <a:solidFill>
                <a:schemeClr val="dk1"/>
              </a:solidFill>
              <a:latin typeface="Raleway"/>
              <a:ea typeface="Raleway"/>
              <a:cs typeface="Raleway"/>
              <a:sym typeface="Raleway"/>
            </a:endParaRPr>
          </a:p>
          <a:p>
            <a:pPr marL="0" marR="0" lvl="0" indent="0" algn="l" rtl="0">
              <a:lnSpc>
                <a:spcPct val="100000"/>
              </a:lnSpc>
              <a:spcBef>
                <a:spcPts val="0"/>
              </a:spcBef>
              <a:spcAft>
                <a:spcPts val="0"/>
              </a:spcAft>
              <a:buClr>
                <a:srgbClr val="000000"/>
              </a:buClr>
              <a:buSzPts val="1333"/>
              <a:buFont typeface="Arial"/>
              <a:buNone/>
            </a:pPr>
            <a:endParaRPr sz="1333" b="0" i="0" u="none" strike="noStrike" cap="none">
              <a:solidFill>
                <a:schemeClr val="dk1"/>
              </a:solidFill>
              <a:latin typeface="Raleway"/>
              <a:ea typeface="Raleway"/>
              <a:cs typeface="Raleway"/>
              <a:sym typeface="Raleway"/>
            </a:endParaRPr>
          </a:p>
          <a:p>
            <a:pPr marL="0" marR="0" lvl="0" indent="0" algn="l" rtl="0">
              <a:lnSpc>
                <a:spcPct val="100000"/>
              </a:lnSpc>
              <a:spcBef>
                <a:spcPts val="0"/>
              </a:spcBef>
              <a:spcAft>
                <a:spcPts val="0"/>
              </a:spcAft>
              <a:buClr>
                <a:srgbClr val="000000"/>
              </a:buClr>
              <a:buSzPts val="1333"/>
              <a:buFont typeface="Arial"/>
              <a:buNone/>
            </a:pPr>
            <a:r>
              <a:rPr lang="en-US" sz="1333" b="0" i="0" u="none" strike="noStrike" cap="none">
                <a:solidFill>
                  <a:schemeClr val="dk1"/>
                </a:solidFill>
                <a:latin typeface="Raleway"/>
                <a:ea typeface="Raleway"/>
                <a:cs typeface="Raleway"/>
                <a:sym typeface="Raleway"/>
              </a:rPr>
              <a:t>Special thanks to FHN Memorial for their creative ways to encourage safe sleep</a:t>
            </a:r>
            <a:endParaRPr sz="1333" b="0" i="0" u="none" strike="noStrike" cap="none">
              <a:solidFill>
                <a:schemeClr val="dk1"/>
              </a:solidFill>
              <a:latin typeface="Arial"/>
              <a:ea typeface="Arial"/>
              <a:cs typeface="Arial"/>
              <a:sym typeface="Arial"/>
            </a:endParaRPr>
          </a:p>
        </p:txBody>
      </p:sp>
      <p:sp>
        <p:nvSpPr>
          <p:cNvPr id="20923" name="Google Shape;20923;p6"/>
          <p:cNvSpPr txBox="1"/>
          <p:nvPr/>
        </p:nvSpPr>
        <p:spPr>
          <a:xfrm>
            <a:off x="974819" y="844369"/>
            <a:ext cx="2219565" cy="500611"/>
          </a:xfrm>
          <a:prstGeom prst="rect">
            <a:avLst/>
          </a:prstGeom>
          <a:solidFill>
            <a:srgbClr val="F7F7F7"/>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r>
              <a:rPr lang="en-US" sz="1867" b="0" i="0" u="none" strike="noStrike" cap="none">
                <a:solidFill>
                  <a:schemeClr val="dk1"/>
                </a:solidFill>
                <a:latin typeface="Raleway"/>
                <a:ea typeface="Raleway"/>
                <a:cs typeface="Raleway"/>
                <a:sym typeface="Raleway"/>
              </a:rPr>
              <a:t>Crib Cards</a:t>
            </a:r>
            <a:endParaRPr sz="1867" b="0" i="0" u="none" strike="noStrike" cap="none">
              <a:solidFill>
                <a:schemeClr val="dk1"/>
              </a:solidFill>
              <a:latin typeface="Arial"/>
              <a:ea typeface="Arial"/>
              <a:cs typeface="Arial"/>
              <a:sym typeface="Arial"/>
            </a:endParaRPr>
          </a:p>
        </p:txBody>
      </p:sp>
      <p:sp>
        <p:nvSpPr>
          <p:cNvPr id="20924" name="Google Shape;20924;p6"/>
          <p:cNvSpPr txBox="1"/>
          <p:nvPr/>
        </p:nvSpPr>
        <p:spPr>
          <a:xfrm>
            <a:off x="4899455" y="851113"/>
            <a:ext cx="2219565" cy="439921"/>
          </a:xfrm>
          <a:prstGeom prst="rect">
            <a:avLst/>
          </a:prstGeom>
          <a:solidFill>
            <a:srgbClr val="F7F7F7"/>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r>
              <a:rPr lang="en-US" sz="1867" b="0" i="0" u="none" strike="noStrike" cap="none">
                <a:solidFill>
                  <a:schemeClr val="dk1"/>
                </a:solidFill>
                <a:latin typeface="Raleway"/>
                <a:ea typeface="Raleway"/>
                <a:cs typeface="Raleway"/>
                <a:sym typeface="Raleway"/>
              </a:rPr>
              <a:t>Stickers</a:t>
            </a:r>
            <a:endParaRPr sz="1867" b="0" i="0" u="none" strike="noStrike" cap="none">
              <a:solidFill>
                <a:schemeClr val="dk1"/>
              </a:solidFill>
              <a:latin typeface="Arial"/>
              <a:ea typeface="Arial"/>
              <a:cs typeface="Arial"/>
              <a:sym typeface="Arial"/>
            </a:endParaRPr>
          </a:p>
        </p:txBody>
      </p:sp>
      <p:sp>
        <p:nvSpPr>
          <p:cNvPr id="20925" name="Google Shape;20925;p6"/>
          <p:cNvSpPr txBox="1"/>
          <p:nvPr/>
        </p:nvSpPr>
        <p:spPr>
          <a:xfrm>
            <a:off x="8682480" y="851112"/>
            <a:ext cx="2219565" cy="439921"/>
          </a:xfrm>
          <a:prstGeom prst="rect">
            <a:avLst/>
          </a:prstGeom>
          <a:solidFill>
            <a:srgbClr val="F7F7F7"/>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r>
              <a:rPr lang="en-US" sz="1867" b="0" i="0" u="none" strike="noStrike" cap="none">
                <a:solidFill>
                  <a:schemeClr val="dk1"/>
                </a:solidFill>
                <a:latin typeface="Raleway"/>
                <a:ea typeface="Raleway"/>
                <a:cs typeface="Raleway"/>
                <a:sym typeface="Raleway"/>
              </a:rPr>
              <a:t>Door Hangers</a:t>
            </a:r>
            <a:endParaRPr sz="3200" b="0" i="0" u="none" strike="noStrike" cap="none">
              <a:solidFill>
                <a:schemeClr val="dk1"/>
              </a:solidFill>
              <a:latin typeface="Arial"/>
              <a:ea typeface="Arial"/>
              <a:cs typeface="Arial"/>
              <a:sym typeface="Arial"/>
            </a:endParaRPr>
          </a:p>
        </p:txBody>
      </p:sp>
      <p:sp>
        <p:nvSpPr>
          <p:cNvPr id="20926" name="Google Shape;20926;p6"/>
          <p:cNvSpPr txBox="1"/>
          <p:nvPr/>
        </p:nvSpPr>
        <p:spPr>
          <a:xfrm>
            <a:off x="-2970" y="5874918"/>
            <a:ext cx="11950236" cy="601761"/>
          </a:xfrm>
          <a:prstGeom prst="rect">
            <a:avLst/>
          </a:prstGeom>
          <a:solidFill>
            <a:srgbClr val="F7F7F7"/>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667"/>
              <a:buFont typeface="Arial"/>
              <a:buNone/>
            </a:pPr>
            <a:r>
              <a:rPr lang="en-US" sz="2667" b="0" i="0" u="none" strike="noStrike" cap="none">
                <a:solidFill>
                  <a:schemeClr val="accent2"/>
                </a:solidFill>
                <a:latin typeface="Raleway"/>
                <a:ea typeface="Raleway"/>
                <a:cs typeface="Raleway"/>
                <a:sym typeface="Raleway"/>
              </a:rPr>
              <a:t>Coordinate with your local printer to order / print copies of our resources!</a:t>
            </a:r>
            <a:endParaRPr sz="2667" b="0" i="0" u="none" strike="noStrike" cap="none">
              <a:solidFill>
                <a:schemeClr val="accent2"/>
              </a:solidFill>
              <a:latin typeface="Raleway"/>
              <a:ea typeface="Raleway"/>
              <a:cs typeface="Raleway"/>
              <a:sym typeface="Raleway"/>
            </a:endParaRPr>
          </a:p>
        </p:txBody>
      </p:sp>
      <p:sp>
        <p:nvSpPr>
          <p:cNvPr id="20927" name="Google Shape;20927;p6"/>
          <p:cNvSpPr txBox="1"/>
          <p:nvPr/>
        </p:nvSpPr>
        <p:spPr>
          <a:xfrm>
            <a:off x="138141" y="6016029"/>
            <a:ext cx="11950236" cy="601761"/>
          </a:xfrm>
          <a:prstGeom prst="rect">
            <a:avLst/>
          </a:prstGeom>
          <a:solidFill>
            <a:srgbClr val="F7F7F7"/>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667"/>
              <a:buFont typeface="Arial"/>
              <a:buNone/>
            </a:pPr>
            <a:r>
              <a:rPr lang="en-US" sz="2667" b="0" i="0" u="none" strike="noStrike" cap="none">
                <a:solidFill>
                  <a:schemeClr val="accent2"/>
                </a:solidFill>
                <a:latin typeface="Raleway"/>
                <a:ea typeface="Raleway"/>
                <a:cs typeface="Raleway"/>
                <a:sym typeface="Raleway"/>
              </a:rPr>
              <a:t>Coordinate with your local printer to order / print copies of our resources!</a:t>
            </a:r>
            <a:endParaRPr sz="2667" b="0" i="0" u="none" strike="noStrike" cap="none">
              <a:solidFill>
                <a:schemeClr val="accent2"/>
              </a:solidFill>
              <a:latin typeface="Raleway"/>
              <a:ea typeface="Raleway"/>
              <a:cs typeface="Raleway"/>
              <a:sym typeface="Raleway"/>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0622"/>
        <p:cNvGrpSpPr/>
        <p:nvPr/>
      </p:nvGrpSpPr>
      <p:grpSpPr>
        <a:xfrm>
          <a:off x="0" y="0"/>
          <a:ext cx="0" cy="0"/>
          <a:chOff x="0" y="0"/>
          <a:chExt cx="0" cy="0"/>
        </a:xfrm>
      </p:grpSpPr>
      <p:sp>
        <p:nvSpPr>
          <p:cNvPr id="20623" name="Google Shape;20623;p1213"/>
          <p:cNvSpPr/>
          <p:nvPr/>
        </p:nvSpPr>
        <p:spPr>
          <a:xfrm>
            <a:off x="1500" y="-84150"/>
            <a:ext cx="12189000"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20624" name="Google Shape;20624;p1213" descr="A close up of a sign&#10;&#10;AI-generated content may be incorrect."/>
          <p:cNvPicPr preferRelativeResize="0"/>
          <p:nvPr/>
        </p:nvPicPr>
        <p:blipFill rotWithShape="1">
          <a:blip r:embed="rId3">
            <a:alphaModFix/>
          </a:blip>
          <a:srcRect/>
          <a:stretch/>
        </p:blipFill>
        <p:spPr>
          <a:xfrm>
            <a:off x="277700" y="1321825"/>
            <a:ext cx="4601975" cy="3609200"/>
          </a:xfrm>
          <a:prstGeom prst="rect">
            <a:avLst/>
          </a:prstGeom>
          <a:noFill/>
          <a:ln>
            <a:noFill/>
          </a:ln>
        </p:spPr>
      </p:pic>
      <p:sp>
        <p:nvSpPr>
          <p:cNvPr id="20625" name="Google Shape;20625;p1213"/>
          <p:cNvSpPr txBox="1">
            <a:spLocks noGrp="1"/>
          </p:cNvSpPr>
          <p:nvPr>
            <p:ph type="ctrTitle"/>
          </p:nvPr>
        </p:nvSpPr>
        <p:spPr>
          <a:xfrm>
            <a:off x="5281926" y="1477687"/>
            <a:ext cx="3766800" cy="3498000"/>
          </a:xfrm>
          <a:prstGeom prst="rect">
            <a:avLst/>
          </a:prstGeom>
          <a:noFill/>
          <a:ln>
            <a:noFill/>
          </a:ln>
        </p:spPr>
        <p:txBody>
          <a:bodyPr spcFirstLastPara="1" wrap="square" lIns="91425" tIns="45700" rIns="91425" bIns="45700" anchor="ctr" anchorCtr="0">
            <a:normAutofit/>
          </a:bodyPr>
          <a:lstStyle/>
          <a:p>
            <a:pPr marL="0" lvl="0" indent="0" algn="ctr" rtl="0">
              <a:lnSpc>
                <a:spcPct val="90000"/>
              </a:lnSpc>
              <a:spcBef>
                <a:spcPts val="0"/>
              </a:spcBef>
              <a:spcAft>
                <a:spcPts val="0"/>
              </a:spcAft>
              <a:buSzPts val="4000"/>
              <a:buNone/>
            </a:pPr>
            <a:r>
              <a:rPr lang="en-US" sz="5200">
                <a:latin typeface="DM Sans"/>
                <a:ea typeface="DM Sans"/>
                <a:cs typeface="DM Sans"/>
                <a:sym typeface="DM Sans"/>
              </a:rPr>
              <a:t>Let's talk about Safe Sleep</a:t>
            </a:r>
            <a:endParaRPr sz="5200"/>
          </a:p>
        </p:txBody>
      </p:sp>
      <p:pic>
        <p:nvPicPr>
          <p:cNvPr id="20626" name="Google Shape;20626;p1213" descr="A close-up of a badge&#10;&#10;AI-generated content may be incorrect."/>
          <p:cNvPicPr preferRelativeResize="0"/>
          <p:nvPr/>
        </p:nvPicPr>
        <p:blipFill rotWithShape="1">
          <a:blip r:embed="rId4">
            <a:alphaModFix/>
          </a:blip>
          <a:srcRect t="-955"/>
          <a:stretch/>
        </p:blipFill>
        <p:spPr>
          <a:xfrm>
            <a:off x="9048719" y="1977478"/>
            <a:ext cx="2950794" cy="3730458"/>
          </a:xfrm>
          <a:prstGeom prst="rect">
            <a:avLst/>
          </a:prstGeom>
          <a:noFill/>
          <a:ln>
            <a:noFill/>
          </a:ln>
        </p:spPr>
      </p:pic>
      <p:sp>
        <p:nvSpPr>
          <p:cNvPr id="20627" name="Google Shape;20627;p1213"/>
          <p:cNvSpPr/>
          <p:nvPr/>
        </p:nvSpPr>
        <p:spPr>
          <a:xfrm>
            <a:off x="4450080" y="5594358"/>
            <a:ext cx="3291840" cy="18288"/>
          </a:xfrm>
          <a:custGeom>
            <a:avLst/>
            <a:gdLst/>
            <a:ahLst/>
            <a:cxnLst/>
            <a:rect l="l" t="t" r="r" b="b"/>
            <a:pathLst>
              <a:path w="3291840" h="18288" fill="none" extrusionOk="0">
                <a:moveTo>
                  <a:pt x="0" y="0"/>
                </a:moveTo>
                <a:cubicBezTo>
                  <a:pt x="173077" y="-20031"/>
                  <a:pt x="443104" y="6424"/>
                  <a:pt x="658368" y="0"/>
                </a:cubicBezTo>
                <a:cubicBezTo>
                  <a:pt x="873632" y="-6424"/>
                  <a:pt x="1034028" y="11764"/>
                  <a:pt x="1283818" y="0"/>
                </a:cubicBezTo>
                <a:cubicBezTo>
                  <a:pt x="1533608" y="-11764"/>
                  <a:pt x="1691227" y="-30112"/>
                  <a:pt x="1909267" y="0"/>
                </a:cubicBezTo>
                <a:cubicBezTo>
                  <a:pt x="2127307" y="30112"/>
                  <a:pt x="2272465" y="-18735"/>
                  <a:pt x="2633472" y="0"/>
                </a:cubicBezTo>
                <a:cubicBezTo>
                  <a:pt x="2994479" y="18735"/>
                  <a:pt x="3023324" y="-32030"/>
                  <a:pt x="3291840" y="0"/>
                </a:cubicBezTo>
                <a:cubicBezTo>
                  <a:pt x="3291406" y="7551"/>
                  <a:pt x="3291373" y="9822"/>
                  <a:pt x="3291840" y="18288"/>
                </a:cubicBezTo>
                <a:cubicBezTo>
                  <a:pt x="3048445" y="38989"/>
                  <a:pt x="2846548" y="-14400"/>
                  <a:pt x="2633472" y="18288"/>
                </a:cubicBezTo>
                <a:cubicBezTo>
                  <a:pt x="2420396" y="50976"/>
                  <a:pt x="2304099" y="6336"/>
                  <a:pt x="2073859" y="18288"/>
                </a:cubicBezTo>
                <a:cubicBezTo>
                  <a:pt x="1843619" y="30240"/>
                  <a:pt x="1706926" y="10778"/>
                  <a:pt x="1448410" y="18288"/>
                </a:cubicBezTo>
                <a:cubicBezTo>
                  <a:pt x="1189894" y="25798"/>
                  <a:pt x="1002278" y="8992"/>
                  <a:pt x="822960" y="18288"/>
                </a:cubicBezTo>
                <a:cubicBezTo>
                  <a:pt x="643642" y="27585"/>
                  <a:pt x="307039" y="38051"/>
                  <a:pt x="0" y="18288"/>
                </a:cubicBezTo>
                <a:cubicBezTo>
                  <a:pt x="60" y="11696"/>
                  <a:pt x="66" y="3758"/>
                  <a:pt x="0" y="0"/>
                </a:cubicBezTo>
                <a:close/>
              </a:path>
              <a:path w="3291840" h="18288" extrusionOk="0">
                <a:moveTo>
                  <a:pt x="0" y="0"/>
                </a:moveTo>
                <a:cubicBezTo>
                  <a:pt x="195850" y="28018"/>
                  <a:pt x="434891" y="17390"/>
                  <a:pt x="592531" y="0"/>
                </a:cubicBezTo>
                <a:cubicBezTo>
                  <a:pt x="750171" y="-17390"/>
                  <a:pt x="1018709" y="32200"/>
                  <a:pt x="1316736" y="0"/>
                </a:cubicBezTo>
                <a:cubicBezTo>
                  <a:pt x="1614763" y="-32200"/>
                  <a:pt x="1696480" y="-11367"/>
                  <a:pt x="1876349" y="0"/>
                </a:cubicBezTo>
                <a:cubicBezTo>
                  <a:pt x="2056218" y="11367"/>
                  <a:pt x="2193364" y="13433"/>
                  <a:pt x="2435962" y="0"/>
                </a:cubicBezTo>
                <a:cubicBezTo>
                  <a:pt x="2678560" y="-13433"/>
                  <a:pt x="3010901" y="-42367"/>
                  <a:pt x="3291840" y="0"/>
                </a:cubicBezTo>
                <a:cubicBezTo>
                  <a:pt x="3291758" y="4406"/>
                  <a:pt x="3291751" y="9982"/>
                  <a:pt x="3291840" y="18288"/>
                </a:cubicBezTo>
                <a:cubicBezTo>
                  <a:pt x="3108993" y="14228"/>
                  <a:pt x="2952658" y="46900"/>
                  <a:pt x="2666390" y="18288"/>
                </a:cubicBezTo>
                <a:cubicBezTo>
                  <a:pt x="2380122" y="-10324"/>
                  <a:pt x="2263855" y="41055"/>
                  <a:pt x="2040941" y="18288"/>
                </a:cubicBezTo>
                <a:cubicBezTo>
                  <a:pt x="1818027" y="-4479"/>
                  <a:pt x="1675097" y="6509"/>
                  <a:pt x="1415491" y="18288"/>
                </a:cubicBezTo>
                <a:cubicBezTo>
                  <a:pt x="1155885" y="30068"/>
                  <a:pt x="852976" y="36210"/>
                  <a:pt x="691286" y="18288"/>
                </a:cubicBezTo>
                <a:cubicBezTo>
                  <a:pt x="529596" y="366"/>
                  <a:pt x="187183" y="13912"/>
                  <a:pt x="0" y="18288"/>
                </a:cubicBezTo>
                <a:cubicBezTo>
                  <a:pt x="189" y="14288"/>
                  <a:pt x="-703" y="3747"/>
                  <a:pt x="0" y="0"/>
                </a:cubicBezTo>
                <a:close/>
              </a:path>
            </a:pathLst>
          </a:custGeom>
          <a:solidFill>
            <a:schemeClr val="accent2"/>
          </a:solidFill>
          <a:ln w="41275" cap="rnd" cmpd="sng">
            <a:solidFill>
              <a:schemeClr val="accent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20628" name="Google Shape;20628;p1213"/>
          <p:cNvSpPr txBox="1"/>
          <p:nvPr/>
        </p:nvSpPr>
        <p:spPr>
          <a:xfrm>
            <a:off x="4236110" y="175597"/>
            <a:ext cx="7763400" cy="683400"/>
          </a:xfrm>
          <a:prstGeom prst="rect">
            <a:avLst/>
          </a:prstGeom>
          <a:noFill/>
          <a:ln>
            <a:noFill/>
          </a:ln>
        </p:spPr>
        <p:txBody>
          <a:bodyPr spcFirstLastPara="1" wrap="square" lIns="0" tIns="0" rIns="0" bIns="0" anchor="t" anchorCtr="0">
            <a:spAutoFit/>
          </a:bodyPr>
          <a:lstStyle/>
          <a:p>
            <a:pPr marL="0" marR="0" lvl="0" indent="0" algn="l" rtl="0">
              <a:lnSpc>
                <a:spcPct val="101772"/>
              </a:lnSpc>
              <a:spcBef>
                <a:spcPts val="0"/>
              </a:spcBef>
              <a:spcAft>
                <a:spcPts val="0"/>
              </a:spcAft>
              <a:buClr>
                <a:srgbClr val="000000"/>
              </a:buClr>
              <a:buSzPts val="2200"/>
              <a:buFont typeface="Arial"/>
              <a:buNone/>
            </a:pPr>
            <a:r>
              <a:rPr lang="en-US" sz="2200" b="1" i="0" u="none" strike="noStrike" cap="none">
                <a:solidFill>
                  <a:srgbClr val="000000"/>
                </a:solidFill>
                <a:latin typeface="DM Sans"/>
                <a:ea typeface="DM Sans"/>
                <a:cs typeface="DM Sans"/>
                <a:sym typeface="DM Sans"/>
              </a:rPr>
              <a:t>Parents or caregivers report an understanding of a safe sleep environment.</a:t>
            </a:r>
            <a:endParaRPr sz="1400" b="1" i="0" u="none" strike="noStrike" cap="none">
              <a:solidFill>
                <a:srgbClr val="000000"/>
              </a:solidFill>
            </a:endParaRPr>
          </a:p>
        </p:txBody>
      </p:sp>
      <p:sp>
        <p:nvSpPr>
          <p:cNvPr id="20629" name="Google Shape;20629;p1213"/>
          <p:cNvSpPr/>
          <p:nvPr/>
        </p:nvSpPr>
        <p:spPr>
          <a:xfrm>
            <a:off x="978087" y="175950"/>
            <a:ext cx="2948768" cy="682692"/>
          </a:xfrm>
          <a:custGeom>
            <a:avLst/>
            <a:gdLst/>
            <a:ahLst/>
            <a:cxnLst/>
            <a:rect l="l" t="t" r="r" b="b"/>
            <a:pathLst>
              <a:path w="4589522" h="780219" extrusionOk="0">
                <a:moveTo>
                  <a:pt x="0" y="0"/>
                </a:moveTo>
                <a:lnTo>
                  <a:pt x="4589521" y="0"/>
                </a:lnTo>
                <a:lnTo>
                  <a:pt x="4589521" y="780218"/>
                </a:lnTo>
                <a:lnTo>
                  <a:pt x="0" y="780218"/>
                </a:lnTo>
                <a:lnTo>
                  <a:pt x="0" y="0"/>
                </a:lnTo>
                <a:close/>
              </a:path>
            </a:pathLst>
          </a:custGeom>
          <a:blipFill rotWithShape="1">
            <a:blip r:embed="rId5">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r>
              <a:rPr lang="en-US" sz="2800">
                <a:solidFill>
                  <a:schemeClr val="dk1"/>
                </a:solidFill>
                <a:latin typeface="Calibri"/>
                <a:ea typeface="Calibri"/>
                <a:cs typeface="Calibri"/>
                <a:sym typeface="Calibri"/>
              </a:rPr>
              <a:t>      </a:t>
            </a:r>
            <a:r>
              <a:rPr lang="en-US" sz="2800" b="1">
                <a:solidFill>
                  <a:schemeClr val="dk1"/>
                </a:solidFill>
                <a:latin typeface="Calibri"/>
                <a:ea typeface="Calibri"/>
                <a:cs typeface="Calibri"/>
                <a:sym typeface="Calibri"/>
              </a:rPr>
              <a:t>AWARENESS</a:t>
            </a:r>
            <a:endParaRPr sz="2800" b="1" i="0" u="none" strike="noStrike" cap="none">
              <a:solidFill>
                <a:schemeClr val="dk1"/>
              </a:solidFill>
              <a:latin typeface="Calibri"/>
              <a:ea typeface="Calibri"/>
              <a:cs typeface="Calibri"/>
              <a:sym typeface="Calibri"/>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0931"/>
        <p:cNvGrpSpPr/>
        <p:nvPr/>
      </p:nvGrpSpPr>
      <p:grpSpPr>
        <a:xfrm>
          <a:off x="0" y="0"/>
          <a:ext cx="0" cy="0"/>
          <a:chOff x="0" y="0"/>
          <a:chExt cx="0" cy="0"/>
        </a:xfrm>
      </p:grpSpPr>
      <p:sp>
        <p:nvSpPr>
          <p:cNvPr id="20932" name="Google Shape;20932;p1221"/>
          <p:cNvSpPr txBox="1">
            <a:spLocks noGrp="1"/>
          </p:cNvSpPr>
          <p:nvPr>
            <p:ph type="title"/>
          </p:nvPr>
        </p:nvSpPr>
        <p:spPr>
          <a:xfrm>
            <a:off x="1413942" y="1413116"/>
            <a:ext cx="9365380" cy="2014679"/>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Clr>
                <a:schemeClr val="accent1"/>
              </a:buClr>
              <a:buSzPts val="4500"/>
              <a:buFont typeface="DM Sans"/>
              <a:buNone/>
            </a:pPr>
            <a:r>
              <a:rPr lang="en-US" sz="4500">
                <a:latin typeface="DM Sans"/>
                <a:ea typeface="DM Sans"/>
                <a:cs typeface="DM Sans"/>
                <a:sym typeface="DM Sans"/>
              </a:rPr>
              <a:t>SIDS Illinois Safe Sleep Conversations</a:t>
            </a:r>
            <a:endParaRPr sz="4500">
              <a:latin typeface="DM Sans"/>
              <a:ea typeface="DM Sans"/>
              <a:cs typeface="DM Sans"/>
              <a:sym typeface="DM Sans"/>
            </a:endParaRPr>
          </a:p>
        </p:txBody>
      </p:sp>
      <p:sp>
        <p:nvSpPr>
          <p:cNvPr id="20933" name="Google Shape;20933;p1221"/>
          <p:cNvSpPr txBox="1"/>
          <p:nvPr/>
        </p:nvSpPr>
        <p:spPr>
          <a:xfrm>
            <a:off x="1413942" y="3325736"/>
            <a:ext cx="9365380" cy="683813"/>
          </a:xfrm>
          <a:prstGeom prst="rect">
            <a:avLst/>
          </a:prstGeom>
          <a:noFill/>
          <a:ln>
            <a:noFill/>
          </a:ln>
        </p:spPr>
        <p:txBody>
          <a:bodyPr spcFirstLastPara="1" wrap="square" lIns="91425" tIns="45700" rIns="91425" bIns="45700" anchor="b" anchorCtr="0">
            <a:noAutofit/>
          </a:bodyPr>
          <a:lstStyle/>
          <a:p>
            <a:pPr marL="0" marR="0" lvl="0" indent="0" algn="l" rtl="0">
              <a:lnSpc>
                <a:spcPct val="100000"/>
              </a:lnSpc>
              <a:spcBef>
                <a:spcPts val="0"/>
              </a:spcBef>
              <a:spcAft>
                <a:spcPts val="0"/>
              </a:spcAft>
              <a:buClr>
                <a:srgbClr val="000000"/>
              </a:buClr>
              <a:buSzPts val="3000"/>
              <a:buFont typeface="Arial"/>
              <a:buNone/>
            </a:pPr>
            <a:r>
              <a:rPr lang="en-US" sz="3000" b="0" i="1" u="none" strike="noStrike" cap="none">
                <a:solidFill>
                  <a:srgbClr val="1C498B"/>
                </a:solidFill>
                <a:latin typeface="DM Sans"/>
                <a:ea typeface="DM Sans"/>
                <a:cs typeface="DM Sans"/>
                <a:sym typeface="DM Sans"/>
              </a:rPr>
              <a:t>Nancy Maruyama</a:t>
            </a:r>
            <a:endParaRPr sz="3000" b="0" i="1" u="none" strike="noStrike" cap="none">
              <a:solidFill>
                <a:srgbClr val="1C498B"/>
              </a:solidFill>
              <a:latin typeface="DM Sans"/>
              <a:ea typeface="DM Sans"/>
              <a:cs typeface="DM Sans"/>
              <a:sym typeface="DM Sans"/>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0072C6"/>
        </a:solidFill>
        <a:effectLst/>
      </p:bgPr>
    </p:bg>
    <p:spTree>
      <p:nvGrpSpPr>
        <p:cNvPr id="1" name=""/>
        <p:cNvGrpSpPr/>
        <p:nvPr/>
      </p:nvGrpSpPr>
      <p:grpSpPr>
        <a:xfrm>
          <a:off x="0" y="0"/>
          <a:ext cx="0" cy="0"/>
          <a:chOff x="0" y="0"/>
          <a:chExt cx="0" cy="0"/>
        </a:xfrm>
      </p:grpSpPr>
      <p:pic>
        <p:nvPicPr>
          <p:cNvPr id="4" name="Picture 3"/>
          <p:cNvPicPr>
            <a:picLocks noChangeAspect="1" noChangeArrowheads="1"/>
          </p:cNvPicPr>
          <p:nvPr/>
        </p:nvPicPr>
        <p:blipFill>
          <a:blip r:embed="rId3" cstate="print">
            <a:duotone>
              <a:schemeClr val="bg2">
                <a:shade val="45000"/>
                <a:satMod val="135000"/>
              </a:schemeClr>
              <a:prstClr val="white"/>
            </a:duotone>
            <a:lum bright="100000"/>
          </a:blip>
          <a:srcRect b="4255"/>
          <a:stretch>
            <a:fillRect/>
          </a:stretch>
        </p:blipFill>
        <p:spPr bwMode="auto">
          <a:xfrm>
            <a:off x="4064134" y="381000"/>
            <a:ext cx="3784467" cy="3429000"/>
          </a:xfrm>
          <a:prstGeom prst="rect">
            <a:avLst/>
          </a:prstGeom>
          <a:noFill/>
          <a:ln w="9525" algn="ctr">
            <a:noFill/>
            <a:miter lim="800000"/>
            <a:headEnd/>
            <a:tailEnd/>
          </a:ln>
          <a:effectLst/>
        </p:spPr>
      </p:pic>
      <p:sp>
        <p:nvSpPr>
          <p:cNvPr id="5" name="TextBox 4"/>
          <p:cNvSpPr txBox="1"/>
          <p:nvPr/>
        </p:nvSpPr>
        <p:spPr>
          <a:xfrm>
            <a:off x="3276600" y="3810000"/>
            <a:ext cx="5867400" cy="2492990"/>
          </a:xfrm>
          <a:prstGeom prst="rect">
            <a:avLst/>
          </a:prstGeom>
          <a:noFill/>
        </p:spPr>
        <p:txBody>
          <a:bodyPr wrap="square" rtlCol="0">
            <a:spAutoFit/>
          </a:bodyPr>
          <a:lstStyle/>
          <a:p>
            <a:pPr algn="ctr"/>
            <a:r>
              <a:rPr lang="en-US" sz="9600" dirty="0" err="1">
                <a:solidFill>
                  <a:schemeClr val="bg1"/>
                </a:solidFill>
              </a:rPr>
              <a:t>sids</a:t>
            </a:r>
            <a:endParaRPr lang="en-US" sz="9600" dirty="0">
              <a:solidFill>
                <a:schemeClr val="bg1"/>
              </a:solidFill>
            </a:endParaRPr>
          </a:p>
          <a:p>
            <a:pPr algn="ctr"/>
            <a:r>
              <a:rPr lang="en-US" sz="3200" dirty="0">
                <a:solidFill>
                  <a:schemeClr val="bg1"/>
                </a:solidFill>
              </a:rPr>
              <a:t>SUDDEN INFANT DEATH SERVICES</a:t>
            </a:r>
          </a:p>
          <a:p>
            <a:pPr algn="ctr"/>
            <a:r>
              <a:rPr lang="en-US" sz="2800" i="1" dirty="0">
                <a:solidFill>
                  <a:schemeClr val="bg1"/>
                </a:solidFill>
              </a:rPr>
              <a:t>Of Illinois, Inc</a:t>
            </a:r>
            <a:r>
              <a:rPr lang="en-US" sz="1200" i="1" dirty="0">
                <a:solidFill>
                  <a:schemeClr val="bg1"/>
                </a:solidFill>
              </a:rPr>
              <a:t>.</a:t>
            </a:r>
          </a:p>
        </p:txBody>
      </p:sp>
      <p:cxnSp>
        <p:nvCxnSpPr>
          <p:cNvPr id="7" name="Straight Connector 6"/>
          <p:cNvCxnSpPr/>
          <p:nvPr/>
        </p:nvCxnSpPr>
        <p:spPr>
          <a:xfrm>
            <a:off x="3352800" y="5181600"/>
            <a:ext cx="5638800"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6" name="TextBox 5"/>
          <p:cNvSpPr txBox="1"/>
          <p:nvPr/>
        </p:nvSpPr>
        <p:spPr>
          <a:xfrm>
            <a:off x="1676400" y="6504802"/>
            <a:ext cx="3657601" cy="276999"/>
          </a:xfrm>
          <a:prstGeom prst="rect">
            <a:avLst/>
          </a:prstGeom>
          <a:noFill/>
        </p:spPr>
        <p:txBody>
          <a:bodyPr wrap="square" rtlCol="0">
            <a:spAutoFit/>
          </a:bodyPr>
          <a:lstStyle/>
          <a:p>
            <a:r>
              <a:rPr lang="en-US" sz="1200" dirty="0">
                <a:solidFill>
                  <a:schemeClr val="bg1"/>
                </a:solidFill>
              </a:rPr>
              <a:t>Sudden Infant Death Services of Illinois, Inc. ©2022</a:t>
            </a:r>
          </a:p>
        </p:txBody>
      </p:sp>
      <p:sp>
        <p:nvSpPr>
          <p:cNvPr id="3" name="Slide Number Placeholder 2"/>
          <p:cNvSpPr>
            <a:spLocks noGrp="1"/>
          </p:cNvSpPr>
          <p:nvPr>
            <p:ph type="sldNum" sz="quarter" idx="12"/>
          </p:nvPr>
        </p:nvSpPr>
        <p:spPr/>
        <p:txBody>
          <a:bodyPr/>
          <a:lstStyle/>
          <a:p>
            <a:fld id="{5626EFC5-3A98-4434-8358-E83565EDBB7A}" type="slidenum">
              <a:rPr lang="en-US" smtClean="0"/>
              <a:pPr/>
              <a:t>21</a:t>
            </a:fld>
            <a:endParaRPr lang="en-US"/>
          </a:p>
        </p:txBody>
      </p:sp>
    </p:spTree>
    <p:extLst>
      <p:ext uri="{BB962C8B-B14F-4D97-AF65-F5344CB8AC3E}">
        <p14:creationId xmlns:p14="http://schemas.microsoft.com/office/powerpoint/2010/main" val="54524844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bright="70000" contrast="-70000"/>
          </a:blip>
          <a:srcRect/>
          <a:stretch>
            <a:fillRect l="5000" t="-7000" r="5000" b="7000"/>
          </a:stretch>
        </a:blipFill>
        <a:effectLst/>
      </p:bgPr>
    </p:bg>
    <p:spTree>
      <p:nvGrpSpPr>
        <p:cNvPr id="1" name=""/>
        <p:cNvGrpSpPr/>
        <p:nvPr/>
      </p:nvGrpSpPr>
      <p:grpSpPr>
        <a:xfrm>
          <a:off x="0" y="0"/>
          <a:ext cx="0" cy="0"/>
          <a:chOff x="0" y="0"/>
          <a:chExt cx="0" cy="0"/>
        </a:xfrm>
      </p:grpSpPr>
      <p:sp>
        <p:nvSpPr>
          <p:cNvPr id="4" name="Right Triangle 3"/>
          <p:cNvSpPr/>
          <p:nvPr/>
        </p:nvSpPr>
        <p:spPr>
          <a:xfrm rot="16200000">
            <a:off x="5829300" y="2019300"/>
            <a:ext cx="1524000" cy="8153400"/>
          </a:xfrm>
          <a:prstGeom prst="rtTriangle">
            <a:avLst/>
          </a:prstGeom>
          <a:solidFill>
            <a:srgbClr val="0072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6" name="Right Triangle 5"/>
          <p:cNvSpPr/>
          <p:nvPr/>
        </p:nvSpPr>
        <p:spPr>
          <a:xfrm>
            <a:off x="1524000" y="6019800"/>
            <a:ext cx="9144000" cy="838200"/>
          </a:xfrm>
          <a:prstGeom prst="rtTriangle">
            <a:avLst/>
          </a:prstGeom>
          <a:solidFill>
            <a:srgbClr val="0072C6">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pic>
        <p:nvPicPr>
          <p:cNvPr id="1027" name="Picture 3"/>
          <p:cNvPicPr>
            <a:picLocks noChangeAspect="1" noChangeArrowheads="1"/>
          </p:cNvPicPr>
          <p:nvPr/>
        </p:nvPicPr>
        <p:blipFill>
          <a:blip r:embed="rId4" cstate="print">
            <a:duotone>
              <a:schemeClr val="bg2">
                <a:shade val="45000"/>
                <a:satMod val="135000"/>
              </a:schemeClr>
              <a:prstClr val="white"/>
            </a:duotone>
            <a:lum bright="100000"/>
          </a:blip>
          <a:srcRect/>
          <a:stretch>
            <a:fillRect/>
          </a:stretch>
        </p:blipFill>
        <p:spPr bwMode="auto">
          <a:xfrm>
            <a:off x="9372600" y="5704220"/>
            <a:ext cx="1219200" cy="1153780"/>
          </a:xfrm>
          <a:prstGeom prst="rect">
            <a:avLst/>
          </a:prstGeom>
          <a:noFill/>
          <a:ln w="9525" algn="ctr">
            <a:noFill/>
            <a:miter lim="800000"/>
            <a:headEnd/>
            <a:tailEnd/>
          </a:ln>
          <a:effectLst/>
        </p:spPr>
      </p:pic>
      <p:sp>
        <p:nvSpPr>
          <p:cNvPr id="23" name="TextBox 22"/>
          <p:cNvSpPr txBox="1"/>
          <p:nvPr/>
        </p:nvSpPr>
        <p:spPr>
          <a:xfrm>
            <a:off x="5638800" y="5858470"/>
            <a:ext cx="4267200" cy="923330"/>
          </a:xfrm>
          <a:prstGeom prst="rect">
            <a:avLst/>
          </a:prstGeom>
          <a:noFill/>
        </p:spPr>
        <p:txBody>
          <a:bodyPr wrap="square" rtlCol="0">
            <a:spAutoFit/>
          </a:bodyPr>
          <a:lstStyle/>
          <a:p>
            <a:pPr algn="ctr"/>
            <a:r>
              <a:rPr lang="en-US" sz="2400" dirty="0" err="1">
                <a:solidFill>
                  <a:schemeClr val="bg1"/>
                </a:solidFill>
              </a:rPr>
              <a:t>sids</a:t>
            </a:r>
            <a:endParaRPr lang="en-US" sz="2400" dirty="0">
              <a:solidFill>
                <a:schemeClr val="bg1"/>
              </a:solidFill>
            </a:endParaRPr>
          </a:p>
          <a:p>
            <a:pPr algn="ctr"/>
            <a:r>
              <a:rPr lang="en-US" sz="1800" dirty="0">
                <a:solidFill>
                  <a:schemeClr val="bg1"/>
                </a:solidFill>
              </a:rPr>
              <a:t>SUDDEN INFANT DEATH SERVICES</a:t>
            </a:r>
          </a:p>
          <a:p>
            <a:pPr algn="ctr"/>
            <a:r>
              <a:rPr lang="en-US" sz="1200" i="1" dirty="0">
                <a:solidFill>
                  <a:schemeClr val="bg1"/>
                </a:solidFill>
              </a:rPr>
              <a:t>Of Illinois, Inc.</a:t>
            </a:r>
          </a:p>
        </p:txBody>
      </p:sp>
      <p:cxnSp>
        <p:nvCxnSpPr>
          <p:cNvPr id="25" name="Straight Connector 24"/>
          <p:cNvCxnSpPr/>
          <p:nvPr/>
        </p:nvCxnSpPr>
        <p:spPr>
          <a:xfrm>
            <a:off x="15240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16764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248400" y="6248400"/>
            <a:ext cx="3124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1676400" y="6504802"/>
            <a:ext cx="3657601" cy="276999"/>
          </a:xfrm>
          <a:prstGeom prst="rect">
            <a:avLst/>
          </a:prstGeom>
          <a:noFill/>
        </p:spPr>
        <p:txBody>
          <a:bodyPr wrap="square" rtlCol="0">
            <a:spAutoFit/>
          </a:bodyPr>
          <a:lstStyle/>
          <a:p>
            <a:r>
              <a:rPr lang="en-US" sz="1200" dirty="0">
                <a:solidFill>
                  <a:schemeClr val="bg1"/>
                </a:solidFill>
              </a:rPr>
              <a:t>Sudden Infant Death Services of Illinois, Inc. © 2022</a:t>
            </a:r>
          </a:p>
        </p:txBody>
      </p:sp>
      <p:sp>
        <p:nvSpPr>
          <p:cNvPr id="18" name="Title 17">
            <a:extLst>
              <a:ext uri="{FF2B5EF4-FFF2-40B4-BE49-F238E27FC236}">
                <a16:creationId xmlns:a16="http://schemas.microsoft.com/office/drawing/2014/main" id="{61780DCC-FEDB-264D-05F4-CFEAE7A0CC08}"/>
              </a:ext>
            </a:extLst>
          </p:cNvPr>
          <p:cNvSpPr>
            <a:spLocks noGrp="1"/>
          </p:cNvSpPr>
          <p:nvPr>
            <p:ph type="title"/>
          </p:nvPr>
        </p:nvSpPr>
        <p:spPr>
          <a:xfrm>
            <a:off x="1981200" y="274638"/>
            <a:ext cx="8229600" cy="4525962"/>
          </a:xfrm>
        </p:spPr>
        <p:txBody>
          <a:bodyPr>
            <a:normAutofit/>
          </a:bodyPr>
          <a:lstStyle/>
          <a:p>
            <a:r>
              <a:rPr lang="en-US" dirty="0"/>
              <a:t>Identifying the problem:</a:t>
            </a:r>
            <a:br>
              <a:rPr lang="en-US" dirty="0"/>
            </a:br>
            <a:r>
              <a:rPr lang="en-US" dirty="0"/>
              <a:t>Why don’t families follow the AAP infant safe sleep recommendations?</a:t>
            </a:r>
          </a:p>
        </p:txBody>
      </p:sp>
      <p:sp>
        <p:nvSpPr>
          <p:cNvPr id="5" name="Slide Number Placeholder 4"/>
          <p:cNvSpPr>
            <a:spLocks noGrp="1"/>
          </p:cNvSpPr>
          <p:nvPr>
            <p:ph type="sldNum" sz="quarter" idx="12"/>
          </p:nvPr>
        </p:nvSpPr>
        <p:spPr/>
        <p:txBody>
          <a:bodyPr/>
          <a:lstStyle/>
          <a:p>
            <a:fld id="{5626EFC5-3A98-4434-8358-E83565EDBB7A}" type="slidenum">
              <a:rPr lang="en-US" smtClean="0"/>
              <a:pPr/>
              <a:t>22</a:t>
            </a:fld>
            <a:endParaRPr lang="en-US"/>
          </a:p>
        </p:txBody>
      </p:sp>
    </p:spTree>
    <p:extLst>
      <p:ext uri="{BB962C8B-B14F-4D97-AF65-F5344CB8AC3E}">
        <p14:creationId xmlns:p14="http://schemas.microsoft.com/office/powerpoint/2010/main" val="114874322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bright="70000" contrast="-70000"/>
          </a:blip>
          <a:srcRect/>
          <a:stretch>
            <a:fillRect l="5000" t="-7000" r="5000" b="7000"/>
          </a:stretch>
        </a:blipFill>
        <a:effectLst/>
      </p:bgPr>
    </p:bg>
    <p:spTree>
      <p:nvGrpSpPr>
        <p:cNvPr id="1" name=""/>
        <p:cNvGrpSpPr/>
        <p:nvPr/>
      </p:nvGrpSpPr>
      <p:grpSpPr>
        <a:xfrm>
          <a:off x="0" y="0"/>
          <a:ext cx="0" cy="0"/>
          <a:chOff x="0" y="0"/>
          <a:chExt cx="0" cy="0"/>
        </a:xfrm>
      </p:grpSpPr>
      <p:sp>
        <p:nvSpPr>
          <p:cNvPr id="4" name="Right Triangle 3"/>
          <p:cNvSpPr/>
          <p:nvPr/>
        </p:nvSpPr>
        <p:spPr>
          <a:xfrm rot="16200000">
            <a:off x="5829300" y="2019300"/>
            <a:ext cx="1524000" cy="8153400"/>
          </a:xfrm>
          <a:prstGeom prst="rtTriangle">
            <a:avLst/>
          </a:prstGeom>
          <a:solidFill>
            <a:srgbClr val="0072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6" name="Right Triangle 5"/>
          <p:cNvSpPr/>
          <p:nvPr/>
        </p:nvSpPr>
        <p:spPr>
          <a:xfrm>
            <a:off x="1524000" y="6019800"/>
            <a:ext cx="9144000" cy="838200"/>
          </a:xfrm>
          <a:prstGeom prst="rtTriangle">
            <a:avLst/>
          </a:prstGeom>
          <a:solidFill>
            <a:srgbClr val="0072C6">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pic>
        <p:nvPicPr>
          <p:cNvPr id="1027" name="Picture 3"/>
          <p:cNvPicPr>
            <a:picLocks noChangeAspect="1" noChangeArrowheads="1"/>
          </p:cNvPicPr>
          <p:nvPr/>
        </p:nvPicPr>
        <p:blipFill>
          <a:blip r:embed="rId4" cstate="print">
            <a:duotone>
              <a:schemeClr val="bg2">
                <a:shade val="45000"/>
                <a:satMod val="135000"/>
              </a:schemeClr>
              <a:prstClr val="white"/>
            </a:duotone>
            <a:lum bright="100000"/>
          </a:blip>
          <a:srcRect/>
          <a:stretch>
            <a:fillRect/>
          </a:stretch>
        </p:blipFill>
        <p:spPr bwMode="auto">
          <a:xfrm>
            <a:off x="9372600" y="5704220"/>
            <a:ext cx="1219200" cy="1153780"/>
          </a:xfrm>
          <a:prstGeom prst="rect">
            <a:avLst/>
          </a:prstGeom>
          <a:noFill/>
          <a:ln w="9525" algn="ctr">
            <a:noFill/>
            <a:miter lim="800000"/>
            <a:headEnd/>
            <a:tailEnd/>
          </a:ln>
          <a:effectLst/>
        </p:spPr>
      </p:pic>
      <p:sp>
        <p:nvSpPr>
          <p:cNvPr id="23" name="TextBox 22"/>
          <p:cNvSpPr txBox="1"/>
          <p:nvPr/>
        </p:nvSpPr>
        <p:spPr>
          <a:xfrm>
            <a:off x="5638800" y="5858470"/>
            <a:ext cx="4267200" cy="923330"/>
          </a:xfrm>
          <a:prstGeom prst="rect">
            <a:avLst/>
          </a:prstGeom>
          <a:noFill/>
        </p:spPr>
        <p:txBody>
          <a:bodyPr wrap="square" rtlCol="0">
            <a:spAutoFit/>
          </a:bodyPr>
          <a:lstStyle/>
          <a:p>
            <a:pPr algn="ctr"/>
            <a:r>
              <a:rPr lang="en-US" sz="2400" dirty="0" err="1">
                <a:solidFill>
                  <a:schemeClr val="bg1"/>
                </a:solidFill>
              </a:rPr>
              <a:t>sids</a:t>
            </a:r>
            <a:endParaRPr lang="en-US" sz="2400" dirty="0">
              <a:solidFill>
                <a:schemeClr val="bg1"/>
              </a:solidFill>
            </a:endParaRPr>
          </a:p>
          <a:p>
            <a:pPr algn="ctr"/>
            <a:r>
              <a:rPr lang="en-US" sz="1800" dirty="0">
                <a:solidFill>
                  <a:schemeClr val="bg1"/>
                </a:solidFill>
              </a:rPr>
              <a:t>SUDDEN INFANT DEATH SERVICES</a:t>
            </a:r>
          </a:p>
          <a:p>
            <a:pPr algn="ctr"/>
            <a:r>
              <a:rPr lang="en-US" sz="1200" i="1" dirty="0">
                <a:solidFill>
                  <a:schemeClr val="bg1"/>
                </a:solidFill>
              </a:rPr>
              <a:t>Of Illinois, Inc.</a:t>
            </a:r>
          </a:p>
        </p:txBody>
      </p:sp>
      <p:cxnSp>
        <p:nvCxnSpPr>
          <p:cNvPr id="25" name="Straight Connector 24"/>
          <p:cNvCxnSpPr/>
          <p:nvPr/>
        </p:nvCxnSpPr>
        <p:spPr>
          <a:xfrm>
            <a:off x="15240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16764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248400" y="6248400"/>
            <a:ext cx="3124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1676400" y="6504802"/>
            <a:ext cx="3657601" cy="276999"/>
          </a:xfrm>
          <a:prstGeom prst="rect">
            <a:avLst/>
          </a:prstGeom>
          <a:noFill/>
        </p:spPr>
        <p:txBody>
          <a:bodyPr wrap="square" rtlCol="0">
            <a:spAutoFit/>
          </a:bodyPr>
          <a:lstStyle/>
          <a:p>
            <a:r>
              <a:rPr lang="en-US" sz="1200" dirty="0">
                <a:solidFill>
                  <a:schemeClr val="bg1"/>
                </a:solidFill>
              </a:rPr>
              <a:t>Sudden Infant Death Services of Illinois, Inc. © 2022</a:t>
            </a:r>
          </a:p>
        </p:txBody>
      </p:sp>
      <p:sp>
        <p:nvSpPr>
          <p:cNvPr id="3" name="Slide Number Placeholder 2"/>
          <p:cNvSpPr>
            <a:spLocks noGrp="1"/>
          </p:cNvSpPr>
          <p:nvPr>
            <p:ph type="sldNum" sz="quarter" idx="12"/>
          </p:nvPr>
        </p:nvSpPr>
        <p:spPr/>
        <p:txBody>
          <a:bodyPr/>
          <a:lstStyle/>
          <a:p>
            <a:fld id="{5626EFC5-3A98-4434-8358-E83565EDBB7A}" type="slidenum">
              <a:rPr lang="en-US" smtClean="0"/>
              <a:pPr/>
              <a:t>23</a:t>
            </a:fld>
            <a:endParaRPr lang="en-US"/>
          </a:p>
        </p:txBody>
      </p:sp>
      <p:sp>
        <p:nvSpPr>
          <p:cNvPr id="15" name="TextBox 14">
            <a:extLst>
              <a:ext uri="{FF2B5EF4-FFF2-40B4-BE49-F238E27FC236}">
                <a16:creationId xmlns:a16="http://schemas.microsoft.com/office/drawing/2014/main" id="{19E0F0FC-F31C-ACEE-B3A3-901232C86515}"/>
              </a:ext>
            </a:extLst>
          </p:cNvPr>
          <p:cNvSpPr txBox="1"/>
          <p:nvPr/>
        </p:nvSpPr>
        <p:spPr>
          <a:xfrm>
            <a:off x="1926771" y="104503"/>
            <a:ext cx="8643258" cy="5724644"/>
          </a:xfrm>
          <a:prstGeom prst="rect">
            <a:avLst/>
          </a:prstGeom>
          <a:noFill/>
        </p:spPr>
        <p:txBody>
          <a:bodyPr wrap="square" rtlCol="0">
            <a:spAutoFit/>
          </a:bodyPr>
          <a:lstStyle/>
          <a:p>
            <a:pPr algn="ctr"/>
            <a:r>
              <a:rPr lang="en-US" sz="5400" dirty="0"/>
              <a:t>Starting the conversation</a:t>
            </a:r>
            <a:endParaRPr lang="en-US" sz="3200" dirty="0"/>
          </a:p>
          <a:p>
            <a:pPr marL="571500" indent="-571500">
              <a:buFont typeface="Arial" panose="020B0604020202020204" pitchFamily="34" charset="0"/>
              <a:buChar char="•"/>
            </a:pPr>
            <a:r>
              <a:rPr lang="en-US" sz="2400" dirty="0"/>
              <a:t>Respectful and sensitive approach</a:t>
            </a:r>
          </a:p>
          <a:p>
            <a:pPr marL="571500" indent="-571500">
              <a:buFont typeface="Arial" panose="020B0604020202020204" pitchFamily="34" charset="0"/>
              <a:buChar char="•"/>
            </a:pPr>
            <a:r>
              <a:rPr lang="en-US" sz="2400" dirty="0"/>
              <a:t>Before you leave the hospital, I am required to provide safe sleep information (this is an Illinois Law)</a:t>
            </a:r>
          </a:p>
          <a:p>
            <a:pPr marL="571500" indent="-571500">
              <a:buFont typeface="Arial" panose="020B0604020202020204" pitchFamily="34" charset="0"/>
              <a:buChar char="•"/>
            </a:pPr>
            <a:r>
              <a:rPr lang="en-US" sz="2400" dirty="0"/>
              <a:t>Establishing a baseline of safe sleep knowledge.</a:t>
            </a:r>
          </a:p>
          <a:p>
            <a:pPr marL="1028700" lvl="1" indent="-571500">
              <a:buFont typeface="Arial" panose="020B0604020202020204" pitchFamily="34" charset="0"/>
              <a:buChar char="•"/>
            </a:pPr>
            <a:r>
              <a:rPr lang="en-US" sz="2400" dirty="0"/>
              <a:t>Where will baby sleep at home?</a:t>
            </a:r>
          </a:p>
          <a:p>
            <a:pPr marL="1028700" lvl="1" indent="-571500">
              <a:buFont typeface="Arial" panose="020B0604020202020204" pitchFamily="34" charset="0"/>
              <a:buChar char="•"/>
            </a:pPr>
            <a:r>
              <a:rPr lang="en-US" sz="2400" dirty="0"/>
              <a:t>Do they need a safe crib? Crib referral process</a:t>
            </a:r>
          </a:p>
          <a:p>
            <a:pPr marL="1028700" lvl="1" indent="-571500">
              <a:buFont typeface="Arial" panose="020B0604020202020204" pitchFamily="34" charset="0"/>
              <a:buChar char="•"/>
            </a:pPr>
            <a:r>
              <a:rPr lang="en-US" sz="2400" dirty="0"/>
              <a:t>If Medicaid, who is the provider?</a:t>
            </a:r>
          </a:p>
          <a:p>
            <a:pPr marL="571500" indent="-571500">
              <a:buFont typeface="Arial" panose="020B0604020202020204" pitchFamily="34" charset="0"/>
              <a:buChar char="•"/>
            </a:pPr>
            <a:r>
              <a:rPr lang="en-US" sz="2400" dirty="0"/>
              <a:t>Explain that this is not a set of RULES but that these recommendations come from the researchers who study infant death prevention. </a:t>
            </a:r>
            <a:r>
              <a:rPr lang="en-US" sz="2000" dirty="0">
                <a:solidFill>
                  <a:srgbClr val="9933FF"/>
                </a:solidFill>
              </a:rPr>
              <a:t>AAP article “New safe sleep recommendations can help pediatricians guide families” June 21,2022 Rachel Moon, MD,FAAP   </a:t>
            </a:r>
          </a:p>
          <a:p>
            <a:endParaRPr lang="en-US" sz="2000" dirty="0"/>
          </a:p>
          <a:p>
            <a:endParaRPr lang="en-US" sz="3200" dirty="0"/>
          </a:p>
        </p:txBody>
      </p:sp>
    </p:spTree>
    <p:extLst>
      <p:ext uri="{BB962C8B-B14F-4D97-AF65-F5344CB8AC3E}">
        <p14:creationId xmlns:p14="http://schemas.microsoft.com/office/powerpoint/2010/main" val="411906380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bright="70000" contrast="-70000"/>
          </a:blip>
          <a:srcRect/>
          <a:stretch>
            <a:fillRect l="5000" t="-7000" r="5000" b="7000"/>
          </a:stretch>
        </a:blipFill>
        <a:effectLst/>
      </p:bgPr>
    </p:bg>
    <p:spTree>
      <p:nvGrpSpPr>
        <p:cNvPr id="1" name=""/>
        <p:cNvGrpSpPr/>
        <p:nvPr/>
      </p:nvGrpSpPr>
      <p:grpSpPr>
        <a:xfrm>
          <a:off x="0" y="0"/>
          <a:ext cx="0" cy="0"/>
          <a:chOff x="0" y="0"/>
          <a:chExt cx="0" cy="0"/>
        </a:xfrm>
      </p:grpSpPr>
      <p:sp>
        <p:nvSpPr>
          <p:cNvPr id="4" name="Right Triangle 3"/>
          <p:cNvSpPr/>
          <p:nvPr/>
        </p:nvSpPr>
        <p:spPr>
          <a:xfrm rot="16200000">
            <a:off x="5829300" y="2019300"/>
            <a:ext cx="1524000" cy="8153400"/>
          </a:xfrm>
          <a:prstGeom prst="rtTriangle">
            <a:avLst/>
          </a:prstGeom>
          <a:solidFill>
            <a:srgbClr val="0072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6" name="Right Triangle 5"/>
          <p:cNvSpPr/>
          <p:nvPr/>
        </p:nvSpPr>
        <p:spPr>
          <a:xfrm>
            <a:off x="1524000" y="6019800"/>
            <a:ext cx="9144000" cy="838200"/>
          </a:xfrm>
          <a:prstGeom prst="rtTriangle">
            <a:avLst/>
          </a:prstGeom>
          <a:solidFill>
            <a:srgbClr val="0072C6">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pic>
        <p:nvPicPr>
          <p:cNvPr id="1027" name="Picture 3"/>
          <p:cNvPicPr>
            <a:picLocks noChangeAspect="1" noChangeArrowheads="1"/>
          </p:cNvPicPr>
          <p:nvPr/>
        </p:nvPicPr>
        <p:blipFill>
          <a:blip r:embed="rId4" cstate="print">
            <a:duotone>
              <a:schemeClr val="bg2">
                <a:shade val="45000"/>
                <a:satMod val="135000"/>
              </a:schemeClr>
              <a:prstClr val="white"/>
            </a:duotone>
            <a:lum bright="100000"/>
          </a:blip>
          <a:srcRect/>
          <a:stretch>
            <a:fillRect/>
          </a:stretch>
        </p:blipFill>
        <p:spPr bwMode="auto">
          <a:xfrm>
            <a:off x="9372600" y="5704220"/>
            <a:ext cx="1219200" cy="1153780"/>
          </a:xfrm>
          <a:prstGeom prst="rect">
            <a:avLst/>
          </a:prstGeom>
          <a:noFill/>
          <a:ln w="9525" algn="ctr">
            <a:noFill/>
            <a:miter lim="800000"/>
            <a:headEnd/>
            <a:tailEnd/>
          </a:ln>
          <a:effectLst/>
        </p:spPr>
      </p:pic>
      <p:sp>
        <p:nvSpPr>
          <p:cNvPr id="23" name="TextBox 22"/>
          <p:cNvSpPr txBox="1"/>
          <p:nvPr/>
        </p:nvSpPr>
        <p:spPr>
          <a:xfrm>
            <a:off x="5638800" y="5858470"/>
            <a:ext cx="4267200" cy="923330"/>
          </a:xfrm>
          <a:prstGeom prst="rect">
            <a:avLst/>
          </a:prstGeom>
          <a:noFill/>
        </p:spPr>
        <p:txBody>
          <a:bodyPr wrap="square" rtlCol="0">
            <a:spAutoFit/>
          </a:bodyPr>
          <a:lstStyle/>
          <a:p>
            <a:pPr algn="ctr"/>
            <a:r>
              <a:rPr lang="en-US" sz="2400" dirty="0" err="1">
                <a:solidFill>
                  <a:schemeClr val="bg1"/>
                </a:solidFill>
              </a:rPr>
              <a:t>sids</a:t>
            </a:r>
            <a:endParaRPr lang="en-US" sz="2400" dirty="0">
              <a:solidFill>
                <a:schemeClr val="bg1"/>
              </a:solidFill>
            </a:endParaRPr>
          </a:p>
          <a:p>
            <a:pPr algn="ctr"/>
            <a:r>
              <a:rPr lang="en-US" sz="1800" dirty="0">
                <a:solidFill>
                  <a:schemeClr val="bg1"/>
                </a:solidFill>
              </a:rPr>
              <a:t>SUDDEN INFANT DEATH SERVICES</a:t>
            </a:r>
          </a:p>
          <a:p>
            <a:pPr algn="ctr"/>
            <a:r>
              <a:rPr lang="en-US" sz="1200" i="1" dirty="0">
                <a:solidFill>
                  <a:schemeClr val="bg1"/>
                </a:solidFill>
              </a:rPr>
              <a:t>Of Illinois, Inc.</a:t>
            </a:r>
          </a:p>
        </p:txBody>
      </p:sp>
      <p:cxnSp>
        <p:nvCxnSpPr>
          <p:cNvPr id="25" name="Straight Connector 24"/>
          <p:cNvCxnSpPr/>
          <p:nvPr/>
        </p:nvCxnSpPr>
        <p:spPr>
          <a:xfrm>
            <a:off x="15240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16764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248400" y="6248400"/>
            <a:ext cx="3124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1676400" y="6504802"/>
            <a:ext cx="3657601" cy="276999"/>
          </a:xfrm>
          <a:prstGeom prst="rect">
            <a:avLst/>
          </a:prstGeom>
          <a:noFill/>
        </p:spPr>
        <p:txBody>
          <a:bodyPr wrap="square" rtlCol="0">
            <a:spAutoFit/>
          </a:bodyPr>
          <a:lstStyle/>
          <a:p>
            <a:r>
              <a:rPr lang="en-US" sz="1200" dirty="0">
                <a:solidFill>
                  <a:schemeClr val="bg1"/>
                </a:solidFill>
              </a:rPr>
              <a:t>Sudden Infant Death Services of Illinois, Inc. © 2022</a:t>
            </a:r>
          </a:p>
        </p:txBody>
      </p:sp>
      <p:sp>
        <p:nvSpPr>
          <p:cNvPr id="7" name="Title 6">
            <a:extLst>
              <a:ext uri="{FF2B5EF4-FFF2-40B4-BE49-F238E27FC236}">
                <a16:creationId xmlns:a16="http://schemas.microsoft.com/office/drawing/2014/main" id="{D0D0F8D9-8386-B780-D692-431EF23962C3}"/>
              </a:ext>
            </a:extLst>
          </p:cNvPr>
          <p:cNvSpPr>
            <a:spLocks noGrp="1"/>
          </p:cNvSpPr>
          <p:nvPr>
            <p:ph type="title"/>
          </p:nvPr>
        </p:nvSpPr>
        <p:spPr>
          <a:xfrm>
            <a:off x="1950722" y="1649357"/>
            <a:ext cx="8229599" cy="2089926"/>
          </a:xfrm>
        </p:spPr>
        <p:txBody>
          <a:bodyPr>
            <a:normAutofit fontScale="90000"/>
          </a:bodyPr>
          <a:lstStyle/>
          <a:p>
            <a:r>
              <a:rPr lang="en-US" dirty="0"/>
              <a:t>What if the Parents do not want to follow the AAP Safe Sleep Recommendations?</a:t>
            </a:r>
          </a:p>
        </p:txBody>
      </p:sp>
      <p:sp>
        <p:nvSpPr>
          <p:cNvPr id="3" name="Slide Number Placeholder 2"/>
          <p:cNvSpPr>
            <a:spLocks noGrp="1"/>
          </p:cNvSpPr>
          <p:nvPr>
            <p:ph type="sldNum" sz="quarter" idx="12"/>
          </p:nvPr>
        </p:nvSpPr>
        <p:spPr/>
        <p:txBody>
          <a:bodyPr/>
          <a:lstStyle/>
          <a:p>
            <a:fld id="{5626EFC5-3A98-4434-8358-E83565EDBB7A}" type="slidenum">
              <a:rPr lang="en-US" smtClean="0"/>
              <a:pPr/>
              <a:t>24</a:t>
            </a:fld>
            <a:endParaRPr lang="en-US"/>
          </a:p>
        </p:txBody>
      </p:sp>
    </p:spTree>
    <p:extLst>
      <p:ext uri="{BB962C8B-B14F-4D97-AF65-F5344CB8AC3E}">
        <p14:creationId xmlns:p14="http://schemas.microsoft.com/office/powerpoint/2010/main" val="207241127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bright="70000" contrast="-70000"/>
          </a:blip>
          <a:srcRect/>
          <a:stretch>
            <a:fillRect l="5000" t="-7000" r="5000" b="7000"/>
          </a:stretch>
        </a:blipFill>
        <a:effectLst/>
      </p:bgPr>
    </p:bg>
    <p:spTree>
      <p:nvGrpSpPr>
        <p:cNvPr id="1" name=""/>
        <p:cNvGrpSpPr/>
        <p:nvPr/>
      </p:nvGrpSpPr>
      <p:grpSpPr>
        <a:xfrm>
          <a:off x="0" y="0"/>
          <a:ext cx="0" cy="0"/>
          <a:chOff x="0" y="0"/>
          <a:chExt cx="0" cy="0"/>
        </a:xfrm>
      </p:grpSpPr>
      <p:sp>
        <p:nvSpPr>
          <p:cNvPr id="4" name="Right Triangle 3"/>
          <p:cNvSpPr/>
          <p:nvPr/>
        </p:nvSpPr>
        <p:spPr>
          <a:xfrm rot="16200000">
            <a:off x="5829300" y="2019300"/>
            <a:ext cx="1524000" cy="8153400"/>
          </a:xfrm>
          <a:prstGeom prst="rtTriangle">
            <a:avLst/>
          </a:prstGeom>
          <a:solidFill>
            <a:srgbClr val="0072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6" name="Right Triangle 5"/>
          <p:cNvSpPr/>
          <p:nvPr/>
        </p:nvSpPr>
        <p:spPr>
          <a:xfrm>
            <a:off x="1524000" y="6019800"/>
            <a:ext cx="9144000" cy="838200"/>
          </a:xfrm>
          <a:prstGeom prst="rtTriangle">
            <a:avLst/>
          </a:prstGeom>
          <a:solidFill>
            <a:srgbClr val="0072C6">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pic>
        <p:nvPicPr>
          <p:cNvPr id="1027" name="Picture 3"/>
          <p:cNvPicPr>
            <a:picLocks noChangeAspect="1" noChangeArrowheads="1"/>
          </p:cNvPicPr>
          <p:nvPr/>
        </p:nvPicPr>
        <p:blipFill>
          <a:blip r:embed="rId4" cstate="print">
            <a:duotone>
              <a:schemeClr val="bg2">
                <a:shade val="45000"/>
                <a:satMod val="135000"/>
              </a:schemeClr>
              <a:prstClr val="white"/>
            </a:duotone>
            <a:lum bright="100000"/>
          </a:blip>
          <a:srcRect/>
          <a:stretch>
            <a:fillRect/>
          </a:stretch>
        </p:blipFill>
        <p:spPr bwMode="auto">
          <a:xfrm>
            <a:off x="9372600" y="5704220"/>
            <a:ext cx="1219200" cy="1153780"/>
          </a:xfrm>
          <a:prstGeom prst="rect">
            <a:avLst/>
          </a:prstGeom>
          <a:noFill/>
          <a:ln w="9525" algn="ctr">
            <a:noFill/>
            <a:miter lim="800000"/>
            <a:headEnd/>
            <a:tailEnd/>
          </a:ln>
          <a:effectLst/>
        </p:spPr>
      </p:pic>
      <p:sp>
        <p:nvSpPr>
          <p:cNvPr id="23" name="TextBox 22"/>
          <p:cNvSpPr txBox="1"/>
          <p:nvPr/>
        </p:nvSpPr>
        <p:spPr>
          <a:xfrm>
            <a:off x="5638800" y="5858470"/>
            <a:ext cx="4267200" cy="923330"/>
          </a:xfrm>
          <a:prstGeom prst="rect">
            <a:avLst/>
          </a:prstGeom>
          <a:noFill/>
        </p:spPr>
        <p:txBody>
          <a:bodyPr wrap="square" rtlCol="0">
            <a:spAutoFit/>
          </a:bodyPr>
          <a:lstStyle/>
          <a:p>
            <a:pPr algn="ctr"/>
            <a:r>
              <a:rPr lang="en-US" sz="2400" dirty="0" err="1">
                <a:solidFill>
                  <a:schemeClr val="bg1"/>
                </a:solidFill>
              </a:rPr>
              <a:t>sids</a:t>
            </a:r>
            <a:endParaRPr lang="en-US" sz="2400" dirty="0">
              <a:solidFill>
                <a:schemeClr val="bg1"/>
              </a:solidFill>
            </a:endParaRPr>
          </a:p>
          <a:p>
            <a:pPr algn="ctr"/>
            <a:r>
              <a:rPr lang="en-US" sz="1800" dirty="0">
                <a:solidFill>
                  <a:schemeClr val="bg1"/>
                </a:solidFill>
              </a:rPr>
              <a:t>SUDDEN INFANT DEATH SERVICES</a:t>
            </a:r>
          </a:p>
          <a:p>
            <a:pPr algn="ctr"/>
            <a:r>
              <a:rPr lang="en-US" sz="1200" i="1" dirty="0">
                <a:solidFill>
                  <a:schemeClr val="bg1"/>
                </a:solidFill>
              </a:rPr>
              <a:t>Of Illinois, Inc.</a:t>
            </a:r>
          </a:p>
        </p:txBody>
      </p:sp>
      <p:cxnSp>
        <p:nvCxnSpPr>
          <p:cNvPr id="25" name="Straight Connector 24"/>
          <p:cNvCxnSpPr/>
          <p:nvPr/>
        </p:nvCxnSpPr>
        <p:spPr>
          <a:xfrm>
            <a:off x="15240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16764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248400" y="6248400"/>
            <a:ext cx="3124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1676400" y="6504802"/>
            <a:ext cx="3657601" cy="276999"/>
          </a:xfrm>
          <a:prstGeom prst="rect">
            <a:avLst/>
          </a:prstGeom>
          <a:noFill/>
        </p:spPr>
        <p:txBody>
          <a:bodyPr wrap="square" rtlCol="0">
            <a:spAutoFit/>
          </a:bodyPr>
          <a:lstStyle/>
          <a:p>
            <a:r>
              <a:rPr lang="en-US" sz="1200" dirty="0">
                <a:solidFill>
                  <a:schemeClr val="bg1"/>
                </a:solidFill>
              </a:rPr>
              <a:t>Sudden Infant Death Services of Illinois, Inc. © 2022</a:t>
            </a:r>
          </a:p>
        </p:txBody>
      </p:sp>
      <p:sp>
        <p:nvSpPr>
          <p:cNvPr id="13" name="Title 12">
            <a:extLst>
              <a:ext uri="{FF2B5EF4-FFF2-40B4-BE49-F238E27FC236}">
                <a16:creationId xmlns:a16="http://schemas.microsoft.com/office/drawing/2014/main" id="{4BC71EDA-FE43-0426-0B50-A31C7DAED9D1}"/>
              </a:ext>
            </a:extLst>
          </p:cNvPr>
          <p:cNvSpPr>
            <a:spLocks noGrp="1"/>
          </p:cNvSpPr>
          <p:nvPr>
            <p:ph type="title"/>
          </p:nvPr>
        </p:nvSpPr>
        <p:spPr>
          <a:xfrm>
            <a:off x="1981200" y="76200"/>
            <a:ext cx="8229600" cy="1143000"/>
          </a:xfrm>
        </p:spPr>
        <p:txBody>
          <a:bodyPr/>
          <a:lstStyle/>
          <a:p>
            <a:r>
              <a:rPr lang="en-US" dirty="0"/>
              <a:t>Bullet Points for Safe Sleep</a:t>
            </a:r>
          </a:p>
        </p:txBody>
      </p:sp>
      <p:sp>
        <p:nvSpPr>
          <p:cNvPr id="14" name="Content Placeholder 13">
            <a:extLst>
              <a:ext uri="{FF2B5EF4-FFF2-40B4-BE49-F238E27FC236}">
                <a16:creationId xmlns:a16="http://schemas.microsoft.com/office/drawing/2014/main" id="{BA12B820-58F7-3885-C98E-91863DD602FA}"/>
              </a:ext>
            </a:extLst>
          </p:cNvPr>
          <p:cNvSpPr>
            <a:spLocks noGrp="1"/>
          </p:cNvSpPr>
          <p:nvPr>
            <p:ph idx="1"/>
          </p:nvPr>
        </p:nvSpPr>
        <p:spPr>
          <a:xfrm>
            <a:off x="1981200" y="1150937"/>
            <a:ext cx="8229600" cy="4525963"/>
          </a:xfrm>
        </p:spPr>
        <p:txBody>
          <a:bodyPr>
            <a:normAutofit/>
          </a:bodyPr>
          <a:lstStyle/>
          <a:p>
            <a:r>
              <a:rPr lang="en-US" sz="3000" dirty="0"/>
              <a:t>Only 3 places for safe sleep – crib, pack-n-play, bassinet</a:t>
            </a:r>
          </a:p>
          <a:p>
            <a:r>
              <a:rPr lang="en-US" sz="3000" dirty="0"/>
              <a:t>For every sleep: on back, one baby per crib, firm flat surface – mattress with fitted sheet; no smoking or vaping around baby; swaddling and </a:t>
            </a:r>
            <a:r>
              <a:rPr lang="en-US" sz="3000" dirty="0" err="1"/>
              <a:t>sleepsacks</a:t>
            </a:r>
            <a:r>
              <a:rPr lang="en-US" sz="3000" dirty="0"/>
              <a:t>; tummy time</a:t>
            </a:r>
          </a:p>
          <a:p>
            <a:r>
              <a:rPr lang="en-US" sz="3000" dirty="0"/>
              <a:t>Breast/chest feeding and safe sleep</a:t>
            </a:r>
          </a:p>
          <a:p>
            <a:r>
              <a:rPr lang="en-US" sz="3000" dirty="0"/>
              <a:t>Remind parents that baby does sleep at night, just not all night.</a:t>
            </a:r>
          </a:p>
          <a:p>
            <a:endParaRPr lang="en-US" dirty="0"/>
          </a:p>
        </p:txBody>
      </p:sp>
      <p:sp>
        <p:nvSpPr>
          <p:cNvPr id="7" name="Slide Number Placeholder 6"/>
          <p:cNvSpPr>
            <a:spLocks noGrp="1"/>
          </p:cNvSpPr>
          <p:nvPr>
            <p:ph type="sldNum" sz="quarter" idx="12"/>
          </p:nvPr>
        </p:nvSpPr>
        <p:spPr/>
        <p:txBody>
          <a:bodyPr/>
          <a:lstStyle/>
          <a:p>
            <a:fld id="{5626EFC5-3A98-4434-8358-E83565EDBB7A}" type="slidenum">
              <a:rPr lang="en-US" smtClean="0"/>
              <a:pPr/>
              <a:t>25</a:t>
            </a:fld>
            <a:endParaRPr lang="en-US"/>
          </a:p>
        </p:txBody>
      </p:sp>
    </p:spTree>
    <p:extLst>
      <p:ext uri="{BB962C8B-B14F-4D97-AF65-F5344CB8AC3E}">
        <p14:creationId xmlns:p14="http://schemas.microsoft.com/office/powerpoint/2010/main" val="369133558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bright="70000" contrast="-70000"/>
          </a:blip>
          <a:srcRect/>
          <a:stretch>
            <a:fillRect l="5000" t="-7000" r="5000" b="7000"/>
          </a:stretch>
        </a:blipFill>
        <a:effectLst/>
      </p:bgPr>
    </p:bg>
    <p:spTree>
      <p:nvGrpSpPr>
        <p:cNvPr id="1" name="">
          <a:extLst>
            <a:ext uri="{FF2B5EF4-FFF2-40B4-BE49-F238E27FC236}">
              <a16:creationId xmlns:a16="http://schemas.microsoft.com/office/drawing/2014/main" id="{1911867B-FC4A-DBD8-FD78-3A80D6ACDB81}"/>
            </a:ext>
          </a:extLst>
        </p:cNvPr>
        <p:cNvGrpSpPr/>
        <p:nvPr/>
      </p:nvGrpSpPr>
      <p:grpSpPr>
        <a:xfrm>
          <a:off x="0" y="0"/>
          <a:ext cx="0" cy="0"/>
          <a:chOff x="0" y="0"/>
          <a:chExt cx="0" cy="0"/>
        </a:xfrm>
      </p:grpSpPr>
      <p:sp>
        <p:nvSpPr>
          <p:cNvPr id="4" name="Right Triangle 3">
            <a:extLst>
              <a:ext uri="{FF2B5EF4-FFF2-40B4-BE49-F238E27FC236}">
                <a16:creationId xmlns:a16="http://schemas.microsoft.com/office/drawing/2014/main" id="{3A7EF519-6470-78C3-64DE-FE7988418C85}"/>
              </a:ext>
            </a:extLst>
          </p:cNvPr>
          <p:cNvSpPr/>
          <p:nvPr/>
        </p:nvSpPr>
        <p:spPr>
          <a:xfrm rot="16200000">
            <a:off x="5829300" y="2019300"/>
            <a:ext cx="1524000" cy="8153400"/>
          </a:xfrm>
          <a:prstGeom prst="rtTriangle">
            <a:avLst/>
          </a:prstGeom>
          <a:solidFill>
            <a:srgbClr val="0072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6" name="Right Triangle 5">
            <a:extLst>
              <a:ext uri="{FF2B5EF4-FFF2-40B4-BE49-F238E27FC236}">
                <a16:creationId xmlns:a16="http://schemas.microsoft.com/office/drawing/2014/main" id="{C4D98161-854C-02DD-589C-44D555E63D61}"/>
              </a:ext>
            </a:extLst>
          </p:cNvPr>
          <p:cNvSpPr/>
          <p:nvPr/>
        </p:nvSpPr>
        <p:spPr>
          <a:xfrm>
            <a:off x="1524000" y="6019800"/>
            <a:ext cx="9144000" cy="838200"/>
          </a:xfrm>
          <a:prstGeom prst="rtTriangle">
            <a:avLst/>
          </a:prstGeom>
          <a:solidFill>
            <a:srgbClr val="0072C6">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pic>
        <p:nvPicPr>
          <p:cNvPr id="1027" name="Picture 3">
            <a:extLst>
              <a:ext uri="{FF2B5EF4-FFF2-40B4-BE49-F238E27FC236}">
                <a16:creationId xmlns:a16="http://schemas.microsoft.com/office/drawing/2014/main" id="{6E9AA5A0-921E-5A2E-BD83-9EE1FB5B19B0}"/>
              </a:ext>
            </a:extLst>
          </p:cNvPr>
          <p:cNvPicPr>
            <a:picLocks noChangeAspect="1" noChangeArrowheads="1"/>
          </p:cNvPicPr>
          <p:nvPr/>
        </p:nvPicPr>
        <p:blipFill>
          <a:blip r:embed="rId4" cstate="print">
            <a:duotone>
              <a:schemeClr val="bg2">
                <a:shade val="45000"/>
                <a:satMod val="135000"/>
              </a:schemeClr>
              <a:prstClr val="white"/>
            </a:duotone>
            <a:lum bright="100000"/>
          </a:blip>
          <a:srcRect/>
          <a:stretch>
            <a:fillRect/>
          </a:stretch>
        </p:blipFill>
        <p:spPr bwMode="auto">
          <a:xfrm>
            <a:off x="9372600" y="5704220"/>
            <a:ext cx="1219200" cy="1153780"/>
          </a:xfrm>
          <a:prstGeom prst="rect">
            <a:avLst/>
          </a:prstGeom>
          <a:noFill/>
          <a:ln w="9525" algn="ctr">
            <a:noFill/>
            <a:miter lim="800000"/>
            <a:headEnd/>
            <a:tailEnd/>
          </a:ln>
          <a:effectLst/>
        </p:spPr>
      </p:pic>
      <p:sp>
        <p:nvSpPr>
          <p:cNvPr id="23" name="TextBox 22">
            <a:extLst>
              <a:ext uri="{FF2B5EF4-FFF2-40B4-BE49-F238E27FC236}">
                <a16:creationId xmlns:a16="http://schemas.microsoft.com/office/drawing/2014/main" id="{BB43D27C-8733-4CC4-854C-67155FB3F53D}"/>
              </a:ext>
            </a:extLst>
          </p:cNvPr>
          <p:cNvSpPr txBox="1"/>
          <p:nvPr/>
        </p:nvSpPr>
        <p:spPr>
          <a:xfrm>
            <a:off x="5638800" y="5858470"/>
            <a:ext cx="4267200" cy="923330"/>
          </a:xfrm>
          <a:prstGeom prst="rect">
            <a:avLst/>
          </a:prstGeom>
          <a:noFill/>
        </p:spPr>
        <p:txBody>
          <a:bodyPr wrap="square" rtlCol="0">
            <a:spAutoFit/>
          </a:bodyPr>
          <a:lstStyle/>
          <a:p>
            <a:pPr algn="ctr"/>
            <a:r>
              <a:rPr lang="en-US" sz="2400" dirty="0" err="1">
                <a:solidFill>
                  <a:schemeClr val="bg1"/>
                </a:solidFill>
              </a:rPr>
              <a:t>sids</a:t>
            </a:r>
            <a:endParaRPr lang="en-US" sz="2400" dirty="0">
              <a:solidFill>
                <a:schemeClr val="bg1"/>
              </a:solidFill>
            </a:endParaRPr>
          </a:p>
          <a:p>
            <a:pPr algn="ctr"/>
            <a:r>
              <a:rPr lang="en-US" sz="1800" dirty="0">
                <a:solidFill>
                  <a:schemeClr val="bg1"/>
                </a:solidFill>
              </a:rPr>
              <a:t>SUDDEN INFANT DEATH SERVICES</a:t>
            </a:r>
          </a:p>
          <a:p>
            <a:pPr algn="ctr"/>
            <a:r>
              <a:rPr lang="en-US" sz="1200" i="1" dirty="0">
                <a:solidFill>
                  <a:schemeClr val="bg1"/>
                </a:solidFill>
              </a:rPr>
              <a:t>Of Illinois, Inc.</a:t>
            </a:r>
          </a:p>
        </p:txBody>
      </p:sp>
      <p:cxnSp>
        <p:nvCxnSpPr>
          <p:cNvPr id="25" name="Straight Connector 24">
            <a:extLst>
              <a:ext uri="{FF2B5EF4-FFF2-40B4-BE49-F238E27FC236}">
                <a16:creationId xmlns:a16="http://schemas.microsoft.com/office/drawing/2014/main" id="{005FF3AA-76AF-7589-9010-19089CB4945B}"/>
              </a:ext>
            </a:extLst>
          </p:cNvPr>
          <p:cNvCxnSpPr/>
          <p:nvPr/>
        </p:nvCxnSpPr>
        <p:spPr>
          <a:xfrm>
            <a:off x="15240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5036318C-5309-C865-5ED5-3C57ED17E4BC}"/>
              </a:ext>
            </a:extLst>
          </p:cNvPr>
          <p:cNvCxnSpPr/>
          <p:nvPr/>
        </p:nvCxnSpPr>
        <p:spPr>
          <a:xfrm>
            <a:off x="16764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F9194D0E-192B-444C-98D7-81BFBC82596E}"/>
              </a:ext>
            </a:extLst>
          </p:cNvPr>
          <p:cNvCxnSpPr/>
          <p:nvPr/>
        </p:nvCxnSpPr>
        <p:spPr>
          <a:xfrm>
            <a:off x="6248400" y="6248400"/>
            <a:ext cx="3124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9A6B5016-E2B6-B47D-AD53-7F32022FFBF3}"/>
              </a:ext>
            </a:extLst>
          </p:cNvPr>
          <p:cNvSpPr txBox="1"/>
          <p:nvPr/>
        </p:nvSpPr>
        <p:spPr>
          <a:xfrm>
            <a:off x="1676400" y="6504802"/>
            <a:ext cx="3657601" cy="276999"/>
          </a:xfrm>
          <a:prstGeom prst="rect">
            <a:avLst/>
          </a:prstGeom>
          <a:noFill/>
        </p:spPr>
        <p:txBody>
          <a:bodyPr wrap="square" rtlCol="0">
            <a:spAutoFit/>
          </a:bodyPr>
          <a:lstStyle/>
          <a:p>
            <a:r>
              <a:rPr lang="en-US" sz="1200" dirty="0">
                <a:solidFill>
                  <a:schemeClr val="bg1"/>
                </a:solidFill>
              </a:rPr>
              <a:t>Sudden Infant Death Services of Illinois, Inc. © 2022</a:t>
            </a:r>
          </a:p>
        </p:txBody>
      </p:sp>
      <p:sp>
        <p:nvSpPr>
          <p:cNvPr id="7" name="Slide Number Placeholder 6">
            <a:extLst>
              <a:ext uri="{FF2B5EF4-FFF2-40B4-BE49-F238E27FC236}">
                <a16:creationId xmlns:a16="http://schemas.microsoft.com/office/drawing/2014/main" id="{18E9B0B3-652D-A512-8921-20FDBCA29DE9}"/>
              </a:ext>
            </a:extLst>
          </p:cNvPr>
          <p:cNvSpPr>
            <a:spLocks noGrp="1"/>
          </p:cNvSpPr>
          <p:nvPr>
            <p:ph type="sldNum" sz="quarter" idx="12"/>
          </p:nvPr>
        </p:nvSpPr>
        <p:spPr/>
        <p:txBody>
          <a:bodyPr/>
          <a:lstStyle/>
          <a:p>
            <a:fld id="{5626EFC5-3A98-4434-8358-E83565EDBB7A}" type="slidenum">
              <a:rPr lang="en-US" smtClean="0"/>
              <a:pPr/>
              <a:t>26</a:t>
            </a:fld>
            <a:endParaRPr lang="en-US"/>
          </a:p>
        </p:txBody>
      </p:sp>
      <p:sp>
        <p:nvSpPr>
          <p:cNvPr id="8" name="Title 7">
            <a:extLst>
              <a:ext uri="{FF2B5EF4-FFF2-40B4-BE49-F238E27FC236}">
                <a16:creationId xmlns:a16="http://schemas.microsoft.com/office/drawing/2014/main" id="{19F91C57-3A60-DA6A-41A8-35C2F017E7A1}"/>
              </a:ext>
            </a:extLst>
          </p:cNvPr>
          <p:cNvSpPr>
            <a:spLocks noGrp="1"/>
          </p:cNvSpPr>
          <p:nvPr>
            <p:ph type="title"/>
          </p:nvPr>
        </p:nvSpPr>
        <p:spPr>
          <a:xfrm>
            <a:off x="1981200" y="274638"/>
            <a:ext cx="8229600" cy="6507162"/>
          </a:xfrm>
        </p:spPr>
        <p:txBody>
          <a:bodyPr/>
          <a:lstStyle/>
          <a:p>
            <a:r>
              <a:rPr lang="en-US" sz="4400" dirty="0"/>
              <a:t>Credible source for information </a:t>
            </a:r>
            <a:r>
              <a:rPr lang="en-US" sz="4400" dirty="0">
                <a:hlinkClick r:id="rId5"/>
              </a:rPr>
              <a:t>www.healthychildren.org</a:t>
            </a:r>
            <a:r>
              <a:rPr lang="en-US" sz="4400" dirty="0"/>
              <a:t> </a:t>
            </a:r>
            <a:br>
              <a:rPr lang="en-US" sz="4400" dirty="0"/>
            </a:br>
            <a:r>
              <a:rPr lang="en-US" sz="4400" dirty="0"/>
              <a:t>Crib referral to SIDS of Illinois, Inc. </a:t>
            </a:r>
            <a:r>
              <a:rPr lang="en-US" sz="4400" dirty="0">
                <a:hlinkClick r:id="rId6"/>
              </a:rPr>
              <a:t>www.sidsillinois.org</a:t>
            </a:r>
            <a:r>
              <a:rPr lang="en-US" sz="4400" dirty="0"/>
              <a:t> </a:t>
            </a:r>
            <a:br>
              <a:rPr lang="en-US" sz="4400" dirty="0"/>
            </a:br>
            <a:endParaRPr lang="en-US" dirty="0"/>
          </a:p>
        </p:txBody>
      </p:sp>
    </p:spTree>
    <p:extLst>
      <p:ext uri="{BB962C8B-B14F-4D97-AF65-F5344CB8AC3E}">
        <p14:creationId xmlns:p14="http://schemas.microsoft.com/office/powerpoint/2010/main" val="153663180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0937"/>
        <p:cNvGrpSpPr/>
        <p:nvPr/>
      </p:nvGrpSpPr>
      <p:grpSpPr>
        <a:xfrm>
          <a:off x="0" y="0"/>
          <a:ext cx="0" cy="0"/>
          <a:chOff x="0" y="0"/>
          <a:chExt cx="0" cy="0"/>
        </a:xfrm>
      </p:grpSpPr>
      <p:sp>
        <p:nvSpPr>
          <p:cNvPr id="20938" name="Google Shape;20938;p1222"/>
          <p:cNvSpPr txBox="1">
            <a:spLocks noGrp="1"/>
          </p:cNvSpPr>
          <p:nvPr>
            <p:ph type="title"/>
          </p:nvPr>
        </p:nvSpPr>
        <p:spPr>
          <a:xfrm>
            <a:off x="1413942" y="1413116"/>
            <a:ext cx="9365380" cy="2014679"/>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Clr>
                <a:schemeClr val="accent1"/>
              </a:buClr>
              <a:buSzPts val="4800"/>
              <a:buFont typeface="DM Sans"/>
              <a:buNone/>
            </a:pPr>
            <a:r>
              <a:rPr lang="en-US" sz="4800">
                <a:latin typeface="DM Sans"/>
                <a:ea typeface="DM Sans"/>
                <a:cs typeface="DM Sans"/>
                <a:sym typeface="DM Sans"/>
              </a:rPr>
              <a:t>My Baby's Safe Sleep Plan</a:t>
            </a:r>
            <a:endParaRPr sz="4800">
              <a:latin typeface="DM Sans"/>
              <a:ea typeface="DM Sans"/>
              <a:cs typeface="DM Sans"/>
              <a:sym typeface="DM Sans"/>
            </a:endParaRPr>
          </a:p>
        </p:txBody>
      </p:sp>
      <p:sp>
        <p:nvSpPr>
          <p:cNvPr id="20939" name="Google Shape;20939;p1222"/>
          <p:cNvSpPr txBox="1"/>
          <p:nvPr/>
        </p:nvSpPr>
        <p:spPr>
          <a:xfrm>
            <a:off x="1413942" y="3325736"/>
            <a:ext cx="9365380" cy="683813"/>
          </a:xfrm>
          <a:prstGeom prst="rect">
            <a:avLst/>
          </a:prstGeom>
          <a:noFill/>
          <a:ln>
            <a:noFill/>
          </a:ln>
        </p:spPr>
        <p:txBody>
          <a:bodyPr spcFirstLastPara="1" wrap="square" lIns="91425" tIns="45700" rIns="91425" bIns="45700" anchor="b" anchorCtr="0">
            <a:noAutofit/>
          </a:bodyPr>
          <a:lstStyle/>
          <a:p>
            <a:pPr marL="0" marR="0" lvl="0" indent="0" algn="l" rtl="0">
              <a:lnSpc>
                <a:spcPct val="100000"/>
              </a:lnSpc>
              <a:spcBef>
                <a:spcPts val="0"/>
              </a:spcBef>
              <a:spcAft>
                <a:spcPts val="0"/>
              </a:spcAft>
              <a:buClr>
                <a:srgbClr val="000000"/>
              </a:buClr>
              <a:buSzPts val="2000"/>
              <a:buFont typeface="Arial"/>
              <a:buNone/>
            </a:pPr>
            <a:r>
              <a:rPr lang="en-US" sz="2000" b="1" i="1" u="none" strike="noStrike" cap="none">
                <a:solidFill>
                  <a:schemeClr val="accent1"/>
                </a:solidFill>
                <a:latin typeface="DM Sans"/>
                <a:ea typeface="DM Sans"/>
                <a:cs typeface="DM Sans"/>
                <a:sym typeface="DM Sans"/>
              </a:rPr>
              <a:t>A tool to facilitate conversations and safe sleep awareness</a:t>
            </a:r>
            <a:endParaRPr sz="3600" b="1" i="0" u="none" strike="noStrike" cap="none">
              <a:solidFill>
                <a:schemeClr val="accent1"/>
              </a:solidFill>
              <a:latin typeface="DM Sans"/>
              <a:ea typeface="DM Sans"/>
              <a:cs typeface="DM Sans"/>
              <a:sym typeface="DM Sans"/>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0944"/>
        <p:cNvGrpSpPr/>
        <p:nvPr/>
      </p:nvGrpSpPr>
      <p:grpSpPr>
        <a:xfrm>
          <a:off x="0" y="0"/>
          <a:ext cx="0" cy="0"/>
          <a:chOff x="0" y="0"/>
          <a:chExt cx="0" cy="0"/>
        </a:xfrm>
      </p:grpSpPr>
      <p:sp>
        <p:nvSpPr>
          <p:cNvPr id="20945" name="Google Shape;20945;p1223"/>
          <p:cNvSpPr txBox="1">
            <a:spLocks noGrp="1"/>
          </p:cNvSpPr>
          <p:nvPr>
            <p:ph type="title"/>
          </p:nvPr>
        </p:nvSpPr>
        <p:spPr>
          <a:xfrm>
            <a:off x="5362590" y="-3367"/>
            <a:ext cx="6893062" cy="1275904"/>
          </a:xfrm>
          <a:prstGeom prst="rect">
            <a:avLst/>
          </a:prstGeom>
          <a:noFill/>
          <a:ln>
            <a:noFill/>
          </a:ln>
        </p:spPr>
        <p:txBody>
          <a:bodyPr spcFirstLastPara="1" wrap="square" lIns="91425" tIns="45700" rIns="91425" bIns="45700" anchor="ctr" anchorCtr="0">
            <a:normAutofit/>
          </a:bodyPr>
          <a:lstStyle/>
          <a:p>
            <a:pPr marL="0" lvl="0" indent="0" algn="ctr" rtl="0">
              <a:lnSpc>
                <a:spcPct val="90000"/>
              </a:lnSpc>
              <a:spcBef>
                <a:spcPts val="0"/>
              </a:spcBef>
              <a:spcAft>
                <a:spcPts val="0"/>
              </a:spcAft>
              <a:buSzPts val="1800"/>
              <a:buNone/>
            </a:pPr>
            <a:r>
              <a:rPr lang="en-US" sz="4000">
                <a:latin typeface="DM Sans"/>
                <a:ea typeface="DM Sans"/>
                <a:cs typeface="DM Sans"/>
                <a:sym typeface="DM Sans"/>
              </a:rPr>
              <a:t>My Baby's Safe Sleep Plan</a:t>
            </a:r>
            <a:endParaRPr/>
          </a:p>
        </p:txBody>
      </p:sp>
      <p:sp>
        <p:nvSpPr>
          <p:cNvPr id="20946" name="Google Shape;20946;p1223"/>
          <p:cNvSpPr txBox="1"/>
          <p:nvPr/>
        </p:nvSpPr>
        <p:spPr>
          <a:xfrm>
            <a:off x="5994946" y="1272235"/>
            <a:ext cx="5229319" cy="2308324"/>
          </a:xfrm>
          <a:prstGeom prst="rect">
            <a:avLst/>
          </a:prstGeom>
          <a:noFill/>
          <a:ln>
            <a:noFill/>
          </a:ln>
        </p:spPr>
        <p:txBody>
          <a:bodyPr spcFirstLastPara="1" wrap="square" lIns="91425" tIns="45700" rIns="91425" bIns="45700" anchor="t" anchorCtr="0">
            <a:spAutoFit/>
          </a:bodyPr>
          <a:lstStyle/>
          <a:p>
            <a:pPr marL="285750" marR="0" lvl="0" indent="-285750" algn="l" rtl="0">
              <a:lnSpc>
                <a:spcPct val="100000"/>
              </a:lnSpc>
              <a:spcBef>
                <a:spcPts val="0"/>
              </a:spcBef>
              <a:spcAft>
                <a:spcPts val="0"/>
              </a:spcAft>
              <a:buClr>
                <a:srgbClr val="000000"/>
              </a:buClr>
              <a:buSzPts val="2400"/>
              <a:buFont typeface="Arial"/>
              <a:buChar char="•"/>
            </a:pPr>
            <a:r>
              <a:rPr lang="en-US" sz="2400" b="0" i="0" u="none" strike="noStrike" cap="none">
                <a:solidFill>
                  <a:srgbClr val="000000"/>
                </a:solidFill>
                <a:latin typeface="DM Sans"/>
                <a:ea typeface="DM Sans"/>
                <a:cs typeface="DM Sans"/>
                <a:sym typeface="DM Sans"/>
              </a:rPr>
              <a:t>On ILPQC Website under </a:t>
            </a:r>
            <a:r>
              <a:rPr lang="en-US" sz="2400" b="1" i="0" u="none" strike="noStrike" cap="none">
                <a:solidFill>
                  <a:srgbClr val="000000"/>
                </a:solidFill>
                <a:latin typeface="DM Sans"/>
                <a:ea typeface="DM Sans"/>
                <a:cs typeface="DM Sans"/>
                <a:sym typeface="DM Sans"/>
              </a:rPr>
              <a:t>"Parent and Caregiver Empowerment"</a:t>
            </a:r>
            <a:r>
              <a:rPr lang="en-US" sz="2400" b="0" i="0" u="none" strike="noStrike" cap="none">
                <a:solidFill>
                  <a:srgbClr val="000000"/>
                </a:solidFill>
                <a:latin typeface="DM Sans"/>
                <a:ea typeface="DM Sans"/>
                <a:cs typeface="DM Sans"/>
                <a:sym typeface="DM Sans"/>
              </a:rPr>
              <a:t> </a:t>
            </a:r>
            <a:endParaRPr/>
          </a:p>
          <a:p>
            <a:pPr marL="0" marR="0" lvl="0" indent="0" algn="l" rtl="0">
              <a:lnSpc>
                <a:spcPct val="100000"/>
              </a:lnSpc>
              <a:spcBef>
                <a:spcPts val="0"/>
              </a:spcBef>
              <a:spcAft>
                <a:spcPts val="0"/>
              </a:spcAft>
              <a:buNone/>
            </a:pPr>
            <a:endParaRPr sz="2400" b="0" i="0" u="none" strike="noStrike" cap="none">
              <a:solidFill>
                <a:srgbClr val="000000"/>
              </a:solidFill>
              <a:latin typeface="DM Sans"/>
              <a:ea typeface="DM Sans"/>
              <a:cs typeface="DM Sans"/>
              <a:sym typeface="DM Sans"/>
            </a:endParaRPr>
          </a:p>
          <a:p>
            <a:pPr marL="285750" marR="0" lvl="0" indent="-285750" algn="l" rtl="0">
              <a:lnSpc>
                <a:spcPct val="100000"/>
              </a:lnSpc>
              <a:spcBef>
                <a:spcPts val="0"/>
              </a:spcBef>
              <a:spcAft>
                <a:spcPts val="0"/>
              </a:spcAft>
              <a:buClr>
                <a:srgbClr val="000000"/>
              </a:buClr>
              <a:buSzPts val="2400"/>
              <a:buFont typeface="Arial"/>
              <a:buChar char="•"/>
            </a:pPr>
            <a:r>
              <a:rPr lang="en-US" sz="2400" b="0" i="0" u="none" strike="noStrike" cap="none">
                <a:solidFill>
                  <a:srgbClr val="000000"/>
                </a:solidFill>
                <a:latin typeface="DM Sans"/>
                <a:ea typeface="DM Sans"/>
                <a:cs typeface="DM Sans"/>
                <a:sym typeface="DM Sans"/>
              </a:rPr>
              <a:t>Facilitates conversation between the healthcare provider and caregiver. </a:t>
            </a:r>
            <a:endParaRPr/>
          </a:p>
        </p:txBody>
      </p:sp>
      <p:sp>
        <p:nvSpPr>
          <p:cNvPr id="20947" name="Google Shape;20947;p1223"/>
          <p:cNvSpPr txBox="1"/>
          <p:nvPr/>
        </p:nvSpPr>
        <p:spPr>
          <a:xfrm>
            <a:off x="5431668" y="3973939"/>
            <a:ext cx="6614700" cy="2678100"/>
          </a:xfrm>
          <a:prstGeom prst="rect">
            <a:avLst/>
          </a:prstGeom>
          <a:solidFill>
            <a:srgbClr val="C0E4F5"/>
          </a:solid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US" sz="2400" b="0" i="0" u="none" strike="noStrike" cap="none">
                <a:solidFill>
                  <a:srgbClr val="000000"/>
                </a:solidFill>
                <a:latin typeface="DM Sans"/>
                <a:ea typeface="DM Sans"/>
                <a:cs typeface="DM Sans"/>
                <a:sym typeface="DM Sans"/>
              </a:rPr>
              <a:t>Ideally, safe sleep conversations are started </a:t>
            </a:r>
            <a:r>
              <a:rPr lang="en-US" sz="2400" b="1">
                <a:latin typeface="DM Sans"/>
                <a:ea typeface="DM Sans"/>
                <a:cs typeface="DM Sans"/>
                <a:sym typeface="DM Sans"/>
              </a:rPr>
              <a:t>AS EARLY AS POSSIBLE!</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None/>
            </a:pPr>
            <a:endParaRPr sz="2400" b="0" i="0" u="none" strike="noStrike" cap="none">
              <a:solidFill>
                <a:srgbClr val="000000"/>
              </a:solidFill>
              <a:latin typeface="DM Sans"/>
              <a:ea typeface="DM Sans"/>
              <a:cs typeface="DM Sans"/>
              <a:sym typeface="DM Sans"/>
            </a:endParaRPr>
          </a:p>
          <a:p>
            <a:pPr marL="0" marR="0" lvl="0" indent="0" algn="l" rtl="0">
              <a:lnSpc>
                <a:spcPct val="100000"/>
              </a:lnSpc>
              <a:spcBef>
                <a:spcPts val="0"/>
              </a:spcBef>
              <a:spcAft>
                <a:spcPts val="0"/>
              </a:spcAft>
              <a:buNone/>
            </a:pPr>
            <a:r>
              <a:rPr lang="en-US" sz="2400">
                <a:latin typeface="DM Sans"/>
                <a:ea typeface="DM Sans"/>
                <a:cs typeface="DM Sans"/>
                <a:sym typeface="DM Sans"/>
              </a:rPr>
              <a:t>MY BABY’S SAFE SLEEP PLAN</a:t>
            </a:r>
            <a:r>
              <a:rPr lang="en-US" sz="2400" b="0" i="0" u="none" strike="noStrike" cap="none">
                <a:solidFill>
                  <a:srgbClr val="000000"/>
                </a:solidFill>
                <a:latin typeface="DM Sans"/>
                <a:ea typeface="DM Sans"/>
                <a:cs typeface="DM Sans"/>
                <a:sym typeface="DM Sans"/>
              </a:rPr>
              <a:t> is a tool that </a:t>
            </a:r>
            <a:r>
              <a:rPr lang="en-US" sz="2400">
                <a:latin typeface="DM Sans"/>
                <a:ea typeface="DM Sans"/>
                <a:cs typeface="DM Sans"/>
                <a:sym typeface="DM Sans"/>
              </a:rPr>
              <a:t>can be</a:t>
            </a:r>
            <a:r>
              <a:rPr lang="en-US" sz="2400" b="0" i="0" u="none" strike="noStrike" cap="none">
                <a:solidFill>
                  <a:srgbClr val="000000"/>
                </a:solidFill>
                <a:latin typeface="DM Sans"/>
                <a:ea typeface="DM Sans"/>
                <a:cs typeface="DM Sans"/>
                <a:sym typeface="DM Sans"/>
              </a:rPr>
              <a:t> implemented</a:t>
            </a:r>
            <a:r>
              <a:rPr lang="en-US" sz="2400" b="1" i="0" u="none" strike="noStrike" cap="none">
                <a:solidFill>
                  <a:srgbClr val="000000"/>
                </a:solidFill>
                <a:latin typeface="DM Sans"/>
                <a:ea typeface="DM Sans"/>
                <a:cs typeface="DM Sans"/>
                <a:sym typeface="DM Sans"/>
              </a:rPr>
              <a:t> </a:t>
            </a:r>
            <a:r>
              <a:rPr lang="en-US" sz="2400" b="1" i="0" u="sng" strike="noStrike" cap="none">
                <a:solidFill>
                  <a:srgbClr val="000000"/>
                </a:solidFill>
                <a:latin typeface="DM Sans"/>
                <a:ea typeface="DM Sans"/>
                <a:cs typeface="DM Sans"/>
                <a:sym typeface="DM Sans"/>
              </a:rPr>
              <a:t>after</a:t>
            </a:r>
            <a:r>
              <a:rPr lang="en-US" sz="2400" b="0" i="0" u="none" strike="noStrike" cap="none">
                <a:solidFill>
                  <a:srgbClr val="000000"/>
                </a:solidFill>
                <a:latin typeface="DM Sans"/>
                <a:ea typeface="DM Sans"/>
                <a:cs typeface="DM Sans"/>
                <a:sym typeface="DM Sans"/>
              </a:rPr>
              <a:t> parental is delivered, when </a:t>
            </a:r>
            <a:r>
              <a:rPr lang="en-US" sz="2400">
                <a:latin typeface="DM Sans"/>
                <a:ea typeface="DM Sans"/>
                <a:cs typeface="DM Sans"/>
                <a:sym typeface="DM Sans"/>
              </a:rPr>
              <a:t>the family </a:t>
            </a:r>
            <a:r>
              <a:rPr lang="en-US" sz="2400" b="0" i="0" u="none" strike="noStrike" cap="none">
                <a:solidFill>
                  <a:srgbClr val="000000"/>
                </a:solidFill>
                <a:latin typeface="DM Sans"/>
                <a:ea typeface="DM Sans"/>
                <a:cs typeface="DM Sans"/>
                <a:sym typeface="DM Sans"/>
              </a:rPr>
              <a:t>is </a:t>
            </a:r>
            <a:r>
              <a:rPr lang="en-US" sz="2400" b="1" i="0" u="sng" strike="noStrike" cap="none">
                <a:solidFill>
                  <a:srgbClr val="000000"/>
                </a:solidFill>
                <a:latin typeface="DM Sans"/>
                <a:ea typeface="DM Sans"/>
                <a:cs typeface="DM Sans"/>
                <a:sym typeface="DM Sans"/>
              </a:rPr>
              <a:t>ready</a:t>
            </a:r>
            <a:r>
              <a:rPr lang="en-US" sz="2400" b="0" i="0" u="none" strike="noStrike" cap="none">
                <a:solidFill>
                  <a:srgbClr val="000000"/>
                </a:solidFill>
                <a:latin typeface="DM Sans"/>
                <a:ea typeface="DM Sans"/>
                <a:cs typeface="DM Sans"/>
                <a:sym typeface="DM Sans"/>
              </a:rPr>
              <a:t> to make their </a:t>
            </a:r>
            <a:r>
              <a:rPr lang="en-US" sz="2400">
                <a:latin typeface="DM Sans"/>
                <a:ea typeface="DM Sans"/>
                <a:cs typeface="DM Sans"/>
                <a:sym typeface="DM Sans"/>
              </a:rPr>
              <a:t>Safe Sleep Plan.</a:t>
            </a:r>
            <a:endParaRPr sz="1400" b="0" i="0" u="none" strike="noStrike" cap="none">
              <a:solidFill>
                <a:srgbClr val="000000"/>
              </a:solidFill>
              <a:latin typeface="Arial"/>
              <a:ea typeface="Arial"/>
              <a:cs typeface="Arial"/>
              <a:sym typeface="Arial"/>
            </a:endParaRPr>
          </a:p>
        </p:txBody>
      </p:sp>
      <p:pic>
        <p:nvPicPr>
          <p:cNvPr id="20948" name="Google Shape;20948;p1223"/>
          <p:cNvPicPr preferRelativeResize="0"/>
          <p:nvPr/>
        </p:nvPicPr>
        <p:blipFill rotWithShape="1">
          <a:blip r:embed="rId3">
            <a:alphaModFix/>
          </a:blip>
          <a:srcRect/>
          <a:stretch/>
        </p:blipFill>
        <p:spPr>
          <a:xfrm>
            <a:off x="3791" y="-820"/>
            <a:ext cx="5391967" cy="6892412"/>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0953"/>
        <p:cNvGrpSpPr/>
        <p:nvPr/>
      </p:nvGrpSpPr>
      <p:grpSpPr>
        <a:xfrm>
          <a:off x="0" y="0"/>
          <a:ext cx="0" cy="0"/>
          <a:chOff x="0" y="0"/>
          <a:chExt cx="0" cy="0"/>
        </a:xfrm>
      </p:grpSpPr>
      <p:pic>
        <p:nvPicPr>
          <p:cNvPr id="20954" name="Google Shape;20954;p1224" descr="A baby&amp;#39;s sleep plan&#10;&#10;AI-generated content may be incorrect."/>
          <p:cNvPicPr preferRelativeResize="0"/>
          <p:nvPr/>
        </p:nvPicPr>
        <p:blipFill rotWithShape="1">
          <a:blip r:embed="rId3">
            <a:alphaModFix/>
          </a:blip>
          <a:srcRect/>
          <a:stretch/>
        </p:blipFill>
        <p:spPr>
          <a:xfrm>
            <a:off x="892" y="3463"/>
            <a:ext cx="9525077" cy="6824132"/>
          </a:xfrm>
          <a:prstGeom prst="rect">
            <a:avLst/>
          </a:prstGeom>
          <a:noFill/>
          <a:ln>
            <a:noFill/>
          </a:ln>
        </p:spPr>
      </p:pic>
      <p:cxnSp>
        <p:nvCxnSpPr>
          <p:cNvPr id="20955" name="Google Shape;20955;p1224"/>
          <p:cNvCxnSpPr/>
          <p:nvPr/>
        </p:nvCxnSpPr>
        <p:spPr>
          <a:xfrm>
            <a:off x="8767097" y="2621935"/>
            <a:ext cx="868517" cy="589935"/>
          </a:xfrm>
          <a:prstGeom prst="straightConnector1">
            <a:avLst/>
          </a:prstGeom>
          <a:noFill/>
          <a:ln w="9525" cap="flat" cmpd="sng">
            <a:solidFill>
              <a:srgbClr val="115D81"/>
            </a:solidFill>
            <a:prstDash val="solid"/>
            <a:round/>
            <a:headEnd type="none" w="sm" len="sm"/>
            <a:tailEnd type="triangle" w="med" len="med"/>
          </a:ln>
        </p:spPr>
      </p:cxnSp>
      <p:sp>
        <p:nvSpPr>
          <p:cNvPr id="20956" name="Google Shape;20956;p1224"/>
          <p:cNvSpPr txBox="1"/>
          <p:nvPr/>
        </p:nvSpPr>
        <p:spPr>
          <a:xfrm>
            <a:off x="9528441" y="3252907"/>
            <a:ext cx="2493417" cy="1015663"/>
          </a:xfrm>
          <a:prstGeom prst="rect">
            <a:avLst/>
          </a:prstGeom>
          <a:solidFill>
            <a:srgbClr val="C0E4F5"/>
          </a:solid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US" sz="2000" b="0" i="0" u="none" strike="noStrike" cap="none">
                <a:solidFill>
                  <a:srgbClr val="000000"/>
                </a:solidFill>
                <a:latin typeface="DM Sans"/>
                <a:ea typeface="DM Sans"/>
                <a:cs typeface="DM Sans"/>
                <a:sym typeface="DM Sans"/>
              </a:rPr>
              <a:t>Allows for transfer of information across caregivers</a:t>
            </a: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0634"/>
        <p:cNvGrpSpPr/>
        <p:nvPr/>
      </p:nvGrpSpPr>
      <p:grpSpPr>
        <a:xfrm>
          <a:off x="0" y="0"/>
          <a:ext cx="0" cy="0"/>
          <a:chOff x="0" y="0"/>
          <a:chExt cx="0" cy="0"/>
        </a:xfrm>
      </p:grpSpPr>
      <p:sp>
        <p:nvSpPr>
          <p:cNvPr id="20635" name="Google Shape;20635;p2"/>
          <p:cNvSpPr txBox="1">
            <a:spLocks noGrp="1"/>
          </p:cNvSpPr>
          <p:nvPr>
            <p:ph type="title"/>
          </p:nvPr>
        </p:nvSpPr>
        <p:spPr>
          <a:xfrm>
            <a:off x="605789" y="456520"/>
            <a:ext cx="8229600" cy="1143000"/>
          </a:xfrm>
          <a:prstGeom prst="rect">
            <a:avLst/>
          </a:prstGeom>
          <a:noFill/>
          <a:ln>
            <a:noFill/>
          </a:ln>
        </p:spPr>
        <p:txBody>
          <a:bodyPr spcFirstLastPara="1" wrap="square" lIns="91425" tIns="45700" rIns="91425" bIns="45700" anchor="ctr" anchorCtr="0">
            <a:normAutofit/>
          </a:bodyPr>
          <a:lstStyle/>
          <a:p>
            <a:pPr marL="0" lvl="0" indent="0" algn="l" rtl="0">
              <a:lnSpc>
                <a:spcPct val="90000"/>
              </a:lnSpc>
              <a:spcBef>
                <a:spcPts val="0"/>
              </a:spcBef>
              <a:spcAft>
                <a:spcPts val="0"/>
              </a:spcAft>
              <a:buClr>
                <a:srgbClr val="1C498B"/>
              </a:buClr>
              <a:buSzPts val="4400"/>
              <a:buFont typeface="DM Sans"/>
              <a:buNone/>
            </a:pPr>
            <a:r>
              <a:rPr lang="en-US" b="1">
                <a:solidFill>
                  <a:srgbClr val="1C498B"/>
                </a:solidFill>
                <a:latin typeface="DM Sans"/>
                <a:ea typeface="DM Sans"/>
                <a:cs typeface="DM Sans"/>
                <a:sym typeface="DM Sans"/>
              </a:rPr>
              <a:t>Overview</a:t>
            </a:r>
            <a:endParaRPr/>
          </a:p>
        </p:txBody>
      </p:sp>
      <p:sp>
        <p:nvSpPr>
          <p:cNvPr id="20636" name="Google Shape;20636;p2"/>
          <p:cNvSpPr txBox="1">
            <a:spLocks noGrp="1"/>
          </p:cNvSpPr>
          <p:nvPr>
            <p:ph type="body" idx="1"/>
          </p:nvPr>
        </p:nvSpPr>
        <p:spPr>
          <a:xfrm>
            <a:off x="504159" y="1720370"/>
            <a:ext cx="7489719" cy="4948346"/>
          </a:xfrm>
          <a:prstGeom prst="rect">
            <a:avLst/>
          </a:prstGeom>
          <a:noFill/>
          <a:ln>
            <a:noFill/>
          </a:ln>
        </p:spPr>
        <p:txBody>
          <a:bodyPr spcFirstLastPara="1" wrap="square" lIns="91425" tIns="45700" rIns="91425" bIns="45700" anchor="t" anchorCtr="0">
            <a:normAutofit/>
          </a:bodyPr>
          <a:lstStyle/>
          <a:p>
            <a:pPr marL="228600" lvl="0" indent="-50800" algn="l" rtl="0">
              <a:lnSpc>
                <a:spcPct val="90000"/>
              </a:lnSpc>
              <a:spcBef>
                <a:spcPts val="0"/>
              </a:spcBef>
              <a:spcAft>
                <a:spcPts val="0"/>
              </a:spcAft>
              <a:buClr>
                <a:schemeClr val="dk1"/>
              </a:buClr>
              <a:buSzPts val="2800"/>
              <a:buNone/>
            </a:pPr>
            <a:endParaRPr sz="2800"/>
          </a:p>
          <a:p>
            <a:pPr marL="228600" lvl="0" indent="-50800" algn="l" rtl="0">
              <a:lnSpc>
                <a:spcPct val="90000"/>
              </a:lnSpc>
              <a:spcBef>
                <a:spcPts val="1000"/>
              </a:spcBef>
              <a:spcAft>
                <a:spcPts val="0"/>
              </a:spcAft>
              <a:buClr>
                <a:srgbClr val="F5668F"/>
              </a:buClr>
              <a:buSzPts val="2800"/>
              <a:buNone/>
            </a:pPr>
            <a:endParaRPr sz="2800"/>
          </a:p>
          <a:p>
            <a:pPr marL="228600" lvl="0" indent="-88900" algn="l" rtl="0">
              <a:lnSpc>
                <a:spcPct val="90000"/>
              </a:lnSpc>
              <a:spcBef>
                <a:spcPts val="1000"/>
              </a:spcBef>
              <a:spcAft>
                <a:spcPts val="0"/>
              </a:spcAft>
              <a:buClr>
                <a:srgbClr val="F5668F"/>
              </a:buClr>
              <a:buSzPts val="2200"/>
              <a:buNone/>
            </a:pPr>
            <a:endParaRPr sz="2200"/>
          </a:p>
          <a:p>
            <a:pPr marL="228600" lvl="0" indent="-88900" algn="l" rtl="0">
              <a:lnSpc>
                <a:spcPct val="90000"/>
              </a:lnSpc>
              <a:spcBef>
                <a:spcPts val="1000"/>
              </a:spcBef>
              <a:spcAft>
                <a:spcPts val="0"/>
              </a:spcAft>
              <a:buClr>
                <a:srgbClr val="F5668F"/>
              </a:buClr>
              <a:buSzPts val="2200"/>
              <a:buNone/>
            </a:pPr>
            <a:endParaRPr sz="2200"/>
          </a:p>
          <a:p>
            <a:pPr marL="457200" lvl="1" indent="0" algn="l" rtl="0">
              <a:lnSpc>
                <a:spcPct val="90000"/>
              </a:lnSpc>
              <a:spcBef>
                <a:spcPts val="500"/>
              </a:spcBef>
              <a:spcAft>
                <a:spcPts val="0"/>
              </a:spcAft>
              <a:buClr>
                <a:srgbClr val="004990"/>
              </a:buClr>
              <a:buSzPts val="2200"/>
              <a:buNone/>
            </a:pPr>
            <a:endParaRPr sz="2200"/>
          </a:p>
          <a:p>
            <a:pPr marL="228600" lvl="0" indent="-50800" algn="l" rtl="0">
              <a:lnSpc>
                <a:spcPct val="90000"/>
              </a:lnSpc>
              <a:spcBef>
                <a:spcPts val="1000"/>
              </a:spcBef>
              <a:spcAft>
                <a:spcPts val="0"/>
              </a:spcAft>
              <a:buClr>
                <a:srgbClr val="F5668F"/>
              </a:buClr>
              <a:buSzPts val="2800"/>
              <a:buNone/>
            </a:pPr>
            <a:endParaRPr/>
          </a:p>
        </p:txBody>
      </p:sp>
      <p:sp>
        <p:nvSpPr>
          <p:cNvPr id="20637" name="Google Shape;20637;p2"/>
          <p:cNvSpPr txBox="1">
            <a:spLocks noGrp="1"/>
          </p:cNvSpPr>
          <p:nvPr>
            <p:ph type="ftr" idx="11"/>
          </p:nvPr>
        </p:nvSpPr>
        <p:spPr>
          <a:xfrm>
            <a:off x="4842933" y="6391628"/>
            <a:ext cx="4114800" cy="3651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1400"/>
              <a:buNone/>
            </a:pPr>
            <a:r>
              <a:rPr lang="en-US">
                <a:latin typeface="DM Sans"/>
                <a:ea typeface="DM Sans"/>
                <a:cs typeface="DM Sans"/>
                <a:sym typeface="DM Sans"/>
              </a:rPr>
              <a:t>Illinois Perinatal Quality Collaborative</a:t>
            </a:r>
            <a:endParaRPr/>
          </a:p>
        </p:txBody>
      </p:sp>
      <p:sp>
        <p:nvSpPr>
          <p:cNvPr id="20638" name="Google Shape;20638;p2"/>
          <p:cNvSpPr txBox="1"/>
          <p:nvPr/>
        </p:nvSpPr>
        <p:spPr>
          <a:xfrm>
            <a:off x="868207" y="1658435"/>
            <a:ext cx="10455585" cy="4401809"/>
          </a:xfrm>
          <a:prstGeom prst="rect">
            <a:avLst/>
          </a:prstGeom>
          <a:noFill/>
          <a:ln>
            <a:noFill/>
          </a:ln>
        </p:spPr>
        <p:txBody>
          <a:bodyPr spcFirstLastPara="1" wrap="square" lIns="91425" tIns="45700" rIns="91425" bIns="45700" anchor="ctr" anchorCtr="0">
            <a:noAutofit/>
          </a:bodyPr>
          <a:lstStyle/>
          <a:p>
            <a:pPr marL="457200" marR="0" lvl="0" indent="-457200" algn="l" rtl="0">
              <a:lnSpc>
                <a:spcPct val="100000"/>
              </a:lnSpc>
              <a:spcBef>
                <a:spcPts val="0"/>
              </a:spcBef>
              <a:spcAft>
                <a:spcPts val="0"/>
              </a:spcAft>
              <a:buClr>
                <a:srgbClr val="000000"/>
              </a:buClr>
              <a:buSzPts val="2800"/>
              <a:buFont typeface="Arial"/>
              <a:buChar char="•"/>
            </a:pPr>
            <a:r>
              <a:rPr lang="en-US" sz="3000" b="0" i="0" u="none" strike="noStrike" cap="none">
                <a:solidFill>
                  <a:srgbClr val="000000"/>
                </a:solidFill>
                <a:latin typeface="DM Sans"/>
                <a:ea typeface="DM Sans"/>
                <a:cs typeface="DM Sans"/>
                <a:sym typeface="DM Sans"/>
              </a:rPr>
              <a:t>ESSI Key Aims Review and Progress </a:t>
            </a:r>
            <a:endParaRPr sz="1400" b="0" i="0" u="none" strike="noStrike" cap="none">
              <a:solidFill>
                <a:srgbClr val="000000"/>
              </a:solidFill>
              <a:latin typeface="Arial"/>
              <a:ea typeface="Arial"/>
              <a:cs typeface="Arial"/>
              <a:sym typeface="Arial"/>
            </a:endParaRPr>
          </a:p>
          <a:p>
            <a:pPr marL="457200" marR="0" lvl="0" indent="-457200" algn="l" rtl="0">
              <a:lnSpc>
                <a:spcPct val="100000"/>
              </a:lnSpc>
              <a:spcBef>
                <a:spcPts val="0"/>
              </a:spcBef>
              <a:spcAft>
                <a:spcPts val="0"/>
              </a:spcAft>
              <a:buClr>
                <a:srgbClr val="000000"/>
              </a:buClr>
              <a:buSzPts val="2800"/>
              <a:buFont typeface="Arial"/>
              <a:buChar char="•"/>
            </a:pPr>
            <a:r>
              <a:rPr lang="en-US" sz="3000" b="0" i="0" u="none" strike="noStrike" cap="none">
                <a:solidFill>
                  <a:srgbClr val="000000"/>
                </a:solidFill>
                <a:latin typeface="DM Sans"/>
                <a:ea typeface="DM Sans"/>
                <a:cs typeface="DM Sans"/>
                <a:sym typeface="DM Sans"/>
              </a:rPr>
              <a:t>SIDS Illinois Safe Sleep Conversations – Nancy Maruyama</a:t>
            </a:r>
            <a:endParaRPr sz="3000" b="0" i="0" u="none" strike="noStrike" cap="none">
              <a:solidFill>
                <a:srgbClr val="000000"/>
              </a:solidFill>
              <a:latin typeface="DM Sans"/>
              <a:ea typeface="DM Sans"/>
              <a:cs typeface="DM Sans"/>
              <a:sym typeface="DM Sans"/>
            </a:endParaRPr>
          </a:p>
          <a:p>
            <a:pPr marL="457200" marR="0" lvl="0" indent="-457200" algn="l" rtl="0">
              <a:lnSpc>
                <a:spcPct val="100000"/>
              </a:lnSpc>
              <a:spcBef>
                <a:spcPts val="0"/>
              </a:spcBef>
              <a:spcAft>
                <a:spcPts val="0"/>
              </a:spcAft>
              <a:buClr>
                <a:srgbClr val="000000"/>
              </a:buClr>
              <a:buSzPts val="2800"/>
              <a:buFont typeface="Arial"/>
              <a:buChar char="•"/>
            </a:pPr>
            <a:r>
              <a:rPr lang="en-US" sz="3000" b="0" i="0" u="none" strike="noStrike" cap="none">
                <a:solidFill>
                  <a:srgbClr val="000000"/>
                </a:solidFill>
                <a:latin typeface="DM Sans"/>
                <a:ea typeface="DM Sans"/>
                <a:cs typeface="DM Sans"/>
                <a:sym typeface="DM Sans"/>
              </a:rPr>
              <a:t>My Baby's Safe Sleep Plan</a:t>
            </a:r>
            <a:endParaRPr sz="3000" b="0" i="0" u="none" strike="noStrike" cap="none">
              <a:solidFill>
                <a:srgbClr val="000000"/>
              </a:solidFill>
              <a:latin typeface="DM Sans"/>
              <a:ea typeface="DM Sans"/>
              <a:cs typeface="DM Sans"/>
              <a:sym typeface="DM Sans"/>
            </a:endParaRPr>
          </a:p>
          <a:p>
            <a:pPr marL="457200" marR="0" lvl="0" indent="-457200" algn="l" rtl="0">
              <a:lnSpc>
                <a:spcPct val="100000"/>
              </a:lnSpc>
              <a:spcBef>
                <a:spcPts val="0"/>
              </a:spcBef>
              <a:spcAft>
                <a:spcPts val="0"/>
              </a:spcAft>
              <a:buClr>
                <a:srgbClr val="000000"/>
              </a:buClr>
              <a:buSzPts val="2800"/>
              <a:buFont typeface="Arial"/>
              <a:buChar char="•"/>
            </a:pPr>
            <a:r>
              <a:rPr lang="en-US" sz="3000" b="0" i="0" u="none" strike="noStrike" cap="none">
                <a:solidFill>
                  <a:srgbClr val="000000"/>
                </a:solidFill>
                <a:latin typeface="DM Sans"/>
                <a:ea typeface="DM Sans"/>
                <a:cs typeface="DM Sans"/>
                <a:sym typeface="DM Sans"/>
              </a:rPr>
              <a:t>Team Talk: Advocate Good Shepherd Hospital</a:t>
            </a:r>
            <a:endParaRPr sz="3000" b="0" i="0" u="none" strike="noStrike" cap="none">
              <a:solidFill>
                <a:srgbClr val="000000"/>
              </a:solidFill>
              <a:latin typeface="DM Sans"/>
              <a:ea typeface="DM Sans"/>
              <a:cs typeface="DM Sans"/>
              <a:sym typeface="DM Sans"/>
            </a:endParaRPr>
          </a:p>
          <a:p>
            <a:pPr marL="457200" marR="0" lvl="0" indent="-279400" algn="l" rtl="0">
              <a:lnSpc>
                <a:spcPct val="100000"/>
              </a:lnSpc>
              <a:spcBef>
                <a:spcPts val="0"/>
              </a:spcBef>
              <a:spcAft>
                <a:spcPts val="0"/>
              </a:spcAft>
              <a:buClr>
                <a:srgbClr val="000000"/>
              </a:buClr>
              <a:buSzPts val="2800"/>
              <a:buFont typeface="Arial"/>
              <a:buNone/>
            </a:pPr>
            <a:endParaRPr sz="3000" b="0" i="0" u="none" strike="noStrike" cap="none">
              <a:solidFill>
                <a:srgbClr val="000000"/>
              </a:solidFill>
              <a:latin typeface="DM Sans"/>
              <a:ea typeface="DM Sans"/>
              <a:cs typeface="DM Sans"/>
              <a:sym typeface="DM Sans"/>
            </a:endParaRPr>
          </a:p>
          <a:p>
            <a:pPr marL="457200" marR="0" lvl="0" indent="-279400" algn="l" rtl="0">
              <a:lnSpc>
                <a:spcPct val="100000"/>
              </a:lnSpc>
              <a:spcBef>
                <a:spcPts val="0"/>
              </a:spcBef>
              <a:spcAft>
                <a:spcPts val="0"/>
              </a:spcAft>
              <a:buClr>
                <a:srgbClr val="000000"/>
              </a:buClr>
              <a:buSzPts val="2800"/>
              <a:buFont typeface="Arial"/>
              <a:buNone/>
            </a:pPr>
            <a:endParaRPr sz="3000" b="0" i="0" u="none" strike="noStrike" cap="none">
              <a:solidFill>
                <a:schemeClr val="dk1"/>
              </a:solidFill>
              <a:latin typeface="DM Sans"/>
              <a:ea typeface="DM Sans"/>
              <a:cs typeface="DM Sans"/>
              <a:sym typeface="DM Sans"/>
            </a:endParaRPr>
          </a:p>
          <a:p>
            <a:pPr marL="742950" marR="0" lvl="1" indent="-107950" algn="l" rtl="0">
              <a:lnSpc>
                <a:spcPct val="100000"/>
              </a:lnSpc>
              <a:spcBef>
                <a:spcPts val="1500"/>
              </a:spcBef>
              <a:spcAft>
                <a:spcPts val="0"/>
              </a:spcAft>
              <a:buClr>
                <a:schemeClr val="dk1"/>
              </a:buClr>
              <a:buSzPts val="2800"/>
              <a:buFont typeface="Courier New"/>
              <a:buNone/>
            </a:pPr>
            <a:endParaRPr sz="3000" b="0" i="0" u="none" strike="noStrike" cap="none">
              <a:solidFill>
                <a:schemeClr val="dk1"/>
              </a:solidFill>
              <a:latin typeface="DM Sans"/>
              <a:ea typeface="DM Sans"/>
              <a:cs typeface="DM Sans"/>
              <a:sym typeface="DM Sans"/>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0961"/>
        <p:cNvGrpSpPr/>
        <p:nvPr/>
      </p:nvGrpSpPr>
      <p:grpSpPr>
        <a:xfrm>
          <a:off x="0" y="0"/>
          <a:ext cx="0" cy="0"/>
          <a:chOff x="0" y="0"/>
          <a:chExt cx="0" cy="0"/>
        </a:xfrm>
      </p:grpSpPr>
      <p:pic>
        <p:nvPicPr>
          <p:cNvPr id="20962" name="Google Shape;20962;p1225"/>
          <p:cNvPicPr preferRelativeResize="0"/>
          <p:nvPr/>
        </p:nvPicPr>
        <p:blipFill rotWithShape="1">
          <a:blip r:embed="rId3">
            <a:alphaModFix/>
          </a:blip>
          <a:srcRect t="2292" b="-286"/>
          <a:stretch/>
        </p:blipFill>
        <p:spPr>
          <a:xfrm>
            <a:off x="328084" y="3876"/>
            <a:ext cx="11535833" cy="6850198"/>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0967"/>
        <p:cNvGrpSpPr/>
        <p:nvPr/>
      </p:nvGrpSpPr>
      <p:grpSpPr>
        <a:xfrm>
          <a:off x="0" y="0"/>
          <a:ext cx="0" cy="0"/>
          <a:chOff x="0" y="0"/>
          <a:chExt cx="0" cy="0"/>
        </a:xfrm>
      </p:grpSpPr>
      <p:pic>
        <p:nvPicPr>
          <p:cNvPr id="20968" name="Google Shape;20968;p1226"/>
          <p:cNvPicPr preferRelativeResize="0"/>
          <p:nvPr/>
        </p:nvPicPr>
        <p:blipFill rotWithShape="1">
          <a:blip r:embed="rId3">
            <a:alphaModFix/>
          </a:blip>
          <a:srcRect b="-1123"/>
          <a:stretch/>
        </p:blipFill>
        <p:spPr>
          <a:xfrm>
            <a:off x="328084" y="365634"/>
            <a:ext cx="11528139" cy="1876890"/>
          </a:xfrm>
          <a:prstGeom prst="rect">
            <a:avLst/>
          </a:prstGeom>
          <a:noFill/>
          <a:ln w="9525" cap="flat" cmpd="sng">
            <a:solidFill>
              <a:schemeClr val="lt1"/>
            </a:solidFill>
            <a:prstDash val="solid"/>
            <a:round/>
            <a:headEnd type="none" w="sm" len="sm"/>
            <a:tailEnd type="none" w="sm" len="sm"/>
          </a:ln>
        </p:spPr>
      </p:pic>
      <p:cxnSp>
        <p:nvCxnSpPr>
          <p:cNvPr id="20969" name="Google Shape;20969;p1226"/>
          <p:cNvCxnSpPr/>
          <p:nvPr/>
        </p:nvCxnSpPr>
        <p:spPr>
          <a:xfrm flipH="1">
            <a:off x="3846924" y="1896548"/>
            <a:ext cx="1314256" cy="1327727"/>
          </a:xfrm>
          <a:prstGeom prst="straightConnector1">
            <a:avLst/>
          </a:prstGeom>
          <a:noFill/>
          <a:ln w="57150" cap="flat" cmpd="sng">
            <a:solidFill>
              <a:srgbClr val="00B050"/>
            </a:solidFill>
            <a:prstDash val="solid"/>
            <a:round/>
            <a:headEnd type="none" w="sm" len="sm"/>
            <a:tailEnd type="triangle" w="med" len="med"/>
          </a:ln>
        </p:spPr>
      </p:cxnSp>
      <p:cxnSp>
        <p:nvCxnSpPr>
          <p:cNvPr id="20970" name="Google Shape;20970;p1226"/>
          <p:cNvCxnSpPr/>
          <p:nvPr/>
        </p:nvCxnSpPr>
        <p:spPr>
          <a:xfrm>
            <a:off x="9686998" y="1665638"/>
            <a:ext cx="1925" cy="1581727"/>
          </a:xfrm>
          <a:prstGeom prst="straightConnector1">
            <a:avLst/>
          </a:prstGeom>
          <a:noFill/>
          <a:ln w="57150" cap="flat" cmpd="sng">
            <a:solidFill>
              <a:srgbClr val="00B050"/>
            </a:solidFill>
            <a:prstDash val="solid"/>
            <a:round/>
            <a:headEnd type="none" w="sm" len="sm"/>
            <a:tailEnd type="triangle" w="med" len="med"/>
          </a:ln>
        </p:spPr>
      </p:cxnSp>
      <p:sp>
        <p:nvSpPr>
          <p:cNvPr id="20971" name="Google Shape;20971;p1226"/>
          <p:cNvSpPr txBox="1"/>
          <p:nvPr/>
        </p:nvSpPr>
        <p:spPr>
          <a:xfrm>
            <a:off x="575348" y="3432848"/>
            <a:ext cx="5330870" cy="3046988"/>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US" sz="2400" b="0" i="0" u="sng" strike="noStrike" cap="none">
                <a:solidFill>
                  <a:srgbClr val="000000"/>
                </a:solidFill>
                <a:latin typeface="DM Sans"/>
                <a:ea typeface="DM Sans"/>
                <a:cs typeface="DM Sans"/>
                <a:sym typeface="DM Sans"/>
                <a:hlinkClick r:id="rId4">
                  <a:extLst>
                    <a:ext uri="{A12FA001-AC4F-418D-AE19-62706E023703}">
                      <ahyp:hlinkClr xmlns:ahyp="http://schemas.microsoft.com/office/drawing/2018/hyperlinkcolor" val="tx"/>
                    </a:ext>
                  </a:extLst>
                </a:hlinkClick>
              </a:rPr>
              <a:t>Illinois Safe Sleep Support</a:t>
            </a:r>
            <a:r>
              <a:rPr lang="en-US" sz="2400" b="0" i="0" u="none" strike="noStrike" cap="none">
                <a:solidFill>
                  <a:srgbClr val="000000"/>
                </a:solidFill>
                <a:latin typeface="DM Sans"/>
                <a:ea typeface="DM Sans"/>
                <a:cs typeface="DM Sans"/>
                <a:sym typeface="DM Sans"/>
              </a:rPr>
              <a:t> is a program for families in Illinois. Includes the following resources:</a:t>
            </a:r>
            <a:endParaRPr/>
          </a:p>
          <a:p>
            <a:pPr marL="342900" marR="0" lvl="0" indent="-342900" algn="l" rtl="0">
              <a:lnSpc>
                <a:spcPct val="100000"/>
              </a:lnSpc>
              <a:spcBef>
                <a:spcPts val="0"/>
              </a:spcBef>
              <a:spcAft>
                <a:spcPts val="0"/>
              </a:spcAft>
              <a:buClr>
                <a:srgbClr val="000000"/>
              </a:buClr>
              <a:buSzPts val="2400"/>
              <a:buFont typeface="Arial"/>
              <a:buChar char="•"/>
            </a:pPr>
            <a:r>
              <a:rPr lang="en-US" sz="2400" b="0" i="0" u="none" strike="noStrike" cap="none">
                <a:solidFill>
                  <a:srgbClr val="000000"/>
                </a:solidFill>
                <a:latin typeface="DM Sans"/>
                <a:ea typeface="DM Sans"/>
                <a:cs typeface="DM Sans"/>
                <a:sym typeface="DM Sans"/>
              </a:rPr>
              <a:t>IL data and reporting around safe sleep</a:t>
            </a:r>
            <a:endParaRPr/>
          </a:p>
          <a:p>
            <a:pPr marL="342900" marR="0" lvl="0" indent="-342900" algn="l" rtl="0">
              <a:lnSpc>
                <a:spcPct val="100000"/>
              </a:lnSpc>
              <a:spcBef>
                <a:spcPts val="0"/>
              </a:spcBef>
              <a:spcAft>
                <a:spcPts val="0"/>
              </a:spcAft>
              <a:buClr>
                <a:srgbClr val="000000"/>
              </a:buClr>
              <a:buSzPts val="2400"/>
              <a:buFont typeface="Arial"/>
              <a:buChar char="•"/>
            </a:pPr>
            <a:r>
              <a:rPr lang="en-US" sz="2400" b="0" i="0" u="none" strike="noStrike" cap="none">
                <a:solidFill>
                  <a:srgbClr val="000000"/>
                </a:solidFill>
                <a:latin typeface="DM Sans"/>
                <a:ea typeface="DM Sans"/>
                <a:cs typeface="DM Sans"/>
                <a:sym typeface="DM Sans"/>
              </a:rPr>
              <a:t>Provider and family resources and guidance</a:t>
            </a:r>
            <a:endParaRPr/>
          </a:p>
          <a:p>
            <a:pPr marL="342900" marR="0" lvl="0" indent="-190500" algn="l" rtl="0">
              <a:lnSpc>
                <a:spcPct val="100000"/>
              </a:lnSpc>
              <a:spcBef>
                <a:spcPts val="0"/>
              </a:spcBef>
              <a:spcAft>
                <a:spcPts val="0"/>
              </a:spcAft>
              <a:buClr>
                <a:srgbClr val="000000"/>
              </a:buClr>
              <a:buSzPts val="2400"/>
              <a:buFont typeface="Arial"/>
              <a:buNone/>
            </a:pPr>
            <a:endParaRPr sz="2400" b="0" i="0" u="none" strike="noStrike" cap="none">
              <a:solidFill>
                <a:srgbClr val="000000"/>
              </a:solidFill>
              <a:latin typeface="DM Sans"/>
              <a:ea typeface="DM Sans"/>
              <a:cs typeface="DM Sans"/>
              <a:sym typeface="DM Sans"/>
            </a:endParaRPr>
          </a:p>
        </p:txBody>
      </p:sp>
      <p:sp>
        <p:nvSpPr>
          <p:cNvPr id="20972" name="Google Shape;20972;p1226"/>
          <p:cNvSpPr txBox="1"/>
          <p:nvPr/>
        </p:nvSpPr>
        <p:spPr>
          <a:xfrm>
            <a:off x="6548197" y="3432848"/>
            <a:ext cx="5617643" cy="2985433"/>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US" sz="2400" b="0" i="0" u="sng" strike="noStrike" cap="none">
                <a:solidFill>
                  <a:srgbClr val="000000"/>
                </a:solidFill>
                <a:latin typeface="DM Sans"/>
                <a:ea typeface="DM Sans"/>
                <a:cs typeface="DM Sans"/>
                <a:sym typeface="DM Sans"/>
                <a:hlinkClick r:id="rId5">
                  <a:extLst>
                    <a:ext uri="{A12FA001-AC4F-418D-AE19-62706E023703}">
                      <ahyp:hlinkClr xmlns:ahyp="http://schemas.microsoft.com/office/drawing/2018/hyperlinkcolor" val="tx"/>
                    </a:ext>
                  </a:extLst>
                </a:hlinkClick>
              </a:rPr>
              <a:t>AAP Healthy Children</a:t>
            </a:r>
            <a:r>
              <a:rPr lang="en-US" sz="2400" b="0" i="0" u="none" strike="noStrike" cap="none">
                <a:solidFill>
                  <a:srgbClr val="000000"/>
                </a:solidFill>
                <a:latin typeface="DM Sans"/>
                <a:ea typeface="DM Sans"/>
                <a:cs typeface="DM Sans"/>
                <a:sym typeface="DM Sans"/>
              </a:rPr>
              <a:t> </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None/>
            </a:pPr>
            <a:r>
              <a:rPr lang="en-US" sz="2400" b="0" i="0" u="none" strike="noStrike" cap="none">
                <a:solidFill>
                  <a:srgbClr val="000000"/>
                </a:solidFill>
                <a:latin typeface="DM Sans"/>
                <a:ea typeface="DM Sans"/>
                <a:cs typeface="DM Sans"/>
                <a:sym typeface="DM Sans"/>
              </a:rPr>
              <a:t>is a website powered by the American Academy of Pediatrics. Includes parenting guidance, evidence-based information, and more around safe sleep Q&amp;A, child health throughout development stages.</a:t>
            </a:r>
            <a:endParaRPr/>
          </a:p>
          <a:p>
            <a:pPr marL="0" marR="0" lvl="0" indent="0" algn="l" rtl="0">
              <a:lnSpc>
                <a:spcPct val="100000"/>
              </a:lnSpc>
              <a:spcBef>
                <a:spcPts val="0"/>
              </a:spcBef>
              <a:spcAft>
                <a:spcPts val="0"/>
              </a:spcAft>
              <a:buNone/>
            </a:pPr>
            <a:r>
              <a:rPr lang="en-US" sz="2000" b="0" i="1" u="none" strike="noStrike" cap="none">
                <a:solidFill>
                  <a:srgbClr val="000000"/>
                </a:solidFill>
                <a:latin typeface="DM Sans"/>
                <a:ea typeface="DM Sans"/>
                <a:cs typeface="DM Sans"/>
                <a:sym typeface="DM Sans"/>
              </a:rPr>
              <a:t>This website is also available in Spanish.</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0976"/>
        <p:cNvGrpSpPr/>
        <p:nvPr/>
      </p:nvGrpSpPr>
      <p:grpSpPr>
        <a:xfrm>
          <a:off x="0" y="0"/>
          <a:ext cx="0" cy="0"/>
          <a:chOff x="0" y="0"/>
          <a:chExt cx="0" cy="0"/>
        </a:xfrm>
      </p:grpSpPr>
      <p:sp>
        <p:nvSpPr>
          <p:cNvPr id="20977" name="Google Shape;20977;g329b2ae6a1d_5_13"/>
          <p:cNvSpPr txBox="1">
            <a:spLocks noGrp="1"/>
          </p:cNvSpPr>
          <p:nvPr>
            <p:ph type="title"/>
          </p:nvPr>
        </p:nvSpPr>
        <p:spPr>
          <a:xfrm>
            <a:off x="3050875" y="88215"/>
            <a:ext cx="7391700" cy="763500"/>
          </a:xfrm>
          <a:prstGeom prst="rect">
            <a:avLst/>
          </a:prstGeom>
          <a:noFill/>
          <a:ln>
            <a:noFill/>
          </a:ln>
        </p:spPr>
        <p:txBody>
          <a:bodyPr spcFirstLastPara="1" wrap="square" lIns="121900" tIns="121900" rIns="121900" bIns="121900" anchor="ctr" anchorCtr="0">
            <a:noAutofit/>
          </a:bodyPr>
          <a:lstStyle/>
          <a:p>
            <a:pPr marL="0" lvl="0" indent="0" algn="l" rtl="0">
              <a:lnSpc>
                <a:spcPct val="100000"/>
              </a:lnSpc>
              <a:spcBef>
                <a:spcPts val="0"/>
              </a:spcBef>
              <a:spcAft>
                <a:spcPts val="0"/>
              </a:spcAft>
              <a:buClr>
                <a:srgbClr val="EC9B70"/>
              </a:buClr>
              <a:buSzPts val="3000"/>
              <a:buFont typeface="Raleway"/>
              <a:buNone/>
            </a:pPr>
            <a:r>
              <a:rPr lang="en-US" sz="3333" b="1" i="0" u="none" strike="noStrike" cap="none">
                <a:solidFill>
                  <a:srgbClr val="EC9B70"/>
                </a:solidFill>
                <a:latin typeface="Raleway"/>
                <a:ea typeface="Raleway"/>
                <a:cs typeface="Raleway"/>
                <a:sym typeface="Raleway"/>
              </a:rPr>
              <a:t>Shhhh… babies safely sleeping</a:t>
            </a:r>
            <a:endParaRPr sz="3333" b="1" i="0" u="none" strike="noStrike" cap="none">
              <a:solidFill>
                <a:srgbClr val="EC9B70"/>
              </a:solidFill>
              <a:latin typeface="Raleway"/>
              <a:ea typeface="Raleway"/>
              <a:cs typeface="Raleway"/>
              <a:sym typeface="Raleway"/>
            </a:endParaRPr>
          </a:p>
        </p:txBody>
      </p:sp>
      <p:sp>
        <p:nvSpPr>
          <p:cNvPr id="20978" name="Google Shape;20978;g329b2ae6a1d_5_13"/>
          <p:cNvSpPr/>
          <p:nvPr/>
        </p:nvSpPr>
        <p:spPr>
          <a:xfrm>
            <a:off x="7213317" y="5689116"/>
            <a:ext cx="407832" cy="376325"/>
          </a:xfrm>
          <a:custGeom>
            <a:avLst/>
            <a:gdLst/>
            <a:ahLst/>
            <a:cxnLst/>
            <a:rect l="l" t="t" r="r" b="b"/>
            <a:pathLst>
              <a:path w="1850" h="1707" extrusionOk="0">
                <a:moveTo>
                  <a:pt x="392" y="224"/>
                </a:moveTo>
                <a:lnTo>
                  <a:pt x="392" y="224"/>
                </a:lnTo>
                <a:cubicBezTo>
                  <a:pt x="511" y="262"/>
                  <a:pt x="626" y="311"/>
                  <a:pt x="737" y="368"/>
                </a:cubicBezTo>
                <a:cubicBezTo>
                  <a:pt x="669" y="422"/>
                  <a:pt x="594" y="481"/>
                  <a:pt x="513" y="543"/>
                </a:cubicBezTo>
                <a:cubicBezTo>
                  <a:pt x="415" y="345"/>
                  <a:pt x="394" y="258"/>
                  <a:pt x="392" y="224"/>
                </a:cubicBezTo>
                <a:close/>
                <a:moveTo>
                  <a:pt x="1333" y="119"/>
                </a:moveTo>
                <a:lnTo>
                  <a:pt x="1333" y="119"/>
                </a:lnTo>
                <a:cubicBezTo>
                  <a:pt x="1335" y="198"/>
                  <a:pt x="1326" y="358"/>
                  <a:pt x="1309" y="547"/>
                </a:cubicBezTo>
                <a:cubicBezTo>
                  <a:pt x="1196" y="479"/>
                  <a:pt x="1075" y="413"/>
                  <a:pt x="954" y="349"/>
                </a:cubicBezTo>
                <a:cubicBezTo>
                  <a:pt x="1194" y="177"/>
                  <a:pt x="1292" y="130"/>
                  <a:pt x="1333" y="119"/>
                </a:cubicBezTo>
                <a:close/>
                <a:moveTo>
                  <a:pt x="1407" y="739"/>
                </a:moveTo>
                <a:cubicBezTo>
                  <a:pt x="1616" y="871"/>
                  <a:pt x="1692" y="943"/>
                  <a:pt x="1718" y="975"/>
                </a:cubicBezTo>
                <a:cubicBezTo>
                  <a:pt x="1671" y="988"/>
                  <a:pt x="1569" y="1003"/>
                  <a:pt x="1375" y="1015"/>
                </a:cubicBezTo>
                <a:cubicBezTo>
                  <a:pt x="1386" y="926"/>
                  <a:pt x="1397" y="834"/>
                  <a:pt x="1407" y="739"/>
                </a:cubicBezTo>
                <a:close/>
                <a:moveTo>
                  <a:pt x="477" y="719"/>
                </a:moveTo>
                <a:cubicBezTo>
                  <a:pt x="528" y="815"/>
                  <a:pt x="586" y="920"/>
                  <a:pt x="650" y="1026"/>
                </a:cubicBezTo>
                <a:cubicBezTo>
                  <a:pt x="379" y="1020"/>
                  <a:pt x="228" y="1000"/>
                  <a:pt x="158" y="985"/>
                </a:cubicBezTo>
                <a:cubicBezTo>
                  <a:pt x="222" y="932"/>
                  <a:pt x="339" y="830"/>
                  <a:pt x="477" y="719"/>
                </a:cubicBezTo>
                <a:close/>
                <a:moveTo>
                  <a:pt x="852" y="424"/>
                </a:moveTo>
                <a:cubicBezTo>
                  <a:pt x="1003" y="502"/>
                  <a:pt x="1160" y="590"/>
                  <a:pt x="1299" y="673"/>
                </a:cubicBezTo>
                <a:cubicBezTo>
                  <a:pt x="1288" y="792"/>
                  <a:pt x="1273" y="911"/>
                  <a:pt x="1258" y="1020"/>
                </a:cubicBezTo>
                <a:cubicBezTo>
                  <a:pt x="1144" y="1026"/>
                  <a:pt x="1022" y="1029"/>
                  <a:pt x="899" y="1029"/>
                </a:cubicBezTo>
                <a:cubicBezTo>
                  <a:pt x="861" y="1029"/>
                  <a:pt x="823" y="1029"/>
                  <a:pt x="786" y="1028"/>
                </a:cubicBezTo>
                <a:cubicBezTo>
                  <a:pt x="703" y="894"/>
                  <a:pt x="628" y="762"/>
                  <a:pt x="567" y="645"/>
                </a:cubicBezTo>
                <a:cubicBezTo>
                  <a:pt x="671" y="564"/>
                  <a:pt x="767" y="490"/>
                  <a:pt x="852" y="424"/>
                </a:cubicBezTo>
                <a:close/>
                <a:moveTo>
                  <a:pt x="1243" y="1134"/>
                </a:moveTo>
                <a:cubicBezTo>
                  <a:pt x="1203" y="1405"/>
                  <a:pt x="1171" y="1520"/>
                  <a:pt x="1152" y="1569"/>
                </a:cubicBezTo>
                <a:cubicBezTo>
                  <a:pt x="1045" y="1432"/>
                  <a:pt x="945" y="1290"/>
                  <a:pt x="856" y="1143"/>
                </a:cubicBezTo>
                <a:cubicBezTo>
                  <a:pt x="988" y="1143"/>
                  <a:pt x="1120" y="1141"/>
                  <a:pt x="1243" y="1134"/>
                </a:cubicBezTo>
                <a:close/>
                <a:moveTo>
                  <a:pt x="1358" y="0"/>
                </a:moveTo>
                <a:cubicBezTo>
                  <a:pt x="1357" y="0"/>
                  <a:pt x="1355" y="0"/>
                  <a:pt x="1354" y="0"/>
                </a:cubicBezTo>
                <a:cubicBezTo>
                  <a:pt x="1299" y="0"/>
                  <a:pt x="1190" y="34"/>
                  <a:pt x="841" y="290"/>
                </a:cubicBezTo>
                <a:cubicBezTo>
                  <a:pt x="709" y="224"/>
                  <a:pt x="503" y="128"/>
                  <a:pt x="396" y="107"/>
                </a:cubicBezTo>
                <a:cubicBezTo>
                  <a:pt x="388" y="104"/>
                  <a:pt x="379" y="103"/>
                  <a:pt x="370" y="103"/>
                </a:cubicBezTo>
                <a:cubicBezTo>
                  <a:pt x="339" y="103"/>
                  <a:pt x="309" y="118"/>
                  <a:pt x="292" y="147"/>
                </a:cubicBezTo>
                <a:cubicBezTo>
                  <a:pt x="264" y="194"/>
                  <a:pt x="258" y="287"/>
                  <a:pt x="424" y="615"/>
                </a:cubicBezTo>
                <a:cubicBezTo>
                  <a:pt x="207" y="792"/>
                  <a:pt x="35" y="939"/>
                  <a:pt x="28" y="945"/>
                </a:cubicBezTo>
                <a:cubicBezTo>
                  <a:pt x="7" y="966"/>
                  <a:pt x="0" y="998"/>
                  <a:pt x="13" y="1026"/>
                </a:cubicBezTo>
                <a:cubicBezTo>
                  <a:pt x="30" y="1062"/>
                  <a:pt x="58" y="1130"/>
                  <a:pt x="722" y="1141"/>
                </a:cubicBezTo>
                <a:cubicBezTo>
                  <a:pt x="803" y="1271"/>
                  <a:pt x="1048" y="1660"/>
                  <a:pt x="1131" y="1698"/>
                </a:cubicBezTo>
                <a:cubicBezTo>
                  <a:pt x="1139" y="1703"/>
                  <a:pt x="1150" y="1705"/>
                  <a:pt x="1160" y="1707"/>
                </a:cubicBezTo>
                <a:lnTo>
                  <a:pt x="1162" y="1705"/>
                </a:lnTo>
                <a:cubicBezTo>
                  <a:pt x="1214" y="1705"/>
                  <a:pt x="1277" y="1705"/>
                  <a:pt x="1360" y="1128"/>
                </a:cubicBezTo>
                <a:cubicBezTo>
                  <a:pt x="1739" y="1107"/>
                  <a:pt x="1795" y="1071"/>
                  <a:pt x="1812" y="1058"/>
                </a:cubicBezTo>
                <a:cubicBezTo>
                  <a:pt x="1835" y="1043"/>
                  <a:pt x="1850" y="1015"/>
                  <a:pt x="1848" y="988"/>
                </a:cubicBezTo>
                <a:cubicBezTo>
                  <a:pt x="1848" y="951"/>
                  <a:pt x="1846" y="875"/>
                  <a:pt x="1420" y="611"/>
                </a:cubicBezTo>
                <a:cubicBezTo>
                  <a:pt x="1439" y="409"/>
                  <a:pt x="1454" y="173"/>
                  <a:pt x="1448" y="81"/>
                </a:cubicBezTo>
                <a:cubicBezTo>
                  <a:pt x="1443" y="36"/>
                  <a:pt x="1405" y="0"/>
                  <a:pt x="135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3200"/>
              <a:buFont typeface="Arial"/>
              <a:buNone/>
            </a:pPr>
            <a:endParaRPr sz="3200" b="0" i="0" u="none" strike="noStrike" cap="none">
              <a:solidFill>
                <a:schemeClr val="dk1"/>
              </a:solidFill>
              <a:latin typeface="Arial"/>
              <a:ea typeface="Arial"/>
              <a:cs typeface="Arial"/>
              <a:sym typeface="Arial"/>
            </a:endParaRPr>
          </a:p>
        </p:txBody>
      </p:sp>
      <p:sp>
        <p:nvSpPr>
          <p:cNvPr id="20979" name="Google Shape;20979;g329b2ae6a1d_5_13"/>
          <p:cNvSpPr/>
          <p:nvPr/>
        </p:nvSpPr>
        <p:spPr>
          <a:xfrm>
            <a:off x="8551017" y="5912384"/>
            <a:ext cx="72900" cy="729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3200"/>
              <a:buFont typeface="Arial"/>
              <a:buNone/>
            </a:pPr>
            <a:endParaRPr sz="3200" b="0" i="0" u="none" strike="noStrike" cap="none">
              <a:solidFill>
                <a:schemeClr val="dk1"/>
              </a:solidFill>
              <a:latin typeface="Arial"/>
              <a:ea typeface="Arial"/>
              <a:cs typeface="Arial"/>
              <a:sym typeface="Arial"/>
            </a:endParaRPr>
          </a:p>
        </p:txBody>
      </p:sp>
      <p:sp>
        <p:nvSpPr>
          <p:cNvPr id="20980" name="Google Shape;20980;g329b2ae6a1d_5_13"/>
          <p:cNvSpPr/>
          <p:nvPr/>
        </p:nvSpPr>
        <p:spPr>
          <a:xfrm>
            <a:off x="1186805" y="1109644"/>
            <a:ext cx="231634" cy="233255"/>
          </a:xfrm>
          <a:custGeom>
            <a:avLst/>
            <a:gdLst/>
            <a:ahLst/>
            <a:cxnLst/>
            <a:rect l="l" t="t" r="r" b="b"/>
            <a:pathLst>
              <a:path w="1281" h="1290" extrusionOk="0">
                <a:moveTo>
                  <a:pt x="686" y="166"/>
                </a:moveTo>
                <a:cubicBezTo>
                  <a:pt x="703" y="221"/>
                  <a:pt x="720" y="296"/>
                  <a:pt x="731" y="343"/>
                </a:cubicBezTo>
                <a:cubicBezTo>
                  <a:pt x="763" y="470"/>
                  <a:pt x="769" y="500"/>
                  <a:pt x="784" y="521"/>
                </a:cubicBezTo>
                <a:cubicBezTo>
                  <a:pt x="801" y="543"/>
                  <a:pt x="825" y="553"/>
                  <a:pt x="952" y="598"/>
                </a:cubicBezTo>
                <a:cubicBezTo>
                  <a:pt x="997" y="615"/>
                  <a:pt x="1065" y="639"/>
                  <a:pt x="1114" y="660"/>
                </a:cubicBezTo>
                <a:cubicBezTo>
                  <a:pt x="1044" y="692"/>
                  <a:pt x="927" y="736"/>
                  <a:pt x="825" y="773"/>
                </a:cubicBezTo>
                <a:cubicBezTo>
                  <a:pt x="810" y="777"/>
                  <a:pt x="799" y="787"/>
                  <a:pt x="793" y="802"/>
                </a:cubicBezTo>
                <a:cubicBezTo>
                  <a:pt x="742" y="919"/>
                  <a:pt x="678" y="1051"/>
                  <a:pt x="635" y="1128"/>
                </a:cubicBezTo>
                <a:cubicBezTo>
                  <a:pt x="608" y="1047"/>
                  <a:pt x="567" y="905"/>
                  <a:pt x="537" y="781"/>
                </a:cubicBezTo>
                <a:cubicBezTo>
                  <a:pt x="531" y="760"/>
                  <a:pt x="514" y="743"/>
                  <a:pt x="493" y="739"/>
                </a:cubicBezTo>
                <a:cubicBezTo>
                  <a:pt x="373" y="717"/>
                  <a:pt x="235" y="685"/>
                  <a:pt x="161" y="664"/>
                </a:cubicBezTo>
                <a:cubicBezTo>
                  <a:pt x="278" y="602"/>
                  <a:pt x="399" y="549"/>
                  <a:pt x="522" y="500"/>
                </a:cubicBezTo>
                <a:cubicBezTo>
                  <a:pt x="537" y="494"/>
                  <a:pt x="550" y="483"/>
                  <a:pt x="556" y="466"/>
                </a:cubicBezTo>
                <a:cubicBezTo>
                  <a:pt x="595" y="364"/>
                  <a:pt x="637" y="264"/>
                  <a:pt x="686" y="166"/>
                </a:cubicBezTo>
                <a:close/>
                <a:moveTo>
                  <a:pt x="699" y="0"/>
                </a:moveTo>
                <a:cubicBezTo>
                  <a:pt x="663" y="0"/>
                  <a:pt x="612" y="0"/>
                  <a:pt x="456" y="402"/>
                </a:cubicBezTo>
                <a:cubicBezTo>
                  <a:pt x="27" y="577"/>
                  <a:pt x="12" y="632"/>
                  <a:pt x="5" y="656"/>
                </a:cubicBezTo>
                <a:cubicBezTo>
                  <a:pt x="1" y="675"/>
                  <a:pt x="3" y="696"/>
                  <a:pt x="16" y="713"/>
                </a:cubicBezTo>
                <a:cubicBezTo>
                  <a:pt x="27" y="728"/>
                  <a:pt x="58" y="773"/>
                  <a:pt x="435" y="845"/>
                </a:cubicBezTo>
                <a:cubicBezTo>
                  <a:pt x="546" y="1288"/>
                  <a:pt x="586" y="1288"/>
                  <a:pt x="629" y="1288"/>
                </a:cubicBezTo>
                <a:lnTo>
                  <a:pt x="631" y="1290"/>
                </a:lnTo>
                <a:cubicBezTo>
                  <a:pt x="665" y="1288"/>
                  <a:pt x="705" y="1285"/>
                  <a:pt x="886" y="873"/>
                </a:cubicBezTo>
                <a:cubicBezTo>
                  <a:pt x="999" y="832"/>
                  <a:pt x="1212" y="751"/>
                  <a:pt x="1257" y="713"/>
                </a:cubicBezTo>
                <a:cubicBezTo>
                  <a:pt x="1274" y="696"/>
                  <a:pt x="1280" y="673"/>
                  <a:pt x="1278" y="649"/>
                </a:cubicBezTo>
                <a:cubicBezTo>
                  <a:pt x="1267" y="596"/>
                  <a:pt x="1210" y="570"/>
                  <a:pt x="991" y="490"/>
                </a:cubicBezTo>
                <a:cubicBezTo>
                  <a:pt x="948" y="475"/>
                  <a:pt x="899" y="458"/>
                  <a:pt x="876" y="447"/>
                </a:cubicBezTo>
                <a:cubicBezTo>
                  <a:pt x="869" y="421"/>
                  <a:pt x="854" y="364"/>
                  <a:pt x="842" y="315"/>
                </a:cubicBezTo>
                <a:cubicBezTo>
                  <a:pt x="805" y="160"/>
                  <a:pt x="778" y="64"/>
                  <a:pt x="752" y="28"/>
                </a:cubicBezTo>
                <a:cubicBezTo>
                  <a:pt x="737" y="11"/>
                  <a:pt x="718" y="2"/>
                  <a:pt x="69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3200"/>
              <a:buFont typeface="Arial"/>
              <a:buNone/>
            </a:pPr>
            <a:endParaRPr sz="3200" b="0" i="0" u="none" strike="noStrike" cap="none">
              <a:solidFill>
                <a:schemeClr val="dk1"/>
              </a:solidFill>
              <a:latin typeface="Arial"/>
              <a:ea typeface="Arial"/>
              <a:cs typeface="Arial"/>
              <a:sym typeface="Arial"/>
            </a:endParaRPr>
          </a:p>
        </p:txBody>
      </p:sp>
      <p:sp>
        <p:nvSpPr>
          <p:cNvPr id="20981" name="Google Shape;20981;g329b2ae6a1d_5_13"/>
          <p:cNvSpPr/>
          <p:nvPr/>
        </p:nvSpPr>
        <p:spPr>
          <a:xfrm>
            <a:off x="11057951" y="1637817"/>
            <a:ext cx="72900" cy="72900"/>
          </a:xfrm>
          <a:prstGeom prst="ellipse">
            <a:avLst/>
          </a:prstGeom>
          <a:noFill/>
          <a:ln w="19050"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3200"/>
              <a:buFont typeface="Arial"/>
              <a:buNone/>
            </a:pPr>
            <a:endParaRPr sz="3200" b="0" i="0" u="none" strike="noStrike" cap="none">
              <a:solidFill>
                <a:schemeClr val="dk1"/>
              </a:solidFill>
              <a:latin typeface="Arial"/>
              <a:ea typeface="Arial"/>
              <a:cs typeface="Arial"/>
              <a:sym typeface="Arial"/>
            </a:endParaRPr>
          </a:p>
        </p:txBody>
      </p:sp>
      <p:pic>
        <p:nvPicPr>
          <p:cNvPr id="20982" name="Google Shape;20982;g329b2ae6a1d_5_13" descr="A white and blue card with text&#10;&#10;Description automatically generated"/>
          <p:cNvPicPr preferRelativeResize="0"/>
          <p:nvPr/>
        </p:nvPicPr>
        <p:blipFill rotWithShape="1">
          <a:blip r:embed="rId3">
            <a:alphaModFix/>
          </a:blip>
          <a:srcRect b="-190"/>
          <a:stretch/>
        </p:blipFill>
        <p:spPr>
          <a:xfrm>
            <a:off x="459535" y="1340315"/>
            <a:ext cx="3534405" cy="2084960"/>
          </a:xfrm>
          <a:prstGeom prst="rect">
            <a:avLst/>
          </a:prstGeom>
          <a:noFill/>
          <a:ln>
            <a:noFill/>
          </a:ln>
        </p:spPr>
      </p:pic>
      <p:pic>
        <p:nvPicPr>
          <p:cNvPr id="20983" name="Google Shape;20983;g329b2ae6a1d_5_13" descr="A screen shot of a card&#10;&#10;Description automatically generated"/>
          <p:cNvPicPr preferRelativeResize="0"/>
          <p:nvPr/>
        </p:nvPicPr>
        <p:blipFill rotWithShape="1">
          <a:blip r:embed="rId4">
            <a:alphaModFix/>
          </a:blip>
          <a:srcRect l="-361"/>
          <a:stretch/>
        </p:blipFill>
        <p:spPr>
          <a:xfrm>
            <a:off x="368661" y="3674198"/>
            <a:ext cx="3710056" cy="2018551"/>
          </a:xfrm>
          <a:prstGeom prst="rect">
            <a:avLst/>
          </a:prstGeom>
          <a:noFill/>
          <a:ln>
            <a:noFill/>
          </a:ln>
        </p:spPr>
      </p:pic>
      <p:pic>
        <p:nvPicPr>
          <p:cNvPr id="20984" name="Google Shape;20984;g329b2ae6a1d_5_13" descr="A white circle with orange and blue text&#10;&#10;Description automatically generated"/>
          <p:cNvPicPr preferRelativeResize="0"/>
          <p:nvPr/>
        </p:nvPicPr>
        <p:blipFill rotWithShape="1">
          <a:blip r:embed="rId5">
            <a:alphaModFix/>
          </a:blip>
          <a:srcRect/>
          <a:stretch/>
        </p:blipFill>
        <p:spPr>
          <a:xfrm>
            <a:off x="4298183" y="1261160"/>
            <a:ext cx="2239173" cy="2246891"/>
          </a:xfrm>
          <a:prstGeom prst="rect">
            <a:avLst/>
          </a:prstGeom>
          <a:noFill/>
          <a:ln>
            <a:noFill/>
          </a:ln>
        </p:spPr>
      </p:pic>
      <p:pic>
        <p:nvPicPr>
          <p:cNvPr id="20985" name="Google Shape;20985;g329b2ae6a1d_5_13" descr="A white circle with blue and orange text&#10;&#10;Description automatically generated"/>
          <p:cNvPicPr preferRelativeResize="0"/>
          <p:nvPr/>
        </p:nvPicPr>
        <p:blipFill rotWithShape="1">
          <a:blip r:embed="rId6">
            <a:alphaModFix/>
          </a:blip>
          <a:srcRect/>
          <a:stretch/>
        </p:blipFill>
        <p:spPr>
          <a:xfrm>
            <a:off x="5748475" y="3403519"/>
            <a:ext cx="2275405" cy="2287349"/>
          </a:xfrm>
          <a:prstGeom prst="rect">
            <a:avLst/>
          </a:prstGeom>
          <a:noFill/>
          <a:ln>
            <a:noFill/>
          </a:ln>
        </p:spPr>
      </p:pic>
      <p:pic>
        <p:nvPicPr>
          <p:cNvPr id="20986" name="Google Shape;20986;g329b2ae6a1d_5_13" descr="A baby sleeping on a blanket&#10;&#10;Description automatically generated"/>
          <p:cNvPicPr preferRelativeResize="0"/>
          <p:nvPr/>
        </p:nvPicPr>
        <p:blipFill rotWithShape="1">
          <a:blip r:embed="rId7">
            <a:alphaModFix/>
          </a:blip>
          <a:srcRect/>
          <a:stretch/>
        </p:blipFill>
        <p:spPr>
          <a:xfrm>
            <a:off x="8881801" y="1073508"/>
            <a:ext cx="1822519" cy="4667755"/>
          </a:xfrm>
          <a:prstGeom prst="rect">
            <a:avLst/>
          </a:prstGeom>
          <a:noFill/>
          <a:ln>
            <a:noFill/>
          </a:ln>
        </p:spPr>
      </p:pic>
      <p:sp>
        <p:nvSpPr>
          <p:cNvPr id="20987" name="Google Shape;20987;g329b2ae6a1d_5_13"/>
          <p:cNvSpPr txBox="1"/>
          <p:nvPr/>
        </p:nvSpPr>
        <p:spPr>
          <a:xfrm>
            <a:off x="5127708" y="6063256"/>
            <a:ext cx="7103700" cy="635100"/>
          </a:xfrm>
          <a:prstGeom prst="rect">
            <a:avLst/>
          </a:prstGeom>
          <a:solidFill>
            <a:srgbClr val="F8F8F8"/>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333"/>
              <a:buFont typeface="Arial"/>
              <a:buNone/>
            </a:pPr>
            <a:endParaRPr sz="1333" b="0" i="0" u="none" strike="noStrike" cap="none">
              <a:solidFill>
                <a:schemeClr val="dk1"/>
              </a:solidFill>
              <a:latin typeface="Raleway"/>
              <a:ea typeface="Raleway"/>
              <a:cs typeface="Raleway"/>
              <a:sym typeface="Raleway"/>
            </a:endParaRPr>
          </a:p>
          <a:p>
            <a:pPr marL="0" marR="0" lvl="0" indent="0" algn="l" rtl="0">
              <a:lnSpc>
                <a:spcPct val="100000"/>
              </a:lnSpc>
              <a:spcBef>
                <a:spcPts val="0"/>
              </a:spcBef>
              <a:spcAft>
                <a:spcPts val="0"/>
              </a:spcAft>
              <a:buClr>
                <a:srgbClr val="000000"/>
              </a:buClr>
              <a:buSzPts val="1333"/>
              <a:buFont typeface="Arial"/>
              <a:buNone/>
            </a:pPr>
            <a:endParaRPr sz="1333" b="0" i="0" u="none" strike="noStrike" cap="none">
              <a:solidFill>
                <a:schemeClr val="dk1"/>
              </a:solidFill>
              <a:latin typeface="Raleway"/>
              <a:ea typeface="Raleway"/>
              <a:cs typeface="Raleway"/>
              <a:sym typeface="Raleway"/>
            </a:endParaRPr>
          </a:p>
          <a:p>
            <a:pPr marL="0" marR="0" lvl="0" indent="0" algn="l" rtl="0">
              <a:lnSpc>
                <a:spcPct val="100000"/>
              </a:lnSpc>
              <a:spcBef>
                <a:spcPts val="0"/>
              </a:spcBef>
              <a:spcAft>
                <a:spcPts val="0"/>
              </a:spcAft>
              <a:buClr>
                <a:srgbClr val="000000"/>
              </a:buClr>
              <a:buSzPts val="1333"/>
              <a:buFont typeface="Arial"/>
              <a:buNone/>
            </a:pPr>
            <a:endParaRPr sz="1333" b="0" i="0" u="none" strike="noStrike" cap="none">
              <a:solidFill>
                <a:schemeClr val="dk1"/>
              </a:solidFill>
              <a:latin typeface="Raleway"/>
              <a:ea typeface="Raleway"/>
              <a:cs typeface="Raleway"/>
              <a:sym typeface="Raleway"/>
            </a:endParaRPr>
          </a:p>
          <a:p>
            <a:pPr marL="0" marR="0" lvl="0" indent="0" algn="l" rtl="0">
              <a:lnSpc>
                <a:spcPct val="100000"/>
              </a:lnSpc>
              <a:spcBef>
                <a:spcPts val="0"/>
              </a:spcBef>
              <a:spcAft>
                <a:spcPts val="0"/>
              </a:spcAft>
              <a:buClr>
                <a:srgbClr val="000000"/>
              </a:buClr>
              <a:buSzPts val="1333"/>
              <a:buFont typeface="Arial"/>
              <a:buNone/>
            </a:pPr>
            <a:r>
              <a:rPr lang="en-US" sz="1333" b="0" i="0" u="none" strike="noStrike" cap="none">
                <a:solidFill>
                  <a:schemeClr val="dk1"/>
                </a:solidFill>
                <a:latin typeface="Raleway"/>
                <a:ea typeface="Raleway"/>
                <a:cs typeface="Raleway"/>
                <a:sym typeface="Raleway"/>
              </a:rPr>
              <a:t>Special thanks to FHN Memorial for their creative ways to encourage safe sleep</a:t>
            </a:r>
            <a:endParaRPr sz="1333" b="0" i="0" u="none" strike="noStrike" cap="none">
              <a:solidFill>
                <a:schemeClr val="dk1"/>
              </a:solidFill>
              <a:latin typeface="Arial"/>
              <a:ea typeface="Arial"/>
              <a:cs typeface="Arial"/>
              <a:sym typeface="Arial"/>
            </a:endParaRPr>
          </a:p>
        </p:txBody>
      </p:sp>
      <p:sp>
        <p:nvSpPr>
          <p:cNvPr id="20988" name="Google Shape;20988;g329b2ae6a1d_5_13"/>
          <p:cNvSpPr txBox="1"/>
          <p:nvPr/>
        </p:nvSpPr>
        <p:spPr>
          <a:xfrm>
            <a:off x="974819" y="844369"/>
            <a:ext cx="2219700" cy="500700"/>
          </a:xfrm>
          <a:prstGeom prst="rect">
            <a:avLst/>
          </a:prstGeom>
          <a:solidFill>
            <a:srgbClr val="F7F7F7"/>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r>
              <a:rPr lang="en-US" sz="1867" b="0" i="0" u="none" strike="noStrike" cap="none">
                <a:solidFill>
                  <a:schemeClr val="dk1"/>
                </a:solidFill>
                <a:latin typeface="Raleway"/>
                <a:ea typeface="Raleway"/>
                <a:cs typeface="Raleway"/>
                <a:sym typeface="Raleway"/>
              </a:rPr>
              <a:t>Crib Cards</a:t>
            </a:r>
            <a:endParaRPr sz="1867" b="0" i="0" u="none" strike="noStrike" cap="none">
              <a:solidFill>
                <a:schemeClr val="dk1"/>
              </a:solidFill>
              <a:latin typeface="Arial"/>
              <a:ea typeface="Arial"/>
              <a:cs typeface="Arial"/>
              <a:sym typeface="Arial"/>
            </a:endParaRPr>
          </a:p>
        </p:txBody>
      </p:sp>
      <p:sp>
        <p:nvSpPr>
          <p:cNvPr id="20989" name="Google Shape;20989;g329b2ae6a1d_5_13"/>
          <p:cNvSpPr txBox="1"/>
          <p:nvPr/>
        </p:nvSpPr>
        <p:spPr>
          <a:xfrm>
            <a:off x="4899455" y="851113"/>
            <a:ext cx="2219700" cy="439800"/>
          </a:xfrm>
          <a:prstGeom prst="rect">
            <a:avLst/>
          </a:prstGeom>
          <a:solidFill>
            <a:srgbClr val="F7F7F7"/>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r>
              <a:rPr lang="en-US" sz="1867" b="0" i="0" u="none" strike="noStrike" cap="none">
                <a:solidFill>
                  <a:schemeClr val="dk1"/>
                </a:solidFill>
                <a:latin typeface="Raleway"/>
                <a:ea typeface="Raleway"/>
                <a:cs typeface="Raleway"/>
                <a:sym typeface="Raleway"/>
              </a:rPr>
              <a:t>Stickers</a:t>
            </a:r>
            <a:endParaRPr sz="1867" b="0" i="0" u="none" strike="noStrike" cap="none">
              <a:solidFill>
                <a:schemeClr val="dk1"/>
              </a:solidFill>
              <a:latin typeface="Arial"/>
              <a:ea typeface="Arial"/>
              <a:cs typeface="Arial"/>
              <a:sym typeface="Arial"/>
            </a:endParaRPr>
          </a:p>
        </p:txBody>
      </p:sp>
      <p:sp>
        <p:nvSpPr>
          <p:cNvPr id="20990" name="Google Shape;20990;g329b2ae6a1d_5_13"/>
          <p:cNvSpPr txBox="1"/>
          <p:nvPr/>
        </p:nvSpPr>
        <p:spPr>
          <a:xfrm>
            <a:off x="8682480" y="851112"/>
            <a:ext cx="2219700" cy="439800"/>
          </a:xfrm>
          <a:prstGeom prst="rect">
            <a:avLst/>
          </a:prstGeom>
          <a:solidFill>
            <a:srgbClr val="F7F7F7"/>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r>
              <a:rPr lang="en-US" sz="1867" b="0" i="0" u="none" strike="noStrike" cap="none">
                <a:solidFill>
                  <a:schemeClr val="dk1"/>
                </a:solidFill>
                <a:latin typeface="Raleway"/>
                <a:ea typeface="Raleway"/>
                <a:cs typeface="Raleway"/>
                <a:sym typeface="Raleway"/>
              </a:rPr>
              <a:t>Door Hangers</a:t>
            </a:r>
            <a:endParaRPr sz="3200" b="0" i="0" u="none" strike="noStrike" cap="none">
              <a:solidFill>
                <a:schemeClr val="dk1"/>
              </a:solidFill>
              <a:latin typeface="Arial"/>
              <a:ea typeface="Arial"/>
              <a:cs typeface="Arial"/>
              <a:sym typeface="Arial"/>
            </a:endParaRPr>
          </a:p>
        </p:txBody>
      </p:sp>
      <p:sp>
        <p:nvSpPr>
          <p:cNvPr id="20991" name="Google Shape;20991;g329b2ae6a1d_5_13"/>
          <p:cNvSpPr txBox="1"/>
          <p:nvPr/>
        </p:nvSpPr>
        <p:spPr>
          <a:xfrm>
            <a:off x="-2970" y="5874918"/>
            <a:ext cx="11950200" cy="601800"/>
          </a:xfrm>
          <a:prstGeom prst="rect">
            <a:avLst/>
          </a:prstGeom>
          <a:solidFill>
            <a:srgbClr val="F7F7F7"/>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667"/>
              <a:buFont typeface="Arial"/>
              <a:buNone/>
            </a:pPr>
            <a:r>
              <a:rPr lang="en-US" sz="2667" b="0" i="0" u="none" strike="noStrike" cap="none">
                <a:solidFill>
                  <a:schemeClr val="accent2"/>
                </a:solidFill>
                <a:latin typeface="Raleway"/>
                <a:ea typeface="Raleway"/>
                <a:cs typeface="Raleway"/>
                <a:sym typeface="Raleway"/>
              </a:rPr>
              <a:t>Coordinate with your local printer to order / print copies of our resources!</a:t>
            </a:r>
            <a:endParaRPr sz="2667" b="0" i="0" u="none" strike="noStrike" cap="none">
              <a:solidFill>
                <a:schemeClr val="accent2"/>
              </a:solidFill>
              <a:latin typeface="Raleway"/>
              <a:ea typeface="Raleway"/>
              <a:cs typeface="Raleway"/>
              <a:sym typeface="Raleway"/>
            </a:endParaRPr>
          </a:p>
        </p:txBody>
      </p:sp>
      <p:sp>
        <p:nvSpPr>
          <p:cNvPr id="20992" name="Google Shape;20992;g329b2ae6a1d_5_13"/>
          <p:cNvSpPr txBox="1"/>
          <p:nvPr/>
        </p:nvSpPr>
        <p:spPr>
          <a:xfrm>
            <a:off x="138141" y="6016029"/>
            <a:ext cx="11950200" cy="601800"/>
          </a:xfrm>
          <a:prstGeom prst="rect">
            <a:avLst/>
          </a:prstGeom>
          <a:solidFill>
            <a:srgbClr val="F7F7F7"/>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667"/>
              <a:buFont typeface="Arial"/>
              <a:buNone/>
            </a:pPr>
            <a:r>
              <a:rPr lang="en-US" sz="2667" b="0" i="0" u="none" strike="noStrike" cap="none">
                <a:solidFill>
                  <a:schemeClr val="accent2"/>
                </a:solidFill>
                <a:latin typeface="Raleway"/>
                <a:ea typeface="Raleway"/>
                <a:cs typeface="Raleway"/>
                <a:sym typeface="Raleway"/>
              </a:rPr>
              <a:t>Coordinate with your local printer to order / print copies of our resources!</a:t>
            </a:r>
            <a:endParaRPr sz="2667" b="0" i="0" u="none" strike="noStrike" cap="none">
              <a:solidFill>
                <a:schemeClr val="accent2"/>
              </a:solidFill>
              <a:latin typeface="Raleway"/>
              <a:ea typeface="Raleway"/>
              <a:cs typeface="Raleway"/>
              <a:sym typeface="Raleway"/>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0996"/>
        <p:cNvGrpSpPr/>
        <p:nvPr/>
      </p:nvGrpSpPr>
      <p:grpSpPr>
        <a:xfrm>
          <a:off x="0" y="0"/>
          <a:ext cx="0" cy="0"/>
          <a:chOff x="0" y="0"/>
          <a:chExt cx="0" cy="0"/>
        </a:xfrm>
      </p:grpSpPr>
      <p:sp>
        <p:nvSpPr>
          <p:cNvPr id="20997" name="Google Shape;20997;p54"/>
          <p:cNvSpPr txBox="1">
            <a:spLocks noGrp="1"/>
          </p:cNvSpPr>
          <p:nvPr>
            <p:ph type="title"/>
          </p:nvPr>
        </p:nvSpPr>
        <p:spPr>
          <a:xfrm>
            <a:off x="1413942" y="1420274"/>
            <a:ext cx="10273622" cy="1976195"/>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Clr>
                <a:srgbClr val="1C498B"/>
              </a:buClr>
              <a:buSzPts val="3600"/>
              <a:buFont typeface="Arial"/>
              <a:buNone/>
            </a:pPr>
            <a:r>
              <a:rPr lang="en-US" sz="4500">
                <a:solidFill>
                  <a:srgbClr val="1C498B"/>
                </a:solidFill>
                <a:latin typeface="DM Sans"/>
                <a:ea typeface="DM Sans"/>
                <a:cs typeface="DM Sans"/>
                <a:sym typeface="DM Sans"/>
              </a:rPr>
              <a:t>Team Talk: Advocate Good Shepherd Hospital </a:t>
            </a:r>
            <a:endParaRPr sz="4500">
              <a:latin typeface="DM Sans"/>
              <a:ea typeface="DM Sans"/>
              <a:cs typeface="DM Sans"/>
              <a:sym typeface="DM Sans"/>
            </a:endParaRPr>
          </a:p>
        </p:txBody>
      </p:sp>
      <p:sp>
        <p:nvSpPr>
          <p:cNvPr id="20998" name="Google Shape;20998;p54"/>
          <p:cNvSpPr txBox="1"/>
          <p:nvPr/>
        </p:nvSpPr>
        <p:spPr>
          <a:xfrm>
            <a:off x="1413942" y="3325736"/>
            <a:ext cx="9365380" cy="683813"/>
          </a:xfrm>
          <a:prstGeom prst="rect">
            <a:avLst/>
          </a:prstGeom>
          <a:noFill/>
          <a:ln>
            <a:noFill/>
          </a:ln>
        </p:spPr>
        <p:txBody>
          <a:bodyPr spcFirstLastPara="1" wrap="square" lIns="91425" tIns="45700" rIns="91425" bIns="45700" anchor="b" anchorCtr="0">
            <a:noAutofit/>
          </a:bodyPr>
          <a:lstStyle/>
          <a:p>
            <a:pPr marL="0" marR="0" lvl="0" indent="0" algn="l" rtl="0">
              <a:lnSpc>
                <a:spcPct val="100000"/>
              </a:lnSpc>
              <a:spcBef>
                <a:spcPts val="0"/>
              </a:spcBef>
              <a:spcAft>
                <a:spcPts val="0"/>
              </a:spcAft>
              <a:buClr>
                <a:srgbClr val="000000"/>
              </a:buClr>
              <a:buSzPts val="2800"/>
              <a:buFont typeface="Arial"/>
              <a:buNone/>
            </a:pPr>
            <a:r>
              <a:rPr lang="en-US" sz="2800" b="1" i="1" u="none" strike="noStrike" cap="none">
                <a:solidFill>
                  <a:schemeClr val="accent1"/>
                </a:solidFill>
                <a:latin typeface="DM Sans"/>
                <a:ea typeface="DM Sans"/>
                <a:cs typeface="DM Sans"/>
                <a:sym typeface="DM Sans"/>
              </a:rPr>
              <a:t>Hope Reis</a:t>
            </a:r>
            <a:endParaRPr sz="2800" b="1" i="0" u="none" strike="noStrike" cap="none">
              <a:solidFill>
                <a:schemeClr val="accent1"/>
              </a:solidFill>
              <a:latin typeface="DM Sans"/>
              <a:ea typeface="DM Sans"/>
              <a:cs typeface="DM Sans"/>
              <a:sym typeface="DM Sans"/>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1003"/>
        <p:cNvGrpSpPr/>
        <p:nvPr/>
      </p:nvGrpSpPr>
      <p:grpSpPr>
        <a:xfrm>
          <a:off x="0" y="0"/>
          <a:ext cx="0" cy="0"/>
          <a:chOff x="0" y="0"/>
          <a:chExt cx="0" cy="0"/>
        </a:xfrm>
      </p:grpSpPr>
      <p:sp>
        <p:nvSpPr>
          <p:cNvPr id="21004" name="Google Shape;21004;p45"/>
          <p:cNvSpPr txBox="1">
            <a:spLocks noGrp="1"/>
          </p:cNvSpPr>
          <p:nvPr>
            <p:ph type="title"/>
          </p:nvPr>
        </p:nvSpPr>
        <p:spPr>
          <a:xfrm>
            <a:off x="858691" y="899457"/>
            <a:ext cx="4479151" cy="677108"/>
          </a:xfrm>
          <a:prstGeom prst="rect">
            <a:avLst/>
          </a:prstGeom>
          <a:noFill/>
          <a:ln>
            <a:noFill/>
          </a:ln>
        </p:spPr>
        <p:txBody>
          <a:bodyPr spcFirstLastPara="1" wrap="square" lIns="91425" tIns="45700" rIns="91425" bIns="45700" anchor="t" anchorCtr="0">
            <a:spAutoFit/>
          </a:bodyPr>
          <a:lstStyle/>
          <a:p>
            <a:pPr marL="0" lvl="0" indent="0" algn="l" rtl="0">
              <a:lnSpc>
                <a:spcPct val="90000"/>
              </a:lnSpc>
              <a:spcBef>
                <a:spcPts val="0"/>
              </a:spcBef>
              <a:spcAft>
                <a:spcPts val="0"/>
              </a:spcAft>
              <a:buClr>
                <a:schemeClr val="dk1"/>
              </a:buClr>
              <a:buSzPts val="2400"/>
              <a:buFont typeface="Calibri"/>
              <a:buNone/>
            </a:pPr>
            <a:r>
              <a:rPr lang="en-US" sz="2400" b="1" i="0" u="none" strike="noStrike" cap="none">
                <a:solidFill>
                  <a:schemeClr val="dk1"/>
                </a:solidFill>
                <a:latin typeface="Calibri"/>
                <a:ea typeface="Calibri"/>
                <a:cs typeface="Calibri"/>
                <a:sym typeface="Calibri"/>
              </a:rPr>
              <a:t>ESSI JOURNEY</a:t>
            </a:r>
            <a:endParaRPr/>
          </a:p>
        </p:txBody>
      </p:sp>
      <p:pic>
        <p:nvPicPr>
          <p:cNvPr id="21005" name="Google Shape;21005;p45" descr="A group of people standing in front of a banner"/>
          <p:cNvPicPr preferRelativeResize="0"/>
          <p:nvPr/>
        </p:nvPicPr>
        <p:blipFill rotWithShape="1">
          <a:blip r:embed="rId3">
            <a:alphaModFix/>
          </a:blip>
          <a:srcRect/>
          <a:stretch/>
        </p:blipFill>
        <p:spPr>
          <a:xfrm>
            <a:off x="836612" y="2038509"/>
            <a:ext cx="4436533" cy="2170927"/>
          </a:xfrm>
          <a:prstGeom prst="rect">
            <a:avLst/>
          </a:prstGeom>
          <a:noFill/>
          <a:ln>
            <a:noFill/>
          </a:ln>
        </p:spPr>
      </p:pic>
      <p:sp>
        <p:nvSpPr>
          <p:cNvPr id="21006" name="Google Shape;21006;p45"/>
          <p:cNvSpPr txBox="1"/>
          <p:nvPr/>
        </p:nvSpPr>
        <p:spPr>
          <a:xfrm>
            <a:off x="836613" y="4671379"/>
            <a:ext cx="4338215" cy="1077218"/>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n-US" sz="3200" b="0" i="1" u="none" strike="noStrike" cap="none">
                <a:solidFill>
                  <a:schemeClr val="dk1"/>
                </a:solidFill>
                <a:latin typeface="Verdana"/>
                <a:ea typeface="Verdana"/>
                <a:cs typeface="Verdana"/>
                <a:sym typeface="Verdana"/>
              </a:rPr>
              <a:t>IL-PQC  COMMITTEE</a:t>
            </a:r>
            <a:endParaRPr/>
          </a:p>
        </p:txBody>
      </p:sp>
      <p:pic>
        <p:nvPicPr>
          <p:cNvPr id="21007" name="Google Shape;21007;p45"/>
          <p:cNvPicPr preferRelativeResize="0"/>
          <p:nvPr/>
        </p:nvPicPr>
        <p:blipFill rotWithShape="1">
          <a:blip r:embed="rId4">
            <a:alphaModFix/>
          </a:blip>
          <a:srcRect/>
          <a:stretch/>
        </p:blipFill>
        <p:spPr>
          <a:xfrm>
            <a:off x="7602032" y="247408"/>
            <a:ext cx="2780653" cy="2780653"/>
          </a:xfrm>
          <a:prstGeom prst="rect">
            <a:avLst/>
          </a:prstGeom>
          <a:noFill/>
          <a:ln>
            <a:noFill/>
          </a:ln>
        </p:spPr>
      </p:pic>
      <p:sp>
        <p:nvSpPr>
          <p:cNvPr id="21008" name="Google Shape;21008;p45"/>
          <p:cNvSpPr txBox="1"/>
          <p:nvPr/>
        </p:nvSpPr>
        <p:spPr>
          <a:xfrm>
            <a:off x="6344816" y="3028062"/>
            <a:ext cx="5642433" cy="5754845"/>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US" sz="3733" b="0" i="0" u="none" strike="noStrike" cap="none">
                <a:solidFill>
                  <a:schemeClr val="dk1"/>
                </a:solidFill>
                <a:latin typeface="Verdana"/>
                <a:ea typeface="Verdana"/>
                <a:cs typeface="Verdana"/>
                <a:sym typeface="Verdana"/>
              </a:rPr>
              <a:t>2024 Timeline:</a:t>
            </a:r>
            <a:endParaRPr/>
          </a:p>
          <a:p>
            <a:pPr marL="0" marR="0" lvl="0" indent="0" algn="l" rtl="0">
              <a:lnSpc>
                <a:spcPct val="100000"/>
              </a:lnSpc>
              <a:spcBef>
                <a:spcPts val="0"/>
              </a:spcBef>
              <a:spcAft>
                <a:spcPts val="0"/>
              </a:spcAft>
              <a:buNone/>
            </a:pPr>
            <a:r>
              <a:rPr lang="en-US" sz="2133" b="0" i="0" u="none" strike="noStrike" cap="none">
                <a:solidFill>
                  <a:schemeClr val="dk1"/>
                </a:solidFill>
                <a:latin typeface="Verdana"/>
                <a:ea typeface="Verdana"/>
                <a:cs typeface="Verdana"/>
                <a:sym typeface="Verdana"/>
              </a:rPr>
              <a:t>Jan – Overview/Audits/ PQI</a:t>
            </a:r>
            <a:endParaRPr/>
          </a:p>
          <a:p>
            <a:pPr marL="0" marR="0" lvl="0" indent="0" algn="l" rtl="0">
              <a:lnSpc>
                <a:spcPct val="100000"/>
              </a:lnSpc>
              <a:spcBef>
                <a:spcPts val="0"/>
              </a:spcBef>
              <a:spcAft>
                <a:spcPts val="0"/>
              </a:spcAft>
              <a:buNone/>
            </a:pPr>
            <a:r>
              <a:rPr lang="en-US" sz="2133" b="0" i="0" u="none" strike="noStrike" cap="none">
                <a:solidFill>
                  <a:schemeClr val="dk1"/>
                </a:solidFill>
                <a:latin typeface="Verdana"/>
                <a:ea typeface="Verdana"/>
                <a:cs typeface="Verdana"/>
                <a:sym typeface="Verdana"/>
              </a:rPr>
              <a:t>Feb – Binders.  Data collection</a:t>
            </a:r>
            <a:endParaRPr/>
          </a:p>
          <a:p>
            <a:pPr marL="0" marR="0" lvl="0" indent="0" algn="l" rtl="0">
              <a:lnSpc>
                <a:spcPct val="100000"/>
              </a:lnSpc>
              <a:spcBef>
                <a:spcPts val="0"/>
              </a:spcBef>
              <a:spcAft>
                <a:spcPts val="0"/>
              </a:spcAft>
              <a:buNone/>
            </a:pPr>
            <a:r>
              <a:rPr lang="en-US" sz="2133" b="0" i="0" u="none" strike="noStrike" cap="none">
                <a:solidFill>
                  <a:schemeClr val="dk1"/>
                </a:solidFill>
                <a:latin typeface="Verdana"/>
                <a:ea typeface="Verdana"/>
                <a:cs typeface="Verdana"/>
                <a:sym typeface="Verdana"/>
              </a:rPr>
              <a:t>Mar - Respectful Care reviews</a:t>
            </a:r>
            <a:endParaRPr/>
          </a:p>
          <a:p>
            <a:pPr marL="0" marR="0" lvl="0" indent="0" algn="l" rtl="0">
              <a:lnSpc>
                <a:spcPct val="100000"/>
              </a:lnSpc>
              <a:spcBef>
                <a:spcPts val="0"/>
              </a:spcBef>
              <a:spcAft>
                <a:spcPts val="0"/>
              </a:spcAft>
              <a:buNone/>
            </a:pPr>
            <a:r>
              <a:rPr lang="en-US" sz="2133" b="0" i="0" u="none" strike="noStrike" cap="none">
                <a:solidFill>
                  <a:schemeClr val="dk1"/>
                </a:solidFill>
                <a:latin typeface="Verdana"/>
                <a:ea typeface="Verdana"/>
                <a:cs typeface="Verdana"/>
                <a:sym typeface="Verdana"/>
              </a:rPr>
              <a:t>Apr -  Audits/Crib Cards</a:t>
            </a:r>
            <a:endParaRPr/>
          </a:p>
          <a:p>
            <a:pPr marL="0" marR="0" lvl="0" indent="0" algn="l" rtl="0">
              <a:lnSpc>
                <a:spcPct val="100000"/>
              </a:lnSpc>
              <a:spcBef>
                <a:spcPts val="0"/>
              </a:spcBef>
              <a:spcAft>
                <a:spcPts val="0"/>
              </a:spcAft>
              <a:buNone/>
            </a:pPr>
            <a:r>
              <a:rPr lang="en-US" sz="2133" b="0" i="0" u="none" strike="noStrike" cap="none">
                <a:solidFill>
                  <a:schemeClr val="dk1"/>
                </a:solidFill>
                <a:latin typeface="Verdana"/>
                <a:ea typeface="Verdana"/>
                <a:cs typeface="Verdana"/>
                <a:sym typeface="Verdana"/>
              </a:rPr>
              <a:t>May – Hats Off: 12 HOL</a:t>
            </a:r>
            <a:endParaRPr/>
          </a:p>
          <a:p>
            <a:pPr marL="0" marR="0" lvl="0" indent="0" algn="l" rtl="0">
              <a:lnSpc>
                <a:spcPct val="100000"/>
              </a:lnSpc>
              <a:spcBef>
                <a:spcPts val="0"/>
              </a:spcBef>
              <a:spcAft>
                <a:spcPts val="0"/>
              </a:spcAft>
              <a:buNone/>
            </a:pPr>
            <a:r>
              <a:rPr lang="en-US" sz="2133" b="0" i="0" u="none" strike="noStrike" cap="none">
                <a:solidFill>
                  <a:schemeClr val="dk1"/>
                </a:solidFill>
                <a:latin typeface="Verdana"/>
                <a:ea typeface="Verdana"/>
                <a:cs typeface="Verdana"/>
                <a:sym typeface="Verdana"/>
              </a:rPr>
              <a:t>June –Education assigned</a:t>
            </a:r>
            <a:endParaRPr/>
          </a:p>
          <a:p>
            <a:pPr marL="0" marR="0" lvl="0" indent="0" algn="l" rtl="0">
              <a:lnSpc>
                <a:spcPct val="100000"/>
              </a:lnSpc>
              <a:spcBef>
                <a:spcPts val="0"/>
              </a:spcBef>
              <a:spcAft>
                <a:spcPts val="0"/>
              </a:spcAft>
              <a:buNone/>
            </a:pPr>
            <a:r>
              <a:rPr lang="en-US" sz="2133" b="0" i="0" u="none" strike="noStrike" cap="none">
                <a:solidFill>
                  <a:schemeClr val="dk1"/>
                </a:solidFill>
                <a:latin typeface="Verdana"/>
                <a:ea typeface="Verdana"/>
                <a:cs typeface="Verdana"/>
                <a:sym typeface="Verdana"/>
              </a:rPr>
              <a:t>July – Newsletter review</a:t>
            </a:r>
            <a:endParaRPr/>
          </a:p>
          <a:p>
            <a:pPr marL="0" marR="0" lvl="0" indent="0" algn="l" rtl="0">
              <a:lnSpc>
                <a:spcPct val="100000"/>
              </a:lnSpc>
              <a:spcBef>
                <a:spcPts val="0"/>
              </a:spcBef>
              <a:spcAft>
                <a:spcPts val="0"/>
              </a:spcAft>
              <a:buNone/>
            </a:pPr>
            <a:r>
              <a:rPr lang="en-US" sz="2133" b="0" i="0" u="none" strike="noStrike" cap="none">
                <a:solidFill>
                  <a:schemeClr val="dk1"/>
                </a:solidFill>
                <a:latin typeface="Verdana"/>
                <a:ea typeface="Verdana"/>
                <a:cs typeface="Verdana"/>
                <a:sym typeface="Verdana"/>
              </a:rPr>
              <a:t>Aug  - Grand rounds/ Focus on SCN</a:t>
            </a:r>
            <a:endParaRPr/>
          </a:p>
          <a:p>
            <a:pPr marL="0" marR="0" lvl="0" indent="0" algn="l" rtl="0">
              <a:lnSpc>
                <a:spcPct val="100000"/>
              </a:lnSpc>
              <a:spcBef>
                <a:spcPts val="0"/>
              </a:spcBef>
              <a:spcAft>
                <a:spcPts val="0"/>
              </a:spcAft>
              <a:buNone/>
            </a:pPr>
            <a:endParaRPr sz="3200" b="0" i="0" u="none" strike="noStrike" cap="none">
              <a:solidFill>
                <a:schemeClr val="dk1"/>
              </a:solidFill>
              <a:latin typeface="Verdana"/>
              <a:ea typeface="Verdana"/>
              <a:cs typeface="Verdana"/>
              <a:sym typeface="Verdana"/>
            </a:endParaRPr>
          </a:p>
          <a:p>
            <a:pPr marL="0" marR="0" lvl="0" indent="0" algn="l" rtl="0">
              <a:lnSpc>
                <a:spcPct val="100000"/>
              </a:lnSpc>
              <a:spcBef>
                <a:spcPts val="0"/>
              </a:spcBef>
              <a:spcAft>
                <a:spcPts val="0"/>
              </a:spcAft>
              <a:buNone/>
            </a:pPr>
            <a:r>
              <a:rPr lang="en-US" sz="3200" b="0" i="0" u="none" strike="noStrike" cap="none">
                <a:solidFill>
                  <a:schemeClr val="dk1"/>
                </a:solidFill>
                <a:latin typeface="Verdana"/>
                <a:ea typeface="Verdana"/>
                <a:cs typeface="Verdana"/>
                <a:sym typeface="Verdana"/>
              </a:rPr>
              <a:t>   </a:t>
            </a:r>
            <a:endParaRPr/>
          </a:p>
          <a:p>
            <a:pPr marL="0" marR="0" lvl="0" indent="0" algn="l" rtl="0">
              <a:lnSpc>
                <a:spcPct val="100000"/>
              </a:lnSpc>
              <a:spcBef>
                <a:spcPts val="0"/>
              </a:spcBef>
              <a:spcAft>
                <a:spcPts val="0"/>
              </a:spcAft>
              <a:buNone/>
            </a:pPr>
            <a:endParaRPr sz="3200" b="0" i="0" u="none" strike="noStrike" cap="none">
              <a:solidFill>
                <a:schemeClr val="dk1"/>
              </a:solidFill>
              <a:latin typeface="Verdana"/>
              <a:ea typeface="Verdana"/>
              <a:cs typeface="Verdana"/>
              <a:sym typeface="Verdana"/>
            </a:endParaRPr>
          </a:p>
          <a:p>
            <a:pPr marL="0" marR="0" lvl="0" indent="0" algn="l" rtl="0">
              <a:lnSpc>
                <a:spcPct val="100000"/>
              </a:lnSpc>
              <a:spcBef>
                <a:spcPts val="0"/>
              </a:spcBef>
              <a:spcAft>
                <a:spcPts val="0"/>
              </a:spcAft>
              <a:buNone/>
            </a:pPr>
            <a:endParaRPr sz="3200" b="0" i="0" u="none" strike="noStrike" cap="none">
              <a:solidFill>
                <a:schemeClr val="dk1"/>
              </a:solidFill>
              <a:latin typeface="Verdana"/>
              <a:ea typeface="Verdana"/>
              <a:cs typeface="Verdana"/>
              <a:sym typeface="Verdana"/>
            </a:endParaRPr>
          </a:p>
          <a:p>
            <a:pPr marL="380990" marR="0" lvl="0" indent="-177790" algn="l" rtl="0">
              <a:lnSpc>
                <a:spcPct val="100000"/>
              </a:lnSpc>
              <a:spcBef>
                <a:spcPts val="0"/>
              </a:spcBef>
              <a:spcAft>
                <a:spcPts val="0"/>
              </a:spcAft>
              <a:buClr>
                <a:srgbClr val="000000"/>
              </a:buClr>
              <a:buSzPts val="3200"/>
              <a:buFont typeface="Arial"/>
              <a:buNone/>
            </a:pPr>
            <a:endParaRPr sz="3200" b="0" i="0" u="none" strike="noStrike" cap="none">
              <a:solidFill>
                <a:schemeClr val="dk1"/>
              </a:solidFill>
              <a:latin typeface="Calibri"/>
              <a:ea typeface="Calibri"/>
              <a:cs typeface="Calibri"/>
              <a:sym typeface="Calibri"/>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1013"/>
        <p:cNvGrpSpPr/>
        <p:nvPr/>
      </p:nvGrpSpPr>
      <p:grpSpPr>
        <a:xfrm>
          <a:off x="0" y="0"/>
          <a:ext cx="0" cy="0"/>
          <a:chOff x="0" y="0"/>
          <a:chExt cx="0" cy="0"/>
        </a:xfrm>
      </p:grpSpPr>
      <p:sp>
        <p:nvSpPr>
          <p:cNvPr id="21014" name="Google Shape;21014;p47"/>
          <p:cNvSpPr txBox="1">
            <a:spLocks noGrp="1"/>
          </p:cNvSpPr>
          <p:nvPr>
            <p:ph type="title"/>
          </p:nvPr>
        </p:nvSpPr>
        <p:spPr>
          <a:xfrm>
            <a:off x="584081" y="482303"/>
            <a:ext cx="6423395" cy="1497215"/>
          </a:xfrm>
          <a:prstGeom prst="rect">
            <a:avLst/>
          </a:prstGeom>
          <a:noFill/>
          <a:ln>
            <a:noFill/>
          </a:ln>
        </p:spPr>
        <p:txBody>
          <a:bodyPr spcFirstLastPara="1" wrap="square" lIns="91425" tIns="45700" rIns="91425" bIns="45700" anchor="b" anchorCtr="0">
            <a:noAutofit/>
          </a:bodyPr>
          <a:lstStyle/>
          <a:p>
            <a:pPr marL="0" marR="0" lvl="0" indent="0" algn="ctr" rtl="0">
              <a:lnSpc>
                <a:spcPct val="90000"/>
              </a:lnSpc>
              <a:spcBef>
                <a:spcPts val="0"/>
              </a:spcBef>
              <a:spcAft>
                <a:spcPts val="0"/>
              </a:spcAft>
              <a:buClr>
                <a:schemeClr val="dk1"/>
              </a:buClr>
              <a:buSzPts val="2400"/>
              <a:buFont typeface="Calibri"/>
              <a:buNone/>
            </a:pPr>
            <a:r>
              <a:rPr lang="en-US" sz="2400" b="1" i="0" u="none" strike="noStrike" cap="none">
                <a:solidFill>
                  <a:schemeClr val="dk1"/>
                </a:solidFill>
                <a:latin typeface="Calibri"/>
                <a:ea typeface="Calibri"/>
                <a:cs typeface="Calibri"/>
                <a:sym typeface="Calibri"/>
              </a:rPr>
              <a:t>Advocate Health – MW region</a:t>
            </a:r>
            <a:endParaRPr/>
          </a:p>
        </p:txBody>
      </p:sp>
      <p:pic>
        <p:nvPicPr>
          <p:cNvPr id="21015" name="Google Shape;21015;p47"/>
          <p:cNvPicPr preferRelativeResize="0">
            <a:picLocks noGrp="1"/>
          </p:cNvPicPr>
          <p:nvPr>
            <p:ph type="pic" idx="2"/>
          </p:nvPr>
        </p:nvPicPr>
        <p:blipFill rotWithShape="1">
          <a:blip r:embed="rId3">
            <a:alphaModFix/>
          </a:blip>
          <a:srcRect/>
          <a:stretch/>
        </p:blipFill>
        <p:spPr>
          <a:xfrm>
            <a:off x="7553195" y="1"/>
            <a:ext cx="3602395" cy="6292393"/>
          </a:xfrm>
          <a:prstGeom prst="rect">
            <a:avLst/>
          </a:prstGeom>
          <a:noFill/>
          <a:ln>
            <a:noFill/>
          </a:ln>
        </p:spPr>
      </p:pic>
      <p:sp>
        <p:nvSpPr>
          <p:cNvPr id="21016" name="Google Shape;21016;p47"/>
          <p:cNvSpPr txBox="1">
            <a:spLocks noGrp="1"/>
          </p:cNvSpPr>
          <p:nvPr>
            <p:ph type="body" idx="1"/>
          </p:nvPr>
        </p:nvSpPr>
        <p:spPr>
          <a:xfrm>
            <a:off x="715269" y="1979518"/>
            <a:ext cx="6161019" cy="4153804"/>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chemeClr val="dk1"/>
              </a:buClr>
              <a:buSzPts val="2400"/>
              <a:buNone/>
            </a:pPr>
            <a:r>
              <a:rPr lang="en-US" sz="2400" b="1" i="0" u="none" strike="noStrike" cap="none">
                <a:solidFill>
                  <a:schemeClr val="dk1"/>
                </a:solidFill>
                <a:latin typeface="Calibri"/>
                <a:ea typeface="Calibri"/>
                <a:cs typeface="Calibri"/>
                <a:sym typeface="Calibri"/>
              </a:rPr>
              <a:t>Better Together:</a:t>
            </a:r>
            <a:endParaRPr/>
          </a:p>
          <a:p>
            <a:pPr marL="0" lvl="0" indent="0" algn="l" rtl="0">
              <a:lnSpc>
                <a:spcPct val="90000"/>
              </a:lnSpc>
              <a:spcBef>
                <a:spcPts val="750"/>
              </a:spcBef>
              <a:spcAft>
                <a:spcPts val="0"/>
              </a:spcAft>
              <a:buClr>
                <a:schemeClr val="dk1"/>
              </a:buClr>
              <a:buSzPts val="2400"/>
              <a:buNone/>
            </a:pPr>
            <a:r>
              <a:rPr lang="en-US" sz="2400" b="0" i="0" u="none" strike="noStrike" cap="none">
                <a:solidFill>
                  <a:schemeClr val="dk1"/>
                </a:solidFill>
                <a:latin typeface="Calibri"/>
                <a:ea typeface="Calibri"/>
                <a:cs typeface="Calibri"/>
                <a:sym typeface="Calibri"/>
              </a:rPr>
              <a:t>APRIL 2024 --- SYSTEM ESSI Team developed</a:t>
            </a:r>
            <a:endParaRPr/>
          </a:p>
          <a:p>
            <a:pPr marL="0" lvl="0" indent="0" algn="l" rtl="0">
              <a:lnSpc>
                <a:spcPct val="90000"/>
              </a:lnSpc>
              <a:spcBef>
                <a:spcPts val="750"/>
              </a:spcBef>
              <a:spcAft>
                <a:spcPts val="0"/>
              </a:spcAft>
              <a:buClr>
                <a:schemeClr val="dk1"/>
              </a:buClr>
              <a:buSzPts val="2400"/>
              <a:buNone/>
            </a:pPr>
            <a:r>
              <a:rPr lang="en-US" sz="2400" b="0" i="0" u="none" strike="noStrike" cap="none">
                <a:solidFill>
                  <a:schemeClr val="dk1"/>
                </a:solidFill>
                <a:latin typeface="Calibri"/>
                <a:ea typeface="Calibri"/>
                <a:cs typeface="Calibri"/>
                <a:sym typeface="Calibri"/>
              </a:rPr>
              <a:t>Projects:</a:t>
            </a:r>
            <a:endParaRPr/>
          </a:p>
          <a:p>
            <a:pPr marL="380990" marR="0" lvl="0" indent="-380990" algn="l" rtl="0">
              <a:lnSpc>
                <a:spcPct val="90000"/>
              </a:lnSpc>
              <a:spcBef>
                <a:spcPts val="750"/>
              </a:spcBef>
              <a:spcAft>
                <a:spcPts val="0"/>
              </a:spcAft>
              <a:buClr>
                <a:schemeClr val="dk1"/>
              </a:buClr>
              <a:buSzPts val="2400"/>
              <a:buFont typeface="Arial"/>
              <a:buChar char="•"/>
            </a:pPr>
            <a:r>
              <a:rPr lang="en-US" sz="2400" b="0" i="0" u="none" strike="noStrike" cap="none">
                <a:solidFill>
                  <a:schemeClr val="dk1"/>
                </a:solidFill>
                <a:latin typeface="Calibri"/>
                <a:ea typeface="Calibri"/>
                <a:cs typeface="Calibri"/>
                <a:sym typeface="Calibri"/>
              </a:rPr>
              <a:t>System Safe Sleep Policy (live Dec. 2024)</a:t>
            </a:r>
            <a:endParaRPr/>
          </a:p>
          <a:p>
            <a:pPr marL="380990" marR="0" lvl="0" indent="-380990" algn="l" rtl="0">
              <a:lnSpc>
                <a:spcPct val="90000"/>
              </a:lnSpc>
              <a:spcBef>
                <a:spcPts val="750"/>
              </a:spcBef>
              <a:spcAft>
                <a:spcPts val="0"/>
              </a:spcAft>
              <a:buClr>
                <a:schemeClr val="dk1"/>
              </a:buClr>
              <a:buSzPts val="2400"/>
              <a:buFont typeface="Arial"/>
              <a:buChar char="•"/>
            </a:pPr>
            <a:r>
              <a:rPr lang="en-US" sz="2400" b="0" i="0" u="none" strike="noStrike" cap="none">
                <a:solidFill>
                  <a:schemeClr val="dk1"/>
                </a:solidFill>
                <a:latin typeface="Calibri"/>
                <a:ea typeface="Calibri"/>
                <a:cs typeface="Calibri"/>
                <a:sym typeface="Calibri"/>
              </a:rPr>
              <a:t>Newborn SDOH maternal interface in Epic </a:t>
            </a:r>
            <a:endParaRPr/>
          </a:p>
          <a:p>
            <a:pPr marL="380990" marR="0" lvl="0" indent="-380990" algn="l" rtl="0">
              <a:lnSpc>
                <a:spcPct val="90000"/>
              </a:lnSpc>
              <a:spcBef>
                <a:spcPts val="750"/>
              </a:spcBef>
              <a:spcAft>
                <a:spcPts val="0"/>
              </a:spcAft>
              <a:buClr>
                <a:schemeClr val="dk1"/>
              </a:buClr>
              <a:buSzPts val="2400"/>
              <a:buFont typeface="Arial"/>
              <a:buChar char="•"/>
            </a:pPr>
            <a:r>
              <a:rPr lang="en-US" sz="2400" b="0" i="0" u="none" strike="noStrike" cap="none">
                <a:solidFill>
                  <a:schemeClr val="dk1"/>
                </a:solidFill>
                <a:latin typeface="Calibri"/>
                <a:ea typeface="Calibri"/>
                <a:cs typeface="Calibri"/>
                <a:sym typeface="Calibri"/>
              </a:rPr>
              <a:t>“Hats Off” </a:t>
            </a:r>
            <a:endParaRPr/>
          </a:p>
          <a:p>
            <a:pPr marL="380990" marR="0" lvl="0" indent="-380990" algn="l" rtl="0">
              <a:lnSpc>
                <a:spcPct val="90000"/>
              </a:lnSpc>
              <a:spcBef>
                <a:spcPts val="750"/>
              </a:spcBef>
              <a:spcAft>
                <a:spcPts val="0"/>
              </a:spcAft>
              <a:buClr>
                <a:schemeClr val="dk1"/>
              </a:buClr>
              <a:buSzPts val="2400"/>
              <a:buFont typeface="Arial"/>
              <a:buChar char="•"/>
            </a:pPr>
            <a:r>
              <a:rPr lang="en-US" sz="2400" b="0" i="0" u="none" strike="noStrike" cap="none">
                <a:solidFill>
                  <a:schemeClr val="dk1"/>
                </a:solidFill>
                <a:latin typeface="Calibri"/>
                <a:ea typeface="Calibri"/>
                <a:cs typeface="Calibri"/>
                <a:sym typeface="Calibri"/>
              </a:rPr>
              <a:t>Information dissemination to system stakeholders</a:t>
            </a:r>
            <a:endParaRPr/>
          </a:p>
          <a:p>
            <a:pPr marL="380990" marR="0" lvl="0" indent="-380990" algn="l" rtl="0">
              <a:lnSpc>
                <a:spcPct val="90000"/>
              </a:lnSpc>
              <a:spcBef>
                <a:spcPts val="750"/>
              </a:spcBef>
              <a:spcAft>
                <a:spcPts val="0"/>
              </a:spcAft>
              <a:buClr>
                <a:schemeClr val="dk1"/>
              </a:buClr>
              <a:buSzPts val="2400"/>
              <a:buFont typeface="Arial"/>
              <a:buChar char="•"/>
            </a:pPr>
            <a:r>
              <a:rPr lang="en-US" sz="2400" b="0" i="0" u="none" strike="noStrike" cap="none">
                <a:solidFill>
                  <a:schemeClr val="dk1"/>
                </a:solidFill>
                <a:latin typeface="Calibri"/>
                <a:ea typeface="Calibri"/>
                <a:cs typeface="Calibri"/>
                <a:sym typeface="Calibri"/>
              </a:rPr>
              <a:t>System Education coordination</a:t>
            </a:r>
            <a:endParaRPr/>
          </a:p>
          <a:p>
            <a:pPr marL="380990" marR="0" lvl="0" indent="-380990" algn="l" rtl="0">
              <a:lnSpc>
                <a:spcPct val="90000"/>
              </a:lnSpc>
              <a:spcBef>
                <a:spcPts val="750"/>
              </a:spcBef>
              <a:spcAft>
                <a:spcPts val="0"/>
              </a:spcAft>
              <a:buClr>
                <a:schemeClr val="dk1"/>
              </a:buClr>
              <a:buSzPts val="2400"/>
              <a:buFont typeface="Arial"/>
              <a:buChar char="•"/>
            </a:pPr>
            <a:r>
              <a:rPr lang="en-US" sz="2400" b="0" i="0" u="none" strike="noStrike" cap="none">
                <a:solidFill>
                  <a:schemeClr val="dk1"/>
                </a:solidFill>
                <a:latin typeface="Calibri"/>
                <a:ea typeface="Calibri"/>
                <a:cs typeface="Calibri"/>
                <a:sym typeface="Calibri"/>
              </a:rPr>
              <a:t>Support for Crib for Kids certification</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1021"/>
        <p:cNvGrpSpPr/>
        <p:nvPr/>
      </p:nvGrpSpPr>
      <p:grpSpPr>
        <a:xfrm>
          <a:off x="0" y="0"/>
          <a:ext cx="0" cy="0"/>
          <a:chOff x="0" y="0"/>
          <a:chExt cx="0" cy="0"/>
        </a:xfrm>
      </p:grpSpPr>
      <p:sp>
        <p:nvSpPr>
          <p:cNvPr id="21022" name="Google Shape;21022;p1227"/>
          <p:cNvSpPr txBox="1">
            <a:spLocks noGrp="1"/>
          </p:cNvSpPr>
          <p:nvPr>
            <p:ph type="title"/>
          </p:nvPr>
        </p:nvSpPr>
        <p:spPr>
          <a:xfrm>
            <a:off x="410308" y="423679"/>
            <a:ext cx="10583136" cy="787908"/>
          </a:xfrm>
          <a:prstGeom prst="rect">
            <a:avLst/>
          </a:prstGeom>
          <a:noFill/>
          <a:ln>
            <a:noFill/>
          </a:ln>
        </p:spPr>
        <p:txBody>
          <a:bodyPr spcFirstLastPara="1" wrap="square" lIns="91425" tIns="45700" rIns="91425" bIns="45700" anchor="b" anchorCtr="0">
            <a:spAutoFit/>
          </a:bodyPr>
          <a:lstStyle/>
          <a:p>
            <a:pPr marL="0" lvl="0" indent="0" algn="l" rtl="0">
              <a:lnSpc>
                <a:spcPct val="90000"/>
              </a:lnSpc>
              <a:spcBef>
                <a:spcPts val="0"/>
              </a:spcBef>
              <a:spcAft>
                <a:spcPts val="0"/>
              </a:spcAft>
              <a:buClr>
                <a:schemeClr val="dk1"/>
              </a:buClr>
              <a:buSzPts val="2400"/>
              <a:buFont typeface="Calibri"/>
              <a:buNone/>
            </a:pPr>
            <a:r>
              <a:rPr lang="en-US" sz="2400" b="1" i="0" u="none" strike="noStrike" cap="none">
                <a:solidFill>
                  <a:schemeClr val="dk1"/>
                </a:solidFill>
                <a:latin typeface="Calibri"/>
                <a:ea typeface="Calibri"/>
                <a:cs typeface="Calibri"/>
                <a:sym typeface="Calibri"/>
              </a:rPr>
              <a:t>Education: </a:t>
            </a:r>
            <a:endParaRPr/>
          </a:p>
        </p:txBody>
      </p:sp>
      <p:sp>
        <p:nvSpPr>
          <p:cNvPr id="21023" name="Google Shape;21023;p1227"/>
          <p:cNvSpPr txBox="1">
            <a:spLocks noGrp="1"/>
          </p:cNvSpPr>
          <p:nvPr>
            <p:ph type="body" idx="1"/>
          </p:nvPr>
        </p:nvSpPr>
        <p:spPr>
          <a:xfrm>
            <a:off x="416170" y="1099971"/>
            <a:ext cx="11359660" cy="4117159"/>
          </a:xfrm>
          <a:prstGeom prst="rect">
            <a:avLst/>
          </a:prstGeom>
          <a:noFill/>
          <a:ln>
            <a:noFill/>
          </a:ln>
        </p:spPr>
        <p:txBody>
          <a:bodyPr spcFirstLastPara="1" wrap="square" lIns="91425" tIns="45700" rIns="91425" bIns="45700" anchor="t" anchorCtr="0">
            <a:noAutofit/>
          </a:bodyPr>
          <a:lstStyle/>
          <a:p>
            <a:pPr marL="0" marR="0" lvl="0" indent="0" algn="l" rtl="0">
              <a:lnSpc>
                <a:spcPct val="90000"/>
              </a:lnSpc>
              <a:spcBef>
                <a:spcPts val="0"/>
              </a:spcBef>
              <a:spcAft>
                <a:spcPts val="0"/>
              </a:spcAft>
              <a:buClr>
                <a:srgbClr val="003399"/>
              </a:buClr>
              <a:buSzPts val="2400"/>
              <a:buFont typeface="Arial"/>
              <a:buNone/>
            </a:pPr>
            <a:r>
              <a:rPr lang="en-US" sz="2400" b="0" i="1" u="none" strike="noStrike" cap="none">
                <a:solidFill>
                  <a:srgbClr val="003399"/>
                </a:solidFill>
                <a:latin typeface="Calibri"/>
                <a:ea typeface="Calibri"/>
                <a:cs typeface="Calibri"/>
                <a:sym typeface="Calibri"/>
              </a:rPr>
              <a:t>Hospital has standardized provider and hospital staff education about the importance of a safe sleep environment and engaging in meaningful, culturally appropriate, respectful, nonjudgmental conversations with parents or caregivers about safe sleep.  </a:t>
            </a:r>
            <a:endParaRPr/>
          </a:p>
          <a:p>
            <a:pPr marL="0" marR="0" lvl="0" indent="0" algn="l" rtl="0">
              <a:lnSpc>
                <a:spcPct val="90000"/>
              </a:lnSpc>
              <a:spcBef>
                <a:spcPts val="1000"/>
              </a:spcBef>
              <a:spcAft>
                <a:spcPts val="0"/>
              </a:spcAft>
              <a:buClr>
                <a:schemeClr val="dk1"/>
              </a:buClr>
              <a:buSzPts val="2400"/>
              <a:buFont typeface="Arial"/>
              <a:buNone/>
            </a:pPr>
            <a:endParaRPr sz="2400" b="0" i="0" u="none" strike="noStrike" cap="none">
              <a:solidFill>
                <a:srgbClr val="003399"/>
              </a:solidFill>
              <a:latin typeface="Century Gothic"/>
              <a:ea typeface="Century Gothic"/>
              <a:cs typeface="Century Gothic"/>
              <a:sym typeface="Century Gothic"/>
            </a:endParaRPr>
          </a:p>
          <a:p>
            <a:pPr marL="0" lvl="0" indent="0" algn="l" rtl="0">
              <a:lnSpc>
                <a:spcPct val="90000"/>
              </a:lnSpc>
              <a:spcBef>
                <a:spcPts val="1000"/>
              </a:spcBef>
              <a:spcAft>
                <a:spcPts val="0"/>
              </a:spcAft>
              <a:buClr>
                <a:schemeClr val="dk1"/>
              </a:buClr>
              <a:buSzPts val="2400"/>
              <a:buNone/>
            </a:pPr>
            <a:endParaRPr sz="2400" b="0" i="0" u="none" strike="noStrike" cap="none">
              <a:solidFill>
                <a:schemeClr val="dk1"/>
              </a:solidFill>
              <a:latin typeface="Calibri"/>
              <a:ea typeface="Calibri"/>
              <a:cs typeface="Calibri"/>
              <a:sym typeface="Calibri"/>
            </a:endParaRPr>
          </a:p>
        </p:txBody>
      </p:sp>
      <p:pic>
        <p:nvPicPr>
          <p:cNvPr id="21024" name="Google Shape;21024;p1227"/>
          <p:cNvPicPr preferRelativeResize="0"/>
          <p:nvPr/>
        </p:nvPicPr>
        <p:blipFill rotWithShape="1">
          <a:blip r:embed="rId3">
            <a:alphaModFix/>
          </a:blip>
          <a:srcRect/>
          <a:stretch/>
        </p:blipFill>
        <p:spPr>
          <a:xfrm>
            <a:off x="7070806" y="3539398"/>
            <a:ext cx="4557479" cy="1337615"/>
          </a:xfrm>
          <a:prstGeom prst="rect">
            <a:avLst/>
          </a:prstGeom>
          <a:noFill/>
          <a:ln>
            <a:noFill/>
          </a:ln>
        </p:spPr>
      </p:pic>
      <p:sp>
        <p:nvSpPr>
          <p:cNvPr id="21025" name="Google Shape;21025;p1227"/>
          <p:cNvSpPr/>
          <p:nvPr/>
        </p:nvSpPr>
        <p:spPr>
          <a:xfrm rot="-1035130">
            <a:off x="6137611" y="2635595"/>
            <a:ext cx="2259764" cy="1231107"/>
          </a:xfrm>
          <a:prstGeom prst="rect">
            <a:avLst/>
          </a:prstGeom>
          <a:noFill/>
          <a:ln>
            <a:noFill/>
          </a:ln>
        </p:spPr>
        <p:txBody>
          <a:bodyPr spcFirstLastPara="1" wrap="square" lIns="121900" tIns="60950" rIns="121900" bIns="60950" anchor="t" anchorCtr="0">
            <a:spAutoFit/>
          </a:bodyPr>
          <a:lstStyle/>
          <a:p>
            <a:pPr marL="0" marR="0" lvl="0" indent="0" algn="ctr" rtl="0">
              <a:lnSpc>
                <a:spcPct val="100000"/>
              </a:lnSpc>
              <a:spcBef>
                <a:spcPts val="0"/>
              </a:spcBef>
              <a:spcAft>
                <a:spcPts val="0"/>
              </a:spcAft>
              <a:buNone/>
            </a:pPr>
            <a:r>
              <a:rPr lang="en-US" sz="7200" b="1" i="0" u="none" strike="noStrike" cap="none">
                <a:solidFill>
                  <a:schemeClr val="accent4"/>
                </a:solidFill>
                <a:latin typeface="Calibri"/>
                <a:ea typeface="Calibri"/>
                <a:cs typeface="Calibri"/>
                <a:sym typeface="Calibri"/>
              </a:rPr>
              <a:t>CBT’s</a:t>
            </a:r>
            <a:endParaRPr/>
          </a:p>
        </p:txBody>
      </p:sp>
      <p:pic>
        <p:nvPicPr>
          <p:cNvPr id="21026" name="Google Shape;21026;p1227"/>
          <p:cNvPicPr preferRelativeResize="0"/>
          <p:nvPr/>
        </p:nvPicPr>
        <p:blipFill rotWithShape="1">
          <a:blip r:embed="rId4">
            <a:alphaModFix/>
          </a:blip>
          <a:srcRect/>
          <a:stretch/>
        </p:blipFill>
        <p:spPr>
          <a:xfrm>
            <a:off x="324438" y="5781390"/>
            <a:ext cx="7026621" cy="833551"/>
          </a:xfrm>
          <a:prstGeom prst="rect">
            <a:avLst/>
          </a:prstGeom>
          <a:noFill/>
          <a:ln>
            <a:noFill/>
          </a:ln>
        </p:spPr>
      </p:pic>
      <p:pic>
        <p:nvPicPr>
          <p:cNvPr id="21027" name="Google Shape;21027;p1227"/>
          <p:cNvPicPr preferRelativeResize="0"/>
          <p:nvPr/>
        </p:nvPicPr>
        <p:blipFill rotWithShape="1">
          <a:blip r:embed="rId5">
            <a:alphaModFix/>
          </a:blip>
          <a:srcRect/>
          <a:stretch/>
        </p:blipFill>
        <p:spPr>
          <a:xfrm>
            <a:off x="751104" y="4142931"/>
            <a:ext cx="2911801" cy="1347349"/>
          </a:xfrm>
          <a:prstGeom prst="rect">
            <a:avLst/>
          </a:prstGeom>
          <a:noFill/>
          <a:ln>
            <a:noFill/>
          </a:ln>
        </p:spPr>
      </p:pic>
      <p:pic>
        <p:nvPicPr>
          <p:cNvPr id="21028" name="Google Shape;21028;p1227"/>
          <p:cNvPicPr preferRelativeResize="0"/>
          <p:nvPr/>
        </p:nvPicPr>
        <p:blipFill rotWithShape="1">
          <a:blip r:embed="rId6">
            <a:alphaModFix/>
          </a:blip>
          <a:srcRect/>
          <a:stretch/>
        </p:blipFill>
        <p:spPr>
          <a:xfrm rot="-774996">
            <a:off x="194062" y="3026623"/>
            <a:ext cx="4179457" cy="468388"/>
          </a:xfrm>
          <a:prstGeom prst="rect">
            <a:avLst/>
          </a:prstGeom>
          <a:noFill/>
          <a:ln>
            <a:noFill/>
          </a:ln>
        </p:spPr>
      </p:pic>
      <p:sp>
        <p:nvSpPr>
          <p:cNvPr id="21029" name="Google Shape;21029;p1227"/>
          <p:cNvSpPr/>
          <p:nvPr/>
        </p:nvSpPr>
        <p:spPr>
          <a:xfrm rot="584770">
            <a:off x="2333617" y="3577645"/>
            <a:ext cx="4165841" cy="943848"/>
          </a:xfrm>
          <a:prstGeom prst="rect">
            <a:avLst/>
          </a:prstGeom>
          <a:noFill/>
          <a:ln>
            <a:noFill/>
          </a:ln>
        </p:spPr>
        <p:txBody>
          <a:bodyPr spcFirstLastPara="1" wrap="square" lIns="121900" tIns="60950" rIns="121900" bIns="60950" anchor="t" anchorCtr="0">
            <a:spAutoFit/>
          </a:bodyPr>
          <a:lstStyle/>
          <a:p>
            <a:pPr marL="0" marR="0" lvl="0" indent="0" algn="ctr" rtl="0">
              <a:lnSpc>
                <a:spcPct val="100000"/>
              </a:lnSpc>
              <a:spcBef>
                <a:spcPts val="0"/>
              </a:spcBef>
              <a:spcAft>
                <a:spcPts val="0"/>
              </a:spcAft>
              <a:buNone/>
            </a:pPr>
            <a:r>
              <a:rPr lang="en-US" sz="5333" b="0" i="0" u="none" strike="noStrike" cap="none">
                <a:solidFill>
                  <a:schemeClr val="accent1"/>
                </a:solidFill>
                <a:latin typeface="Calibri"/>
                <a:ea typeface="Calibri"/>
                <a:cs typeface="Calibri"/>
                <a:sym typeface="Calibri"/>
              </a:rPr>
              <a:t>Grand Rounds</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1034"/>
        <p:cNvGrpSpPr/>
        <p:nvPr/>
      </p:nvGrpSpPr>
      <p:grpSpPr>
        <a:xfrm>
          <a:off x="0" y="0"/>
          <a:ext cx="0" cy="0"/>
          <a:chOff x="0" y="0"/>
          <a:chExt cx="0" cy="0"/>
        </a:xfrm>
      </p:grpSpPr>
      <p:sp>
        <p:nvSpPr>
          <p:cNvPr id="21035" name="Google Shape;21035;p1228"/>
          <p:cNvSpPr txBox="1">
            <a:spLocks noGrp="1"/>
          </p:cNvSpPr>
          <p:nvPr>
            <p:ph type="title"/>
          </p:nvPr>
        </p:nvSpPr>
        <p:spPr>
          <a:xfrm>
            <a:off x="339970" y="455990"/>
            <a:ext cx="10665199" cy="787908"/>
          </a:xfrm>
          <a:prstGeom prst="rect">
            <a:avLst/>
          </a:prstGeom>
          <a:noFill/>
          <a:ln>
            <a:noFill/>
          </a:ln>
        </p:spPr>
        <p:txBody>
          <a:bodyPr spcFirstLastPara="1" wrap="square" lIns="91425" tIns="45700" rIns="91425" bIns="45700" anchor="b" anchorCtr="0">
            <a:spAutoFit/>
          </a:bodyPr>
          <a:lstStyle/>
          <a:p>
            <a:pPr marL="0" lvl="0" indent="0" algn="l" rtl="0">
              <a:lnSpc>
                <a:spcPct val="90000"/>
              </a:lnSpc>
              <a:spcBef>
                <a:spcPts val="0"/>
              </a:spcBef>
              <a:spcAft>
                <a:spcPts val="0"/>
              </a:spcAft>
              <a:buClr>
                <a:schemeClr val="dk1"/>
              </a:buClr>
              <a:buSzPts val="2400"/>
              <a:buFont typeface="Calibri"/>
              <a:buNone/>
            </a:pPr>
            <a:r>
              <a:rPr lang="en-US" sz="2400" b="1" i="0" u="none" strike="noStrike" cap="none">
                <a:solidFill>
                  <a:schemeClr val="dk1"/>
                </a:solidFill>
                <a:latin typeface="Calibri"/>
                <a:ea typeface="Calibri"/>
                <a:cs typeface="Calibri"/>
                <a:sym typeface="Calibri"/>
              </a:rPr>
              <a:t>Education: </a:t>
            </a:r>
            <a:endParaRPr/>
          </a:p>
        </p:txBody>
      </p:sp>
      <p:sp>
        <p:nvSpPr>
          <p:cNvPr id="21036" name="Google Shape;21036;p1228"/>
          <p:cNvSpPr txBox="1">
            <a:spLocks noGrp="1"/>
          </p:cNvSpPr>
          <p:nvPr>
            <p:ph type="body" idx="1"/>
          </p:nvPr>
        </p:nvSpPr>
        <p:spPr>
          <a:xfrm>
            <a:off x="386862" y="1243898"/>
            <a:ext cx="11418277" cy="5158113"/>
          </a:xfrm>
          <a:prstGeom prst="rect">
            <a:avLst/>
          </a:prstGeom>
          <a:noFill/>
          <a:ln>
            <a:noFill/>
          </a:ln>
        </p:spPr>
        <p:txBody>
          <a:bodyPr spcFirstLastPara="1" wrap="square" lIns="91425" tIns="45700" rIns="91425" bIns="45700" anchor="t" anchorCtr="0">
            <a:noAutofit/>
          </a:bodyPr>
          <a:lstStyle/>
          <a:p>
            <a:pPr marL="0" marR="0" lvl="0" indent="0" algn="l" rtl="0">
              <a:lnSpc>
                <a:spcPct val="90000"/>
              </a:lnSpc>
              <a:spcBef>
                <a:spcPts val="0"/>
              </a:spcBef>
              <a:spcAft>
                <a:spcPts val="0"/>
              </a:spcAft>
              <a:buClr>
                <a:srgbClr val="003399"/>
              </a:buClr>
              <a:buSzPts val="2400"/>
              <a:buFont typeface="Arial"/>
              <a:buNone/>
            </a:pPr>
            <a:r>
              <a:rPr lang="en-US" sz="2400" b="0" i="1" u="none" strike="noStrike" cap="none">
                <a:solidFill>
                  <a:srgbClr val="003399"/>
                </a:solidFill>
                <a:latin typeface="Calibri"/>
                <a:ea typeface="Calibri"/>
                <a:cs typeface="Calibri"/>
                <a:sym typeface="Calibri"/>
              </a:rPr>
              <a:t>Hospital has a standardized process to provide parents or caregivers culturally responsive safe sleep education including awareness of potential challenges, modeling, and teach back opportunities during hospitalization.</a:t>
            </a:r>
            <a:endParaRPr/>
          </a:p>
          <a:p>
            <a:pPr marL="380990" marR="0" lvl="0" indent="-380990" algn="l" rtl="0">
              <a:lnSpc>
                <a:spcPct val="90000"/>
              </a:lnSpc>
              <a:spcBef>
                <a:spcPts val="1000"/>
              </a:spcBef>
              <a:spcAft>
                <a:spcPts val="0"/>
              </a:spcAft>
              <a:buClr>
                <a:srgbClr val="527226"/>
              </a:buClr>
              <a:buSzPts val="3200"/>
              <a:buFont typeface="Noto Sans Symbols"/>
              <a:buChar char="✔"/>
            </a:pPr>
            <a:r>
              <a:rPr lang="en-US" sz="3200" b="0" i="0" u="none" strike="noStrike" cap="none">
                <a:solidFill>
                  <a:srgbClr val="527226"/>
                </a:solidFill>
                <a:latin typeface="Century Gothic"/>
                <a:ea typeface="Century Gothic"/>
                <a:cs typeface="Century Gothic"/>
                <a:sym typeface="Century Gothic"/>
              </a:rPr>
              <a:t>Bedside Audits </a:t>
            </a:r>
            <a:endParaRPr/>
          </a:p>
          <a:p>
            <a:pPr marL="380990" marR="0" lvl="0" indent="-380990" algn="l" rtl="0">
              <a:lnSpc>
                <a:spcPct val="90000"/>
              </a:lnSpc>
              <a:spcBef>
                <a:spcPts val="1000"/>
              </a:spcBef>
              <a:spcAft>
                <a:spcPts val="0"/>
              </a:spcAft>
              <a:buClr>
                <a:srgbClr val="527226"/>
              </a:buClr>
              <a:buSzPts val="3200"/>
              <a:buFont typeface="Noto Sans Symbols"/>
              <a:buChar char="✔"/>
            </a:pPr>
            <a:r>
              <a:rPr lang="en-US" sz="3200" b="0" i="0" u="none" strike="noStrike" cap="none">
                <a:solidFill>
                  <a:srgbClr val="527226"/>
                </a:solidFill>
                <a:latin typeface="Century Gothic"/>
                <a:ea typeface="Century Gothic"/>
                <a:cs typeface="Century Gothic"/>
                <a:sym typeface="Century Gothic"/>
              </a:rPr>
              <a:t>Crib Cards</a:t>
            </a:r>
            <a:endParaRPr/>
          </a:p>
          <a:p>
            <a:pPr marL="380990" marR="0" lvl="0" indent="-380990" algn="l" rtl="0">
              <a:lnSpc>
                <a:spcPct val="90000"/>
              </a:lnSpc>
              <a:spcBef>
                <a:spcPts val="1000"/>
              </a:spcBef>
              <a:spcAft>
                <a:spcPts val="0"/>
              </a:spcAft>
              <a:buClr>
                <a:srgbClr val="527226"/>
              </a:buClr>
              <a:buSzPts val="3200"/>
              <a:buFont typeface="Noto Sans Symbols"/>
              <a:buChar char="✔"/>
            </a:pPr>
            <a:r>
              <a:rPr lang="en-US" sz="3200" b="0" i="0" u="none" strike="noStrike" cap="none">
                <a:solidFill>
                  <a:srgbClr val="527226"/>
                </a:solidFill>
                <a:latin typeface="Century Gothic"/>
                <a:ea typeface="Century Gothic"/>
                <a:cs typeface="Century Gothic"/>
                <a:sym typeface="Century Gothic"/>
              </a:rPr>
              <a:t>Infant Safety Form</a:t>
            </a:r>
            <a:endParaRPr/>
          </a:p>
          <a:p>
            <a:pPr marL="380990" marR="0" lvl="0" indent="-380990" algn="l" rtl="0">
              <a:lnSpc>
                <a:spcPct val="90000"/>
              </a:lnSpc>
              <a:spcBef>
                <a:spcPts val="1000"/>
              </a:spcBef>
              <a:spcAft>
                <a:spcPts val="0"/>
              </a:spcAft>
              <a:buClr>
                <a:srgbClr val="527226"/>
              </a:buClr>
              <a:buSzPts val="3200"/>
              <a:buFont typeface="Noto Sans Symbols"/>
              <a:buChar char="✔"/>
            </a:pPr>
            <a:r>
              <a:rPr lang="en-US" sz="3200" b="0" i="0" u="none" strike="noStrike" cap="none">
                <a:solidFill>
                  <a:srgbClr val="527226"/>
                </a:solidFill>
                <a:latin typeface="Century Gothic"/>
                <a:ea typeface="Century Gothic"/>
                <a:cs typeface="Century Gothic"/>
                <a:sym typeface="Century Gothic"/>
              </a:rPr>
              <a:t>Discharge Teaching </a:t>
            </a:r>
            <a:endParaRPr/>
          </a:p>
          <a:p>
            <a:pPr marL="380990" marR="0" lvl="0" indent="-380990" algn="l" rtl="0">
              <a:lnSpc>
                <a:spcPct val="90000"/>
              </a:lnSpc>
              <a:spcBef>
                <a:spcPts val="1000"/>
              </a:spcBef>
              <a:spcAft>
                <a:spcPts val="0"/>
              </a:spcAft>
              <a:buClr>
                <a:srgbClr val="527226"/>
              </a:buClr>
              <a:buSzPts val="3200"/>
              <a:buFont typeface="Noto Sans Symbols"/>
              <a:buChar char="✔"/>
            </a:pPr>
            <a:r>
              <a:rPr lang="en-US" sz="3200" b="0" i="0" u="none" strike="noStrike" cap="none">
                <a:solidFill>
                  <a:srgbClr val="527226"/>
                </a:solidFill>
                <a:latin typeface="Century Gothic"/>
                <a:ea typeface="Century Gothic"/>
                <a:cs typeface="Century Gothic"/>
                <a:sym typeface="Century Gothic"/>
              </a:rPr>
              <a:t>Pediatrician Handoff</a:t>
            </a:r>
            <a:endParaRPr/>
          </a:p>
          <a:p>
            <a:pPr marL="0" lvl="0" indent="0" algn="l" rtl="0">
              <a:lnSpc>
                <a:spcPct val="90000"/>
              </a:lnSpc>
              <a:spcBef>
                <a:spcPts val="1000"/>
              </a:spcBef>
              <a:spcAft>
                <a:spcPts val="0"/>
              </a:spcAft>
              <a:buClr>
                <a:schemeClr val="dk1"/>
              </a:buClr>
              <a:buSzPts val="2400"/>
              <a:buNone/>
            </a:pPr>
            <a:endParaRPr sz="2400" b="0" i="0" u="none" strike="noStrike" cap="none">
              <a:solidFill>
                <a:schemeClr val="dk1"/>
              </a:solidFill>
              <a:latin typeface="Calibri"/>
              <a:ea typeface="Calibri"/>
              <a:cs typeface="Calibri"/>
              <a:sym typeface="Calibri"/>
            </a:endParaRPr>
          </a:p>
        </p:txBody>
      </p:sp>
      <p:pic>
        <p:nvPicPr>
          <p:cNvPr id="21037" name="Google Shape;21037;p1228" descr="A green stamp with a check mark&#10;&#10;Description automatically generated"/>
          <p:cNvPicPr preferRelativeResize="0"/>
          <p:nvPr/>
        </p:nvPicPr>
        <p:blipFill rotWithShape="1">
          <a:blip r:embed="rId3">
            <a:alphaModFix/>
          </a:blip>
          <a:srcRect/>
          <a:stretch/>
        </p:blipFill>
        <p:spPr>
          <a:xfrm>
            <a:off x="8345842" y="2288476"/>
            <a:ext cx="2881025" cy="3043083"/>
          </a:xfrm>
          <a:prstGeom prst="rect">
            <a:avLst/>
          </a:prstGeom>
          <a:noFill/>
          <a:ln>
            <a:noFill/>
          </a:ln>
        </p:spPr>
      </p:pic>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1042"/>
        <p:cNvGrpSpPr/>
        <p:nvPr/>
      </p:nvGrpSpPr>
      <p:grpSpPr>
        <a:xfrm>
          <a:off x="0" y="0"/>
          <a:ext cx="0" cy="0"/>
          <a:chOff x="0" y="0"/>
          <a:chExt cx="0" cy="0"/>
        </a:xfrm>
      </p:grpSpPr>
      <p:graphicFrame>
        <p:nvGraphicFramePr>
          <p:cNvPr id="21043" name="Google Shape;21043;p43"/>
          <p:cNvGraphicFramePr/>
          <p:nvPr/>
        </p:nvGraphicFramePr>
        <p:xfrm>
          <a:off x="852361" y="858417"/>
          <a:ext cx="10508367" cy="4967999"/>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1048"/>
        <p:cNvGrpSpPr/>
        <p:nvPr/>
      </p:nvGrpSpPr>
      <p:grpSpPr>
        <a:xfrm>
          <a:off x="0" y="0"/>
          <a:ext cx="0" cy="0"/>
          <a:chOff x="0" y="0"/>
          <a:chExt cx="0" cy="0"/>
        </a:xfrm>
      </p:grpSpPr>
      <p:sp>
        <p:nvSpPr>
          <p:cNvPr id="21049" name="Google Shape;21049;p1229"/>
          <p:cNvSpPr txBox="1">
            <a:spLocks noGrp="1"/>
          </p:cNvSpPr>
          <p:nvPr>
            <p:ph type="title"/>
          </p:nvPr>
        </p:nvSpPr>
        <p:spPr>
          <a:xfrm>
            <a:off x="858691" y="899456"/>
            <a:ext cx="4479151" cy="1231107"/>
          </a:xfrm>
          <a:prstGeom prst="rect">
            <a:avLst/>
          </a:prstGeom>
          <a:noFill/>
          <a:ln>
            <a:noFill/>
          </a:ln>
        </p:spPr>
        <p:txBody>
          <a:bodyPr spcFirstLastPara="1" wrap="square" lIns="91425" tIns="45700" rIns="91425" bIns="45700" anchor="t" anchorCtr="0">
            <a:spAutoFit/>
          </a:bodyPr>
          <a:lstStyle/>
          <a:p>
            <a:pPr marL="0" lvl="0" indent="0" algn="l" rtl="0">
              <a:lnSpc>
                <a:spcPct val="90000"/>
              </a:lnSpc>
              <a:spcBef>
                <a:spcPts val="0"/>
              </a:spcBef>
              <a:spcAft>
                <a:spcPts val="0"/>
              </a:spcAft>
              <a:buClr>
                <a:schemeClr val="dk1"/>
              </a:buClr>
              <a:buSzPts val="2400"/>
              <a:buFont typeface="Calibri"/>
              <a:buNone/>
            </a:pPr>
            <a:r>
              <a:rPr lang="en-US" sz="2400" b="1" i="0" u="none" strike="noStrike" cap="none">
                <a:solidFill>
                  <a:schemeClr val="dk1"/>
                </a:solidFill>
                <a:latin typeface="Calibri"/>
                <a:ea typeface="Calibri"/>
                <a:cs typeface="Calibri"/>
                <a:sym typeface="Calibri"/>
              </a:rPr>
              <a:t>ESSI Opportunity:</a:t>
            </a:r>
            <a:endParaRPr/>
          </a:p>
        </p:txBody>
      </p:sp>
      <p:pic>
        <p:nvPicPr>
          <p:cNvPr id="21050" name="Google Shape;21050;p1229" descr="A bulletin board with pictures on it"/>
          <p:cNvPicPr preferRelativeResize="0"/>
          <p:nvPr/>
        </p:nvPicPr>
        <p:blipFill rotWithShape="1">
          <a:blip r:embed="rId3">
            <a:alphaModFix/>
          </a:blip>
          <a:srcRect/>
          <a:stretch/>
        </p:blipFill>
        <p:spPr>
          <a:xfrm>
            <a:off x="7226625" y="277042"/>
            <a:ext cx="3522240" cy="5573252"/>
          </a:xfrm>
          <a:prstGeom prst="rect">
            <a:avLst/>
          </a:prstGeom>
          <a:noFill/>
          <a:ln>
            <a:noFill/>
          </a:ln>
        </p:spPr>
      </p:pic>
      <p:sp>
        <p:nvSpPr>
          <p:cNvPr id="21051" name="Google Shape;21051;p1229"/>
          <p:cNvSpPr txBox="1">
            <a:spLocks noGrp="1"/>
          </p:cNvSpPr>
          <p:nvPr>
            <p:ph type="body" idx="1"/>
          </p:nvPr>
        </p:nvSpPr>
        <p:spPr>
          <a:xfrm>
            <a:off x="385940" y="2490518"/>
            <a:ext cx="5112901" cy="3391698"/>
          </a:xfrm>
          <a:prstGeom prst="rect">
            <a:avLst/>
          </a:prstGeom>
          <a:noFill/>
          <a:ln>
            <a:noFill/>
          </a:ln>
        </p:spPr>
        <p:txBody>
          <a:bodyPr spcFirstLastPara="1" wrap="square" lIns="91425" tIns="45700" rIns="91425" bIns="45700" anchor="t" anchorCtr="0">
            <a:spAutoFit/>
          </a:bodyPr>
          <a:lstStyle/>
          <a:p>
            <a:pPr marL="380990" marR="0" lvl="0" indent="-380990" algn="l" rtl="0">
              <a:lnSpc>
                <a:spcPct val="90000"/>
              </a:lnSpc>
              <a:spcBef>
                <a:spcPts val="0"/>
              </a:spcBef>
              <a:spcAft>
                <a:spcPts val="0"/>
              </a:spcAft>
              <a:buClr>
                <a:schemeClr val="dk1"/>
              </a:buClr>
              <a:buSzPts val="2400"/>
              <a:buFont typeface="Arial"/>
              <a:buChar char="•"/>
            </a:pPr>
            <a:r>
              <a:rPr lang="en-US" sz="2400" b="0" i="0" u="none" strike="noStrike" cap="none">
                <a:solidFill>
                  <a:schemeClr val="dk1"/>
                </a:solidFill>
                <a:latin typeface="Calibri"/>
                <a:ea typeface="Calibri"/>
                <a:cs typeface="Calibri"/>
                <a:sym typeface="Calibri"/>
              </a:rPr>
              <a:t>New focus on safe sleep- photos, Baby Bistro, etc.</a:t>
            </a:r>
            <a:endParaRPr/>
          </a:p>
          <a:p>
            <a:pPr marL="380990" marR="0" lvl="0" indent="-380990" algn="l" rtl="0">
              <a:lnSpc>
                <a:spcPct val="90000"/>
              </a:lnSpc>
              <a:spcBef>
                <a:spcPts val="750"/>
              </a:spcBef>
              <a:spcAft>
                <a:spcPts val="0"/>
              </a:spcAft>
              <a:buClr>
                <a:schemeClr val="dk1"/>
              </a:buClr>
              <a:buSzPts val="2400"/>
              <a:buFont typeface="Arial"/>
              <a:buChar char="•"/>
            </a:pPr>
            <a:r>
              <a:rPr lang="en-US" sz="2400" b="0" i="0" u="none" strike="noStrike" cap="none">
                <a:solidFill>
                  <a:schemeClr val="dk1"/>
                </a:solidFill>
                <a:latin typeface="Calibri"/>
                <a:ea typeface="Calibri"/>
                <a:cs typeface="Calibri"/>
                <a:sym typeface="Calibri"/>
              </a:rPr>
              <a:t>34% of our “follow up” photos demonstrated safe sleep.</a:t>
            </a:r>
            <a:endParaRPr/>
          </a:p>
          <a:p>
            <a:pPr marL="380990" marR="0" lvl="0" indent="-380990" algn="l" rtl="0">
              <a:lnSpc>
                <a:spcPct val="90000"/>
              </a:lnSpc>
              <a:spcBef>
                <a:spcPts val="750"/>
              </a:spcBef>
              <a:spcAft>
                <a:spcPts val="0"/>
              </a:spcAft>
              <a:buClr>
                <a:schemeClr val="dk1"/>
              </a:buClr>
              <a:buSzPts val="2400"/>
              <a:buFont typeface="Arial"/>
              <a:buChar char="•"/>
            </a:pPr>
            <a:r>
              <a:rPr lang="en-US" sz="2400" b="0" i="0" u="none" strike="noStrike" cap="none">
                <a:solidFill>
                  <a:schemeClr val="dk1"/>
                </a:solidFill>
                <a:latin typeface="Calibri"/>
                <a:ea typeface="Calibri"/>
                <a:cs typeface="Calibri"/>
                <a:sym typeface="Calibri"/>
              </a:rPr>
              <a:t>Additional information / education has been added to pampered pregnancy program and prenatal classes.</a:t>
            </a:r>
            <a:endParaRPr/>
          </a:p>
          <a:p>
            <a:pPr marL="380990" marR="0" lvl="0" indent="-228590" algn="l" rtl="0">
              <a:lnSpc>
                <a:spcPct val="90000"/>
              </a:lnSpc>
              <a:spcBef>
                <a:spcPts val="750"/>
              </a:spcBef>
              <a:spcAft>
                <a:spcPts val="0"/>
              </a:spcAft>
              <a:buClr>
                <a:schemeClr val="dk1"/>
              </a:buClr>
              <a:buSzPts val="2400"/>
              <a:buFont typeface="Arial"/>
              <a:buNone/>
            </a:pPr>
            <a:endParaRPr sz="2400" b="0" i="0" u="none" strike="noStrike" cap="none">
              <a:solidFill>
                <a:schemeClr val="dk1"/>
              </a:solidFill>
              <a:latin typeface="Calibri"/>
              <a:ea typeface="Calibri"/>
              <a:cs typeface="Calibri"/>
              <a:sym typeface="Calibri"/>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0642"/>
        <p:cNvGrpSpPr/>
        <p:nvPr/>
      </p:nvGrpSpPr>
      <p:grpSpPr>
        <a:xfrm>
          <a:off x="0" y="0"/>
          <a:ext cx="0" cy="0"/>
          <a:chOff x="0" y="0"/>
          <a:chExt cx="0" cy="0"/>
        </a:xfrm>
      </p:grpSpPr>
      <p:sp>
        <p:nvSpPr>
          <p:cNvPr id="20643" name="Google Shape;20643;p9"/>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Clr>
                <a:schemeClr val="accent1"/>
              </a:buClr>
              <a:buSzPts val="3600"/>
              <a:buFont typeface="Arial"/>
              <a:buNone/>
            </a:pPr>
            <a:r>
              <a:rPr lang="en-US">
                <a:latin typeface="Arial"/>
                <a:ea typeface="Arial"/>
                <a:cs typeface="Arial"/>
                <a:sym typeface="Arial"/>
              </a:rPr>
              <a:t>ATTENDANCE POLL</a:t>
            </a:r>
            <a:endParaRPr/>
          </a:p>
        </p:txBody>
      </p:sp>
      <p:sp>
        <p:nvSpPr>
          <p:cNvPr id="20644" name="Google Shape;20644;p9"/>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2400"/>
              <a:buNone/>
            </a:pPr>
            <a:r>
              <a:rPr lang="en-US">
                <a:latin typeface="Arial"/>
                <a:ea typeface="Arial"/>
                <a:cs typeface="Arial"/>
                <a:sym typeface="Arial"/>
              </a:rPr>
              <a:t>Please fill out the poll so that we can track hospital team attendance at ESSI webinars.</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1055"/>
        <p:cNvGrpSpPr/>
        <p:nvPr/>
      </p:nvGrpSpPr>
      <p:grpSpPr>
        <a:xfrm>
          <a:off x="0" y="0"/>
          <a:ext cx="0" cy="0"/>
          <a:chOff x="0" y="0"/>
          <a:chExt cx="0" cy="0"/>
        </a:xfrm>
      </p:grpSpPr>
      <p:pic>
        <p:nvPicPr>
          <p:cNvPr id="21056" name="Google Shape;21056;p44" descr="A puppet holding a hat"/>
          <p:cNvPicPr preferRelativeResize="0"/>
          <p:nvPr/>
        </p:nvPicPr>
        <p:blipFill rotWithShape="1">
          <a:blip r:embed="rId3">
            <a:alphaModFix/>
          </a:blip>
          <a:srcRect/>
          <a:stretch/>
        </p:blipFill>
        <p:spPr>
          <a:xfrm>
            <a:off x="974119" y="476012"/>
            <a:ext cx="3213087" cy="4919235"/>
          </a:xfrm>
          <a:prstGeom prst="rect">
            <a:avLst/>
          </a:prstGeom>
          <a:noFill/>
          <a:ln>
            <a:noFill/>
          </a:ln>
        </p:spPr>
      </p:pic>
      <p:pic>
        <p:nvPicPr>
          <p:cNvPr id="21057" name="Google Shape;21057;p44" descr="A pile of white paper with black text"/>
          <p:cNvPicPr preferRelativeResize="0"/>
          <p:nvPr/>
        </p:nvPicPr>
        <p:blipFill rotWithShape="1">
          <a:blip r:embed="rId4">
            <a:alphaModFix/>
          </a:blip>
          <a:srcRect/>
          <a:stretch/>
        </p:blipFill>
        <p:spPr>
          <a:xfrm>
            <a:off x="5643175" y="1558985"/>
            <a:ext cx="5366853" cy="3569001"/>
          </a:xfrm>
          <a:prstGeom prst="rect">
            <a:avLst/>
          </a:prstGeom>
          <a:noFill/>
          <a:ln>
            <a:noFill/>
          </a:ln>
        </p:spPr>
      </p:pic>
      <p:sp>
        <p:nvSpPr>
          <p:cNvPr id="21058" name="Google Shape;21058;p44"/>
          <p:cNvSpPr txBox="1"/>
          <p:nvPr/>
        </p:nvSpPr>
        <p:spPr>
          <a:xfrm>
            <a:off x="8632321" y="5176845"/>
            <a:ext cx="2450592" cy="461665"/>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US" sz="1200" b="0" i="0" u="sng" strike="noStrike" cap="none">
                <a:solidFill>
                  <a:schemeClr val="dk1"/>
                </a:solidFill>
                <a:latin typeface="Calibri"/>
                <a:ea typeface="Calibri"/>
                <a:cs typeface="Calibri"/>
                <a:sym typeface="Calibri"/>
                <a:hlinkClick r:id="rId5">
                  <a:extLst>
                    <a:ext uri="{A12FA001-AC4F-418D-AE19-62706E023703}">
                      <ahyp:hlinkClr xmlns:ahyp="http://schemas.microsoft.com/office/drawing/2018/hyperlinkcolor" val="tx"/>
                    </a:ext>
                  </a:extLst>
                </a:hlinkClick>
              </a:rPr>
              <a:t>This Photo</a:t>
            </a:r>
            <a:r>
              <a:rPr lang="en-US" sz="1200" b="0" i="0" u="none" strike="noStrike" cap="none">
                <a:solidFill>
                  <a:schemeClr val="dk1"/>
                </a:solidFill>
                <a:latin typeface="Calibri"/>
                <a:ea typeface="Calibri"/>
                <a:cs typeface="Calibri"/>
                <a:sym typeface="Calibri"/>
              </a:rPr>
              <a:t> by Unknown Author is licensed under </a:t>
            </a:r>
            <a:r>
              <a:rPr lang="en-US" sz="1200" b="0" i="0" u="sng" strike="noStrike" cap="none">
                <a:solidFill>
                  <a:schemeClr val="dk1"/>
                </a:solidFill>
                <a:latin typeface="Calibri"/>
                <a:ea typeface="Calibri"/>
                <a:cs typeface="Calibri"/>
                <a:sym typeface="Calibri"/>
                <a:hlinkClick r:id="rId6">
                  <a:extLst>
                    <a:ext uri="{A12FA001-AC4F-418D-AE19-62706E023703}">
                      <ahyp:hlinkClr xmlns:ahyp="http://schemas.microsoft.com/office/drawing/2018/hyperlinkcolor" val="tx"/>
                    </a:ext>
                  </a:extLst>
                </a:hlinkClick>
              </a:rPr>
              <a:t>CC BY-SA-NC</a:t>
            </a:r>
            <a:endParaRPr sz="1200" b="0" i="0" u="none" strike="noStrike" cap="none">
              <a:solidFill>
                <a:schemeClr val="dk1"/>
              </a:solidFill>
              <a:latin typeface="Calibri"/>
              <a:ea typeface="Calibri"/>
              <a:cs typeface="Calibri"/>
              <a:sym typeface="Calibri"/>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1062"/>
        <p:cNvGrpSpPr/>
        <p:nvPr/>
      </p:nvGrpSpPr>
      <p:grpSpPr>
        <a:xfrm>
          <a:off x="0" y="0"/>
          <a:ext cx="0" cy="0"/>
          <a:chOff x="0" y="0"/>
          <a:chExt cx="0" cy="0"/>
        </a:xfrm>
      </p:grpSpPr>
      <p:sp>
        <p:nvSpPr>
          <p:cNvPr id="21063" name="Google Shape;21063;p1230"/>
          <p:cNvSpPr txBox="1">
            <a:spLocks noGrp="1"/>
          </p:cNvSpPr>
          <p:nvPr>
            <p:ph type="title"/>
          </p:nvPr>
        </p:nvSpPr>
        <p:spPr>
          <a:xfrm>
            <a:off x="852361" y="168053"/>
            <a:ext cx="10767800" cy="1452705"/>
          </a:xfrm>
          <a:prstGeom prst="rect">
            <a:avLst/>
          </a:prstGeom>
          <a:noFill/>
          <a:ln>
            <a:noFill/>
          </a:ln>
        </p:spPr>
        <p:txBody>
          <a:bodyPr spcFirstLastPara="1" wrap="square" lIns="91425" tIns="45700" rIns="91425" bIns="45700" anchor="b" anchorCtr="0">
            <a:spAutoFit/>
          </a:bodyPr>
          <a:lstStyle/>
          <a:p>
            <a:pPr marL="0" lvl="0" indent="0" algn="l" rtl="0">
              <a:lnSpc>
                <a:spcPct val="90000"/>
              </a:lnSpc>
              <a:spcBef>
                <a:spcPts val="0"/>
              </a:spcBef>
              <a:spcAft>
                <a:spcPts val="0"/>
              </a:spcAft>
              <a:buClr>
                <a:schemeClr val="dk1"/>
              </a:buClr>
              <a:buSzPts val="2400"/>
              <a:buFont typeface="Calibri"/>
              <a:buNone/>
            </a:pPr>
            <a:r>
              <a:rPr lang="en-US" sz="2400" b="1" i="0" u="none" strike="noStrike" cap="none">
                <a:solidFill>
                  <a:schemeClr val="dk1"/>
                </a:solidFill>
                <a:latin typeface="Calibri"/>
                <a:ea typeface="Calibri"/>
                <a:cs typeface="Calibri"/>
                <a:sym typeface="Calibri"/>
              </a:rPr>
              <a:t>Advocate Good Shepherd Hospital</a:t>
            </a:r>
            <a:endParaRPr/>
          </a:p>
        </p:txBody>
      </p:sp>
      <p:sp>
        <p:nvSpPr>
          <p:cNvPr id="21064" name="Google Shape;21064;p1230"/>
          <p:cNvSpPr txBox="1">
            <a:spLocks noGrp="1"/>
          </p:cNvSpPr>
          <p:nvPr>
            <p:ph type="body" idx="2"/>
          </p:nvPr>
        </p:nvSpPr>
        <p:spPr>
          <a:xfrm>
            <a:off x="852360" y="2211823"/>
            <a:ext cx="4889680" cy="3646376"/>
          </a:xfrm>
          <a:prstGeom prst="rect">
            <a:avLst/>
          </a:prstGeom>
          <a:noFill/>
          <a:ln>
            <a:noFill/>
          </a:ln>
        </p:spPr>
        <p:txBody>
          <a:bodyPr spcFirstLastPara="1" wrap="square" lIns="91425" tIns="45700" rIns="91425" bIns="45700" anchor="t" anchorCtr="0">
            <a:noAutofit/>
          </a:bodyPr>
          <a:lstStyle/>
          <a:p>
            <a:pPr marL="380990" marR="0" lvl="0" indent="-380990" algn="l" rtl="0">
              <a:lnSpc>
                <a:spcPct val="90000"/>
              </a:lnSpc>
              <a:spcBef>
                <a:spcPts val="0"/>
              </a:spcBef>
              <a:spcAft>
                <a:spcPts val="0"/>
              </a:spcAft>
              <a:buClr>
                <a:schemeClr val="dk1"/>
              </a:buClr>
              <a:buSzPts val="2400"/>
              <a:buFont typeface="Arial"/>
              <a:buChar char="•"/>
            </a:pPr>
            <a:r>
              <a:rPr lang="en-US" sz="2400" b="0" i="0" u="none" strike="noStrike" cap="none">
                <a:solidFill>
                  <a:schemeClr val="dk1"/>
                </a:solidFill>
                <a:latin typeface="Calibri"/>
                <a:ea typeface="Calibri"/>
                <a:cs typeface="Calibri"/>
                <a:sym typeface="Calibri"/>
              </a:rPr>
              <a:t>176 bed Community Hospital</a:t>
            </a:r>
            <a:endParaRPr/>
          </a:p>
          <a:p>
            <a:pPr marL="380990" marR="0" lvl="0" indent="-380990" algn="l" rtl="0">
              <a:lnSpc>
                <a:spcPct val="90000"/>
              </a:lnSpc>
              <a:spcBef>
                <a:spcPts val="750"/>
              </a:spcBef>
              <a:spcAft>
                <a:spcPts val="0"/>
              </a:spcAft>
              <a:buClr>
                <a:schemeClr val="dk1"/>
              </a:buClr>
              <a:buSzPts val="2400"/>
              <a:buFont typeface="Arial"/>
              <a:buChar char="•"/>
            </a:pPr>
            <a:r>
              <a:rPr lang="en-US" sz="2400" b="0" i="0" u="none" strike="noStrike" cap="none">
                <a:solidFill>
                  <a:schemeClr val="dk1"/>
                </a:solidFill>
                <a:latin typeface="Calibri"/>
                <a:ea typeface="Calibri"/>
                <a:cs typeface="Calibri"/>
                <a:sym typeface="Calibri"/>
              </a:rPr>
              <a:t>Level 2 E</a:t>
            </a:r>
            <a:endParaRPr/>
          </a:p>
          <a:p>
            <a:pPr marL="380990" marR="0" lvl="0" indent="-380990" algn="l" rtl="0">
              <a:lnSpc>
                <a:spcPct val="90000"/>
              </a:lnSpc>
              <a:spcBef>
                <a:spcPts val="750"/>
              </a:spcBef>
              <a:spcAft>
                <a:spcPts val="0"/>
              </a:spcAft>
              <a:buClr>
                <a:schemeClr val="dk1"/>
              </a:buClr>
              <a:buSzPts val="2400"/>
              <a:buFont typeface="Arial"/>
              <a:buChar char="•"/>
            </a:pPr>
            <a:r>
              <a:rPr lang="en-US" sz="2400" b="0" i="0" u="none" strike="noStrike" cap="none">
                <a:solidFill>
                  <a:schemeClr val="dk1"/>
                </a:solidFill>
                <a:latin typeface="Calibri"/>
                <a:ea typeface="Calibri"/>
                <a:cs typeface="Calibri"/>
                <a:sym typeface="Calibri"/>
              </a:rPr>
              <a:t>900- 1000 deliveries per year</a:t>
            </a:r>
            <a:endParaRPr/>
          </a:p>
          <a:p>
            <a:pPr marL="380990" marR="0" lvl="0" indent="-380990" algn="l" rtl="0">
              <a:lnSpc>
                <a:spcPct val="90000"/>
              </a:lnSpc>
              <a:spcBef>
                <a:spcPts val="750"/>
              </a:spcBef>
              <a:spcAft>
                <a:spcPts val="0"/>
              </a:spcAft>
              <a:buClr>
                <a:schemeClr val="dk1"/>
              </a:buClr>
              <a:buSzPts val="2400"/>
              <a:buFont typeface="Arial"/>
              <a:buChar char="•"/>
            </a:pPr>
            <a:r>
              <a:rPr lang="en-US" sz="2400" b="0" i="0" u="none" strike="noStrike" cap="none">
                <a:solidFill>
                  <a:schemeClr val="dk1"/>
                </a:solidFill>
                <a:latin typeface="Calibri"/>
                <a:ea typeface="Calibri"/>
                <a:cs typeface="Calibri"/>
                <a:sym typeface="Calibri"/>
              </a:rPr>
              <a:t>One of 8 </a:t>
            </a:r>
            <a:r>
              <a:rPr lang="en-US" sz="2400" b="1" i="0" u="none" strike="noStrike" cap="none">
                <a:solidFill>
                  <a:schemeClr val="dk1"/>
                </a:solidFill>
                <a:latin typeface="Calibri"/>
                <a:ea typeface="Calibri"/>
                <a:cs typeface="Calibri"/>
                <a:sym typeface="Calibri"/>
              </a:rPr>
              <a:t>Illinois</a:t>
            </a:r>
            <a:r>
              <a:rPr lang="en-US" sz="2400" b="0" i="0" u="none" strike="noStrike" cap="none">
                <a:solidFill>
                  <a:schemeClr val="dk1"/>
                </a:solidFill>
                <a:latin typeface="Calibri"/>
                <a:ea typeface="Calibri"/>
                <a:cs typeface="Calibri"/>
                <a:sym typeface="Calibri"/>
              </a:rPr>
              <a:t> birthing hospitals in the Advocate Midwest Region.</a:t>
            </a:r>
            <a:endParaRPr/>
          </a:p>
          <a:p>
            <a:pPr marL="380990" marR="0" lvl="0" indent="-380990" algn="l" rtl="0">
              <a:lnSpc>
                <a:spcPct val="90000"/>
              </a:lnSpc>
              <a:spcBef>
                <a:spcPts val="750"/>
              </a:spcBef>
              <a:spcAft>
                <a:spcPts val="0"/>
              </a:spcAft>
              <a:buClr>
                <a:schemeClr val="dk1"/>
              </a:buClr>
              <a:buSzPts val="2400"/>
              <a:buFont typeface="Arial"/>
              <a:buChar char="•"/>
            </a:pPr>
            <a:r>
              <a:rPr lang="en-US" sz="2400" b="0" i="0" u="none" strike="noStrike" cap="none">
                <a:solidFill>
                  <a:schemeClr val="dk1"/>
                </a:solidFill>
                <a:latin typeface="Calibri"/>
                <a:ea typeface="Calibri"/>
                <a:cs typeface="Calibri"/>
                <a:sym typeface="Calibri"/>
              </a:rPr>
              <a:t>There are 11 Advocate Health birthing hospitals in Wisconsin.</a:t>
            </a:r>
            <a:endParaRPr/>
          </a:p>
          <a:p>
            <a:pPr marL="380990" marR="0" lvl="0" indent="-380990" algn="l" rtl="0">
              <a:lnSpc>
                <a:spcPct val="90000"/>
              </a:lnSpc>
              <a:spcBef>
                <a:spcPts val="750"/>
              </a:spcBef>
              <a:spcAft>
                <a:spcPts val="0"/>
              </a:spcAft>
              <a:buClr>
                <a:schemeClr val="dk1"/>
              </a:buClr>
              <a:buSzPts val="2400"/>
              <a:buFont typeface="Arial"/>
              <a:buChar char="•"/>
            </a:pPr>
            <a:r>
              <a:rPr lang="en-US" sz="2400" b="0" i="0" u="none" strike="noStrike" cap="none">
                <a:solidFill>
                  <a:schemeClr val="dk1"/>
                </a:solidFill>
                <a:latin typeface="Calibri"/>
                <a:ea typeface="Calibri"/>
                <a:cs typeface="Calibri"/>
                <a:sym typeface="Calibri"/>
              </a:rPr>
              <a:t>14,000+ deliveries per year:  MW Region.</a:t>
            </a:r>
            <a:endParaRPr/>
          </a:p>
          <a:p>
            <a:pPr marL="380990" marR="0" lvl="0" indent="-228590" algn="l" rtl="0">
              <a:lnSpc>
                <a:spcPct val="90000"/>
              </a:lnSpc>
              <a:spcBef>
                <a:spcPts val="750"/>
              </a:spcBef>
              <a:spcAft>
                <a:spcPts val="0"/>
              </a:spcAft>
              <a:buClr>
                <a:schemeClr val="dk1"/>
              </a:buClr>
              <a:buSzPts val="2400"/>
              <a:buFont typeface="Arial"/>
              <a:buNone/>
            </a:pPr>
            <a:endParaRPr sz="2400" b="0" i="0" u="none" strike="noStrike" cap="none">
              <a:solidFill>
                <a:schemeClr val="dk1"/>
              </a:solidFill>
              <a:latin typeface="Calibri"/>
              <a:ea typeface="Calibri"/>
              <a:cs typeface="Calibri"/>
              <a:sym typeface="Calibri"/>
            </a:endParaRPr>
          </a:p>
        </p:txBody>
      </p:sp>
      <p:sp>
        <p:nvSpPr>
          <p:cNvPr id="21065" name="Google Shape;21065;p1230"/>
          <p:cNvSpPr txBox="1">
            <a:spLocks noGrp="1"/>
          </p:cNvSpPr>
          <p:nvPr>
            <p:ph type="body" idx="3"/>
          </p:nvPr>
        </p:nvSpPr>
        <p:spPr>
          <a:xfrm>
            <a:off x="852361" y="1614803"/>
            <a:ext cx="10767801" cy="372533"/>
          </a:xfrm>
          <a:prstGeom prst="rect">
            <a:avLst/>
          </a:prstGeom>
          <a:noFill/>
          <a:ln>
            <a:noFill/>
          </a:ln>
        </p:spPr>
        <p:txBody>
          <a:bodyPr spcFirstLastPara="1" wrap="square" lIns="91425" tIns="45700" rIns="91425" bIns="45700" anchor="t" anchorCtr="0">
            <a:noAutofit/>
          </a:bodyPr>
          <a:lstStyle/>
          <a:p>
            <a:pPr marL="0" lvl="0" indent="0" algn="l" rtl="0">
              <a:lnSpc>
                <a:spcPct val="90000"/>
              </a:lnSpc>
              <a:spcBef>
                <a:spcPts val="0"/>
              </a:spcBef>
              <a:spcAft>
                <a:spcPts val="0"/>
              </a:spcAft>
              <a:buClr>
                <a:schemeClr val="dk1"/>
              </a:buClr>
              <a:buSzPts val="2400"/>
              <a:buNone/>
            </a:pPr>
            <a:r>
              <a:rPr lang="en-US" sz="2400" b="0" i="0" u="none" strike="noStrike" cap="none">
                <a:solidFill>
                  <a:schemeClr val="dk1"/>
                </a:solidFill>
                <a:latin typeface="Calibri"/>
                <a:ea typeface="Calibri"/>
                <a:cs typeface="Calibri"/>
                <a:sym typeface="Calibri"/>
              </a:rPr>
              <a:t>Women &amp; Infants Department:  L&amp;D, Postpartum and Special Care Nursery</a:t>
            </a:r>
            <a:endParaRPr/>
          </a:p>
        </p:txBody>
      </p:sp>
      <p:pic>
        <p:nvPicPr>
          <p:cNvPr id="21066" name="Google Shape;21066;p1230" descr="Mortenson Modernizes Advocate Good Shepherd Hospital | Mortenson"/>
          <p:cNvPicPr preferRelativeResize="0"/>
          <p:nvPr/>
        </p:nvPicPr>
        <p:blipFill rotWithShape="1">
          <a:blip r:embed="rId3">
            <a:alphaModFix/>
          </a:blip>
          <a:srcRect r="-1"/>
          <a:stretch/>
        </p:blipFill>
        <p:spPr>
          <a:xfrm>
            <a:off x="5897702" y="2120186"/>
            <a:ext cx="5833295" cy="2424105"/>
          </a:xfrm>
          <a:prstGeom prst="rect">
            <a:avLst/>
          </a:prstGeom>
          <a:noFill/>
          <a:ln>
            <a:noFill/>
          </a:ln>
        </p:spPr>
      </p:pic>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1070"/>
        <p:cNvGrpSpPr/>
        <p:nvPr/>
      </p:nvGrpSpPr>
      <p:grpSpPr>
        <a:xfrm>
          <a:off x="0" y="0"/>
          <a:ext cx="0" cy="0"/>
          <a:chOff x="0" y="0"/>
          <a:chExt cx="0" cy="0"/>
        </a:xfrm>
      </p:grpSpPr>
      <p:sp>
        <p:nvSpPr>
          <p:cNvPr id="21071" name="Google Shape;21071;p1231"/>
          <p:cNvSpPr txBox="1">
            <a:spLocks noGrp="1"/>
          </p:cNvSpPr>
          <p:nvPr>
            <p:ph type="title"/>
          </p:nvPr>
        </p:nvSpPr>
        <p:spPr>
          <a:xfrm>
            <a:off x="1267700" y="2320819"/>
            <a:ext cx="9365380" cy="721589"/>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Clr>
                <a:srgbClr val="1C498B"/>
              </a:buClr>
              <a:buSzPts val="3600"/>
              <a:buFont typeface="Arial"/>
              <a:buNone/>
            </a:pPr>
            <a:r>
              <a:rPr lang="en-US">
                <a:solidFill>
                  <a:srgbClr val="1C498B"/>
                </a:solidFill>
                <a:latin typeface="DM Sans"/>
                <a:ea typeface="DM Sans"/>
                <a:cs typeface="DM Sans"/>
                <a:sym typeface="DM Sans"/>
              </a:rPr>
              <a:t>Next Steps</a:t>
            </a:r>
            <a:endParaRPr>
              <a:latin typeface="DM Sans"/>
              <a:ea typeface="DM Sans"/>
              <a:cs typeface="DM Sans"/>
              <a:sym typeface="DM Sans"/>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21076"/>
        <p:cNvGrpSpPr/>
        <p:nvPr/>
      </p:nvGrpSpPr>
      <p:grpSpPr>
        <a:xfrm>
          <a:off x="0" y="0"/>
          <a:ext cx="0" cy="0"/>
          <a:chOff x="0" y="0"/>
          <a:chExt cx="0" cy="0"/>
        </a:xfrm>
      </p:grpSpPr>
      <p:sp>
        <p:nvSpPr>
          <p:cNvPr id="21077" name="Google Shape;21077;p123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43</a:t>
            </a:fld>
            <a:endParaRPr/>
          </a:p>
        </p:txBody>
      </p:sp>
      <p:sp>
        <p:nvSpPr>
          <p:cNvPr id="21078" name="Google Shape;21078;p12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1400"/>
              <a:buNone/>
            </a:pPr>
            <a:r>
              <a:rPr lang="en-US"/>
              <a:t>Illinois Perinatal Quality Collaborative</a:t>
            </a:r>
            <a:endParaRPr/>
          </a:p>
        </p:txBody>
      </p:sp>
      <p:sp>
        <p:nvSpPr>
          <p:cNvPr id="21079" name="Google Shape;21079;p1232"/>
          <p:cNvSpPr txBox="1"/>
          <p:nvPr/>
        </p:nvSpPr>
        <p:spPr>
          <a:xfrm>
            <a:off x="6735096" y="-16387"/>
            <a:ext cx="5456903" cy="242529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pic>
        <p:nvPicPr>
          <p:cNvPr id="21080" name="Google Shape;21080;p1232" descr="A close-up of a message&#10;&#10;AI-generated content may be incorrect."/>
          <p:cNvPicPr preferRelativeResize="0"/>
          <p:nvPr/>
        </p:nvPicPr>
        <p:blipFill rotWithShape="1">
          <a:blip r:embed="rId3">
            <a:alphaModFix/>
          </a:blip>
          <a:srcRect t="-537"/>
          <a:stretch/>
        </p:blipFill>
        <p:spPr>
          <a:xfrm>
            <a:off x="9949202" y="-16004"/>
            <a:ext cx="2244802" cy="1608274"/>
          </a:xfrm>
          <a:prstGeom prst="rect">
            <a:avLst/>
          </a:prstGeom>
          <a:noFill/>
          <a:ln>
            <a:noFill/>
          </a:ln>
        </p:spPr>
      </p:pic>
      <p:pic>
        <p:nvPicPr>
          <p:cNvPr id="21081" name="Google Shape;21081;p1232"/>
          <p:cNvPicPr preferRelativeResize="0"/>
          <p:nvPr/>
        </p:nvPicPr>
        <p:blipFill rotWithShape="1">
          <a:blip r:embed="rId4">
            <a:alphaModFix/>
          </a:blip>
          <a:srcRect/>
          <a:stretch/>
        </p:blipFill>
        <p:spPr>
          <a:xfrm>
            <a:off x="3295" y="21526"/>
            <a:ext cx="5449569" cy="6892908"/>
          </a:xfrm>
          <a:prstGeom prst="rect">
            <a:avLst/>
          </a:prstGeom>
          <a:noFill/>
          <a:ln>
            <a:noFill/>
          </a:ln>
        </p:spPr>
      </p:pic>
      <p:sp>
        <p:nvSpPr>
          <p:cNvPr id="21082" name="Google Shape;21082;p1232"/>
          <p:cNvSpPr txBox="1"/>
          <p:nvPr/>
        </p:nvSpPr>
        <p:spPr>
          <a:xfrm>
            <a:off x="5538839" y="1081548"/>
            <a:ext cx="4668600" cy="4402200"/>
          </a:xfrm>
          <a:prstGeom prst="rect">
            <a:avLst/>
          </a:prstGeom>
          <a:noFill/>
          <a:ln>
            <a:noFill/>
          </a:ln>
        </p:spPr>
        <p:txBody>
          <a:bodyPr spcFirstLastPara="1" wrap="square" lIns="91425" tIns="45700" rIns="91425" bIns="45700" anchor="t" anchorCtr="0">
            <a:spAutoFit/>
          </a:bodyPr>
          <a:lstStyle/>
          <a:p>
            <a:pPr marL="285750" marR="0" lvl="0" indent="-285750" algn="l" rtl="0">
              <a:lnSpc>
                <a:spcPct val="100000"/>
              </a:lnSpc>
              <a:spcBef>
                <a:spcPts val="0"/>
              </a:spcBef>
              <a:spcAft>
                <a:spcPts val="0"/>
              </a:spcAft>
              <a:buClr>
                <a:srgbClr val="000000"/>
              </a:buClr>
              <a:buSzPts val="2000"/>
              <a:buFont typeface="Calibri"/>
              <a:buChar char="•"/>
            </a:pPr>
            <a:r>
              <a:rPr lang="en-US" sz="2000">
                <a:latin typeface="DM Sans"/>
                <a:ea typeface="DM Sans"/>
                <a:cs typeface="DM Sans"/>
                <a:sym typeface="DM Sans"/>
              </a:rPr>
              <a:t>Informing</a:t>
            </a:r>
            <a:r>
              <a:rPr lang="en-US" sz="2000" b="0" i="0" u="none" strike="noStrike" cap="none">
                <a:solidFill>
                  <a:srgbClr val="000000"/>
                </a:solidFill>
                <a:latin typeface="DM Sans"/>
                <a:ea typeface="DM Sans"/>
                <a:cs typeface="DM Sans"/>
                <a:sym typeface="DM Sans"/>
              </a:rPr>
              <a:t> families </a:t>
            </a:r>
            <a:r>
              <a:rPr lang="en-US" sz="2000">
                <a:latin typeface="DM Sans"/>
                <a:ea typeface="DM Sans"/>
                <a:cs typeface="DM Sans"/>
                <a:sym typeface="DM Sans"/>
              </a:rPr>
              <a:t>about </a:t>
            </a:r>
            <a:r>
              <a:rPr lang="en-US" sz="2000" b="0" i="0" u="none" strike="noStrike" cap="none">
                <a:solidFill>
                  <a:srgbClr val="000000"/>
                </a:solidFill>
                <a:latin typeface="DM Sans"/>
                <a:ea typeface="DM Sans"/>
                <a:cs typeface="DM Sans"/>
                <a:sym typeface="DM Sans"/>
              </a:rPr>
              <a:t>the AAP</a:t>
            </a:r>
            <a:r>
              <a:rPr lang="en-US" sz="2000">
                <a:latin typeface="DM Sans"/>
                <a:ea typeface="DM Sans"/>
                <a:cs typeface="DM Sans"/>
                <a:sym typeface="DM Sans"/>
              </a:rPr>
              <a:t>’s</a:t>
            </a:r>
            <a:r>
              <a:rPr lang="en-US" sz="2000" b="0" i="0" u="none" strike="noStrike" cap="none">
                <a:solidFill>
                  <a:srgbClr val="000000"/>
                </a:solidFill>
                <a:latin typeface="DM Sans"/>
                <a:ea typeface="DM Sans"/>
                <a:cs typeface="DM Sans"/>
                <a:sym typeface="DM Sans"/>
              </a:rPr>
              <a:t> recommendations and </a:t>
            </a:r>
            <a:r>
              <a:rPr lang="en-US" sz="2000">
                <a:latin typeface="DM Sans"/>
                <a:ea typeface="DM Sans"/>
                <a:cs typeface="DM Sans"/>
                <a:sym typeface="DM Sans"/>
              </a:rPr>
              <a:t>harm reduction associated with a safe sleep environment</a:t>
            </a:r>
            <a:endParaRPr/>
          </a:p>
          <a:p>
            <a:pPr marL="285750" marR="0" lvl="0" indent="-285750" algn="l" rtl="0">
              <a:lnSpc>
                <a:spcPct val="100000"/>
              </a:lnSpc>
              <a:spcBef>
                <a:spcPts val="0"/>
              </a:spcBef>
              <a:spcAft>
                <a:spcPts val="0"/>
              </a:spcAft>
              <a:buClr>
                <a:srgbClr val="000000"/>
              </a:buClr>
              <a:buSzPts val="2000"/>
              <a:buFont typeface="Calibri"/>
              <a:buChar char="•"/>
            </a:pPr>
            <a:r>
              <a:rPr lang="en-US" sz="2000">
                <a:latin typeface="DM Sans"/>
                <a:ea typeface="DM Sans"/>
                <a:cs typeface="DM Sans"/>
                <a:sym typeface="DM Sans"/>
              </a:rPr>
              <a:t>Understanding and respecting families current state</a:t>
            </a:r>
            <a:endParaRPr/>
          </a:p>
          <a:p>
            <a:pPr marL="285750" marR="0" lvl="0" indent="-285750" algn="l" rtl="0">
              <a:lnSpc>
                <a:spcPct val="100000"/>
              </a:lnSpc>
              <a:spcBef>
                <a:spcPts val="0"/>
              </a:spcBef>
              <a:spcAft>
                <a:spcPts val="0"/>
              </a:spcAft>
              <a:buClr>
                <a:srgbClr val="000000"/>
              </a:buClr>
              <a:buSzPts val="2000"/>
              <a:buFont typeface="Calibri"/>
              <a:buChar char="•"/>
            </a:pPr>
            <a:r>
              <a:rPr lang="en-US" sz="2000" b="0" i="0" u="none" strike="noStrike" cap="none">
                <a:solidFill>
                  <a:srgbClr val="000000"/>
                </a:solidFill>
                <a:latin typeface="DM Sans"/>
                <a:ea typeface="DM Sans"/>
                <a:cs typeface="DM Sans"/>
                <a:sym typeface="DM Sans"/>
              </a:rPr>
              <a:t>Listening to the concerns and challenges of families </a:t>
            </a:r>
            <a:endParaRPr/>
          </a:p>
          <a:p>
            <a:pPr marL="285750" marR="0" lvl="0" indent="-285750" algn="l" rtl="0">
              <a:lnSpc>
                <a:spcPct val="100000"/>
              </a:lnSpc>
              <a:spcBef>
                <a:spcPts val="0"/>
              </a:spcBef>
              <a:spcAft>
                <a:spcPts val="0"/>
              </a:spcAft>
              <a:buClr>
                <a:srgbClr val="000000"/>
              </a:buClr>
              <a:buSzPts val="2000"/>
              <a:buFont typeface="Calibri"/>
              <a:buChar char="•"/>
            </a:pPr>
            <a:r>
              <a:rPr lang="en-US" sz="2000" b="0" i="0" u="none" strike="noStrike" cap="none">
                <a:solidFill>
                  <a:srgbClr val="000000"/>
                </a:solidFill>
                <a:latin typeface="DM Sans"/>
                <a:ea typeface="DM Sans"/>
                <a:cs typeface="DM Sans"/>
                <a:sym typeface="DM Sans"/>
              </a:rPr>
              <a:t>Problem solving with families </a:t>
            </a:r>
            <a:endParaRPr/>
          </a:p>
          <a:p>
            <a:pPr marL="285750" marR="0" lvl="0" indent="-285750" algn="l" rtl="0">
              <a:lnSpc>
                <a:spcPct val="100000"/>
              </a:lnSpc>
              <a:spcBef>
                <a:spcPts val="0"/>
              </a:spcBef>
              <a:spcAft>
                <a:spcPts val="0"/>
              </a:spcAft>
              <a:buClr>
                <a:srgbClr val="000000"/>
              </a:buClr>
              <a:buSzPts val="2000"/>
              <a:buFont typeface="Calibri"/>
              <a:buChar char="•"/>
            </a:pPr>
            <a:r>
              <a:rPr lang="en-US" sz="2000" b="0" i="0" u="none" strike="noStrike" cap="none">
                <a:solidFill>
                  <a:srgbClr val="000000"/>
                </a:solidFill>
                <a:latin typeface="DM Sans"/>
                <a:ea typeface="DM Sans"/>
                <a:cs typeface="DM Sans"/>
                <a:sym typeface="DM Sans"/>
              </a:rPr>
              <a:t>Supporting families in making</a:t>
            </a:r>
            <a:r>
              <a:rPr lang="en-US" sz="2000">
                <a:latin typeface="DM Sans"/>
                <a:ea typeface="DM Sans"/>
                <a:cs typeface="DM Sans"/>
                <a:sym typeface="DM Sans"/>
              </a:rPr>
              <a:t> </a:t>
            </a:r>
            <a:r>
              <a:rPr lang="en-US" sz="2000" b="0" i="0" u="none" strike="noStrike" cap="none">
                <a:solidFill>
                  <a:srgbClr val="000000"/>
                </a:solidFill>
                <a:latin typeface="DM Sans"/>
                <a:ea typeface="DM Sans"/>
                <a:cs typeface="DM Sans"/>
                <a:sym typeface="DM Sans"/>
              </a:rPr>
              <a:t>decisions </a:t>
            </a:r>
            <a:endParaRPr sz="2000" b="0" i="0" u="none" strike="noStrike" cap="none">
              <a:solidFill>
                <a:srgbClr val="000000"/>
              </a:solidFill>
              <a:latin typeface="DM Sans"/>
              <a:ea typeface="DM Sans"/>
              <a:cs typeface="DM Sans"/>
              <a:sym typeface="DM Sans"/>
            </a:endParaRPr>
          </a:p>
          <a:p>
            <a:pPr marL="285750" marR="0" lvl="0" indent="-285750" algn="l" rtl="0">
              <a:lnSpc>
                <a:spcPct val="100000"/>
              </a:lnSpc>
              <a:spcBef>
                <a:spcPts val="0"/>
              </a:spcBef>
              <a:spcAft>
                <a:spcPts val="0"/>
              </a:spcAft>
              <a:buClr>
                <a:srgbClr val="000000"/>
              </a:buClr>
              <a:buSzPts val="2000"/>
              <a:buFont typeface="Calibri"/>
              <a:buChar char="•"/>
            </a:pPr>
            <a:r>
              <a:rPr lang="en-US" sz="2000" b="0" i="0" u="none" strike="noStrike" cap="none">
                <a:solidFill>
                  <a:srgbClr val="000000"/>
                </a:solidFill>
                <a:latin typeface="DM Sans"/>
                <a:ea typeface="DM Sans"/>
                <a:cs typeface="DM Sans"/>
                <a:sym typeface="DM Sans"/>
              </a:rPr>
              <a:t>Keeping the dialogue open with families </a:t>
            </a:r>
            <a:endParaRPr sz="2000" b="0" i="0" u="none" strike="noStrike" cap="none">
              <a:solidFill>
                <a:srgbClr val="000000"/>
              </a:solidFill>
              <a:latin typeface="DM Sans"/>
              <a:ea typeface="DM Sans"/>
              <a:cs typeface="DM Sans"/>
              <a:sym typeface="DM Sans"/>
            </a:endParaRPr>
          </a:p>
          <a:p>
            <a:pPr marL="0" marR="0" lvl="0" indent="0" algn="l" rtl="0">
              <a:lnSpc>
                <a:spcPct val="100000"/>
              </a:lnSpc>
              <a:spcBef>
                <a:spcPts val="0"/>
              </a:spcBef>
              <a:spcAft>
                <a:spcPts val="0"/>
              </a:spcAft>
              <a:buNone/>
            </a:pPr>
            <a:endParaRPr sz="2000" b="1" i="0" u="sng" strike="noStrike" cap="none">
              <a:solidFill>
                <a:srgbClr val="000000"/>
              </a:solidFill>
              <a:latin typeface="DM Sans"/>
              <a:ea typeface="DM Sans"/>
              <a:cs typeface="DM Sans"/>
              <a:sym typeface="DM Sans"/>
            </a:endParaRPr>
          </a:p>
        </p:txBody>
      </p:sp>
      <p:sp>
        <p:nvSpPr>
          <p:cNvPr id="21083" name="Google Shape;21083;p1232"/>
          <p:cNvSpPr txBox="1"/>
          <p:nvPr/>
        </p:nvSpPr>
        <p:spPr>
          <a:xfrm>
            <a:off x="5834400" y="-294525"/>
            <a:ext cx="4114800" cy="1182600"/>
          </a:xfrm>
          <a:prstGeom prst="rect">
            <a:avLst/>
          </a:prstGeom>
          <a:noFill/>
          <a:ln>
            <a:noFill/>
          </a:ln>
        </p:spPr>
        <p:txBody>
          <a:bodyPr spcFirstLastPara="1" wrap="square" lIns="91425" tIns="45700" rIns="91425" bIns="45700" anchor="b" anchorCtr="0">
            <a:noAutofit/>
          </a:bodyPr>
          <a:lstStyle/>
          <a:p>
            <a:pPr marL="0" marR="0" lvl="0" indent="0" algn="l" rtl="0">
              <a:lnSpc>
                <a:spcPct val="100000"/>
              </a:lnSpc>
              <a:spcBef>
                <a:spcPts val="0"/>
              </a:spcBef>
              <a:spcAft>
                <a:spcPts val="0"/>
              </a:spcAft>
              <a:buClr>
                <a:srgbClr val="000000"/>
              </a:buClr>
              <a:buSzPts val="2000"/>
              <a:buFont typeface="Arial"/>
              <a:buNone/>
            </a:pPr>
            <a:r>
              <a:rPr lang="en-US" sz="2700" b="1" i="1" u="none" strike="noStrike" cap="none">
                <a:solidFill>
                  <a:schemeClr val="accent1"/>
                </a:solidFill>
                <a:latin typeface="DM Sans"/>
                <a:ea typeface="DM Sans"/>
                <a:cs typeface="DM Sans"/>
                <a:sym typeface="DM Sans"/>
              </a:rPr>
              <a:t>Safe sleep success is</a:t>
            </a:r>
            <a:r>
              <a:rPr lang="en-US" sz="2700" b="1" i="1">
                <a:solidFill>
                  <a:schemeClr val="accent1"/>
                </a:solidFill>
                <a:latin typeface="DM Sans"/>
                <a:ea typeface="DM Sans"/>
                <a:cs typeface="DM Sans"/>
                <a:sym typeface="DM Sans"/>
              </a:rPr>
              <a:t>:</a:t>
            </a:r>
            <a:endParaRPr sz="4300" b="1" i="0" u="none" strike="noStrike" cap="none">
              <a:solidFill>
                <a:schemeClr val="accent1"/>
              </a:solidFill>
              <a:latin typeface="Arial"/>
              <a:ea typeface="Arial"/>
              <a:cs typeface="Arial"/>
              <a:sym typeface="Arial"/>
            </a:endParaRPr>
          </a:p>
        </p:txBody>
      </p:sp>
      <p:cxnSp>
        <p:nvCxnSpPr>
          <p:cNvPr id="21084" name="Google Shape;21084;p1232"/>
          <p:cNvCxnSpPr/>
          <p:nvPr/>
        </p:nvCxnSpPr>
        <p:spPr>
          <a:xfrm rot="10800000">
            <a:off x="4971879" y="5677112"/>
            <a:ext cx="1417482" cy="1"/>
          </a:xfrm>
          <a:prstGeom prst="straightConnector1">
            <a:avLst/>
          </a:prstGeom>
          <a:noFill/>
          <a:ln w="57150" cap="flat" cmpd="sng">
            <a:solidFill>
              <a:schemeClr val="accent6"/>
            </a:solidFill>
            <a:prstDash val="solid"/>
            <a:round/>
            <a:headEnd type="none" w="sm" len="sm"/>
            <a:tailEnd type="triangle" w="med" len="med"/>
          </a:ln>
        </p:spPr>
      </p:cxnSp>
      <p:sp>
        <p:nvSpPr>
          <p:cNvPr id="21085" name="Google Shape;21085;p1232"/>
          <p:cNvSpPr txBox="1"/>
          <p:nvPr/>
        </p:nvSpPr>
        <p:spPr>
          <a:xfrm>
            <a:off x="6731554" y="4866123"/>
            <a:ext cx="5293186" cy="1470392"/>
          </a:xfrm>
          <a:prstGeom prst="rect">
            <a:avLst/>
          </a:prstGeom>
          <a:noFill/>
          <a:ln>
            <a:noFill/>
          </a:ln>
        </p:spPr>
        <p:txBody>
          <a:bodyPr spcFirstLastPara="1" wrap="square" lIns="91425" tIns="45700" rIns="91425" bIns="45700" anchor="b" anchorCtr="0">
            <a:noAutofit/>
          </a:bodyPr>
          <a:lstStyle/>
          <a:p>
            <a:pPr marL="0" marR="0" lvl="0" indent="0" algn="l" rtl="0">
              <a:lnSpc>
                <a:spcPct val="100000"/>
              </a:lnSpc>
              <a:spcBef>
                <a:spcPts val="0"/>
              </a:spcBef>
              <a:spcAft>
                <a:spcPts val="0"/>
              </a:spcAft>
              <a:buClr>
                <a:srgbClr val="000000"/>
              </a:buClr>
              <a:buSzPts val="2000"/>
              <a:buFont typeface="Arial"/>
              <a:buNone/>
            </a:pPr>
            <a:r>
              <a:rPr lang="en-US" sz="2000" b="1" i="1" u="none" strike="noStrike" cap="none">
                <a:solidFill>
                  <a:schemeClr val="accent1"/>
                </a:solidFill>
                <a:latin typeface="DM Sans"/>
                <a:ea typeface="DM Sans"/>
                <a:cs typeface="DM Sans"/>
                <a:sym typeface="DM Sans"/>
              </a:rPr>
              <a:t>Try going through "My Baby's Safe Sleep Plan" as well as our </a:t>
            </a:r>
            <a:r>
              <a:rPr lang="en-US" sz="2000" b="1" i="1">
                <a:solidFill>
                  <a:schemeClr val="accent1"/>
                </a:solidFill>
                <a:latin typeface="DM Sans"/>
                <a:ea typeface="DM Sans"/>
                <a:cs typeface="DM Sans"/>
                <a:sym typeface="DM Sans"/>
              </a:rPr>
              <a:t>webinar </a:t>
            </a:r>
            <a:r>
              <a:rPr lang="en-US" sz="2000" b="1" i="1" u="none" strike="noStrike" cap="none">
                <a:solidFill>
                  <a:schemeClr val="accent1"/>
                </a:solidFill>
                <a:latin typeface="DM Sans"/>
                <a:ea typeface="DM Sans"/>
                <a:cs typeface="DM Sans"/>
                <a:sym typeface="DM Sans"/>
              </a:rPr>
              <a:t>presentations, and let ILPQC know any observations / challenges, or concerns!!</a:t>
            </a:r>
            <a:endParaRPr sz="3600" b="1" i="0" u="none" strike="noStrike" cap="none">
              <a:solidFill>
                <a:schemeClr val="accent1"/>
              </a:solidFill>
              <a:latin typeface="Arial"/>
              <a:ea typeface="Arial"/>
              <a:cs typeface="Arial"/>
              <a:sym typeface="Arial"/>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21089"/>
        <p:cNvGrpSpPr/>
        <p:nvPr/>
      </p:nvGrpSpPr>
      <p:grpSpPr>
        <a:xfrm>
          <a:off x="0" y="0"/>
          <a:ext cx="0" cy="0"/>
          <a:chOff x="0" y="0"/>
          <a:chExt cx="0" cy="0"/>
        </a:xfrm>
      </p:grpSpPr>
      <p:sp>
        <p:nvSpPr>
          <p:cNvPr id="21090" name="Google Shape;21090;p56"/>
          <p:cNvSpPr txBox="1">
            <a:spLocks noGrp="1"/>
          </p:cNvSpPr>
          <p:nvPr>
            <p:ph type="title"/>
          </p:nvPr>
        </p:nvSpPr>
        <p:spPr>
          <a:xfrm>
            <a:off x="1413942" y="704456"/>
            <a:ext cx="9365380" cy="2014679"/>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Clr>
                <a:srgbClr val="1C498B"/>
              </a:buClr>
              <a:buSzPts val="3600"/>
              <a:buFont typeface="Arial"/>
              <a:buNone/>
            </a:pPr>
            <a:r>
              <a:rPr lang="en-US">
                <a:solidFill>
                  <a:srgbClr val="1C498B"/>
                </a:solidFill>
                <a:latin typeface="DM Sans"/>
                <a:ea typeface="DM Sans"/>
                <a:cs typeface="DM Sans"/>
                <a:sym typeface="DM Sans"/>
              </a:rPr>
              <a:t>Upcoming Opportunities of Interest for ESSI Teams </a:t>
            </a:r>
            <a:endParaRPr>
              <a:latin typeface="DM Sans"/>
              <a:ea typeface="DM Sans"/>
              <a:cs typeface="DM Sans"/>
              <a:sym typeface="DM Sans"/>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21095"/>
        <p:cNvGrpSpPr/>
        <p:nvPr/>
      </p:nvGrpSpPr>
      <p:grpSpPr>
        <a:xfrm>
          <a:off x="0" y="0"/>
          <a:ext cx="0" cy="0"/>
          <a:chOff x="0" y="0"/>
          <a:chExt cx="0" cy="0"/>
        </a:xfrm>
      </p:grpSpPr>
      <p:sp>
        <p:nvSpPr>
          <p:cNvPr id="21096" name="Google Shape;21096;p1233"/>
          <p:cNvSpPr txBox="1">
            <a:spLocks noGrp="1"/>
          </p:cNvSpPr>
          <p:nvPr>
            <p:ph type="body" idx="1"/>
          </p:nvPr>
        </p:nvSpPr>
        <p:spPr>
          <a:xfrm>
            <a:off x="504159" y="1720370"/>
            <a:ext cx="7489719" cy="4948346"/>
          </a:xfrm>
          <a:prstGeom prst="rect">
            <a:avLst/>
          </a:prstGeom>
          <a:noFill/>
          <a:ln>
            <a:noFill/>
          </a:ln>
        </p:spPr>
        <p:txBody>
          <a:bodyPr spcFirstLastPara="1" wrap="square" lIns="91425" tIns="45700" rIns="91425" bIns="45700" anchor="t" anchorCtr="0">
            <a:normAutofit/>
          </a:bodyPr>
          <a:lstStyle/>
          <a:p>
            <a:pPr marL="228600" lvl="0" indent="-50800" algn="l" rtl="0">
              <a:lnSpc>
                <a:spcPct val="90000"/>
              </a:lnSpc>
              <a:spcBef>
                <a:spcPts val="0"/>
              </a:spcBef>
              <a:spcAft>
                <a:spcPts val="0"/>
              </a:spcAft>
              <a:buClr>
                <a:schemeClr val="dk1"/>
              </a:buClr>
              <a:buSzPts val="2800"/>
              <a:buNone/>
            </a:pPr>
            <a:endParaRPr sz="2800"/>
          </a:p>
          <a:p>
            <a:pPr marL="228600" lvl="0" indent="-50800" algn="l" rtl="0">
              <a:lnSpc>
                <a:spcPct val="90000"/>
              </a:lnSpc>
              <a:spcBef>
                <a:spcPts val="1000"/>
              </a:spcBef>
              <a:spcAft>
                <a:spcPts val="0"/>
              </a:spcAft>
              <a:buClr>
                <a:srgbClr val="F5668F"/>
              </a:buClr>
              <a:buSzPts val="2800"/>
              <a:buNone/>
            </a:pPr>
            <a:endParaRPr sz="2800"/>
          </a:p>
          <a:p>
            <a:pPr marL="228600" lvl="0" indent="-88900" algn="l" rtl="0">
              <a:lnSpc>
                <a:spcPct val="90000"/>
              </a:lnSpc>
              <a:spcBef>
                <a:spcPts val="1000"/>
              </a:spcBef>
              <a:spcAft>
                <a:spcPts val="0"/>
              </a:spcAft>
              <a:buClr>
                <a:srgbClr val="F5668F"/>
              </a:buClr>
              <a:buSzPts val="2200"/>
              <a:buNone/>
            </a:pPr>
            <a:endParaRPr sz="2200"/>
          </a:p>
          <a:p>
            <a:pPr marL="228600" lvl="0" indent="-88900" algn="l" rtl="0">
              <a:lnSpc>
                <a:spcPct val="90000"/>
              </a:lnSpc>
              <a:spcBef>
                <a:spcPts val="1000"/>
              </a:spcBef>
              <a:spcAft>
                <a:spcPts val="0"/>
              </a:spcAft>
              <a:buClr>
                <a:srgbClr val="F5668F"/>
              </a:buClr>
              <a:buSzPts val="2200"/>
              <a:buNone/>
            </a:pPr>
            <a:endParaRPr sz="2200"/>
          </a:p>
          <a:p>
            <a:pPr marL="457200" lvl="1" indent="0" algn="l" rtl="0">
              <a:lnSpc>
                <a:spcPct val="90000"/>
              </a:lnSpc>
              <a:spcBef>
                <a:spcPts val="500"/>
              </a:spcBef>
              <a:spcAft>
                <a:spcPts val="0"/>
              </a:spcAft>
              <a:buClr>
                <a:srgbClr val="004990"/>
              </a:buClr>
              <a:buSzPts val="2200"/>
              <a:buNone/>
            </a:pPr>
            <a:endParaRPr sz="2200"/>
          </a:p>
          <a:p>
            <a:pPr marL="228600" lvl="0" indent="-50800" algn="l" rtl="0">
              <a:lnSpc>
                <a:spcPct val="90000"/>
              </a:lnSpc>
              <a:spcBef>
                <a:spcPts val="1000"/>
              </a:spcBef>
              <a:spcAft>
                <a:spcPts val="0"/>
              </a:spcAft>
              <a:buClr>
                <a:srgbClr val="F5668F"/>
              </a:buClr>
              <a:buSzPts val="2800"/>
              <a:buNone/>
            </a:pPr>
            <a:endParaRPr/>
          </a:p>
        </p:txBody>
      </p:sp>
      <p:sp>
        <p:nvSpPr>
          <p:cNvPr id="21097" name="Google Shape;21097;p1233"/>
          <p:cNvSpPr txBox="1">
            <a:spLocks noGrp="1"/>
          </p:cNvSpPr>
          <p:nvPr>
            <p:ph type="ftr" idx="11"/>
          </p:nvPr>
        </p:nvSpPr>
        <p:spPr>
          <a:xfrm>
            <a:off x="4842933" y="6391628"/>
            <a:ext cx="4114800" cy="3651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1400"/>
              <a:buNone/>
            </a:pPr>
            <a:r>
              <a:rPr lang="en-US">
                <a:latin typeface="DM Sans"/>
                <a:ea typeface="DM Sans"/>
                <a:cs typeface="DM Sans"/>
                <a:sym typeface="DM Sans"/>
              </a:rPr>
              <a:t>Illinois Perinatal Quality Collaborative</a:t>
            </a:r>
            <a:endParaRPr/>
          </a:p>
        </p:txBody>
      </p:sp>
      <p:pic>
        <p:nvPicPr>
          <p:cNvPr id="21098" name="Google Shape;21098;p1233" descr="A person sitting at a desk with a computer&#10;&#10;Description automatically generated"/>
          <p:cNvPicPr preferRelativeResize="0"/>
          <p:nvPr/>
        </p:nvPicPr>
        <p:blipFill rotWithShape="1">
          <a:blip r:embed="rId3">
            <a:alphaModFix/>
          </a:blip>
          <a:srcRect/>
          <a:stretch/>
        </p:blipFill>
        <p:spPr>
          <a:xfrm>
            <a:off x="0" y="0"/>
            <a:ext cx="12192000" cy="6858000"/>
          </a:xfrm>
          <a:prstGeom prst="rect">
            <a:avLst/>
          </a:prstGeom>
          <a:noFill/>
          <a:ln>
            <a:noFill/>
          </a:ln>
        </p:spPr>
      </p:pic>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21103"/>
        <p:cNvGrpSpPr/>
        <p:nvPr/>
      </p:nvGrpSpPr>
      <p:grpSpPr>
        <a:xfrm>
          <a:off x="0" y="0"/>
          <a:ext cx="0" cy="0"/>
          <a:chOff x="0" y="0"/>
          <a:chExt cx="0" cy="0"/>
        </a:xfrm>
      </p:grpSpPr>
      <p:sp>
        <p:nvSpPr>
          <p:cNvPr id="21104" name="Google Shape;21104;p57"/>
          <p:cNvSpPr txBox="1">
            <a:spLocks noGrp="1"/>
          </p:cNvSpPr>
          <p:nvPr>
            <p:ph type="title"/>
          </p:nvPr>
        </p:nvSpPr>
        <p:spPr>
          <a:xfrm>
            <a:off x="381553" y="362891"/>
            <a:ext cx="4633943" cy="1805344"/>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2600"/>
              <a:buFont typeface="Play"/>
              <a:buNone/>
            </a:pPr>
            <a:r>
              <a:rPr lang="en-US" sz="2600">
                <a:latin typeface="Play"/>
                <a:ea typeface="Play"/>
                <a:cs typeface="Play"/>
                <a:sym typeface="Play"/>
              </a:rPr>
              <a:t>Diversity Science</a:t>
            </a:r>
            <a:br>
              <a:rPr lang="en-US" sz="2600">
                <a:latin typeface="Play"/>
                <a:ea typeface="Play"/>
                <a:cs typeface="Play"/>
                <a:sym typeface="Play"/>
              </a:rPr>
            </a:br>
            <a:r>
              <a:rPr lang="en-US" sz="2600" i="1">
                <a:latin typeface="Play"/>
                <a:ea typeface="Play"/>
                <a:cs typeface="Play"/>
                <a:sym typeface="Play"/>
              </a:rPr>
              <a:t>Dignity in Pregnancy &amp; Childbirth: Preventing Racial Bias in Perinatal Care</a:t>
            </a:r>
            <a:endParaRPr sz="2600" i="1">
              <a:latin typeface="Play"/>
              <a:ea typeface="Play"/>
              <a:cs typeface="Play"/>
              <a:sym typeface="Play"/>
            </a:endParaRPr>
          </a:p>
        </p:txBody>
      </p:sp>
      <p:sp>
        <p:nvSpPr>
          <p:cNvPr id="21105" name="Google Shape;21105;p57"/>
          <p:cNvSpPr txBox="1">
            <a:spLocks noGrp="1"/>
          </p:cNvSpPr>
          <p:nvPr>
            <p:ph type="body" idx="1"/>
          </p:nvPr>
        </p:nvSpPr>
        <p:spPr>
          <a:xfrm>
            <a:off x="208767" y="1727607"/>
            <a:ext cx="4824739" cy="4810351"/>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2000"/>
              <a:buNone/>
            </a:pPr>
            <a:endParaRPr sz="2000">
              <a:latin typeface="Play"/>
              <a:ea typeface="Play"/>
              <a:cs typeface="Play"/>
              <a:sym typeface="Play"/>
            </a:endParaRPr>
          </a:p>
          <a:p>
            <a:pPr marL="228600" lvl="0" indent="-228600" algn="l" rtl="0">
              <a:lnSpc>
                <a:spcPct val="100000"/>
              </a:lnSpc>
              <a:spcBef>
                <a:spcPts val="2000"/>
              </a:spcBef>
              <a:spcAft>
                <a:spcPts val="0"/>
              </a:spcAft>
              <a:buSzPts val="2000"/>
              <a:buChar char="•"/>
            </a:pPr>
            <a:r>
              <a:rPr lang="en-US" sz="2000">
                <a:solidFill>
                  <a:srgbClr val="0D2C4C"/>
                </a:solidFill>
                <a:latin typeface="Play"/>
                <a:ea typeface="Play"/>
                <a:cs typeface="Play"/>
                <a:sym typeface="Play"/>
              </a:rPr>
              <a:t>Diversity Science includes courses that empower clinicians, providers, and healthcare organizations to achieve their mission of providing bias-free, high-quality care to all patients.</a:t>
            </a:r>
            <a:endParaRPr sz="2000">
              <a:latin typeface="Play"/>
              <a:ea typeface="Play"/>
              <a:cs typeface="Play"/>
              <a:sym typeface="Play"/>
            </a:endParaRPr>
          </a:p>
          <a:p>
            <a:pPr marL="228600" lvl="0" indent="-228600" algn="l" rtl="0">
              <a:lnSpc>
                <a:spcPct val="100000"/>
              </a:lnSpc>
              <a:spcBef>
                <a:spcPts val="2000"/>
              </a:spcBef>
              <a:spcAft>
                <a:spcPts val="0"/>
              </a:spcAft>
              <a:buSzPts val="2000"/>
              <a:buChar char="•"/>
            </a:pPr>
            <a:r>
              <a:rPr lang="en-US" sz="2000">
                <a:latin typeface="Play"/>
                <a:ea typeface="Play"/>
                <a:cs typeface="Play"/>
                <a:sym typeface="Play"/>
              </a:rPr>
              <a:t>ILPQC has been able to work with Diversity Science to allow Hospital teams to integrate the modules in e-learning systems. </a:t>
            </a:r>
            <a:endParaRPr/>
          </a:p>
          <a:p>
            <a:pPr marL="228600" lvl="0" indent="-228600" algn="l" rtl="0">
              <a:lnSpc>
                <a:spcPct val="100000"/>
              </a:lnSpc>
              <a:spcBef>
                <a:spcPts val="2000"/>
              </a:spcBef>
              <a:spcAft>
                <a:spcPts val="0"/>
              </a:spcAft>
              <a:buSzPts val="2000"/>
              <a:buChar char="•"/>
            </a:pPr>
            <a:r>
              <a:rPr lang="en-US" sz="2000">
                <a:latin typeface="Play"/>
                <a:ea typeface="Play"/>
                <a:cs typeface="Play"/>
                <a:sym typeface="Play"/>
              </a:rPr>
              <a:t>Link will be in next ESSI Newsletter.</a:t>
            </a:r>
            <a:endParaRPr sz="2000" b="1">
              <a:latin typeface="Play"/>
              <a:ea typeface="Play"/>
              <a:cs typeface="Play"/>
              <a:sym typeface="Play"/>
            </a:endParaRPr>
          </a:p>
          <a:p>
            <a:pPr marL="228600" lvl="0" indent="-101600" algn="l" rtl="0">
              <a:lnSpc>
                <a:spcPct val="100000"/>
              </a:lnSpc>
              <a:spcBef>
                <a:spcPts val="2000"/>
              </a:spcBef>
              <a:spcAft>
                <a:spcPts val="0"/>
              </a:spcAft>
              <a:buSzPts val="2000"/>
              <a:buNone/>
            </a:pPr>
            <a:endParaRPr sz="2000">
              <a:latin typeface="Play"/>
              <a:ea typeface="Play"/>
              <a:cs typeface="Play"/>
              <a:sym typeface="Play"/>
            </a:endParaRPr>
          </a:p>
        </p:txBody>
      </p:sp>
      <p:sp>
        <p:nvSpPr>
          <p:cNvPr id="21106" name="Google Shape;21106;p5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46</a:t>
            </a:fld>
            <a:endParaRPr/>
          </a:p>
        </p:txBody>
      </p:sp>
      <p:sp>
        <p:nvSpPr>
          <p:cNvPr id="21107" name="Google Shape;21107;p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1400"/>
              <a:buNone/>
            </a:pPr>
            <a:r>
              <a:rPr lang="en-US"/>
              <a:t>Illinois Perinatal Quality Collaborative</a:t>
            </a:r>
            <a:endParaRPr/>
          </a:p>
        </p:txBody>
      </p:sp>
      <p:pic>
        <p:nvPicPr>
          <p:cNvPr id="21108" name="Google Shape;21108;p57" descr="A person and baby sleeping on a bed&#10;&#10;Description automatically generated"/>
          <p:cNvPicPr preferRelativeResize="0"/>
          <p:nvPr/>
        </p:nvPicPr>
        <p:blipFill rotWithShape="1">
          <a:blip r:embed="rId3">
            <a:alphaModFix/>
          </a:blip>
          <a:srcRect/>
          <a:stretch/>
        </p:blipFill>
        <p:spPr>
          <a:xfrm>
            <a:off x="6093669" y="-3191"/>
            <a:ext cx="6096000" cy="3696269"/>
          </a:xfrm>
          <a:prstGeom prst="rect">
            <a:avLst/>
          </a:prstGeom>
          <a:noFill/>
          <a:ln>
            <a:noFill/>
          </a:ln>
        </p:spPr>
      </p:pic>
      <p:pic>
        <p:nvPicPr>
          <p:cNvPr id="21109" name="Google Shape;21109;p57" descr="A screenshot of a computer&#10;&#10;Description automatically generated"/>
          <p:cNvPicPr preferRelativeResize="0"/>
          <p:nvPr/>
        </p:nvPicPr>
        <p:blipFill rotWithShape="1">
          <a:blip r:embed="rId4">
            <a:alphaModFix/>
          </a:blip>
          <a:srcRect/>
          <a:stretch/>
        </p:blipFill>
        <p:spPr>
          <a:xfrm>
            <a:off x="6093866" y="4664199"/>
            <a:ext cx="6096000" cy="1694321"/>
          </a:xfrm>
          <a:prstGeom prst="rect">
            <a:avLst/>
          </a:prstGeom>
          <a:noFill/>
          <a:ln>
            <a:noFill/>
          </a:ln>
        </p:spPr>
      </p:pic>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21114"/>
        <p:cNvGrpSpPr/>
        <p:nvPr/>
      </p:nvGrpSpPr>
      <p:grpSpPr>
        <a:xfrm>
          <a:off x="0" y="0"/>
          <a:ext cx="0" cy="0"/>
          <a:chOff x="0" y="0"/>
          <a:chExt cx="0" cy="0"/>
        </a:xfrm>
      </p:grpSpPr>
      <p:sp>
        <p:nvSpPr>
          <p:cNvPr id="21115" name="Google Shape;21115;p58"/>
          <p:cNvSpPr txBox="1">
            <a:spLocks noGrp="1"/>
          </p:cNvSpPr>
          <p:nvPr>
            <p:ph type="title"/>
          </p:nvPr>
        </p:nvSpPr>
        <p:spPr>
          <a:xfrm>
            <a:off x="210637" y="-305"/>
            <a:ext cx="11449214" cy="1769737"/>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2600"/>
              <a:buFont typeface="Play"/>
              <a:buNone/>
            </a:pPr>
            <a:r>
              <a:rPr lang="en-US" sz="2600">
                <a:latin typeface="Play"/>
                <a:ea typeface="Play"/>
                <a:cs typeface="Play"/>
                <a:sym typeface="Play"/>
              </a:rPr>
              <a:t>What is </a:t>
            </a:r>
            <a:r>
              <a:rPr lang="en-US" sz="2600" i="1">
                <a:latin typeface="Play"/>
                <a:ea typeface="Play"/>
                <a:cs typeface="Play"/>
                <a:sym typeface="Play"/>
              </a:rPr>
              <a:t>Dignity in Pregnancy &amp; Childbirth: </a:t>
            </a:r>
            <a:br>
              <a:rPr lang="en-US" sz="2600" i="1">
                <a:latin typeface="Play"/>
                <a:ea typeface="Play"/>
                <a:cs typeface="Play"/>
                <a:sym typeface="Play"/>
              </a:rPr>
            </a:br>
            <a:r>
              <a:rPr lang="en-US" sz="2600" i="1">
                <a:latin typeface="Play"/>
                <a:ea typeface="Play"/>
                <a:cs typeface="Play"/>
                <a:sym typeface="Play"/>
              </a:rPr>
              <a:t>Preventing Racial Bias in Perinatal Care?</a:t>
            </a:r>
            <a:endParaRPr sz="2600" i="1">
              <a:latin typeface="Play"/>
              <a:ea typeface="Play"/>
              <a:cs typeface="Play"/>
              <a:sym typeface="Play"/>
            </a:endParaRPr>
          </a:p>
        </p:txBody>
      </p:sp>
      <p:sp>
        <p:nvSpPr>
          <p:cNvPr id="21116" name="Google Shape;21116;p58"/>
          <p:cNvSpPr txBox="1">
            <a:spLocks noGrp="1"/>
          </p:cNvSpPr>
          <p:nvPr>
            <p:ph type="body" idx="1"/>
          </p:nvPr>
        </p:nvSpPr>
        <p:spPr>
          <a:xfrm>
            <a:off x="208767" y="1499719"/>
            <a:ext cx="11818046" cy="4817472"/>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2000"/>
              <a:buNone/>
            </a:pPr>
            <a:r>
              <a:rPr lang="en-US" sz="2000"/>
              <a:t>This training consists of a 3-module program for </a:t>
            </a:r>
            <a:r>
              <a:rPr lang="en-US" sz="2000" b="1"/>
              <a:t>perinatal providers</a:t>
            </a:r>
            <a:r>
              <a:rPr lang="en-US" sz="2000"/>
              <a:t> that focuses on implicit bias and reproductive justice. </a:t>
            </a:r>
            <a:endParaRPr/>
          </a:p>
          <a:p>
            <a:pPr marL="0" lvl="0" indent="0" algn="l" rtl="0">
              <a:lnSpc>
                <a:spcPct val="100000"/>
              </a:lnSpc>
              <a:spcBef>
                <a:spcPts val="2000"/>
              </a:spcBef>
              <a:spcAft>
                <a:spcPts val="0"/>
              </a:spcAft>
              <a:buSzPts val="2000"/>
              <a:buNone/>
            </a:pPr>
            <a:r>
              <a:rPr lang="en-US" sz="2000"/>
              <a:t>ILPQC has identified this training as one of the free and scalable maternal health focused equity and bias e-module trainings currently available.</a:t>
            </a:r>
            <a:endParaRPr/>
          </a:p>
        </p:txBody>
      </p:sp>
      <p:sp>
        <p:nvSpPr>
          <p:cNvPr id="21117" name="Google Shape;21117;p58"/>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47</a:t>
            </a:fld>
            <a:endParaRPr/>
          </a:p>
        </p:txBody>
      </p:sp>
      <p:sp>
        <p:nvSpPr>
          <p:cNvPr id="21118" name="Google Shape;21118;p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1400"/>
              <a:buNone/>
            </a:pPr>
            <a:r>
              <a:rPr lang="en-US"/>
              <a:t>Illinois Perinatal Quality Collaborative</a:t>
            </a:r>
            <a:endParaRPr/>
          </a:p>
        </p:txBody>
      </p:sp>
      <p:sp>
        <p:nvSpPr>
          <p:cNvPr id="21119" name="Google Shape;21119;p58"/>
          <p:cNvSpPr txBox="1"/>
          <p:nvPr/>
        </p:nvSpPr>
        <p:spPr>
          <a:xfrm>
            <a:off x="759418" y="3257586"/>
            <a:ext cx="6830458" cy="461624"/>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US" sz="2400" b="0" i="1" u="none" strike="noStrike" cap="none">
                <a:solidFill>
                  <a:schemeClr val="dk1"/>
                </a:solidFill>
                <a:latin typeface="Calibri"/>
                <a:ea typeface="Calibri"/>
                <a:cs typeface="Calibri"/>
                <a:sym typeface="Calibri"/>
              </a:rPr>
              <a:t>Module 1: Laying the Groundwork</a:t>
            </a:r>
            <a:endParaRPr sz="2400" b="0" i="1" u="none" strike="noStrike" cap="none">
              <a:solidFill>
                <a:schemeClr val="dk1"/>
              </a:solidFill>
              <a:latin typeface="Calibri"/>
              <a:ea typeface="Calibri"/>
              <a:cs typeface="Calibri"/>
              <a:sym typeface="Calibri"/>
            </a:endParaRPr>
          </a:p>
        </p:txBody>
      </p:sp>
      <p:sp>
        <p:nvSpPr>
          <p:cNvPr id="21120" name="Google Shape;21120;p58"/>
          <p:cNvSpPr txBox="1"/>
          <p:nvPr/>
        </p:nvSpPr>
        <p:spPr>
          <a:xfrm>
            <a:off x="761898" y="3962614"/>
            <a:ext cx="6210525" cy="461665"/>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US" sz="2400" b="0" i="1" u="none" strike="noStrike" cap="none">
                <a:solidFill>
                  <a:schemeClr val="dk1"/>
                </a:solidFill>
                <a:latin typeface="Calibri"/>
                <a:ea typeface="Calibri"/>
                <a:cs typeface="Calibri"/>
                <a:sym typeface="Calibri"/>
              </a:rPr>
              <a:t>Module 2: Racism not race</a:t>
            </a:r>
            <a:endParaRPr sz="2400" b="0" i="1" u="none" strike="noStrike" cap="none">
              <a:solidFill>
                <a:schemeClr val="dk1"/>
              </a:solidFill>
              <a:latin typeface="Calibri"/>
              <a:ea typeface="Calibri"/>
              <a:cs typeface="Calibri"/>
              <a:sym typeface="Calibri"/>
            </a:endParaRPr>
          </a:p>
        </p:txBody>
      </p:sp>
      <p:sp>
        <p:nvSpPr>
          <p:cNvPr id="21121" name="Google Shape;21121;p58"/>
          <p:cNvSpPr txBox="1"/>
          <p:nvPr/>
        </p:nvSpPr>
        <p:spPr>
          <a:xfrm>
            <a:off x="759418" y="4667683"/>
            <a:ext cx="6670280" cy="461665"/>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US" sz="2400" b="0" i="1" u="none" strike="noStrike" cap="none">
                <a:solidFill>
                  <a:schemeClr val="dk1"/>
                </a:solidFill>
                <a:latin typeface="Calibri"/>
                <a:ea typeface="Calibri"/>
                <a:cs typeface="Calibri"/>
                <a:sym typeface="Calibri"/>
              </a:rPr>
              <a:t>Module 3: Taking Action</a:t>
            </a:r>
            <a:endParaRPr sz="1400" b="0" i="0" u="none" strike="noStrike" cap="none">
              <a:solidFill>
                <a:schemeClr val="dk1"/>
              </a:solidFill>
              <a:latin typeface="Arial"/>
              <a:ea typeface="Arial"/>
              <a:cs typeface="Arial"/>
              <a:sym typeface="Arial"/>
            </a:endParaRPr>
          </a:p>
        </p:txBody>
      </p:sp>
      <p:sp>
        <p:nvSpPr>
          <p:cNvPr id="21122" name="Google Shape;21122;p58"/>
          <p:cNvSpPr txBox="1"/>
          <p:nvPr/>
        </p:nvSpPr>
        <p:spPr>
          <a:xfrm>
            <a:off x="7814730" y="3538311"/>
            <a:ext cx="3457677" cy="1477328"/>
          </a:xfrm>
          <a:prstGeom prst="rect">
            <a:avLst/>
          </a:prstGeom>
          <a:solidFill>
            <a:srgbClr val="F2F2F2"/>
          </a:solidFill>
          <a:ln w="9525" cap="flat" cmpd="sng">
            <a:solidFill>
              <a:srgbClr val="FF0000"/>
            </a:solidFill>
            <a:prstDash val="solid"/>
            <a:round/>
            <a:headEnd type="none" w="sm" len="sm"/>
            <a:tailEnd type="none" w="sm" len="sm"/>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n-US" sz="1800" b="0" i="1" u="none" strike="noStrike" cap="none">
                <a:solidFill>
                  <a:schemeClr val="dk1"/>
                </a:solidFill>
                <a:latin typeface="Calibri"/>
                <a:ea typeface="Calibri"/>
                <a:cs typeface="Calibri"/>
                <a:sym typeface="Calibri"/>
              </a:rPr>
              <a:t>Each module follows the story of a different mother and incorporates videos, assessments, and next steps with a list of related resources and printable PDFs. </a:t>
            </a:r>
            <a:endParaRPr sz="1800" b="0" i="0" u="none" strike="noStrike" cap="none">
              <a:solidFill>
                <a:schemeClr val="dk1"/>
              </a:solidFill>
              <a:latin typeface="Calibri"/>
              <a:ea typeface="Calibri"/>
              <a:cs typeface="Calibri"/>
              <a:sym typeface="Calibri"/>
            </a:endParaRPr>
          </a:p>
        </p:txBody>
      </p:sp>
      <p:sp>
        <p:nvSpPr>
          <p:cNvPr id="21123" name="Google Shape;21123;p58"/>
          <p:cNvSpPr txBox="1"/>
          <p:nvPr/>
        </p:nvSpPr>
        <p:spPr>
          <a:xfrm>
            <a:off x="1846916" y="5945375"/>
            <a:ext cx="2717042" cy="369332"/>
          </a:xfrm>
          <a:prstGeom prst="rect">
            <a:avLst/>
          </a:prstGeom>
          <a:solidFill>
            <a:srgbClr val="FFF7CB"/>
          </a:solidFill>
          <a:ln w="9525" cap="flat" cmpd="sng">
            <a:solidFill>
              <a:srgbClr val="FF0000"/>
            </a:solidFill>
            <a:prstDash val="solid"/>
            <a:round/>
            <a:headEnd type="none" w="sm" len="sm"/>
            <a:tailEnd type="none" w="sm" len="sm"/>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n-US" sz="1800" b="0" i="1" u="none" strike="noStrike" cap="none">
                <a:solidFill>
                  <a:schemeClr val="dk1"/>
                </a:solidFill>
                <a:latin typeface="Calibri"/>
                <a:ea typeface="Calibri"/>
                <a:cs typeface="Calibri"/>
                <a:sym typeface="Calibri"/>
              </a:rPr>
              <a:t>Completion Time: 1 hour </a:t>
            </a:r>
            <a:endParaRPr sz="1800" b="0" i="1" u="none" strike="noStrike" cap="none">
              <a:solidFill>
                <a:schemeClr val="dk1"/>
              </a:solidFill>
              <a:latin typeface="Calibri"/>
              <a:ea typeface="Calibri"/>
              <a:cs typeface="Calibri"/>
              <a:sym typeface="Calibri"/>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21128"/>
        <p:cNvGrpSpPr/>
        <p:nvPr/>
      </p:nvGrpSpPr>
      <p:grpSpPr>
        <a:xfrm>
          <a:off x="0" y="0"/>
          <a:ext cx="0" cy="0"/>
          <a:chOff x="0" y="0"/>
          <a:chExt cx="0" cy="0"/>
        </a:xfrm>
      </p:grpSpPr>
      <p:sp>
        <p:nvSpPr>
          <p:cNvPr id="21129" name="Google Shape;21129;p1234"/>
          <p:cNvSpPr txBox="1">
            <a:spLocks noGrp="1"/>
          </p:cNvSpPr>
          <p:nvPr>
            <p:ph type="title"/>
          </p:nvPr>
        </p:nvSpPr>
        <p:spPr>
          <a:xfrm>
            <a:off x="612944" y="189587"/>
            <a:ext cx="10972800" cy="1325563"/>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rgbClr val="F37150"/>
              </a:buClr>
              <a:buSzPts val="3600"/>
              <a:buFont typeface="Calibri"/>
              <a:buNone/>
            </a:pPr>
            <a:r>
              <a:rPr lang="en-US">
                <a:solidFill>
                  <a:srgbClr val="F37150"/>
                </a:solidFill>
              </a:rPr>
              <a:t>Upcoming ESSI Calls</a:t>
            </a:r>
            <a:endParaRPr>
              <a:solidFill>
                <a:srgbClr val="F37150"/>
              </a:solidFill>
            </a:endParaRPr>
          </a:p>
        </p:txBody>
      </p:sp>
      <p:graphicFrame>
        <p:nvGraphicFramePr>
          <p:cNvPr id="21130" name="Google Shape;21130;p1234"/>
          <p:cNvGraphicFramePr/>
          <p:nvPr/>
        </p:nvGraphicFramePr>
        <p:xfrm>
          <a:off x="612345" y="1520654"/>
          <a:ext cx="10972800" cy="3529900"/>
        </p:xfrm>
        <a:graphic>
          <a:graphicData uri="http://schemas.openxmlformats.org/drawingml/2006/table">
            <a:tbl>
              <a:tblPr firstRow="1" bandRow="1">
                <a:noFill/>
                <a:tableStyleId>{AAB2F523-E3C3-4FCA-AD45-6802AB227895}</a:tableStyleId>
              </a:tblPr>
              <a:tblGrid>
                <a:gridCol w="5486400">
                  <a:extLst>
                    <a:ext uri="{9D8B030D-6E8A-4147-A177-3AD203B41FA5}">
                      <a16:colId xmlns:a16="http://schemas.microsoft.com/office/drawing/2014/main" val="20000"/>
                    </a:ext>
                  </a:extLst>
                </a:gridCol>
                <a:gridCol w="5486400">
                  <a:extLst>
                    <a:ext uri="{9D8B030D-6E8A-4147-A177-3AD203B41FA5}">
                      <a16:colId xmlns:a16="http://schemas.microsoft.com/office/drawing/2014/main" val="20001"/>
                    </a:ext>
                  </a:extLst>
                </a:gridCol>
              </a:tblGrid>
              <a:tr h="952500">
                <a:tc>
                  <a:txBody>
                    <a:bodyPr/>
                    <a:lstStyle/>
                    <a:p>
                      <a:pPr marL="0" marR="0" lvl="0" indent="0" algn="ctr" rtl="0">
                        <a:spcBef>
                          <a:spcPts val="0"/>
                        </a:spcBef>
                        <a:spcAft>
                          <a:spcPts val="0"/>
                        </a:spcAft>
                        <a:buNone/>
                      </a:pPr>
                      <a:r>
                        <a:rPr lang="en-US" sz="2800" u="none" strike="noStrike" cap="none"/>
                        <a:t>Date</a:t>
                      </a:r>
                      <a:endParaRPr/>
                    </a:p>
                  </a:txBody>
                  <a:tcPr marL="91450" marR="91450" marT="45725" marB="45725" anchor="ctr">
                    <a:solidFill>
                      <a:srgbClr val="ED7D31"/>
                    </a:solidFill>
                  </a:tcPr>
                </a:tc>
                <a:tc>
                  <a:txBody>
                    <a:bodyPr/>
                    <a:lstStyle/>
                    <a:p>
                      <a:pPr marL="0" marR="0" lvl="0" indent="0" algn="ctr" rtl="0">
                        <a:spcBef>
                          <a:spcPts val="0"/>
                        </a:spcBef>
                        <a:spcAft>
                          <a:spcPts val="0"/>
                        </a:spcAft>
                        <a:buNone/>
                      </a:pPr>
                      <a:r>
                        <a:rPr lang="en-US" sz="2800" u="none" strike="noStrike" cap="none"/>
                        <a:t>Topic</a:t>
                      </a:r>
                      <a:endParaRPr/>
                    </a:p>
                  </a:txBody>
                  <a:tcPr marL="91450" marR="91450" marT="45725" marB="45725" anchor="ctr">
                    <a:solidFill>
                      <a:srgbClr val="ED7D31"/>
                    </a:solidFill>
                  </a:tcPr>
                </a:tc>
                <a:extLst>
                  <a:ext uri="{0D108BD9-81ED-4DB2-BD59-A6C34878D82A}">
                    <a16:rowId xmlns:a16="http://schemas.microsoft.com/office/drawing/2014/main" val="10000"/>
                  </a:ext>
                </a:extLst>
              </a:tr>
              <a:tr h="798725">
                <a:tc>
                  <a:txBody>
                    <a:bodyPr/>
                    <a:lstStyle/>
                    <a:p>
                      <a:pPr marL="0" marR="0" lvl="0" indent="0" algn="ctr" rtl="0">
                        <a:lnSpc>
                          <a:spcPct val="100000"/>
                        </a:lnSpc>
                        <a:spcBef>
                          <a:spcPts val="0"/>
                        </a:spcBef>
                        <a:spcAft>
                          <a:spcPts val="0"/>
                        </a:spcAft>
                        <a:buClr>
                          <a:srgbClr val="0C1525"/>
                        </a:buClr>
                        <a:buSzPts val="2500"/>
                        <a:buFont typeface="Calibri"/>
                        <a:buNone/>
                      </a:pPr>
                      <a:r>
                        <a:rPr lang="en-US" sz="2500" b="1" i="0" u="none" strike="noStrike" cap="none">
                          <a:solidFill>
                            <a:srgbClr val="0C1525"/>
                          </a:solidFill>
                          <a:latin typeface="Calibri"/>
                          <a:ea typeface="Calibri"/>
                          <a:cs typeface="Calibri"/>
                          <a:sym typeface="Calibri"/>
                        </a:rPr>
                        <a:t>February 17th, 2025</a:t>
                      </a:r>
                      <a:endParaRPr/>
                    </a:p>
                    <a:p>
                      <a:pPr marL="0" marR="0" lvl="0" indent="0" algn="ctr" rtl="0">
                        <a:lnSpc>
                          <a:spcPct val="100000"/>
                        </a:lnSpc>
                        <a:spcBef>
                          <a:spcPts val="0"/>
                        </a:spcBef>
                        <a:spcAft>
                          <a:spcPts val="0"/>
                        </a:spcAft>
                        <a:buClr>
                          <a:srgbClr val="0C1525"/>
                        </a:buClr>
                        <a:buSzPts val="2500"/>
                        <a:buFont typeface="Calibri"/>
                        <a:buNone/>
                      </a:pPr>
                      <a:r>
                        <a:rPr lang="en-US" sz="2500" b="1" i="0" u="none" strike="noStrike" cap="none">
                          <a:solidFill>
                            <a:srgbClr val="0C1525"/>
                          </a:solidFill>
                          <a:latin typeface="Calibri"/>
                          <a:ea typeface="Calibri"/>
                          <a:cs typeface="Calibri"/>
                          <a:sym typeface="Calibri"/>
                        </a:rPr>
                        <a:t>2:00 PM</a:t>
                      </a:r>
                      <a:endParaRPr/>
                    </a:p>
                  </a:txBody>
                  <a:tcPr marL="91450" marR="91450" marT="45725" marB="45725"/>
                </a:tc>
                <a:tc>
                  <a:txBody>
                    <a:bodyPr/>
                    <a:lstStyle/>
                    <a:p>
                      <a:pPr marL="0" marR="0" lvl="0" indent="0" algn="ctr" rtl="0">
                        <a:lnSpc>
                          <a:spcPct val="100000"/>
                        </a:lnSpc>
                        <a:spcBef>
                          <a:spcPts val="0"/>
                        </a:spcBef>
                        <a:spcAft>
                          <a:spcPts val="0"/>
                        </a:spcAft>
                        <a:buClr>
                          <a:srgbClr val="000000"/>
                        </a:buClr>
                        <a:buSzPts val="2500"/>
                        <a:buFont typeface="Calibri"/>
                        <a:buNone/>
                      </a:pPr>
                      <a:r>
                        <a:rPr lang="en-US" sz="2500" b="0" i="0" u="none" strike="noStrike" cap="none">
                          <a:solidFill>
                            <a:srgbClr val="000000"/>
                          </a:solidFill>
                          <a:latin typeface="Calibri"/>
                          <a:ea typeface="Calibri"/>
                          <a:cs typeface="Calibri"/>
                          <a:sym typeface="Calibri"/>
                        </a:rPr>
                        <a:t>Building Relationships with Community Organizations</a:t>
                      </a:r>
                      <a:endParaRPr sz="2500" u="none" strike="noStrike" cap="none">
                        <a:latin typeface="Calibri"/>
                        <a:ea typeface="Calibri"/>
                        <a:cs typeface="Calibri"/>
                        <a:sym typeface="Calibri"/>
                      </a:endParaRPr>
                    </a:p>
                  </a:txBody>
                  <a:tcPr marL="91450" marR="91450" marT="45725" marB="45725" anchor="ctr"/>
                </a:tc>
                <a:extLst>
                  <a:ext uri="{0D108BD9-81ED-4DB2-BD59-A6C34878D82A}">
                    <a16:rowId xmlns:a16="http://schemas.microsoft.com/office/drawing/2014/main" val="10001"/>
                  </a:ext>
                </a:extLst>
              </a:tr>
              <a:tr h="861975">
                <a:tc>
                  <a:txBody>
                    <a:bodyPr/>
                    <a:lstStyle/>
                    <a:p>
                      <a:pPr marL="0" marR="0" lvl="0" indent="0" algn="ctr" rtl="0">
                        <a:lnSpc>
                          <a:spcPct val="100000"/>
                        </a:lnSpc>
                        <a:spcBef>
                          <a:spcPts val="0"/>
                        </a:spcBef>
                        <a:spcAft>
                          <a:spcPts val="0"/>
                        </a:spcAft>
                        <a:buClr>
                          <a:srgbClr val="0C1525"/>
                        </a:buClr>
                        <a:buSzPts val="2500"/>
                        <a:buFont typeface="Calibri"/>
                        <a:buNone/>
                      </a:pPr>
                      <a:r>
                        <a:rPr lang="en-US" sz="2500" b="1" i="0" u="none" strike="noStrike" cap="none">
                          <a:solidFill>
                            <a:srgbClr val="0C1525"/>
                          </a:solidFill>
                          <a:latin typeface="Calibri"/>
                          <a:ea typeface="Calibri"/>
                          <a:cs typeface="Calibri"/>
                          <a:sym typeface="Calibri"/>
                        </a:rPr>
                        <a:t>March 17th, 2025 </a:t>
                      </a:r>
                      <a:endParaRPr/>
                    </a:p>
                    <a:p>
                      <a:pPr marL="0" marR="0" lvl="0" indent="0" algn="ctr" rtl="0">
                        <a:lnSpc>
                          <a:spcPct val="100000"/>
                        </a:lnSpc>
                        <a:spcBef>
                          <a:spcPts val="0"/>
                        </a:spcBef>
                        <a:spcAft>
                          <a:spcPts val="0"/>
                        </a:spcAft>
                        <a:buClr>
                          <a:srgbClr val="0C1525"/>
                        </a:buClr>
                        <a:buSzPts val="2500"/>
                        <a:buFont typeface="Calibri"/>
                        <a:buNone/>
                      </a:pPr>
                      <a:r>
                        <a:rPr lang="en-US" sz="2500" b="1" i="0" u="none" strike="noStrike" cap="none">
                          <a:solidFill>
                            <a:srgbClr val="0C1525"/>
                          </a:solidFill>
                          <a:latin typeface="Calibri"/>
                          <a:ea typeface="Calibri"/>
                          <a:cs typeface="Calibri"/>
                          <a:sym typeface="Calibri"/>
                        </a:rPr>
                        <a:t>2:00 PM </a:t>
                      </a:r>
                      <a:endParaRPr/>
                    </a:p>
                  </a:txBody>
                  <a:tcPr marL="91450" marR="91450" marT="45725" marB="45725"/>
                </a:tc>
                <a:tc>
                  <a:txBody>
                    <a:bodyPr/>
                    <a:lstStyle/>
                    <a:p>
                      <a:pPr marL="457200" marR="0" lvl="1" indent="0" algn="ctr" rtl="0">
                        <a:lnSpc>
                          <a:spcPct val="100000"/>
                        </a:lnSpc>
                        <a:spcBef>
                          <a:spcPts val="0"/>
                        </a:spcBef>
                        <a:spcAft>
                          <a:spcPts val="0"/>
                        </a:spcAft>
                        <a:buClr>
                          <a:srgbClr val="444C55"/>
                        </a:buClr>
                        <a:buSzPts val="2500"/>
                        <a:buFont typeface="Calibri"/>
                        <a:buNone/>
                      </a:pPr>
                      <a:r>
                        <a:rPr lang="en-US" sz="2500" b="0" i="0" u="none" strike="noStrike" cap="none">
                          <a:solidFill>
                            <a:srgbClr val="444444"/>
                          </a:solidFill>
                          <a:latin typeface="Calibri"/>
                          <a:ea typeface="Calibri"/>
                          <a:cs typeface="Calibri"/>
                          <a:sym typeface="Calibri"/>
                        </a:rPr>
                        <a:t>Transfer of Care to Community Providers</a:t>
                      </a:r>
                      <a:endParaRPr/>
                    </a:p>
                  </a:txBody>
                  <a:tcPr marL="91450" marR="91450" marT="45725" marB="45725" anchor="ctr"/>
                </a:tc>
                <a:extLst>
                  <a:ext uri="{0D108BD9-81ED-4DB2-BD59-A6C34878D82A}">
                    <a16:rowId xmlns:a16="http://schemas.microsoft.com/office/drawing/2014/main" val="10002"/>
                  </a:ext>
                </a:extLst>
              </a:tr>
              <a:tr h="861975">
                <a:tc>
                  <a:txBody>
                    <a:bodyPr/>
                    <a:lstStyle/>
                    <a:p>
                      <a:pPr marL="0" marR="0" lvl="0" indent="0" algn="ctr" rtl="0">
                        <a:lnSpc>
                          <a:spcPct val="100000"/>
                        </a:lnSpc>
                        <a:spcBef>
                          <a:spcPts val="0"/>
                        </a:spcBef>
                        <a:spcAft>
                          <a:spcPts val="0"/>
                        </a:spcAft>
                        <a:buClr>
                          <a:srgbClr val="0C1525"/>
                        </a:buClr>
                        <a:buSzPts val="2500"/>
                        <a:buFont typeface="Calibri"/>
                        <a:buNone/>
                      </a:pPr>
                      <a:r>
                        <a:rPr lang="en-US" sz="2500" b="1" i="0" u="none" strike="noStrike" cap="none">
                          <a:solidFill>
                            <a:srgbClr val="0C1525"/>
                          </a:solidFill>
                          <a:latin typeface="Calibri"/>
                          <a:ea typeface="Calibri"/>
                          <a:cs typeface="Calibri"/>
                          <a:sym typeface="Calibri"/>
                        </a:rPr>
                        <a:t>April 21st, 2025</a:t>
                      </a:r>
                      <a:endParaRPr/>
                    </a:p>
                    <a:p>
                      <a:pPr marL="0" marR="0" lvl="0" indent="0" algn="ctr" rtl="0">
                        <a:lnSpc>
                          <a:spcPct val="100000"/>
                        </a:lnSpc>
                        <a:spcBef>
                          <a:spcPts val="0"/>
                        </a:spcBef>
                        <a:spcAft>
                          <a:spcPts val="0"/>
                        </a:spcAft>
                        <a:buClr>
                          <a:srgbClr val="0C1525"/>
                        </a:buClr>
                        <a:buSzPts val="2500"/>
                        <a:buFont typeface="Calibri"/>
                        <a:buNone/>
                      </a:pPr>
                      <a:r>
                        <a:rPr lang="en-US" sz="2500" b="1" i="0" u="none" strike="noStrike" cap="none">
                          <a:solidFill>
                            <a:srgbClr val="0C1525"/>
                          </a:solidFill>
                          <a:latin typeface="Calibri"/>
                          <a:ea typeface="Calibri"/>
                          <a:cs typeface="Calibri"/>
                          <a:sym typeface="Calibri"/>
                        </a:rPr>
                        <a:t>2:00 PM</a:t>
                      </a:r>
                      <a:endParaRPr/>
                    </a:p>
                  </a:txBody>
                  <a:tcPr marL="91450" marR="91450" marT="45725" marB="45725"/>
                </a:tc>
                <a:tc>
                  <a:txBody>
                    <a:bodyPr/>
                    <a:lstStyle/>
                    <a:p>
                      <a:pPr marL="457200" marR="0" lvl="1" indent="0" algn="ctr" rtl="0">
                        <a:lnSpc>
                          <a:spcPct val="100000"/>
                        </a:lnSpc>
                        <a:spcBef>
                          <a:spcPts val="0"/>
                        </a:spcBef>
                        <a:spcAft>
                          <a:spcPts val="0"/>
                        </a:spcAft>
                        <a:buClr>
                          <a:srgbClr val="444C55"/>
                        </a:buClr>
                        <a:buSzPts val="2500"/>
                        <a:buFont typeface="Calibri"/>
                        <a:buNone/>
                      </a:pPr>
                      <a:r>
                        <a:rPr lang="en-US" sz="2500" b="0" i="0" u="none" strike="noStrike" cap="none">
                          <a:solidFill>
                            <a:srgbClr val="444444"/>
                          </a:solidFill>
                          <a:latin typeface="Calibri"/>
                          <a:ea typeface="Calibri"/>
                          <a:cs typeface="Calibri"/>
                          <a:sym typeface="Calibri"/>
                        </a:rPr>
                        <a:t>ESSI Bundle and Pulling it Together</a:t>
                      </a:r>
                      <a:endParaRPr/>
                    </a:p>
                    <a:p>
                      <a:pPr marL="0" marR="0" lvl="0" indent="0" algn="ctr" rtl="0">
                        <a:spcBef>
                          <a:spcPts val="0"/>
                        </a:spcBef>
                        <a:spcAft>
                          <a:spcPts val="0"/>
                        </a:spcAft>
                        <a:buClr>
                          <a:schemeClr val="dk1"/>
                        </a:buClr>
                        <a:buSzPts val="2500"/>
                        <a:buFont typeface="Calibri"/>
                        <a:buNone/>
                      </a:pPr>
                      <a:endParaRPr sz="2500" b="0" i="0" u="none" strike="noStrike" cap="none">
                        <a:solidFill>
                          <a:srgbClr val="0C1525"/>
                        </a:solidFill>
                        <a:latin typeface="Calibri"/>
                        <a:ea typeface="Calibri"/>
                        <a:cs typeface="Calibri"/>
                        <a:sym typeface="Calibri"/>
                      </a:endParaRPr>
                    </a:p>
                  </a:txBody>
                  <a:tcPr marL="91450" marR="91450" marT="45725" marB="45725" anchor="ctr"/>
                </a:tc>
                <a:extLst>
                  <a:ext uri="{0D108BD9-81ED-4DB2-BD59-A6C34878D82A}">
                    <a16:rowId xmlns:a16="http://schemas.microsoft.com/office/drawing/2014/main" val="10003"/>
                  </a:ext>
                </a:extLst>
              </a:tr>
            </a:tbl>
          </a:graphicData>
        </a:graphic>
      </p:graphicFrame>
      <p:sp>
        <p:nvSpPr>
          <p:cNvPr id="21131" name="Google Shape;21131;p12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None/>
            </a:pPr>
            <a:fld id="{00000000-1234-1234-1234-123412341234}" type="slidenum">
              <a:rPr lang="en-US"/>
              <a:t>48</a:t>
            </a:fld>
            <a:endParaRPr/>
          </a:p>
        </p:txBody>
      </p:sp>
      <p:sp>
        <p:nvSpPr>
          <p:cNvPr id="21132" name="Google Shape;21132;p12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None/>
            </a:pPr>
            <a:r>
              <a:rPr lang="en-US"/>
              <a:t>Illinois Perinatal Quality Collaborative</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FDE9D8"/>
        </a:solidFill>
        <a:effectLst/>
      </p:bgPr>
    </p:bg>
    <p:spTree>
      <p:nvGrpSpPr>
        <p:cNvPr id="1" name="Shape 21136"/>
        <p:cNvGrpSpPr/>
        <p:nvPr/>
      </p:nvGrpSpPr>
      <p:grpSpPr>
        <a:xfrm>
          <a:off x="0" y="0"/>
          <a:ext cx="0" cy="0"/>
          <a:chOff x="0" y="0"/>
          <a:chExt cx="0" cy="0"/>
        </a:xfrm>
      </p:grpSpPr>
      <p:sp>
        <p:nvSpPr>
          <p:cNvPr id="21137" name="Google Shape;21137;p1235"/>
          <p:cNvSpPr/>
          <p:nvPr/>
        </p:nvSpPr>
        <p:spPr>
          <a:xfrm>
            <a:off x="1336674" y="1550229"/>
            <a:ext cx="3027790" cy="1416510"/>
          </a:xfrm>
          <a:custGeom>
            <a:avLst/>
            <a:gdLst/>
            <a:ahLst/>
            <a:cxnLst/>
            <a:rect l="l" t="t" r="r" b="b"/>
            <a:pathLst>
              <a:path w="4541685" h="2124765" extrusionOk="0">
                <a:moveTo>
                  <a:pt x="0" y="0"/>
                </a:moveTo>
                <a:lnTo>
                  <a:pt x="4541685" y="0"/>
                </a:lnTo>
                <a:lnTo>
                  <a:pt x="4541685" y="2124765"/>
                </a:lnTo>
                <a:lnTo>
                  <a:pt x="0" y="2124765"/>
                </a:lnTo>
                <a:lnTo>
                  <a:pt x="0" y="0"/>
                </a:lnTo>
                <a:close/>
              </a:path>
            </a:pathLst>
          </a:custGeom>
          <a:blipFill rotWithShape="1">
            <a:blip r:embed="rId3">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nvGrpSpPr>
          <p:cNvPr id="21138" name="Google Shape;21138;p1235"/>
          <p:cNvGrpSpPr/>
          <p:nvPr/>
        </p:nvGrpSpPr>
        <p:grpSpPr>
          <a:xfrm>
            <a:off x="354064" y="3073257"/>
            <a:ext cx="5883121" cy="2797308"/>
            <a:chOff x="0" y="-38100"/>
            <a:chExt cx="2324196" cy="1105109"/>
          </a:xfrm>
        </p:grpSpPr>
        <p:sp>
          <p:nvSpPr>
            <p:cNvPr id="21139" name="Google Shape;21139;p1235"/>
            <p:cNvSpPr/>
            <p:nvPr/>
          </p:nvSpPr>
          <p:spPr>
            <a:xfrm>
              <a:off x="0" y="0"/>
              <a:ext cx="2324196" cy="1067009"/>
            </a:xfrm>
            <a:custGeom>
              <a:avLst/>
              <a:gdLst/>
              <a:ahLst/>
              <a:cxnLst/>
              <a:rect l="l" t="t" r="r" b="b"/>
              <a:pathLst>
                <a:path w="2324196" h="1067009" extrusionOk="0">
                  <a:moveTo>
                    <a:pt x="44742" y="0"/>
                  </a:moveTo>
                  <a:lnTo>
                    <a:pt x="2279454" y="0"/>
                  </a:lnTo>
                  <a:cubicBezTo>
                    <a:pt x="2304164" y="0"/>
                    <a:pt x="2324196" y="20032"/>
                    <a:pt x="2324196" y="44742"/>
                  </a:cubicBezTo>
                  <a:lnTo>
                    <a:pt x="2324196" y="1022267"/>
                  </a:lnTo>
                  <a:cubicBezTo>
                    <a:pt x="2324196" y="1046977"/>
                    <a:pt x="2304164" y="1067009"/>
                    <a:pt x="2279454" y="1067009"/>
                  </a:cubicBezTo>
                  <a:lnTo>
                    <a:pt x="44742" y="1067009"/>
                  </a:lnTo>
                  <a:cubicBezTo>
                    <a:pt x="20032" y="1067009"/>
                    <a:pt x="0" y="1046977"/>
                    <a:pt x="0" y="1022267"/>
                  </a:cubicBezTo>
                  <a:lnTo>
                    <a:pt x="0" y="44742"/>
                  </a:lnTo>
                  <a:cubicBezTo>
                    <a:pt x="0" y="20032"/>
                    <a:pt x="20032" y="0"/>
                    <a:pt x="44742" y="0"/>
                  </a:cubicBezTo>
                  <a:close/>
                </a:path>
              </a:pathLst>
            </a:custGeom>
            <a:solidFill>
              <a:srgbClr val="000000">
                <a:alpha val="0"/>
              </a:srgbClr>
            </a:solidFill>
            <a:ln w="133350" cap="rnd" cmpd="sng">
              <a:solidFill>
                <a:srgbClr val="144B9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40" name="Google Shape;21140;p1235"/>
            <p:cNvSpPr txBox="1"/>
            <p:nvPr/>
          </p:nvSpPr>
          <p:spPr>
            <a:xfrm>
              <a:off x="0" y="-38100"/>
              <a:ext cx="2324196" cy="1105109"/>
            </a:xfrm>
            <a:prstGeom prst="rect">
              <a:avLst/>
            </a:prstGeom>
            <a:noFill/>
            <a:ln>
              <a:noFill/>
            </a:ln>
          </p:spPr>
          <p:txBody>
            <a:bodyPr spcFirstLastPara="1" wrap="square" lIns="33850" tIns="33850" rIns="33850" bIns="33850" anchor="ctr" anchorCtr="0">
              <a:noAutofit/>
            </a:bodyPr>
            <a:lstStyle/>
            <a:p>
              <a:pPr marL="0" marR="0" lvl="0" indent="0" algn="ctr" rtl="0">
                <a:lnSpc>
                  <a:spcPct val="221625"/>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p:txBody>
        </p:sp>
      </p:grpSp>
      <p:sp>
        <p:nvSpPr>
          <p:cNvPr id="21141" name="Google Shape;21141;p1235"/>
          <p:cNvSpPr/>
          <p:nvPr/>
        </p:nvSpPr>
        <p:spPr>
          <a:xfrm flipH="1">
            <a:off x="6500845" y="3539704"/>
            <a:ext cx="5435579" cy="1983986"/>
          </a:xfrm>
          <a:custGeom>
            <a:avLst/>
            <a:gdLst/>
            <a:ahLst/>
            <a:cxnLst/>
            <a:rect l="l" t="t" r="r" b="b"/>
            <a:pathLst>
              <a:path w="8153368" h="2975979" extrusionOk="0">
                <a:moveTo>
                  <a:pt x="8153368" y="0"/>
                </a:moveTo>
                <a:lnTo>
                  <a:pt x="0" y="0"/>
                </a:lnTo>
                <a:lnTo>
                  <a:pt x="0" y="2975979"/>
                </a:lnTo>
                <a:lnTo>
                  <a:pt x="8153368" y="2975979"/>
                </a:lnTo>
                <a:lnTo>
                  <a:pt x="8153368" y="0"/>
                </a:lnTo>
                <a:close/>
              </a:path>
            </a:pathLst>
          </a:custGeom>
          <a:blipFill rotWithShape="1">
            <a:blip r:embed="rId4">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42" name="Google Shape;21142;p1235"/>
          <p:cNvSpPr txBox="1"/>
          <p:nvPr/>
        </p:nvSpPr>
        <p:spPr>
          <a:xfrm>
            <a:off x="4603533" y="1712521"/>
            <a:ext cx="7260783" cy="1102225"/>
          </a:xfrm>
          <a:prstGeom prst="rect">
            <a:avLst/>
          </a:prstGeom>
          <a:noFill/>
          <a:ln>
            <a:noFill/>
          </a:ln>
        </p:spPr>
        <p:txBody>
          <a:bodyPr spcFirstLastPara="1" wrap="square" lIns="0" tIns="0" rIns="0" bIns="0" anchor="t" anchorCtr="0">
            <a:spAutoFit/>
          </a:bodyPr>
          <a:lstStyle/>
          <a:p>
            <a:pPr marL="0" marR="0" lvl="0" indent="0" algn="l" rtl="0">
              <a:lnSpc>
                <a:spcPct val="101012"/>
              </a:lnSpc>
              <a:spcBef>
                <a:spcPts val="0"/>
              </a:spcBef>
              <a:spcAft>
                <a:spcPts val="0"/>
              </a:spcAft>
              <a:buClr>
                <a:srgbClr val="F3866A"/>
              </a:buClr>
              <a:buSzPts val="4150"/>
              <a:buFont typeface="Arial"/>
              <a:buNone/>
            </a:pPr>
            <a:r>
              <a:rPr lang="en-US" sz="4150" b="1" i="0" u="none" strike="noStrike" cap="none">
                <a:solidFill>
                  <a:srgbClr val="F3866A"/>
                </a:solidFill>
                <a:latin typeface="Prompt"/>
                <a:ea typeface="Prompt"/>
                <a:cs typeface="Prompt"/>
                <a:sym typeface="Prompt"/>
              </a:rPr>
              <a:t>2025 OB &amp; Neonatal </a:t>
            </a:r>
            <a:endParaRPr/>
          </a:p>
          <a:p>
            <a:pPr marL="0" marR="0" lvl="0" indent="0" algn="l" rtl="0">
              <a:lnSpc>
                <a:spcPct val="101012"/>
              </a:lnSpc>
              <a:spcBef>
                <a:spcPts val="0"/>
              </a:spcBef>
              <a:spcAft>
                <a:spcPts val="0"/>
              </a:spcAft>
              <a:buClr>
                <a:srgbClr val="F3866A"/>
              </a:buClr>
              <a:buSzPts val="4150"/>
              <a:buFont typeface="Arial"/>
              <a:buNone/>
            </a:pPr>
            <a:r>
              <a:rPr lang="en-US" sz="4150" b="1" i="0" u="none" strike="noStrike" cap="none">
                <a:solidFill>
                  <a:srgbClr val="F3866A"/>
                </a:solidFill>
                <a:latin typeface="Prompt"/>
                <a:ea typeface="Prompt"/>
                <a:cs typeface="Prompt"/>
                <a:sym typeface="Prompt"/>
              </a:rPr>
              <a:t>Face-to-Face Meetings</a:t>
            </a:r>
            <a:endParaRPr sz="4150" b="1" i="0" u="none" strike="noStrike" cap="none">
              <a:solidFill>
                <a:srgbClr val="F3866A"/>
              </a:solidFill>
              <a:latin typeface="Prompt"/>
              <a:ea typeface="Prompt"/>
              <a:cs typeface="Prompt"/>
              <a:sym typeface="Prompt"/>
            </a:endParaRPr>
          </a:p>
        </p:txBody>
      </p:sp>
      <p:sp>
        <p:nvSpPr>
          <p:cNvPr id="21143" name="Google Shape;21143;p1235"/>
          <p:cNvSpPr txBox="1"/>
          <p:nvPr/>
        </p:nvSpPr>
        <p:spPr>
          <a:xfrm>
            <a:off x="1336674" y="649404"/>
            <a:ext cx="9245237" cy="1143518"/>
          </a:xfrm>
          <a:prstGeom prst="rect">
            <a:avLst/>
          </a:prstGeom>
          <a:noFill/>
          <a:ln>
            <a:noFill/>
          </a:ln>
        </p:spPr>
        <p:txBody>
          <a:bodyPr spcFirstLastPara="1" wrap="square" lIns="0" tIns="0" rIns="0" bIns="0" anchor="t" anchorCtr="0">
            <a:spAutoFit/>
          </a:bodyPr>
          <a:lstStyle/>
          <a:p>
            <a:pPr marL="0" marR="0" lvl="0" indent="0" algn="ctr" rtl="0">
              <a:lnSpc>
                <a:spcPct val="82002"/>
              </a:lnSpc>
              <a:spcBef>
                <a:spcPts val="0"/>
              </a:spcBef>
              <a:spcAft>
                <a:spcPts val="0"/>
              </a:spcAft>
              <a:buClr>
                <a:srgbClr val="144B90"/>
              </a:buClr>
              <a:buSzPts val="9868"/>
              <a:buFont typeface="Arial"/>
              <a:buNone/>
            </a:pPr>
            <a:r>
              <a:rPr lang="en-US" sz="9868" b="0" i="0" u="none" strike="noStrike" cap="none">
                <a:solidFill>
                  <a:srgbClr val="144B90"/>
                </a:solidFill>
                <a:latin typeface="Staatliches"/>
                <a:ea typeface="Staatliches"/>
                <a:cs typeface="Staatliches"/>
                <a:sym typeface="Staatliches"/>
              </a:rPr>
              <a:t>save the date</a:t>
            </a:r>
            <a:endParaRPr/>
          </a:p>
        </p:txBody>
      </p:sp>
      <p:sp>
        <p:nvSpPr>
          <p:cNvPr id="21144" name="Google Shape;21144;p1235"/>
          <p:cNvSpPr txBox="1"/>
          <p:nvPr/>
        </p:nvSpPr>
        <p:spPr>
          <a:xfrm>
            <a:off x="765565" y="6080356"/>
            <a:ext cx="10660871" cy="349519"/>
          </a:xfrm>
          <a:prstGeom prst="rect">
            <a:avLst/>
          </a:prstGeom>
          <a:noFill/>
          <a:ln>
            <a:noFill/>
          </a:ln>
        </p:spPr>
        <p:txBody>
          <a:bodyPr spcFirstLastPara="1" wrap="square" lIns="0" tIns="0" rIns="0" bIns="0" anchor="t" anchorCtr="0">
            <a:spAutoFit/>
          </a:bodyPr>
          <a:lstStyle/>
          <a:p>
            <a:pPr marL="0" marR="0" lvl="0" indent="0" algn="ctr" rtl="0">
              <a:lnSpc>
                <a:spcPct val="139952"/>
              </a:lnSpc>
              <a:spcBef>
                <a:spcPts val="0"/>
              </a:spcBef>
              <a:spcAft>
                <a:spcPts val="0"/>
              </a:spcAft>
              <a:buClr>
                <a:srgbClr val="144B90"/>
              </a:buClr>
              <a:buSzPts val="2085"/>
              <a:buFont typeface="Arial"/>
              <a:buNone/>
            </a:pPr>
            <a:r>
              <a:rPr lang="en-US" sz="2085" b="0" i="1" u="none" strike="noStrike" cap="none">
                <a:solidFill>
                  <a:srgbClr val="144B90"/>
                </a:solidFill>
                <a:latin typeface="Prompt"/>
                <a:ea typeface="Prompt"/>
                <a:cs typeface="Prompt"/>
                <a:sym typeface="Prompt"/>
              </a:rPr>
              <a:t>Join us for an interactive day of collaborative learning with the ILPQC initiative!</a:t>
            </a:r>
            <a:endParaRPr/>
          </a:p>
        </p:txBody>
      </p:sp>
      <p:sp>
        <p:nvSpPr>
          <p:cNvPr id="21145" name="Google Shape;21145;p1235"/>
          <p:cNvSpPr txBox="1"/>
          <p:nvPr/>
        </p:nvSpPr>
        <p:spPr>
          <a:xfrm>
            <a:off x="729518" y="3864626"/>
            <a:ext cx="2720421" cy="347467"/>
          </a:xfrm>
          <a:prstGeom prst="rect">
            <a:avLst/>
          </a:prstGeom>
          <a:noFill/>
          <a:ln>
            <a:noFill/>
          </a:ln>
        </p:spPr>
        <p:txBody>
          <a:bodyPr spcFirstLastPara="1" wrap="square" lIns="0" tIns="0" rIns="0" bIns="0" anchor="t" anchorCtr="0">
            <a:spAutoFit/>
          </a:bodyPr>
          <a:lstStyle/>
          <a:p>
            <a:pPr marL="0" marR="0" lvl="0" indent="0" algn="l" rtl="0">
              <a:lnSpc>
                <a:spcPct val="159944"/>
              </a:lnSpc>
              <a:spcBef>
                <a:spcPts val="0"/>
              </a:spcBef>
              <a:spcAft>
                <a:spcPts val="0"/>
              </a:spcAft>
              <a:buClr>
                <a:srgbClr val="F3866A"/>
              </a:buClr>
              <a:buSzPts val="1800"/>
              <a:buFont typeface="Arial"/>
              <a:buNone/>
            </a:pPr>
            <a:r>
              <a:rPr lang="en-US" sz="1800" b="1" i="0" u="none" strike="noStrike" cap="none">
                <a:solidFill>
                  <a:srgbClr val="F3866A"/>
                </a:solidFill>
                <a:latin typeface="Prompt"/>
                <a:ea typeface="Prompt"/>
                <a:cs typeface="Prompt"/>
                <a:sym typeface="Prompt"/>
              </a:rPr>
              <a:t>MAY 21st, 2025 </a:t>
            </a:r>
            <a:endParaRPr/>
          </a:p>
        </p:txBody>
      </p:sp>
      <p:sp>
        <p:nvSpPr>
          <p:cNvPr id="21146" name="Google Shape;21146;p1235"/>
          <p:cNvSpPr txBox="1"/>
          <p:nvPr/>
        </p:nvSpPr>
        <p:spPr>
          <a:xfrm>
            <a:off x="729531" y="3510767"/>
            <a:ext cx="2108092" cy="360163"/>
          </a:xfrm>
          <a:prstGeom prst="rect">
            <a:avLst/>
          </a:prstGeom>
          <a:noFill/>
          <a:ln>
            <a:noFill/>
          </a:ln>
        </p:spPr>
        <p:txBody>
          <a:bodyPr spcFirstLastPara="1" wrap="square" lIns="0" tIns="0" rIns="0" bIns="0" anchor="t" anchorCtr="0">
            <a:spAutoFit/>
          </a:bodyPr>
          <a:lstStyle/>
          <a:p>
            <a:pPr marL="0" marR="0" lvl="0" indent="0" algn="l" rtl="0">
              <a:lnSpc>
                <a:spcPct val="122510"/>
              </a:lnSpc>
              <a:spcBef>
                <a:spcPts val="0"/>
              </a:spcBef>
              <a:spcAft>
                <a:spcPts val="0"/>
              </a:spcAft>
              <a:buClr>
                <a:srgbClr val="144B90"/>
              </a:buClr>
              <a:buSzPts val="2350"/>
              <a:buFont typeface="Arial"/>
              <a:buNone/>
            </a:pPr>
            <a:r>
              <a:rPr lang="en-US" sz="2350" b="1" i="0" u="none" strike="noStrike" cap="none">
                <a:solidFill>
                  <a:srgbClr val="144B90"/>
                </a:solidFill>
                <a:latin typeface="Cambria"/>
                <a:ea typeface="Cambria"/>
                <a:cs typeface="Cambria"/>
                <a:sym typeface="Cambria"/>
              </a:rPr>
              <a:t>OB TEAMS:</a:t>
            </a:r>
            <a:endParaRPr/>
          </a:p>
        </p:txBody>
      </p:sp>
      <p:sp>
        <p:nvSpPr>
          <p:cNvPr id="21147" name="Google Shape;21147;p1235"/>
          <p:cNvSpPr txBox="1"/>
          <p:nvPr/>
        </p:nvSpPr>
        <p:spPr>
          <a:xfrm>
            <a:off x="729532" y="4798746"/>
            <a:ext cx="2449487" cy="720069"/>
          </a:xfrm>
          <a:prstGeom prst="rect">
            <a:avLst/>
          </a:prstGeom>
          <a:noFill/>
          <a:ln>
            <a:noFill/>
          </a:ln>
        </p:spPr>
        <p:txBody>
          <a:bodyPr spcFirstLastPara="1" wrap="square" lIns="0" tIns="0" rIns="0" bIns="0" anchor="t" anchorCtr="0">
            <a:spAutoFit/>
          </a:bodyPr>
          <a:lstStyle/>
          <a:p>
            <a:pPr marL="0" marR="0" lvl="0" indent="0" algn="l" rtl="0">
              <a:lnSpc>
                <a:spcPct val="159944"/>
              </a:lnSpc>
              <a:spcBef>
                <a:spcPts val="0"/>
              </a:spcBef>
              <a:spcAft>
                <a:spcPts val="0"/>
              </a:spcAft>
              <a:buClr>
                <a:srgbClr val="F3866A"/>
              </a:buClr>
              <a:buSzPts val="1800"/>
              <a:buFont typeface="Arial"/>
              <a:buNone/>
            </a:pPr>
            <a:r>
              <a:rPr lang="en-US" sz="1800" b="1" i="0" u="none" strike="noStrike" cap="none">
                <a:solidFill>
                  <a:srgbClr val="F3866A"/>
                </a:solidFill>
                <a:latin typeface="Prompt"/>
                <a:ea typeface="Prompt"/>
                <a:cs typeface="Prompt"/>
                <a:sym typeface="Prompt"/>
              </a:rPr>
              <a:t>MAY 22nd, 2025 </a:t>
            </a:r>
            <a:endParaRPr/>
          </a:p>
        </p:txBody>
      </p:sp>
      <p:sp>
        <p:nvSpPr>
          <p:cNvPr id="21148" name="Google Shape;21148;p1235"/>
          <p:cNvSpPr txBox="1"/>
          <p:nvPr/>
        </p:nvSpPr>
        <p:spPr>
          <a:xfrm>
            <a:off x="729518" y="4441377"/>
            <a:ext cx="3468303" cy="356123"/>
          </a:xfrm>
          <a:prstGeom prst="rect">
            <a:avLst/>
          </a:prstGeom>
          <a:noFill/>
          <a:ln>
            <a:noFill/>
          </a:ln>
        </p:spPr>
        <p:txBody>
          <a:bodyPr spcFirstLastPara="1" wrap="square" lIns="0" tIns="0" rIns="0" bIns="0" anchor="t" anchorCtr="0">
            <a:spAutoFit/>
          </a:bodyPr>
          <a:lstStyle/>
          <a:p>
            <a:pPr marL="0" marR="0" lvl="0" indent="0" algn="l" rtl="0">
              <a:lnSpc>
                <a:spcPct val="122510"/>
              </a:lnSpc>
              <a:spcBef>
                <a:spcPts val="0"/>
              </a:spcBef>
              <a:spcAft>
                <a:spcPts val="0"/>
              </a:spcAft>
              <a:buClr>
                <a:srgbClr val="144B90"/>
              </a:buClr>
              <a:buSzPts val="2350"/>
              <a:buFont typeface="Arial"/>
              <a:buNone/>
            </a:pPr>
            <a:r>
              <a:rPr lang="en-US" sz="2350" b="1" i="0" u="none" strike="noStrike" cap="none">
                <a:solidFill>
                  <a:srgbClr val="144B90"/>
                </a:solidFill>
                <a:latin typeface="Cambria"/>
                <a:ea typeface="Cambria"/>
                <a:cs typeface="Cambria"/>
                <a:sym typeface="Cambria"/>
              </a:rPr>
              <a:t>NEONATAL TEAMS:</a:t>
            </a:r>
            <a:endParaRPr sz="2350" b="0" i="0" u="none" strike="noStrike" cap="none">
              <a:solidFill>
                <a:srgbClr val="000000"/>
              </a:solidFill>
              <a:latin typeface="Calibri"/>
              <a:ea typeface="Calibri"/>
              <a:cs typeface="Calibri"/>
              <a:sym typeface="Calibri"/>
            </a:endParaRPr>
          </a:p>
        </p:txBody>
      </p:sp>
      <p:sp>
        <p:nvSpPr>
          <p:cNvPr id="21149" name="Google Shape;21149;p1235"/>
          <p:cNvSpPr txBox="1"/>
          <p:nvPr/>
        </p:nvSpPr>
        <p:spPr>
          <a:xfrm>
            <a:off x="3682008" y="3785964"/>
            <a:ext cx="2701691" cy="1565621"/>
          </a:xfrm>
          <a:prstGeom prst="rect">
            <a:avLst/>
          </a:prstGeom>
          <a:noFill/>
          <a:ln>
            <a:noFill/>
          </a:ln>
        </p:spPr>
        <p:txBody>
          <a:bodyPr spcFirstLastPara="1" wrap="square" lIns="0" tIns="0" rIns="0" bIns="0" anchor="t" anchorCtr="0">
            <a:spAutoFit/>
          </a:bodyPr>
          <a:lstStyle/>
          <a:p>
            <a:pPr marL="0" marR="0" lvl="0" indent="0" algn="l" rtl="0">
              <a:lnSpc>
                <a:spcPct val="140045"/>
              </a:lnSpc>
              <a:spcBef>
                <a:spcPts val="0"/>
              </a:spcBef>
              <a:spcAft>
                <a:spcPts val="0"/>
              </a:spcAft>
              <a:buClr>
                <a:srgbClr val="6C94CD"/>
              </a:buClr>
              <a:buSzPts val="2210"/>
              <a:buFont typeface="Arial"/>
              <a:buNone/>
            </a:pPr>
            <a:r>
              <a:rPr lang="en-US" sz="2210" b="0" i="0" u="none" strike="noStrike" cap="none">
                <a:solidFill>
                  <a:srgbClr val="6C94CD"/>
                </a:solidFill>
                <a:latin typeface="Cambria"/>
                <a:ea typeface="Cambria"/>
                <a:cs typeface="Cambria"/>
                <a:sym typeface="Cambria"/>
              </a:rPr>
              <a:t>at the</a:t>
            </a:r>
            <a:r>
              <a:rPr lang="en-US" sz="2210" b="0" i="0" u="none" strike="noStrike" cap="none">
                <a:solidFill>
                  <a:srgbClr val="144B90"/>
                </a:solidFill>
                <a:latin typeface="Cambria"/>
                <a:ea typeface="Cambria"/>
                <a:cs typeface="Cambria"/>
                <a:sym typeface="Cambria"/>
              </a:rPr>
              <a:t> President Abraham Lincoln Doubletree Hotel </a:t>
            </a:r>
            <a:endParaRPr/>
          </a:p>
          <a:p>
            <a:pPr marL="0" marR="0" lvl="0" indent="0" algn="l" rtl="0">
              <a:lnSpc>
                <a:spcPct val="140045"/>
              </a:lnSpc>
              <a:spcBef>
                <a:spcPts val="0"/>
              </a:spcBef>
              <a:spcAft>
                <a:spcPts val="0"/>
              </a:spcAft>
              <a:buClr>
                <a:srgbClr val="6C94CD"/>
              </a:buClr>
              <a:buSzPts val="2210"/>
              <a:buFont typeface="Arial"/>
              <a:buNone/>
            </a:pPr>
            <a:r>
              <a:rPr lang="en-US" sz="2210" b="0" i="0" u="none" strike="noStrike" cap="none">
                <a:solidFill>
                  <a:srgbClr val="6C94CD"/>
                </a:solidFill>
                <a:latin typeface="Cambria"/>
                <a:ea typeface="Cambria"/>
                <a:cs typeface="Cambria"/>
                <a:sym typeface="Cambria"/>
              </a:rPr>
              <a:t>in</a:t>
            </a:r>
            <a:r>
              <a:rPr lang="en-US" sz="2210" b="0" i="0" u="none" strike="noStrike" cap="none">
                <a:solidFill>
                  <a:srgbClr val="144B90"/>
                </a:solidFill>
                <a:latin typeface="Cambria"/>
                <a:ea typeface="Cambria"/>
                <a:cs typeface="Cambria"/>
                <a:sym typeface="Cambria"/>
              </a:rPr>
              <a:t> Springfield, IL </a:t>
            </a:r>
            <a:endParaRPr/>
          </a:p>
        </p:txBody>
      </p:sp>
      <p:sp>
        <p:nvSpPr>
          <p:cNvPr id="21150" name="Google Shape;21150;p1235"/>
          <p:cNvSpPr txBox="1"/>
          <p:nvPr/>
        </p:nvSpPr>
        <p:spPr>
          <a:xfrm>
            <a:off x="6704996" y="3812489"/>
            <a:ext cx="4702289" cy="1405641"/>
          </a:xfrm>
          <a:prstGeom prst="rect">
            <a:avLst/>
          </a:prstGeom>
          <a:noFill/>
          <a:ln>
            <a:noFill/>
          </a:ln>
        </p:spPr>
        <p:txBody>
          <a:bodyPr spcFirstLastPara="1" wrap="square" lIns="0" tIns="0" rIns="0" bIns="0" anchor="t" anchorCtr="0">
            <a:spAutoFit/>
          </a:bodyPr>
          <a:lstStyle/>
          <a:p>
            <a:pPr marL="0" marR="0" lvl="0" indent="0" algn="ctr" rtl="0">
              <a:lnSpc>
                <a:spcPct val="140015"/>
              </a:lnSpc>
              <a:spcBef>
                <a:spcPts val="0"/>
              </a:spcBef>
              <a:spcAft>
                <a:spcPts val="0"/>
              </a:spcAft>
              <a:buClr>
                <a:srgbClr val="144B90"/>
              </a:buClr>
              <a:buSzPts val="2619"/>
              <a:buFont typeface="Arial"/>
              <a:buNone/>
            </a:pPr>
            <a:r>
              <a:rPr lang="en-US" sz="2619" b="1" i="0" u="none" strike="noStrike" cap="none">
                <a:solidFill>
                  <a:srgbClr val="144B90"/>
                </a:solidFill>
                <a:latin typeface="Prompt"/>
                <a:ea typeface="Prompt"/>
                <a:cs typeface="Prompt"/>
                <a:sym typeface="Prompt"/>
              </a:rPr>
              <a:t>Calling ALL Perinatal Leaders, Providers, Nurses, Advocates, &amp; Friends!</a:t>
            </a: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0648"/>
        <p:cNvGrpSpPr/>
        <p:nvPr/>
      </p:nvGrpSpPr>
      <p:grpSpPr>
        <a:xfrm>
          <a:off x="0" y="0"/>
          <a:ext cx="0" cy="0"/>
          <a:chOff x="0" y="0"/>
          <a:chExt cx="0" cy="0"/>
        </a:xfrm>
      </p:grpSpPr>
      <p:sp>
        <p:nvSpPr>
          <p:cNvPr id="20649" name="Google Shape;20649;p10"/>
          <p:cNvSpPr txBox="1">
            <a:spLocks noGrp="1"/>
          </p:cNvSpPr>
          <p:nvPr>
            <p:ph type="title"/>
          </p:nvPr>
        </p:nvSpPr>
        <p:spPr>
          <a:xfrm>
            <a:off x="1413942" y="704456"/>
            <a:ext cx="9365380" cy="2014679"/>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SzPts val="3600"/>
              <a:buFont typeface="Arial"/>
              <a:buNone/>
            </a:pPr>
            <a:r>
              <a:rPr lang="en-US">
                <a:latin typeface="Arial"/>
                <a:ea typeface="Arial"/>
                <a:cs typeface="Arial"/>
                <a:sym typeface="Arial"/>
              </a:rPr>
              <a:t>ESSI Key Aims Review and Progress</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21154"/>
        <p:cNvGrpSpPr/>
        <p:nvPr/>
      </p:nvGrpSpPr>
      <p:grpSpPr>
        <a:xfrm>
          <a:off x="0" y="0"/>
          <a:ext cx="0" cy="0"/>
          <a:chOff x="0" y="0"/>
          <a:chExt cx="0" cy="0"/>
        </a:xfrm>
      </p:grpSpPr>
      <p:pic>
        <p:nvPicPr>
          <p:cNvPr id="21155" name="Google Shape;21155;p1236" descr="A yellow and black invitation&#10;&#10;Description automatically generated"/>
          <p:cNvPicPr preferRelativeResize="0"/>
          <p:nvPr/>
        </p:nvPicPr>
        <p:blipFill rotWithShape="1">
          <a:blip r:embed="rId3">
            <a:alphaModFix/>
          </a:blip>
          <a:srcRect/>
          <a:stretch/>
        </p:blipFill>
        <p:spPr>
          <a:xfrm>
            <a:off x="0" y="0"/>
            <a:ext cx="12192000" cy="685800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0654"/>
        <p:cNvGrpSpPr/>
        <p:nvPr/>
      </p:nvGrpSpPr>
      <p:grpSpPr>
        <a:xfrm>
          <a:off x="0" y="0"/>
          <a:ext cx="0" cy="0"/>
          <a:chOff x="0" y="0"/>
          <a:chExt cx="0" cy="0"/>
        </a:xfrm>
      </p:grpSpPr>
      <p:sp>
        <p:nvSpPr>
          <p:cNvPr id="20655" name="Google Shape;20655;p11"/>
          <p:cNvSpPr/>
          <p:nvPr/>
        </p:nvSpPr>
        <p:spPr>
          <a:xfrm>
            <a:off x="7048499" y="0"/>
            <a:ext cx="5143500" cy="18415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656" name="Google Shape;20656;p11"/>
          <p:cNvSpPr txBox="1">
            <a:spLocks noGrp="1"/>
          </p:cNvSpPr>
          <p:nvPr>
            <p:ph type="sldNum" idx="12"/>
          </p:nvPr>
        </p:nvSpPr>
        <p:spPr>
          <a:xfrm>
            <a:off x="9025387" y="6377437"/>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6</a:t>
            </a:fld>
            <a:endParaRPr/>
          </a:p>
        </p:txBody>
      </p:sp>
      <p:sp>
        <p:nvSpPr>
          <p:cNvPr id="20657" name="Google Shape;20657;p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1400"/>
              <a:buNone/>
            </a:pPr>
            <a:r>
              <a:rPr lang="en-US"/>
              <a:t>Illinois Perinatal Quality Collaborative</a:t>
            </a:r>
            <a:endParaRPr/>
          </a:p>
        </p:txBody>
      </p:sp>
      <p:sp>
        <p:nvSpPr>
          <p:cNvPr id="20658" name="Google Shape;20658;p11"/>
          <p:cNvSpPr txBox="1">
            <a:spLocks noGrp="1"/>
          </p:cNvSpPr>
          <p:nvPr>
            <p:ph type="title" idx="4294967295"/>
          </p:nvPr>
        </p:nvSpPr>
        <p:spPr>
          <a:xfrm>
            <a:off x="-1628790" y="-189057"/>
            <a:ext cx="9531829" cy="1334873"/>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accent1"/>
              </a:buClr>
              <a:buSzPts val="4800"/>
              <a:buFont typeface="Calibri"/>
              <a:buNone/>
            </a:pPr>
            <a:r>
              <a:rPr lang="en-US" sz="4800"/>
              <a:t>ESSI Initiative Aims</a:t>
            </a:r>
            <a:endParaRPr sz="4800"/>
          </a:p>
        </p:txBody>
      </p:sp>
      <p:grpSp>
        <p:nvGrpSpPr>
          <p:cNvPr id="20659" name="Google Shape;20659;p11"/>
          <p:cNvGrpSpPr/>
          <p:nvPr/>
        </p:nvGrpSpPr>
        <p:grpSpPr>
          <a:xfrm>
            <a:off x="608847" y="787285"/>
            <a:ext cx="11250165" cy="1346928"/>
            <a:chOff x="0" y="-57150"/>
            <a:chExt cx="2879117" cy="697690"/>
          </a:xfrm>
        </p:grpSpPr>
        <p:sp>
          <p:nvSpPr>
            <p:cNvPr id="20660" name="Google Shape;20660;p11"/>
            <p:cNvSpPr/>
            <p:nvPr/>
          </p:nvSpPr>
          <p:spPr>
            <a:xfrm>
              <a:off x="0" y="0"/>
              <a:ext cx="2879117" cy="640540"/>
            </a:xfrm>
            <a:custGeom>
              <a:avLst/>
              <a:gdLst/>
              <a:ahLst/>
              <a:cxnLst/>
              <a:rect l="l" t="t" r="r" b="b"/>
              <a:pathLst>
                <a:path w="2879117" h="640540" extrusionOk="0">
                  <a:moveTo>
                    <a:pt x="36119" y="0"/>
                  </a:moveTo>
                  <a:lnTo>
                    <a:pt x="2842998" y="0"/>
                  </a:lnTo>
                  <a:cubicBezTo>
                    <a:pt x="2852578" y="0"/>
                    <a:pt x="2861764" y="3805"/>
                    <a:pt x="2868538" y="10579"/>
                  </a:cubicBezTo>
                  <a:cubicBezTo>
                    <a:pt x="2875312" y="17353"/>
                    <a:pt x="2879117" y="26539"/>
                    <a:pt x="2879117" y="36119"/>
                  </a:cubicBezTo>
                  <a:lnTo>
                    <a:pt x="2879117" y="604421"/>
                  </a:lnTo>
                  <a:cubicBezTo>
                    <a:pt x="2879117" y="614001"/>
                    <a:pt x="2875312" y="623188"/>
                    <a:pt x="2868538" y="629961"/>
                  </a:cubicBezTo>
                  <a:cubicBezTo>
                    <a:pt x="2861764" y="636735"/>
                    <a:pt x="2852578" y="640540"/>
                    <a:pt x="2842998" y="640540"/>
                  </a:cubicBezTo>
                  <a:lnTo>
                    <a:pt x="36119" y="640540"/>
                  </a:lnTo>
                  <a:cubicBezTo>
                    <a:pt x="26539" y="640540"/>
                    <a:pt x="17353" y="636735"/>
                    <a:pt x="10579" y="629961"/>
                  </a:cubicBezTo>
                  <a:cubicBezTo>
                    <a:pt x="3805" y="623188"/>
                    <a:pt x="0" y="614001"/>
                    <a:pt x="0" y="604421"/>
                  </a:cubicBezTo>
                  <a:lnTo>
                    <a:pt x="0" y="36119"/>
                  </a:lnTo>
                  <a:cubicBezTo>
                    <a:pt x="0" y="26539"/>
                    <a:pt x="3805" y="17353"/>
                    <a:pt x="10579" y="10579"/>
                  </a:cubicBezTo>
                  <a:cubicBezTo>
                    <a:pt x="17353" y="3805"/>
                    <a:pt x="26539" y="0"/>
                    <a:pt x="36119" y="0"/>
                  </a:cubicBezTo>
                  <a:close/>
                </a:path>
              </a:pathLst>
            </a:custGeom>
            <a:solidFill>
              <a:srgbClr val="6B95FD"/>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661" name="Google Shape;20661;p11"/>
            <p:cNvSpPr txBox="1"/>
            <p:nvPr/>
          </p:nvSpPr>
          <p:spPr>
            <a:xfrm>
              <a:off x="0" y="-57150"/>
              <a:ext cx="2879117" cy="697690"/>
            </a:xfrm>
            <a:prstGeom prst="rect">
              <a:avLst/>
            </a:prstGeom>
            <a:noFill/>
            <a:ln>
              <a:noFill/>
            </a:ln>
          </p:spPr>
          <p:txBody>
            <a:bodyPr spcFirstLastPara="1" wrap="square" lIns="33850" tIns="33850" rIns="33850" bIns="33850" anchor="ctr" anchorCtr="0">
              <a:noAutofit/>
            </a:bodyPr>
            <a:lstStyle/>
            <a:p>
              <a:pPr marL="0" marR="0" lvl="0" indent="0" algn="ctr" rtl="0">
                <a:lnSpc>
                  <a:spcPct val="221625"/>
                </a:lnSpc>
                <a:spcBef>
                  <a:spcPts val="0"/>
                </a:spcBef>
                <a:spcAft>
                  <a:spcPts val="0"/>
                </a:spcAft>
                <a:buClr>
                  <a:srgbClr val="000000"/>
                </a:buClr>
                <a:buSzPts val="800"/>
                <a:buFont typeface="Arial"/>
                <a:buNone/>
              </a:pPr>
              <a:endParaRPr sz="800" b="0" i="0" u="none" strike="noStrike" cap="none">
                <a:solidFill>
                  <a:schemeClr val="dk1"/>
                </a:solidFill>
                <a:latin typeface="Calibri"/>
                <a:ea typeface="Calibri"/>
                <a:cs typeface="Calibri"/>
                <a:sym typeface="Calibri"/>
              </a:endParaRPr>
            </a:p>
          </p:txBody>
        </p:sp>
      </p:grpSp>
      <p:grpSp>
        <p:nvGrpSpPr>
          <p:cNvPr id="20662" name="Google Shape;20662;p11"/>
          <p:cNvGrpSpPr/>
          <p:nvPr/>
        </p:nvGrpSpPr>
        <p:grpSpPr>
          <a:xfrm>
            <a:off x="608847" y="2215964"/>
            <a:ext cx="11288265" cy="1272328"/>
            <a:chOff x="0" y="-57150"/>
            <a:chExt cx="2879117" cy="547803"/>
          </a:xfrm>
        </p:grpSpPr>
        <p:sp>
          <p:nvSpPr>
            <p:cNvPr id="20663" name="Google Shape;20663;p11"/>
            <p:cNvSpPr/>
            <p:nvPr/>
          </p:nvSpPr>
          <p:spPr>
            <a:xfrm>
              <a:off x="0" y="0"/>
              <a:ext cx="2879117" cy="490653"/>
            </a:xfrm>
            <a:custGeom>
              <a:avLst/>
              <a:gdLst/>
              <a:ahLst/>
              <a:cxnLst/>
              <a:rect l="l" t="t" r="r" b="b"/>
              <a:pathLst>
                <a:path w="2879117" h="490653" extrusionOk="0">
                  <a:moveTo>
                    <a:pt x="36119" y="0"/>
                  </a:moveTo>
                  <a:lnTo>
                    <a:pt x="2842998" y="0"/>
                  </a:lnTo>
                  <a:cubicBezTo>
                    <a:pt x="2852578" y="0"/>
                    <a:pt x="2861764" y="3805"/>
                    <a:pt x="2868538" y="10579"/>
                  </a:cubicBezTo>
                  <a:cubicBezTo>
                    <a:pt x="2875312" y="17353"/>
                    <a:pt x="2879117" y="26539"/>
                    <a:pt x="2879117" y="36119"/>
                  </a:cubicBezTo>
                  <a:lnTo>
                    <a:pt x="2879117" y="454535"/>
                  </a:lnTo>
                  <a:cubicBezTo>
                    <a:pt x="2879117" y="464114"/>
                    <a:pt x="2875312" y="473301"/>
                    <a:pt x="2868538" y="480074"/>
                  </a:cubicBezTo>
                  <a:cubicBezTo>
                    <a:pt x="2861764" y="486848"/>
                    <a:pt x="2852578" y="490653"/>
                    <a:pt x="2842998" y="490653"/>
                  </a:cubicBezTo>
                  <a:lnTo>
                    <a:pt x="36119" y="490653"/>
                  </a:lnTo>
                  <a:cubicBezTo>
                    <a:pt x="26539" y="490653"/>
                    <a:pt x="17353" y="486848"/>
                    <a:pt x="10579" y="480074"/>
                  </a:cubicBezTo>
                  <a:cubicBezTo>
                    <a:pt x="3805" y="473301"/>
                    <a:pt x="0" y="464114"/>
                    <a:pt x="0" y="454535"/>
                  </a:cubicBezTo>
                  <a:lnTo>
                    <a:pt x="0" y="36119"/>
                  </a:lnTo>
                  <a:cubicBezTo>
                    <a:pt x="0" y="26539"/>
                    <a:pt x="3805" y="17353"/>
                    <a:pt x="10579" y="10579"/>
                  </a:cubicBezTo>
                  <a:cubicBezTo>
                    <a:pt x="17353" y="3805"/>
                    <a:pt x="26539" y="0"/>
                    <a:pt x="36119" y="0"/>
                  </a:cubicBezTo>
                  <a:close/>
                </a:path>
              </a:pathLst>
            </a:custGeom>
            <a:solidFill>
              <a:srgbClr val="1C498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664" name="Google Shape;20664;p11"/>
            <p:cNvSpPr txBox="1"/>
            <p:nvPr/>
          </p:nvSpPr>
          <p:spPr>
            <a:xfrm>
              <a:off x="0" y="-57150"/>
              <a:ext cx="2879117" cy="547803"/>
            </a:xfrm>
            <a:prstGeom prst="rect">
              <a:avLst/>
            </a:prstGeom>
            <a:noFill/>
            <a:ln>
              <a:noFill/>
            </a:ln>
          </p:spPr>
          <p:txBody>
            <a:bodyPr spcFirstLastPara="1" wrap="square" lIns="33850" tIns="33850" rIns="33850" bIns="33850" anchor="ctr" anchorCtr="0">
              <a:noAutofit/>
            </a:bodyPr>
            <a:lstStyle/>
            <a:p>
              <a:pPr marL="0" marR="0" lvl="0" indent="0" algn="ctr" rtl="0">
                <a:lnSpc>
                  <a:spcPct val="221625"/>
                </a:lnSpc>
                <a:spcBef>
                  <a:spcPts val="0"/>
                </a:spcBef>
                <a:spcAft>
                  <a:spcPts val="0"/>
                </a:spcAft>
                <a:buClr>
                  <a:srgbClr val="000000"/>
                </a:buClr>
                <a:buSzPts val="800"/>
                <a:buFont typeface="Arial"/>
                <a:buNone/>
              </a:pPr>
              <a:endParaRPr sz="800" b="0" i="0" u="none" strike="noStrike" cap="none">
                <a:solidFill>
                  <a:schemeClr val="dk1"/>
                </a:solidFill>
                <a:latin typeface="Calibri"/>
                <a:ea typeface="Calibri"/>
                <a:cs typeface="Calibri"/>
                <a:sym typeface="Calibri"/>
              </a:endParaRPr>
            </a:p>
          </p:txBody>
        </p:sp>
      </p:grpSp>
      <p:grpSp>
        <p:nvGrpSpPr>
          <p:cNvPr id="20665" name="Google Shape;20665;p11"/>
          <p:cNvGrpSpPr/>
          <p:nvPr/>
        </p:nvGrpSpPr>
        <p:grpSpPr>
          <a:xfrm>
            <a:off x="91329" y="1152079"/>
            <a:ext cx="812800" cy="825500"/>
            <a:chOff x="0" y="0"/>
            <a:chExt cx="812800" cy="812800"/>
          </a:xfrm>
        </p:grpSpPr>
        <p:sp>
          <p:nvSpPr>
            <p:cNvPr id="20666" name="Google Shape;20666;p11"/>
            <p:cNvSpPr/>
            <p:nvPr/>
          </p:nvSpPr>
          <p:spPr>
            <a:xfrm>
              <a:off x="0" y="0"/>
              <a:ext cx="812800" cy="812800"/>
            </a:xfrm>
            <a:custGeom>
              <a:avLst/>
              <a:gdLst/>
              <a:ahLst/>
              <a:cxnLst/>
              <a:rect l="l" t="t" r="r" b="b"/>
              <a:pathLst>
                <a:path w="812800" h="812800" extrusionOk="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C45ED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667" name="Google Shape;20667;p11"/>
            <p:cNvSpPr txBox="1"/>
            <p:nvPr/>
          </p:nvSpPr>
          <p:spPr>
            <a:xfrm>
              <a:off x="76200" y="19050"/>
              <a:ext cx="660400" cy="717550"/>
            </a:xfrm>
            <a:prstGeom prst="rect">
              <a:avLst/>
            </a:prstGeom>
            <a:noFill/>
            <a:ln>
              <a:noFill/>
            </a:ln>
          </p:spPr>
          <p:txBody>
            <a:bodyPr spcFirstLastPara="1" wrap="square" lIns="33850" tIns="33850" rIns="33850" bIns="33850" anchor="ctr" anchorCtr="0">
              <a:noAutofit/>
            </a:bodyPr>
            <a:lstStyle/>
            <a:p>
              <a:pPr marL="0" marR="0" lvl="0" indent="0" algn="ctr" rtl="0">
                <a:lnSpc>
                  <a:spcPct val="221625"/>
                </a:lnSpc>
                <a:spcBef>
                  <a:spcPts val="0"/>
                </a:spcBef>
                <a:spcAft>
                  <a:spcPts val="0"/>
                </a:spcAft>
                <a:buClr>
                  <a:srgbClr val="000000"/>
                </a:buClr>
                <a:buSzPts val="800"/>
                <a:buFont typeface="Arial"/>
                <a:buNone/>
              </a:pPr>
              <a:endParaRPr sz="800" b="0" i="0" u="none" strike="noStrike" cap="none">
                <a:solidFill>
                  <a:schemeClr val="dk1"/>
                </a:solidFill>
                <a:latin typeface="Calibri"/>
                <a:ea typeface="Calibri"/>
                <a:cs typeface="Calibri"/>
                <a:sym typeface="Calibri"/>
              </a:endParaRPr>
            </a:p>
          </p:txBody>
        </p:sp>
      </p:grpSp>
      <p:sp>
        <p:nvSpPr>
          <p:cNvPr id="20668" name="Google Shape;20668;p11"/>
          <p:cNvSpPr txBox="1"/>
          <p:nvPr/>
        </p:nvSpPr>
        <p:spPr>
          <a:xfrm>
            <a:off x="992051" y="1158360"/>
            <a:ext cx="10796527" cy="951735"/>
          </a:xfrm>
          <a:prstGeom prst="rect">
            <a:avLst/>
          </a:prstGeom>
          <a:noFill/>
          <a:ln>
            <a:noFill/>
          </a:ln>
        </p:spPr>
        <p:txBody>
          <a:bodyPr spcFirstLastPara="1" wrap="square" lIns="0" tIns="0" rIns="0" bIns="0" anchor="t" anchorCtr="0">
            <a:spAutoFit/>
          </a:bodyPr>
          <a:lstStyle/>
          <a:p>
            <a:pPr marL="0" marR="0" lvl="0" indent="0" algn="l" rtl="0">
              <a:lnSpc>
                <a:spcPct val="130000"/>
              </a:lnSpc>
              <a:spcBef>
                <a:spcPts val="0"/>
              </a:spcBef>
              <a:spcAft>
                <a:spcPts val="0"/>
              </a:spcAft>
              <a:buClr>
                <a:srgbClr val="000000"/>
              </a:buClr>
              <a:buSzPts val="2000"/>
              <a:buFont typeface="Arial"/>
              <a:buNone/>
            </a:pPr>
            <a:r>
              <a:rPr lang="en-US" sz="2000" b="0" i="0" u="none" strike="noStrike" cap="none">
                <a:solidFill>
                  <a:srgbClr val="FFFFFF"/>
                </a:solidFill>
                <a:latin typeface="DM Sans"/>
                <a:ea typeface="DM Sans"/>
                <a:cs typeface="DM Sans"/>
                <a:sym typeface="DM Sans"/>
              </a:rPr>
              <a:t>By December 2025, greater than 70% of Illinois birthing and children’s hospitals will address disparities and promote neonatal equity by actively participating in the ESSI initiative.​</a:t>
            </a:r>
            <a:endParaRPr sz="1400" b="0" i="0" u="none" strike="noStrike" cap="none">
              <a:solidFill>
                <a:srgbClr val="000000"/>
              </a:solidFill>
              <a:latin typeface="Arial"/>
              <a:ea typeface="Arial"/>
              <a:cs typeface="Arial"/>
              <a:sym typeface="Arial"/>
            </a:endParaRPr>
          </a:p>
          <a:p>
            <a:pPr marL="0" marR="0" lvl="0" indent="0" algn="l" rtl="0">
              <a:lnSpc>
                <a:spcPct val="108350"/>
              </a:lnSpc>
              <a:spcBef>
                <a:spcPts val="0"/>
              </a:spcBef>
              <a:spcAft>
                <a:spcPts val="0"/>
              </a:spcAft>
              <a:buClr>
                <a:srgbClr val="000000"/>
              </a:buClr>
              <a:buSzPts val="2000"/>
              <a:buFont typeface="Arial"/>
              <a:buNone/>
            </a:pPr>
            <a:endParaRPr sz="2000" b="0" i="0" u="none" strike="noStrike" cap="none">
              <a:solidFill>
                <a:srgbClr val="FFFFFF"/>
              </a:solidFill>
              <a:latin typeface="DM Sans"/>
              <a:ea typeface="DM Sans"/>
              <a:cs typeface="DM Sans"/>
              <a:sym typeface="DM Sans"/>
            </a:endParaRPr>
          </a:p>
        </p:txBody>
      </p:sp>
      <p:sp>
        <p:nvSpPr>
          <p:cNvPr id="20669" name="Google Shape;20669;p11"/>
          <p:cNvSpPr txBox="1"/>
          <p:nvPr/>
        </p:nvSpPr>
        <p:spPr>
          <a:xfrm>
            <a:off x="1111307" y="2549809"/>
            <a:ext cx="10558015" cy="656783"/>
          </a:xfrm>
          <a:prstGeom prst="rect">
            <a:avLst/>
          </a:prstGeom>
          <a:noFill/>
          <a:ln>
            <a:noFill/>
          </a:ln>
        </p:spPr>
        <p:txBody>
          <a:bodyPr spcFirstLastPara="1" wrap="square" lIns="0" tIns="0" rIns="0" bIns="0" anchor="t" anchorCtr="0">
            <a:spAutoFit/>
          </a:bodyPr>
          <a:lstStyle/>
          <a:p>
            <a:pPr marL="0" marR="0" lvl="0" indent="0" algn="l" rtl="0">
              <a:lnSpc>
                <a:spcPct val="130000"/>
              </a:lnSpc>
              <a:spcBef>
                <a:spcPts val="0"/>
              </a:spcBef>
              <a:spcAft>
                <a:spcPts val="0"/>
              </a:spcAft>
              <a:buClr>
                <a:srgbClr val="000000"/>
              </a:buClr>
              <a:buSzPts val="2000"/>
              <a:buFont typeface="Arial"/>
              <a:buNone/>
            </a:pPr>
            <a:r>
              <a:rPr lang="en-US" sz="2000" b="0" i="0" u="none" strike="noStrike" cap="none">
                <a:solidFill>
                  <a:srgbClr val="FFFFFF"/>
                </a:solidFill>
                <a:latin typeface="DM Sans"/>
                <a:ea typeface="DM Sans"/>
                <a:cs typeface="DM Sans"/>
                <a:sym typeface="DM Sans"/>
              </a:rPr>
              <a:t>By December 2025, greater than 80% of infants will be discharged from ILPQC hospitals with a completed ESSI Bundle.</a:t>
            </a:r>
            <a:endParaRPr sz="1400" b="0" i="0" u="none" strike="noStrike" cap="none">
              <a:solidFill>
                <a:srgbClr val="000000"/>
              </a:solidFill>
              <a:latin typeface="Arial"/>
              <a:ea typeface="Arial"/>
              <a:cs typeface="Arial"/>
              <a:sym typeface="Arial"/>
            </a:endParaRPr>
          </a:p>
        </p:txBody>
      </p:sp>
      <p:sp>
        <p:nvSpPr>
          <p:cNvPr id="20670" name="Google Shape;20670;p11"/>
          <p:cNvSpPr/>
          <p:nvPr/>
        </p:nvSpPr>
        <p:spPr>
          <a:xfrm>
            <a:off x="886026" y="4618936"/>
            <a:ext cx="3150228" cy="608867"/>
          </a:xfrm>
          <a:custGeom>
            <a:avLst/>
            <a:gdLst/>
            <a:ahLst/>
            <a:cxnLst/>
            <a:rect l="l" t="t" r="r" b="b"/>
            <a:pathLst>
              <a:path w="4592821" h="780779" extrusionOk="0">
                <a:moveTo>
                  <a:pt x="0" y="0"/>
                </a:moveTo>
                <a:lnTo>
                  <a:pt x="4592820" y="0"/>
                </a:lnTo>
                <a:lnTo>
                  <a:pt x="4592820" y="780780"/>
                </a:lnTo>
                <a:lnTo>
                  <a:pt x="0" y="780780"/>
                </a:lnTo>
                <a:lnTo>
                  <a:pt x="0" y="0"/>
                </a:lnTo>
                <a:close/>
              </a:path>
            </a:pathLst>
          </a:custGeom>
          <a:blipFill rotWithShape="1">
            <a:blip r:embed="rId3">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671" name="Google Shape;20671;p11"/>
          <p:cNvSpPr txBox="1"/>
          <p:nvPr/>
        </p:nvSpPr>
        <p:spPr>
          <a:xfrm>
            <a:off x="1387344" y="4808167"/>
            <a:ext cx="2028316" cy="300210"/>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rgbClr val="000000"/>
              </a:buClr>
              <a:buSzPts val="2333"/>
              <a:buFont typeface="Arial"/>
              <a:buNone/>
            </a:pPr>
            <a:r>
              <a:rPr lang="en-US" sz="2333" b="0" i="0" u="none" strike="noStrike" cap="none">
                <a:solidFill>
                  <a:srgbClr val="FFFFFF"/>
                </a:solidFill>
                <a:latin typeface="Arial"/>
                <a:ea typeface="Arial"/>
                <a:cs typeface="Arial"/>
                <a:sym typeface="Arial"/>
              </a:rPr>
              <a:t>READINESS</a:t>
            </a:r>
            <a:endParaRPr sz="1400" b="0" i="0" u="none" strike="noStrike" cap="none">
              <a:solidFill>
                <a:srgbClr val="000000"/>
              </a:solidFill>
              <a:latin typeface="Arial"/>
              <a:ea typeface="Arial"/>
              <a:cs typeface="Arial"/>
              <a:sym typeface="Arial"/>
            </a:endParaRPr>
          </a:p>
        </p:txBody>
      </p:sp>
      <p:sp>
        <p:nvSpPr>
          <p:cNvPr id="20672" name="Google Shape;20672;p11"/>
          <p:cNvSpPr/>
          <p:nvPr/>
        </p:nvSpPr>
        <p:spPr>
          <a:xfrm>
            <a:off x="893425" y="5385726"/>
            <a:ext cx="3150228" cy="627629"/>
          </a:xfrm>
          <a:custGeom>
            <a:avLst/>
            <a:gdLst/>
            <a:ahLst/>
            <a:cxnLst/>
            <a:rect l="l" t="t" r="r" b="b"/>
            <a:pathLst>
              <a:path w="4592821" h="780779" extrusionOk="0">
                <a:moveTo>
                  <a:pt x="0" y="0"/>
                </a:moveTo>
                <a:lnTo>
                  <a:pt x="4592820" y="0"/>
                </a:lnTo>
                <a:lnTo>
                  <a:pt x="4592820" y="780779"/>
                </a:lnTo>
                <a:lnTo>
                  <a:pt x="0" y="780779"/>
                </a:lnTo>
                <a:lnTo>
                  <a:pt x="0" y="0"/>
                </a:lnTo>
                <a:close/>
              </a:path>
            </a:pathLst>
          </a:custGeom>
          <a:blipFill rotWithShape="1">
            <a:blip r:embed="rId4">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673" name="Google Shape;20673;p11"/>
          <p:cNvSpPr txBox="1"/>
          <p:nvPr/>
        </p:nvSpPr>
        <p:spPr>
          <a:xfrm>
            <a:off x="836786" y="5577580"/>
            <a:ext cx="3206735" cy="300210"/>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rgbClr val="000000"/>
              </a:buClr>
              <a:buSzPts val="2333"/>
              <a:buFont typeface="Arial"/>
              <a:buNone/>
            </a:pPr>
            <a:r>
              <a:rPr lang="en-US" sz="2333" b="0" i="0" u="none" strike="noStrike" cap="none">
                <a:solidFill>
                  <a:srgbClr val="FFFFFF"/>
                </a:solidFill>
                <a:latin typeface="Arial"/>
                <a:ea typeface="Arial"/>
                <a:cs typeface="Arial"/>
                <a:sym typeface="Arial"/>
              </a:rPr>
              <a:t>TRANSFER OF CARE</a:t>
            </a:r>
            <a:endParaRPr sz="1400" b="0" i="0" u="none" strike="noStrike" cap="none">
              <a:solidFill>
                <a:srgbClr val="000000"/>
              </a:solidFill>
              <a:latin typeface="Arial"/>
              <a:ea typeface="Arial"/>
              <a:cs typeface="Arial"/>
              <a:sym typeface="Arial"/>
            </a:endParaRPr>
          </a:p>
        </p:txBody>
      </p:sp>
      <p:sp>
        <p:nvSpPr>
          <p:cNvPr id="20674" name="Google Shape;20674;p11"/>
          <p:cNvSpPr/>
          <p:nvPr/>
        </p:nvSpPr>
        <p:spPr>
          <a:xfrm>
            <a:off x="888227" y="3819390"/>
            <a:ext cx="3148028" cy="608493"/>
          </a:xfrm>
          <a:custGeom>
            <a:avLst/>
            <a:gdLst/>
            <a:ahLst/>
            <a:cxnLst/>
            <a:rect l="l" t="t" r="r" b="b"/>
            <a:pathLst>
              <a:path w="4589522" h="780219" extrusionOk="0">
                <a:moveTo>
                  <a:pt x="0" y="0"/>
                </a:moveTo>
                <a:lnTo>
                  <a:pt x="4589521" y="0"/>
                </a:lnTo>
                <a:lnTo>
                  <a:pt x="4589521" y="780218"/>
                </a:lnTo>
                <a:lnTo>
                  <a:pt x="0" y="780218"/>
                </a:lnTo>
                <a:lnTo>
                  <a:pt x="0" y="0"/>
                </a:lnTo>
                <a:close/>
              </a:path>
            </a:pathLst>
          </a:custGeom>
          <a:blipFill rotWithShape="1">
            <a:blip r:embed="rId5">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675" name="Google Shape;20675;p11"/>
          <p:cNvSpPr txBox="1"/>
          <p:nvPr/>
        </p:nvSpPr>
        <p:spPr>
          <a:xfrm>
            <a:off x="298855" y="947398"/>
            <a:ext cx="410448" cy="1034835"/>
          </a:xfrm>
          <a:prstGeom prst="rect">
            <a:avLst/>
          </a:prstGeom>
          <a:noFill/>
          <a:ln>
            <a:noFill/>
          </a:ln>
        </p:spPr>
        <p:txBody>
          <a:bodyPr spcFirstLastPara="1" wrap="square" lIns="0" tIns="0" rIns="0" bIns="0" anchor="t" anchorCtr="0">
            <a:spAutoFit/>
          </a:bodyPr>
          <a:lstStyle/>
          <a:p>
            <a:pPr marL="0" marR="0" lvl="0" indent="0" algn="ctr" rtl="0">
              <a:lnSpc>
                <a:spcPct val="139990"/>
              </a:lnSpc>
              <a:spcBef>
                <a:spcPts val="0"/>
              </a:spcBef>
              <a:spcAft>
                <a:spcPts val="0"/>
              </a:spcAft>
              <a:buClr>
                <a:srgbClr val="000000"/>
              </a:buClr>
              <a:buSzPts val="6134"/>
              <a:buFont typeface="Arial"/>
              <a:buNone/>
            </a:pPr>
            <a:r>
              <a:rPr lang="en-US" sz="6134" b="0" i="0" u="none" strike="noStrike" cap="none">
                <a:solidFill>
                  <a:srgbClr val="FFFFFF"/>
                </a:solidFill>
                <a:latin typeface="Arial"/>
                <a:ea typeface="Arial"/>
                <a:cs typeface="Arial"/>
                <a:sym typeface="Arial"/>
              </a:rPr>
              <a:t>1</a:t>
            </a:r>
            <a:endParaRPr sz="1400" b="0" i="0" u="none" strike="noStrike" cap="none">
              <a:solidFill>
                <a:srgbClr val="000000"/>
              </a:solidFill>
              <a:latin typeface="Arial"/>
              <a:ea typeface="Arial"/>
              <a:cs typeface="Arial"/>
              <a:sym typeface="Arial"/>
            </a:endParaRPr>
          </a:p>
        </p:txBody>
      </p:sp>
      <p:sp>
        <p:nvSpPr>
          <p:cNvPr id="20676" name="Google Shape;20676;p11"/>
          <p:cNvSpPr txBox="1"/>
          <p:nvPr/>
        </p:nvSpPr>
        <p:spPr>
          <a:xfrm>
            <a:off x="1488052" y="4008485"/>
            <a:ext cx="1951014" cy="311253"/>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rgbClr val="000000"/>
              </a:buClr>
              <a:buSzPts val="2333"/>
              <a:buFont typeface="Arial"/>
              <a:buNone/>
            </a:pPr>
            <a:r>
              <a:rPr lang="en-US" sz="2333" b="0" i="0" u="none" strike="noStrike" cap="none">
                <a:solidFill>
                  <a:srgbClr val="FFFFFF"/>
                </a:solidFill>
                <a:latin typeface="Arial"/>
                <a:ea typeface="Arial"/>
                <a:cs typeface="Arial"/>
                <a:sym typeface="Arial"/>
              </a:rPr>
              <a:t>AWARENESS</a:t>
            </a:r>
            <a:endParaRPr sz="1400" b="0" i="0" u="none" strike="noStrike" cap="none">
              <a:solidFill>
                <a:srgbClr val="000000"/>
              </a:solidFill>
              <a:latin typeface="Arial"/>
              <a:ea typeface="Arial"/>
              <a:cs typeface="Arial"/>
              <a:sym typeface="Arial"/>
            </a:endParaRPr>
          </a:p>
        </p:txBody>
      </p:sp>
      <p:sp>
        <p:nvSpPr>
          <p:cNvPr id="20677" name="Google Shape;20677;p11"/>
          <p:cNvSpPr txBox="1"/>
          <p:nvPr/>
        </p:nvSpPr>
        <p:spPr>
          <a:xfrm>
            <a:off x="4312052" y="3863840"/>
            <a:ext cx="7763339" cy="574966"/>
          </a:xfrm>
          <a:prstGeom prst="rect">
            <a:avLst/>
          </a:prstGeom>
          <a:noFill/>
          <a:ln>
            <a:noFill/>
          </a:ln>
        </p:spPr>
        <p:txBody>
          <a:bodyPr spcFirstLastPara="1" wrap="square" lIns="0" tIns="0" rIns="0" bIns="0" anchor="t" anchorCtr="0">
            <a:spAutoFit/>
          </a:bodyPr>
          <a:lstStyle/>
          <a:p>
            <a:pPr marL="0" marR="0" lvl="0" indent="0" algn="l" rtl="0">
              <a:lnSpc>
                <a:spcPct val="101772"/>
              </a:lnSpc>
              <a:spcBef>
                <a:spcPts val="0"/>
              </a:spcBef>
              <a:spcAft>
                <a:spcPts val="0"/>
              </a:spcAft>
              <a:buClr>
                <a:srgbClr val="000000"/>
              </a:buClr>
              <a:buSzPts val="2200"/>
              <a:buFont typeface="Arial"/>
              <a:buNone/>
            </a:pPr>
            <a:r>
              <a:rPr lang="en-US" sz="2200" b="0" i="0" u="none" strike="noStrike" cap="none">
                <a:solidFill>
                  <a:srgbClr val="000000"/>
                </a:solidFill>
                <a:latin typeface="DM Sans"/>
                <a:ea typeface="DM Sans"/>
                <a:cs typeface="DM Sans"/>
                <a:sym typeface="DM Sans"/>
              </a:rPr>
              <a:t>Parents or caregivers report an understanding of a safe sleep environment.</a:t>
            </a:r>
            <a:endParaRPr sz="1400" b="0" i="0" u="none" strike="noStrike" cap="none">
              <a:solidFill>
                <a:srgbClr val="000000"/>
              </a:solidFill>
              <a:latin typeface="Arial"/>
              <a:ea typeface="Arial"/>
              <a:cs typeface="Arial"/>
              <a:sym typeface="Arial"/>
            </a:endParaRPr>
          </a:p>
        </p:txBody>
      </p:sp>
      <p:sp>
        <p:nvSpPr>
          <p:cNvPr id="20678" name="Google Shape;20678;p11"/>
          <p:cNvSpPr txBox="1"/>
          <p:nvPr/>
        </p:nvSpPr>
        <p:spPr>
          <a:xfrm>
            <a:off x="4311686" y="4691360"/>
            <a:ext cx="7409744" cy="574966"/>
          </a:xfrm>
          <a:prstGeom prst="rect">
            <a:avLst/>
          </a:prstGeom>
          <a:noFill/>
          <a:ln>
            <a:noFill/>
          </a:ln>
        </p:spPr>
        <p:txBody>
          <a:bodyPr spcFirstLastPara="1" wrap="square" lIns="0" tIns="0" rIns="0" bIns="0" anchor="t" anchorCtr="0">
            <a:spAutoFit/>
          </a:bodyPr>
          <a:lstStyle/>
          <a:p>
            <a:pPr marL="0" marR="0" lvl="0" indent="0" algn="l" rtl="0">
              <a:lnSpc>
                <a:spcPct val="101772"/>
              </a:lnSpc>
              <a:spcBef>
                <a:spcPts val="0"/>
              </a:spcBef>
              <a:spcAft>
                <a:spcPts val="0"/>
              </a:spcAft>
              <a:buClr>
                <a:srgbClr val="000000"/>
              </a:buClr>
              <a:buSzPts val="2200"/>
              <a:buFont typeface="Arial"/>
              <a:buNone/>
            </a:pPr>
            <a:r>
              <a:rPr lang="en-US" sz="2200" b="0" i="0" u="none" strike="noStrike" cap="none">
                <a:solidFill>
                  <a:srgbClr val="000000"/>
                </a:solidFill>
                <a:latin typeface="DM Sans"/>
                <a:ea typeface="DM Sans"/>
                <a:cs typeface="DM Sans"/>
                <a:sym typeface="DM Sans"/>
              </a:rPr>
              <a:t>Family is prepared for a transition to home, including SDoH screening and resource linkage.</a:t>
            </a:r>
            <a:endParaRPr sz="2200" b="0" i="0" u="none" strike="noStrike" cap="none">
              <a:solidFill>
                <a:srgbClr val="000000"/>
              </a:solidFill>
              <a:latin typeface="DM Sans"/>
              <a:ea typeface="DM Sans"/>
              <a:cs typeface="DM Sans"/>
              <a:sym typeface="DM Sans"/>
            </a:endParaRPr>
          </a:p>
        </p:txBody>
      </p:sp>
      <p:sp>
        <p:nvSpPr>
          <p:cNvPr id="20679" name="Google Shape;20679;p11"/>
          <p:cNvSpPr txBox="1"/>
          <p:nvPr/>
        </p:nvSpPr>
        <p:spPr>
          <a:xfrm>
            <a:off x="4314936" y="5564972"/>
            <a:ext cx="7457964" cy="292196"/>
          </a:xfrm>
          <a:prstGeom prst="rect">
            <a:avLst/>
          </a:prstGeom>
          <a:noFill/>
          <a:ln>
            <a:noFill/>
          </a:ln>
        </p:spPr>
        <p:txBody>
          <a:bodyPr spcFirstLastPara="1" wrap="square" lIns="0" tIns="0" rIns="0" bIns="0" anchor="t" anchorCtr="0">
            <a:spAutoFit/>
          </a:bodyPr>
          <a:lstStyle/>
          <a:p>
            <a:pPr marL="0" marR="0" lvl="0" indent="0" algn="l" rtl="0">
              <a:lnSpc>
                <a:spcPct val="101772"/>
              </a:lnSpc>
              <a:spcBef>
                <a:spcPts val="0"/>
              </a:spcBef>
              <a:spcAft>
                <a:spcPts val="0"/>
              </a:spcAft>
              <a:buClr>
                <a:srgbClr val="000000"/>
              </a:buClr>
              <a:buSzPts val="2200"/>
              <a:buFont typeface="Arial"/>
              <a:buNone/>
            </a:pPr>
            <a:r>
              <a:rPr lang="en-US" sz="2200" b="0" i="0" u="none" strike="noStrike" cap="none">
                <a:solidFill>
                  <a:srgbClr val="000000"/>
                </a:solidFill>
                <a:latin typeface="DM Sans"/>
                <a:ea typeface="DM Sans"/>
                <a:cs typeface="DM Sans"/>
                <a:sym typeface="DM Sans"/>
              </a:rPr>
              <a:t>Communication to primary care provider completed.</a:t>
            </a:r>
            <a:endParaRPr sz="2200" b="0" i="0" u="none" strike="noStrike" cap="none">
              <a:solidFill>
                <a:schemeClr val="dk1"/>
              </a:solidFill>
              <a:latin typeface="DM Sans"/>
              <a:ea typeface="DM Sans"/>
              <a:cs typeface="DM Sans"/>
              <a:sym typeface="DM Sans"/>
            </a:endParaRPr>
          </a:p>
        </p:txBody>
      </p:sp>
      <p:grpSp>
        <p:nvGrpSpPr>
          <p:cNvPr id="20680" name="Google Shape;20680;p11"/>
          <p:cNvGrpSpPr/>
          <p:nvPr/>
        </p:nvGrpSpPr>
        <p:grpSpPr>
          <a:xfrm>
            <a:off x="91329" y="2498278"/>
            <a:ext cx="812800" cy="825500"/>
            <a:chOff x="0" y="0"/>
            <a:chExt cx="812800" cy="812800"/>
          </a:xfrm>
        </p:grpSpPr>
        <p:sp>
          <p:nvSpPr>
            <p:cNvPr id="20681" name="Google Shape;20681;p11"/>
            <p:cNvSpPr/>
            <p:nvPr/>
          </p:nvSpPr>
          <p:spPr>
            <a:xfrm>
              <a:off x="0" y="0"/>
              <a:ext cx="812800" cy="812800"/>
            </a:xfrm>
            <a:custGeom>
              <a:avLst/>
              <a:gdLst/>
              <a:ahLst/>
              <a:cxnLst/>
              <a:rect l="l" t="t" r="r" b="b"/>
              <a:pathLst>
                <a:path w="812800" h="812800" extrusionOk="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C45ED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682" name="Google Shape;20682;p11"/>
            <p:cNvSpPr txBox="1"/>
            <p:nvPr/>
          </p:nvSpPr>
          <p:spPr>
            <a:xfrm>
              <a:off x="76200" y="19050"/>
              <a:ext cx="660400" cy="717550"/>
            </a:xfrm>
            <a:prstGeom prst="rect">
              <a:avLst/>
            </a:prstGeom>
            <a:noFill/>
            <a:ln>
              <a:noFill/>
            </a:ln>
          </p:spPr>
          <p:txBody>
            <a:bodyPr spcFirstLastPara="1" wrap="square" lIns="33850" tIns="33850" rIns="33850" bIns="33850" anchor="ctr" anchorCtr="0">
              <a:noAutofit/>
            </a:bodyPr>
            <a:lstStyle/>
            <a:p>
              <a:pPr marL="0" marR="0" lvl="0" indent="0" algn="ctr" rtl="0">
                <a:lnSpc>
                  <a:spcPct val="221625"/>
                </a:lnSpc>
                <a:spcBef>
                  <a:spcPts val="0"/>
                </a:spcBef>
                <a:spcAft>
                  <a:spcPts val="0"/>
                </a:spcAft>
                <a:buClr>
                  <a:srgbClr val="000000"/>
                </a:buClr>
                <a:buSzPts val="800"/>
                <a:buFont typeface="Arial"/>
                <a:buNone/>
              </a:pPr>
              <a:endParaRPr sz="800" b="0" i="0" u="none" strike="noStrike" cap="none">
                <a:solidFill>
                  <a:schemeClr val="dk1"/>
                </a:solidFill>
                <a:latin typeface="Calibri"/>
                <a:ea typeface="Calibri"/>
                <a:cs typeface="Calibri"/>
                <a:sym typeface="Calibri"/>
              </a:endParaRPr>
            </a:p>
          </p:txBody>
        </p:sp>
      </p:grpSp>
      <p:sp>
        <p:nvSpPr>
          <p:cNvPr id="20683" name="Google Shape;20683;p11"/>
          <p:cNvSpPr txBox="1"/>
          <p:nvPr/>
        </p:nvSpPr>
        <p:spPr>
          <a:xfrm>
            <a:off x="290166" y="2295809"/>
            <a:ext cx="434023" cy="1034835"/>
          </a:xfrm>
          <a:prstGeom prst="rect">
            <a:avLst/>
          </a:prstGeom>
          <a:noFill/>
          <a:ln>
            <a:noFill/>
          </a:ln>
        </p:spPr>
        <p:txBody>
          <a:bodyPr spcFirstLastPara="1" wrap="square" lIns="0" tIns="0" rIns="0" bIns="0" anchor="t" anchorCtr="0">
            <a:spAutoFit/>
          </a:bodyPr>
          <a:lstStyle/>
          <a:p>
            <a:pPr marL="0" marR="0" lvl="0" indent="0" algn="ctr" rtl="0">
              <a:lnSpc>
                <a:spcPct val="139990"/>
              </a:lnSpc>
              <a:spcBef>
                <a:spcPts val="0"/>
              </a:spcBef>
              <a:spcAft>
                <a:spcPts val="0"/>
              </a:spcAft>
              <a:buClr>
                <a:srgbClr val="000000"/>
              </a:buClr>
              <a:buSzPts val="6134"/>
              <a:buFont typeface="Arial"/>
              <a:buNone/>
            </a:pPr>
            <a:r>
              <a:rPr lang="en-US" sz="6134" b="0" i="0" u="none" strike="noStrike" cap="none">
                <a:solidFill>
                  <a:srgbClr val="FFFFFF"/>
                </a:solidFill>
                <a:latin typeface="Arial"/>
                <a:ea typeface="Arial"/>
                <a:cs typeface="Arial"/>
                <a:sym typeface="Arial"/>
              </a:rPr>
              <a:t>2</a:t>
            </a:r>
            <a:endParaRPr sz="1400" b="0" i="0" u="none" strike="noStrike" cap="none">
              <a:solidFill>
                <a:srgbClr val="000000"/>
              </a:solidFill>
              <a:latin typeface="Arial"/>
              <a:ea typeface="Arial"/>
              <a:cs typeface="Arial"/>
              <a:sym typeface="Arial"/>
            </a:endParaRPr>
          </a:p>
        </p:txBody>
      </p:sp>
      <p:sp>
        <p:nvSpPr>
          <p:cNvPr id="20684" name="Google Shape;20684;p11"/>
          <p:cNvSpPr/>
          <p:nvPr/>
        </p:nvSpPr>
        <p:spPr>
          <a:xfrm>
            <a:off x="9566983" y="166209"/>
            <a:ext cx="1520914" cy="655191"/>
          </a:xfrm>
          <a:custGeom>
            <a:avLst/>
            <a:gdLst/>
            <a:ahLst/>
            <a:cxnLst/>
            <a:rect l="l" t="t" r="r" b="b"/>
            <a:pathLst>
              <a:path w="2281371" h="982786" extrusionOk="0">
                <a:moveTo>
                  <a:pt x="0" y="0"/>
                </a:moveTo>
                <a:lnTo>
                  <a:pt x="2281372" y="0"/>
                </a:lnTo>
                <a:lnTo>
                  <a:pt x="2281372" y="982786"/>
                </a:lnTo>
                <a:lnTo>
                  <a:pt x="0" y="982786"/>
                </a:lnTo>
                <a:lnTo>
                  <a:pt x="0" y="0"/>
                </a:lnTo>
                <a:close/>
              </a:path>
            </a:pathLst>
          </a:custGeom>
          <a:blipFill rotWithShape="1">
            <a:blip r:embed="rId6">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0689"/>
        <p:cNvGrpSpPr/>
        <p:nvPr/>
      </p:nvGrpSpPr>
      <p:grpSpPr>
        <a:xfrm>
          <a:off x="0" y="0"/>
          <a:ext cx="0" cy="0"/>
          <a:chOff x="0" y="0"/>
          <a:chExt cx="0" cy="0"/>
        </a:xfrm>
      </p:grpSpPr>
      <p:sp>
        <p:nvSpPr>
          <p:cNvPr id="20690" name="Google Shape;20690;p21"/>
          <p:cNvSpPr txBox="1">
            <a:spLocks noGrp="1"/>
          </p:cNvSpPr>
          <p:nvPr>
            <p:ph type="title" idx="4294967295"/>
          </p:nvPr>
        </p:nvSpPr>
        <p:spPr>
          <a:xfrm>
            <a:off x="0" y="1844675"/>
            <a:ext cx="2805113" cy="1347788"/>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accent1"/>
              </a:buClr>
              <a:buSzPts val="4000"/>
              <a:buFont typeface="DM Sans"/>
              <a:buNone/>
            </a:pPr>
            <a:r>
              <a:rPr lang="en-US" sz="4000">
                <a:latin typeface="DM Sans"/>
                <a:ea typeface="DM Sans"/>
                <a:cs typeface="DM Sans"/>
                <a:sym typeface="DM Sans"/>
              </a:rPr>
              <a:t>Key Driver Diagram</a:t>
            </a:r>
            <a:endParaRPr sz="4000">
              <a:latin typeface="DM Sans"/>
              <a:ea typeface="DM Sans"/>
              <a:cs typeface="DM Sans"/>
              <a:sym typeface="DM Sans"/>
            </a:endParaRPr>
          </a:p>
        </p:txBody>
      </p:sp>
      <p:sp>
        <p:nvSpPr>
          <p:cNvPr id="20691" name="Google Shape;20691;p21"/>
          <p:cNvSpPr txBox="1">
            <a:spLocks noGrp="1"/>
          </p:cNvSpPr>
          <p:nvPr>
            <p:ph type="sldNum" idx="4294967295"/>
          </p:nvPr>
        </p:nvSpPr>
        <p:spPr>
          <a:xfrm>
            <a:off x="9448800" y="6042025"/>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7</a:t>
            </a:fld>
            <a:endParaRPr/>
          </a:p>
        </p:txBody>
      </p:sp>
      <p:sp>
        <p:nvSpPr>
          <p:cNvPr id="20692" name="Google Shape;20692;p21"/>
          <p:cNvSpPr txBox="1">
            <a:spLocks noGrp="1"/>
          </p:cNvSpPr>
          <p:nvPr>
            <p:ph type="ftr" idx="4294967295"/>
          </p:nvPr>
        </p:nvSpPr>
        <p:spPr>
          <a:xfrm>
            <a:off x="0" y="6405563"/>
            <a:ext cx="4114800" cy="3651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1400"/>
              <a:buNone/>
            </a:pPr>
            <a:r>
              <a:rPr lang="en-US">
                <a:latin typeface="DM Sans"/>
                <a:ea typeface="DM Sans"/>
                <a:cs typeface="DM Sans"/>
                <a:sym typeface="DM Sans"/>
              </a:rPr>
              <a:t>Illinois Perinatal Quality Collaborative</a:t>
            </a:r>
            <a:endParaRPr/>
          </a:p>
        </p:txBody>
      </p:sp>
      <p:sp>
        <p:nvSpPr>
          <p:cNvPr id="20693" name="Google Shape;20693;p21"/>
          <p:cNvSpPr/>
          <p:nvPr/>
        </p:nvSpPr>
        <p:spPr>
          <a:xfrm>
            <a:off x="2857500" y="5654009"/>
            <a:ext cx="9144000" cy="890227"/>
          </a:xfrm>
          <a:prstGeom prst="rect">
            <a:avLst/>
          </a:prstGeom>
          <a:solidFill>
            <a:schemeClr val="lt1"/>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694" name="Google Shape;20694;p21"/>
          <p:cNvSpPr/>
          <p:nvPr/>
        </p:nvSpPr>
        <p:spPr>
          <a:xfrm>
            <a:off x="2804105" y="646630"/>
            <a:ext cx="1922145" cy="4762500"/>
          </a:xfrm>
          <a:prstGeom prst="roundRect">
            <a:avLst>
              <a:gd name="adj" fmla="val 16667"/>
            </a:avLst>
          </a:prstGeom>
          <a:solidFill>
            <a:schemeClr val="lt1"/>
          </a:solidFill>
          <a:ln w="12700"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500"/>
              <a:buFont typeface="Arial"/>
              <a:buNone/>
            </a:pPr>
            <a:r>
              <a:rPr lang="en-US" sz="1500" b="0" i="0" u="none" strike="noStrike" cap="none">
                <a:solidFill>
                  <a:schemeClr val="dk1"/>
                </a:solidFill>
                <a:latin typeface="Calibri"/>
                <a:ea typeface="Calibri"/>
                <a:cs typeface="Calibri"/>
                <a:sym typeface="Calibri"/>
              </a:rPr>
              <a:t>By December 2025: </a:t>
            </a:r>
            <a:endParaRPr sz="1500" b="0" i="0" u="none" strike="noStrike" cap="none">
              <a:solidFill>
                <a:schemeClr val="dk1"/>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1500"/>
              <a:buFont typeface="Arial"/>
              <a:buNone/>
            </a:pPr>
            <a:endParaRPr sz="1500" b="0" i="0" u="none" strike="noStrike" cap="none">
              <a:solidFill>
                <a:schemeClr val="dk1"/>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1500"/>
              <a:buFont typeface="Arial"/>
              <a:buNone/>
            </a:pPr>
            <a:r>
              <a:rPr lang="en-US" sz="1500" b="0" i="0" u="none" strike="noStrike" cap="none">
                <a:solidFill>
                  <a:schemeClr val="dk1"/>
                </a:solidFill>
                <a:latin typeface="Calibri"/>
                <a:ea typeface="Calibri"/>
                <a:cs typeface="Calibri"/>
                <a:sym typeface="Calibri"/>
              </a:rPr>
              <a:t>1. Greater than 70% of Illinois birthing and children’s hospitals will address disparities and promote neonatal equity by actively participating in the ESSI initiative.</a:t>
            </a:r>
            <a:endParaRPr sz="1500" b="0" i="0" u="none" strike="noStrike" cap="none">
              <a:solidFill>
                <a:schemeClr val="dk1"/>
              </a:solidFill>
              <a:latin typeface="Calibri"/>
              <a:ea typeface="Calibri"/>
              <a:cs typeface="Calibri"/>
              <a:sym typeface="Calibri"/>
            </a:endParaRPr>
          </a:p>
          <a:p>
            <a:pPr marL="342900" marR="0" lvl="0" indent="-247650" algn="l" rtl="0">
              <a:lnSpc>
                <a:spcPct val="100000"/>
              </a:lnSpc>
              <a:spcBef>
                <a:spcPts val="0"/>
              </a:spcBef>
              <a:spcAft>
                <a:spcPts val="0"/>
              </a:spcAft>
              <a:buClr>
                <a:schemeClr val="dk1"/>
              </a:buClr>
              <a:buSzPts val="1500"/>
              <a:buFont typeface="Calibri"/>
              <a:buNone/>
            </a:pPr>
            <a:endParaRPr sz="1500" b="0" i="0" u="none" strike="noStrike" cap="none">
              <a:solidFill>
                <a:schemeClr val="dk1"/>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1500"/>
              <a:buFont typeface="Arial"/>
              <a:buNone/>
            </a:pPr>
            <a:r>
              <a:rPr lang="en-US" sz="1500" b="0" i="0" u="none" strike="noStrike" cap="none">
                <a:solidFill>
                  <a:schemeClr val="dk1"/>
                </a:solidFill>
                <a:latin typeface="Calibri"/>
                <a:ea typeface="Calibri"/>
                <a:cs typeface="Calibri"/>
                <a:sym typeface="Calibri"/>
              </a:rPr>
              <a:t>2. Greater than 80% of infants will be discharged from ILPQC hospitals with a completed ESSI bundle.  </a:t>
            </a:r>
            <a:endParaRPr sz="1500" b="0" i="0" u="none" strike="noStrike" cap="none">
              <a:solidFill>
                <a:schemeClr val="dk1"/>
              </a:solidFill>
              <a:latin typeface="Calibri"/>
              <a:ea typeface="Calibri"/>
              <a:cs typeface="Calibri"/>
              <a:sym typeface="Calibri"/>
            </a:endParaRPr>
          </a:p>
        </p:txBody>
      </p:sp>
      <p:sp>
        <p:nvSpPr>
          <p:cNvPr id="20695" name="Google Shape;20695;p21"/>
          <p:cNvSpPr txBox="1"/>
          <p:nvPr/>
        </p:nvSpPr>
        <p:spPr>
          <a:xfrm>
            <a:off x="3247926" y="273053"/>
            <a:ext cx="2005361" cy="36933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n-US" sz="1800" b="1" i="0" u="none" strike="noStrike" cap="none">
                <a:solidFill>
                  <a:schemeClr val="accent1"/>
                </a:solidFill>
                <a:latin typeface="Arial"/>
                <a:ea typeface="Arial"/>
                <a:cs typeface="Arial"/>
                <a:sym typeface="Arial"/>
              </a:rPr>
              <a:t>Aims</a:t>
            </a:r>
            <a:endParaRPr sz="1800" b="1" i="0" u="none" strike="noStrike" cap="none">
              <a:solidFill>
                <a:schemeClr val="accent1"/>
              </a:solidFill>
              <a:latin typeface="Calibri"/>
              <a:ea typeface="Calibri"/>
              <a:cs typeface="Calibri"/>
              <a:sym typeface="Calibri"/>
            </a:endParaRPr>
          </a:p>
        </p:txBody>
      </p:sp>
      <p:sp>
        <p:nvSpPr>
          <p:cNvPr id="20696" name="Google Shape;20696;p21"/>
          <p:cNvSpPr txBox="1"/>
          <p:nvPr/>
        </p:nvSpPr>
        <p:spPr>
          <a:xfrm>
            <a:off x="4717812" y="276098"/>
            <a:ext cx="2005361" cy="36933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n-US" sz="1800" b="1" i="0" u="none" strike="noStrike" cap="none">
                <a:solidFill>
                  <a:schemeClr val="accent1"/>
                </a:solidFill>
                <a:latin typeface="Arial"/>
                <a:ea typeface="Arial"/>
                <a:cs typeface="Arial"/>
                <a:sym typeface="Arial"/>
              </a:rPr>
              <a:t>Primary Drivers</a:t>
            </a:r>
            <a:endParaRPr sz="1400" b="0" i="0" u="none" strike="noStrike" cap="none">
              <a:solidFill>
                <a:srgbClr val="000000"/>
              </a:solidFill>
              <a:latin typeface="Arial"/>
              <a:ea typeface="Arial"/>
              <a:cs typeface="Arial"/>
              <a:sym typeface="Arial"/>
            </a:endParaRPr>
          </a:p>
        </p:txBody>
      </p:sp>
      <p:sp>
        <p:nvSpPr>
          <p:cNvPr id="20697" name="Google Shape;20697;p21"/>
          <p:cNvSpPr/>
          <p:nvPr/>
        </p:nvSpPr>
        <p:spPr>
          <a:xfrm>
            <a:off x="4785239" y="800214"/>
            <a:ext cx="1661844" cy="699798"/>
          </a:xfrm>
          <a:prstGeom prst="roundRect">
            <a:avLst>
              <a:gd name="adj" fmla="val 16667"/>
            </a:avLst>
          </a:prstGeom>
          <a:solidFill>
            <a:schemeClr val="lt1"/>
          </a:solidFill>
          <a:ln w="12700"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600"/>
              <a:buFont typeface="Arial"/>
              <a:buNone/>
            </a:pPr>
            <a:r>
              <a:rPr lang="en-US" sz="1600" b="0" i="0" u="none" strike="noStrike" cap="none">
                <a:solidFill>
                  <a:schemeClr val="dk1"/>
                </a:solidFill>
                <a:latin typeface="Calibri"/>
                <a:ea typeface="Calibri"/>
                <a:cs typeface="Calibri"/>
                <a:sym typeface="Calibri"/>
              </a:rPr>
              <a:t>Healthcare Professional Commitment</a:t>
            </a:r>
            <a:endParaRPr sz="1400" b="0" i="0" u="none" strike="noStrike" cap="none">
              <a:solidFill>
                <a:srgbClr val="000000"/>
              </a:solidFill>
              <a:latin typeface="Arial"/>
              <a:ea typeface="Arial"/>
              <a:cs typeface="Arial"/>
              <a:sym typeface="Arial"/>
            </a:endParaRPr>
          </a:p>
        </p:txBody>
      </p:sp>
      <p:sp>
        <p:nvSpPr>
          <p:cNvPr id="20698" name="Google Shape;20698;p21"/>
          <p:cNvSpPr/>
          <p:nvPr/>
        </p:nvSpPr>
        <p:spPr>
          <a:xfrm>
            <a:off x="4785172" y="1778930"/>
            <a:ext cx="1661844" cy="589777"/>
          </a:xfrm>
          <a:prstGeom prst="roundRect">
            <a:avLst>
              <a:gd name="adj" fmla="val 16667"/>
            </a:avLst>
          </a:prstGeom>
          <a:solidFill>
            <a:schemeClr val="lt1"/>
          </a:solidFill>
          <a:ln w="12700"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600"/>
              <a:buFont typeface="Arial"/>
              <a:buNone/>
            </a:pPr>
            <a:r>
              <a:rPr lang="en-US" sz="1600" b="0" i="0" u="none" strike="noStrike" cap="none">
                <a:solidFill>
                  <a:schemeClr val="dk1"/>
                </a:solidFill>
                <a:latin typeface="Calibri"/>
                <a:ea typeface="Calibri"/>
                <a:cs typeface="Calibri"/>
                <a:sym typeface="Calibri"/>
              </a:rPr>
              <a:t>Inclusive Clinical Environment</a:t>
            </a:r>
            <a:endParaRPr sz="1400" b="0" i="0" u="none" strike="noStrike" cap="none">
              <a:solidFill>
                <a:srgbClr val="000000"/>
              </a:solidFill>
              <a:latin typeface="Arial"/>
              <a:ea typeface="Arial"/>
              <a:cs typeface="Arial"/>
              <a:sym typeface="Arial"/>
            </a:endParaRPr>
          </a:p>
        </p:txBody>
      </p:sp>
      <p:sp>
        <p:nvSpPr>
          <p:cNvPr id="20699" name="Google Shape;20699;p21"/>
          <p:cNvSpPr/>
          <p:nvPr/>
        </p:nvSpPr>
        <p:spPr>
          <a:xfrm>
            <a:off x="4789674" y="2711059"/>
            <a:ext cx="1674544" cy="792977"/>
          </a:xfrm>
          <a:prstGeom prst="roundRect">
            <a:avLst>
              <a:gd name="adj" fmla="val 16667"/>
            </a:avLst>
          </a:prstGeom>
          <a:solidFill>
            <a:schemeClr val="lt1"/>
          </a:solidFill>
          <a:ln w="12700"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600"/>
              <a:buFont typeface="Arial"/>
              <a:buNone/>
            </a:pPr>
            <a:r>
              <a:rPr lang="en-US" sz="1600" b="0" i="0" u="none" strike="noStrike" cap="none">
                <a:solidFill>
                  <a:schemeClr val="dk1"/>
                </a:solidFill>
                <a:latin typeface="Calibri"/>
                <a:ea typeface="Calibri"/>
                <a:cs typeface="Calibri"/>
                <a:sym typeface="Calibri"/>
              </a:rPr>
              <a:t>Parent and Caregiver Empowerment</a:t>
            </a:r>
            <a:endParaRPr sz="1600" b="0" i="0" u="none" strike="noStrike" cap="none">
              <a:solidFill>
                <a:schemeClr val="dk1"/>
              </a:solidFill>
              <a:latin typeface="Calibri"/>
              <a:ea typeface="Calibri"/>
              <a:cs typeface="Calibri"/>
              <a:sym typeface="Calibri"/>
            </a:endParaRPr>
          </a:p>
        </p:txBody>
      </p:sp>
      <p:sp>
        <p:nvSpPr>
          <p:cNvPr id="20700" name="Google Shape;20700;p21"/>
          <p:cNvSpPr/>
          <p:nvPr/>
        </p:nvSpPr>
        <p:spPr>
          <a:xfrm>
            <a:off x="4789268" y="3771300"/>
            <a:ext cx="1674544" cy="681461"/>
          </a:xfrm>
          <a:prstGeom prst="roundRect">
            <a:avLst>
              <a:gd name="adj" fmla="val 16667"/>
            </a:avLst>
          </a:prstGeom>
          <a:solidFill>
            <a:schemeClr val="lt1"/>
          </a:solidFill>
          <a:ln w="12700"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600"/>
              <a:buFont typeface="Arial"/>
              <a:buNone/>
            </a:pPr>
            <a:r>
              <a:rPr lang="en-US" sz="1600" b="0" i="0" u="none" strike="noStrike" cap="none">
                <a:solidFill>
                  <a:schemeClr val="dk1"/>
                </a:solidFill>
                <a:latin typeface="Calibri"/>
                <a:ea typeface="Calibri"/>
                <a:cs typeface="Calibri"/>
                <a:sym typeface="Calibri"/>
              </a:rPr>
              <a:t>Community </a:t>
            </a:r>
            <a:r>
              <a:rPr lang="en-US" sz="1600" b="0" i="0" u="none" strike="noStrike" cap="none">
                <a:solidFill>
                  <a:srgbClr val="FF0000"/>
                </a:solidFill>
                <a:latin typeface="Calibri"/>
                <a:ea typeface="Calibri"/>
                <a:cs typeface="Calibri"/>
                <a:sym typeface="Calibri"/>
              </a:rPr>
              <a:t> </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600"/>
              <a:buFont typeface="Arial"/>
              <a:buNone/>
            </a:pPr>
            <a:r>
              <a:rPr lang="en-US" sz="1600" b="0" i="0" u="none" strike="noStrike" cap="none">
                <a:solidFill>
                  <a:schemeClr val="dk1"/>
                </a:solidFill>
                <a:latin typeface="Calibri"/>
                <a:ea typeface="Calibri"/>
                <a:cs typeface="Calibri"/>
                <a:sym typeface="Calibri"/>
              </a:rPr>
              <a:t>Partnerships</a:t>
            </a:r>
            <a:endParaRPr sz="1600" b="0" i="0" u="none" strike="noStrike" cap="none">
              <a:solidFill>
                <a:schemeClr val="dk1"/>
              </a:solidFill>
              <a:latin typeface="Calibri"/>
              <a:ea typeface="Calibri"/>
              <a:cs typeface="Calibri"/>
              <a:sym typeface="Calibri"/>
            </a:endParaRPr>
          </a:p>
        </p:txBody>
      </p:sp>
      <p:sp>
        <p:nvSpPr>
          <p:cNvPr id="20701" name="Google Shape;20701;p21"/>
          <p:cNvSpPr/>
          <p:nvPr/>
        </p:nvSpPr>
        <p:spPr>
          <a:xfrm>
            <a:off x="4795447" y="4698068"/>
            <a:ext cx="1687244" cy="589777"/>
          </a:xfrm>
          <a:prstGeom prst="roundRect">
            <a:avLst>
              <a:gd name="adj" fmla="val 16667"/>
            </a:avLst>
          </a:prstGeom>
          <a:solidFill>
            <a:schemeClr val="lt1"/>
          </a:solidFill>
          <a:ln w="12700"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600"/>
              <a:buFont typeface="Arial"/>
              <a:buNone/>
            </a:pPr>
            <a:r>
              <a:rPr lang="en-US" sz="1600" b="0" i="0" u="none" strike="noStrike" cap="none">
                <a:solidFill>
                  <a:schemeClr val="dk1"/>
                </a:solidFill>
                <a:latin typeface="Calibri"/>
                <a:ea typeface="Calibri"/>
                <a:cs typeface="Calibri"/>
                <a:sym typeface="Calibri"/>
              </a:rPr>
              <a:t>Healthcare Data Utilization</a:t>
            </a:r>
            <a:endParaRPr sz="1400" b="0" i="0" u="none" strike="noStrike" cap="none">
              <a:solidFill>
                <a:srgbClr val="000000"/>
              </a:solidFill>
              <a:latin typeface="Arial"/>
              <a:ea typeface="Arial"/>
              <a:cs typeface="Arial"/>
              <a:sym typeface="Arial"/>
            </a:endParaRPr>
          </a:p>
        </p:txBody>
      </p:sp>
      <p:sp>
        <p:nvSpPr>
          <p:cNvPr id="20702" name="Google Shape;20702;p21"/>
          <p:cNvSpPr/>
          <p:nvPr/>
        </p:nvSpPr>
        <p:spPr>
          <a:xfrm>
            <a:off x="6543427" y="858378"/>
            <a:ext cx="5529655" cy="589777"/>
          </a:xfrm>
          <a:prstGeom prst="roundRect">
            <a:avLst>
              <a:gd name="adj" fmla="val 16667"/>
            </a:avLst>
          </a:prstGeom>
          <a:solidFill>
            <a:schemeClr val="lt1"/>
          </a:solidFill>
          <a:ln w="12700"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285750" marR="0" lvl="0" indent="-285750" algn="l" rtl="0">
              <a:lnSpc>
                <a:spcPct val="100000"/>
              </a:lnSpc>
              <a:spcBef>
                <a:spcPts val="0"/>
              </a:spcBef>
              <a:spcAft>
                <a:spcPts val="0"/>
              </a:spcAft>
              <a:buClr>
                <a:schemeClr val="dk1"/>
              </a:buClr>
              <a:buSzPts val="1400"/>
              <a:buFont typeface="Arial"/>
              <a:buChar char="•"/>
            </a:pPr>
            <a:r>
              <a:rPr lang="en-US" sz="1400" b="0" i="0" u="none" strike="noStrike" cap="none">
                <a:solidFill>
                  <a:schemeClr val="dk1"/>
                </a:solidFill>
                <a:latin typeface="Calibri"/>
                <a:ea typeface="Calibri"/>
                <a:cs typeface="Calibri"/>
                <a:sym typeface="Calibri"/>
              </a:rPr>
              <a:t>Equitable and Respectful Care Education and Implementation</a:t>
            </a:r>
            <a:endParaRPr sz="1400" b="0" i="0" u="none" strike="noStrike" cap="none">
              <a:solidFill>
                <a:srgbClr val="000000"/>
              </a:solidFill>
              <a:latin typeface="Arial"/>
              <a:ea typeface="Arial"/>
              <a:cs typeface="Arial"/>
              <a:sym typeface="Arial"/>
            </a:endParaRPr>
          </a:p>
          <a:p>
            <a:pPr marL="285750" marR="0" lvl="0" indent="-285750" algn="l" rtl="0">
              <a:lnSpc>
                <a:spcPct val="100000"/>
              </a:lnSpc>
              <a:spcBef>
                <a:spcPts val="0"/>
              </a:spcBef>
              <a:spcAft>
                <a:spcPts val="0"/>
              </a:spcAft>
              <a:buClr>
                <a:schemeClr val="dk1"/>
              </a:buClr>
              <a:buSzPts val="1400"/>
              <a:buFont typeface="Arial"/>
              <a:buChar char="•"/>
            </a:pPr>
            <a:r>
              <a:rPr lang="en-US" sz="1400" b="0" i="0" u="none" strike="noStrike" cap="none">
                <a:solidFill>
                  <a:schemeClr val="dk1"/>
                </a:solidFill>
                <a:latin typeface="Calibri"/>
                <a:ea typeface="Calibri"/>
                <a:cs typeface="Calibri"/>
                <a:sym typeface="Calibri"/>
              </a:rPr>
              <a:t>Safe Sleep Environment Education and Implementation</a:t>
            </a:r>
            <a:endParaRPr sz="1400" b="0" i="0" u="none" strike="noStrike" cap="none">
              <a:solidFill>
                <a:srgbClr val="000000"/>
              </a:solidFill>
              <a:latin typeface="Arial"/>
              <a:ea typeface="Arial"/>
              <a:cs typeface="Arial"/>
              <a:sym typeface="Arial"/>
            </a:endParaRPr>
          </a:p>
        </p:txBody>
      </p:sp>
      <p:sp>
        <p:nvSpPr>
          <p:cNvPr id="20703" name="Google Shape;20703;p21"/>
          <p:cNvSpPr txBox="1"/>
          <p:nvPr/>
        </p:nvSpPr>
        <p:spPr>
          <a:xfrm>
            <a:off x="7972721" y="274352"/>
            <a:ext cx="2667520" cy="36933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n-US" sz="1800" b="1" i="0" u="none" strike="noStrike" cap="none">
                <a:solidFill>
                  <a:schemeClr val="accent1"/>
                </a:solidFill>
                <a:latin typeface="Arial"/>
                <a:ea typeface="Arial"/>
                <a:cs typeface="Arial"/>
                <a:sym typeface="Arial"/>
              </a:rPr>
              <a:t>Secondary Drivers</a:t>
            </a:r>
            <a:endParaRPr sz="1400" b="0" i="0" u="none" strike="noStrike" cap="none">
              <a:solidFill>
                <a:srgbClr val="000000"/>
              </a:solidFill>
              <a:latin typeface="Arial"/>
              <a:ea typeface="Arial"/>
              <a:cs typeface="Arial"/>
              <a:sym typeface="Arial"/>
            </a:endParaRPr>
          </a:p>
        </p:txBody>
      </p:sp>
      <p:sp>
        <p:nvSpPr>
          <p:cNvPr id="20704" name="Google Shape;20704;p21"/>
          <p:cNvSpPr/>
          <p:nvPr/>
        </p:nvSpPr>
        <p:spPr>
          <a:xfrm>
            <a:off x="6602417" y="1710625"/>
            <a:ext cx="5480760" cy="739087"/>
          </a:xfrm>
          <a:prstGeom prst="roundRect">
            <a:avLst>
              <a:gd name="adj" fmla="val 16667"/>
            </a:avLst>
          </a:prstGeom>
          <a:solidFill>
            <a:schemeClr val="lt1"/>
          </a:solidFill>
          <a:ln w="12700"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285750" marR="0" lvl="0" indent="-285750" algn="l" rtl="0">
              <a:lnSpc>
                <a:spcPct val="100000"/>
              </a:lnSpc>
              <a:spcBef>
                <a:spcPts val="0"/>
              </a:spcBef>
              <a:spcAft>
                <a:spcPts val="0"/>
              </a:spcAft>
              <a:buClr>
                <a:schemeClr val="dk1"/>
              </a:buClr>
              <a:buSzPts val="1400"/>
              <a:buFont typeface="Arial"/>
              <a:buChar char="•"/>
            </a:pPr>
            <a:r>
              <a:rPr lang="en-US" sz="1400" b="0" i="0" u="none" strike="noStrike" cap="none">
                <a:solidFill>
                  <a:schemeClr val="dk1"/>
                </a:solidFill>
                <a:latin typeface="Calibri"/>
                <a:ea typeface="Calibri"/>
                <a:cs typeface="Calibri"/>
                <a:sym typeface="Calibri"/>
              </a:rPr>
              <a:t>Equitable and Inclusive Unit Policies</a:t>
            </a:r>
            <a:endParaRPr sz="1800" b="0" i="0" u="none" strike="noStrike" cap="none">
              <a:solidFill>
                <a:schemeClr val="dk1"/>
              </a:solidFill>
              <a:latin typeface="Calibri"/>
              <a:ea typeface="Calibri"/>
              <a:cs typeface="Calibri"/>
              <a:sym typeface="Calibri"/>
            </a:endParaRPr>
          </a:p>
          <a:p>
            <a:pPr marL="285750" marR="0" lvl="0" indent="-285750" algn="l" rtl="0">
              <a:lnSpc>
                <a:spcPct val="100000"/>
              </a:lnSpc>
              <a:spcBef>
                <a:spcPts val="0"/>
              </a:spcBef>
              <a:spcAft>
                <a:spcPts val="0"/>
              </a:spcAft>
              <a:buClr>
                <a:schemeClr val="dk1"/>
              </a:buClr>
              <a:buSzPts val="1400"/>
              <a:buFont typeface="Arial"/>
              <a:buChar char="•"/>
            </a:pPr>
            <a:r>
              <a:rPr lang="en-US" sz="1400" b="0" i="0" u="none" strike="noStrike" cap="none">
                <a:solidFill>
                  <a:schemeClr val="dk1"/>
                </a:solidFill>
                <a:latin typeface="Calibri"/>
                <a:ea typeface="Calibri"/>
                <a:cs typeface="Calibri"/>
                <a:sym typeface="Calibri"/>
              </a:rPr>
              <a:t>Organizational Leadership Commitment</a:t>
            </a:r>
            <a:endParaRPr sz="1800" b="0" i="0" u="none" strike="noStrike" cap="none">
              <a:solidFill>
                <a:schemeClr val="dk1"/>
              </a:solidFill>
              <a:latin typeface="Calibri"/>
              <a:ea typeface="Calibri"/>
              <a:cs typeface="Calibri"/>
              <a:sym typeface="Calibri"/>
            </a:endParaRPr>
          </a:p>
          <a:p>
            <a:pPr marL="285750" marR="0" lvl="0" indent="-285750" algn="l" rtl="0">
              <a:lnSpc>
                <a:spcPct val="100000"/>
              </a:lnSpc>
              <a:spcBef>
                <a:spcPts val="0"/>
              </a:spcBef>
              <a:spcAft>
                <a:spcPts val="0"/>
              </a:spcAft>
              <a:buClr>
                <a:schemeClr val="dk1"/>
              </a:buClr>
              <a:buSzPts val="1400"/>
              <a:buFont typeface="Arial"/>
              <a:buChar char="•"/>
            </a:pPr>
            <a:r>
              <a:rPr lang="en-US" sz="1400" b="1" i="0" u="none" strike="noStrike" cap="none">
                <a:solidFill>
                  <a:schemeClr val="dk1"/>
                </a:solidFill>
                <a:latin typeface="Calibri"/>
                <a:ea typeface="Calibri"/>
                <a:cs typeface="Calibri"/>
                <a:sym typeface="Calibri"/>
              </a:rPr>
              <a:t>Parent and Caregiver Experience Prioritization</a:t>
            </a:r>
            <a:endParaRPr sz="1400" b="1" i="0" u="none" strike="noStrike" cap="none">
              <a:solidFill>
                <a:schemeClr val="dk1"/>
              </a:solidFill>
              <a:latin typeface="Calibri"/>
              <a:ea typeface="Calibri"/>
              <a:cs typeface="Calibri"/>
              <a:sym typeface="Calibri"/>
            </a:endParaRPr>
          </a:p>
        </p:txBody>
      </p:sp>
      <p:sp>
        <p:nvSpPr>
          <p:cNvPr id="20705" name="Google Shape;20705;p21"/>
          <p:cNvSpPr/>
          <p:nvPr/>
        </p:nvSpPr>
        <p:spPr>
          <a:xfrm>
            <a:off x="6611873" y="2704406"/>
            <a:ext cx="5619801" cy="795646"/>
          </a:xfrm>
          <a:prstGeom prst="roundRect">
            <a:avLst>
              <a:gd name="adj" fmla="val 16667"/>
            </a:avLst>
          </a:prstGeom>
          <a:solidFill>
            <a:schemeClr val="lt1"/>
          </a:solidFill>
          <a:ln w="12700"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285750" marR="0" lvl="0" indent="-285750" algn="l" rtl="0">
              <a:lnSpc>
                <a:spcPct val="100000"/>
              </a:lnSpc>
              <a:spcBef>
                <a:spcPts val="0"/>
              </a:spcBef>
              <a:spcAft>
                <a:spcPts val="0"/>
              </a:spcAft>
              <a:buClr>
                <a:schemeClr val="dk1"/>
              </a:buClr>
              <a:buSzPts val="1400"/>
              <a:buFont typeface="Arial"/>
              <a:buChar char="•"/>
            </a:pPr>
            <a:r>
              <a:rPr lang="en-US" sz="1400" b="0" i="0" u="none" strike="noStrike" cap="none">
                <a:solidFill>
                  <a:schemeClr val="dk1"/>
                </a:solidFill>
                <a:latin typeface="Calibri"/>
                <a:ea typeface="Calibri"/>
                <a:cs typeface="Calibri"/>
                <a:sym typeface="Calibri"/>
              </a:rPr>
              <a:t>Respectful Parent and Caregiver Partnerships</a:t>
            </a:r>
            <a:endParaRPr sz="1400" b="0" i="0" u="none" strike="noStrike" cap="none">
              <a:solidFill>
                <a:schemeClr val="dk1"/>
              </a:solidFill>
              <a:latin typeface="Calibri"/>
              <a:ea typeface="Calibri"/>
              <a:cs typeface="Calibri"/>
              <a:sym typeface="Calibri"/>
            </a:endParaRPr>
          </a:p>
          <a:p>
            <a:pPr marL="285750" marR="0" lvl="0" indent="-285750" algn="l" rtl="0">
              <a:lnSpc>
                <a:spcPct val="100000"/>
              </a:lnSpc>
              <a:spcBef>
                <a:spcPts val="0"/>
              </a:spcBef>
              <a:spcAft>
                <a:spcPts val="0"/>
              </a:spcAft>
              <a:buClr>
                <a:schemeClr val="dk1"/>
              </a:buClr>
              <a:buSzPts val="1400"/>
              <a:buFont typeface="Arial"/>
              <a:buChar char="•"/>
            </a:pPr>
            <a:r>
              <a:rPr lang="en-US" sz="1400" b="0" i="0" u="none" strike="noStrike" cap="none">
                <a:solidFill>
                  <a:schemeClr val="dk1"/>
                </a:solidFill>
                <a:highlight>
                  <a:srgbClr val="FFFF00"/>
                </a:highlight>
                <a:latin typeface="Calibri"/>
                <a:ea typeface="Calibri"/>
                <a:cs typeface="Calibri"/>
                <a:sym typeface="Calibri"/>
              </a:rPr>
              <a:t>Safe Sleep Awareness</a:t>
            </a:r>
            <a:endParaRPr sz="1400" b="0" i="0" u="none" strike="noStrike" cap="none">
              <a:solidFill>
                <a:schemeClr val="dk1"/>
              </a:solidFill>
              <a:highlight>
                <a:srgbClr val="FFFF00"/>
              </a:highlight>
              <a:latin typeface="Calibri"/>
              <a:ea typeface="Calibri"/>
              <a:cs typeface="Calibri"/>
              <a:sym typeface="Calibri"/>
            </a:endParaRPr>
          </a:p>
          <a:p>
            <a:pPr marL="285750" marR="0" lvl="0" indent="-285750" algn="l" rtl="0">
              <a:lnSpc>
                <a:spcPct val="100000"/>
              </a:lnSpc>
              <a:spcBef>
                <a:spcPts val="0"/>
              </a:spcBef>
              <a:spcAft>
                <a:spcPts val="0"/>
              </a:spcAft>
              <a:buClr>
                <a:schemeClr val="dk1"/>
              </a:buClr>
              <a:buSzPts val="1400"/>
              <a:buFont typeface="Arial"/>
              <a:buChar char="•"/>
            </a:pPr>
            <a:r>
              <a:rPr lang="en-US" sz="1400" b="0" i="0" u="none" strike="noStrike" cap="none">
                <a:solidFill>
                  <a:schemeClr val="dk1"/>
                </a:solidFill>
                <a:latin typeface="Calibri"/>
                <a:ea typeface="Calibri"/>
                <a:cs typeface="Calibri"/>
                <a:sym typeface="Calibri"/>
              </a:rPr>
              <a:t>Transition to Home, including SDoH Screening and Resource Linkage</a:t>
            </a:r>
            <a:endParaRPr sz="1400" b="1" i="0" u="none" strike="noStrike" cap="none">
              <a:solidFill>
                <a:schemeClr val="dk1"/>
              </a:solidFill>
              <a:latin typeface="Calibri"/>
              <a:ea typeface="Calibri"/>
              <a:cs typeface="Calibri"/>
              <a:sym typeface="Calibri"/>
            </a:endParaRPr>
          </a:p>
        </p:txBody>
      </p:sp>
      <p:sp>
        <p:nvSpPr>
          <p:cNvPr id="20706" name="Google Shape;20706;p21"/>
          <p:cNvSpPr/>
          <p:nvPr/>
        </p:nvSpPr>
        <p:spPr>
          <a:xfrm>
            <a:off x="6606479" y="3667823"/>
            <a:ext cx="5474238" cy="785370"/>
          </a:xfrm>
          <a:prstGeom prst="roundRect">
            <a:avLst>
              <a:gd name="adj" fmla="val 16667"/>
            </a:avLst>
          </a:prstGeom>
          <a:solidFill>
            <a:schemeClr val="lt1"/>
          </a:solidFill>
          <a:ln w="12700"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285750" marR="0" lvl="0" indent="-285750" algn="l" rtl="0">
              <a:lnSpc>
                <a:spcPct val="100000"/>
              </a:lnSpc>
              <a:spcBef>
                <a:spcPts val="0"/>
              </a:spcBef>
              <a:spcAft>
                <a:spcPts val="0"/>
              </a:spcAft>
              <a:buClr>
                <a:schemeClr val="dk1"/>
              </a:buClr>
              <a:buSzPts val="1400"/>
              <a:buFont typeface="Arial"/>
              <a:buChar char="•"/>
            </a:pPr>
            <a:r>
              <a:rPr lang="en-US" sz="1400" b="0" i="0" u="none" strike="noStrike" cap="none">
                <a:solidFill>
                  <a:schemeClr val="dk1"/>
                </a:solidFill>
                <a:latin typeface="Calibri"/>
                <a:ea typeface="Calibri"/>
                <a:cs typeface="Calibri"/>
                <a:sym typeface="Calibri"/>
              </a:rPr>
              <a:t>Resource Mapping</a:t>
            </a:r>
            <a:endParaRPr sz="1400" b="0" i="0" u="none" strike="noStrike" cap="none">
              <a:solidFill>
                <a:schemeClr val="dk1"/>
              </a:solidFill>
              <a:latin typeface="Arial"/>
              <a:ea typeface="Arial"/>
              <a:cs typeface="Arial"/>
              <a:sym typeface="Arial"/>
            </a:endParaRPr>
          </a:p>
          <a:p>
            <a:pPr marL="285750" marR="0" lvl="0" indent="-285750" algn="l" rtl="0">
              <a:lnSpc>
                <a:spcPct val="100000"/>
              </a:lnSpc>
              <a:spcBef>
                <a:spcPts val="0"/>
              </a:spcBef>
              <a:spcAft>
                <a:spcPts val="0"/>
              </a:spcAft>
              <a:buClr>
                <a:schemeClr val="dk1"/>
              </a:buClr>
              <a:buSzPts val="1400"/>
              <a:buFont typeface="Arial"/>
              <a:buChar char="•"/>
            </a:pPr>
            <a:r>
              <a:rPr lang="en-US" sz="1400" b="0" i="0" u="none" strike="noStrike" cap="none">
                <a:solidFill>
                  <a:schemeClr val="dk1"/>
                </a:solidFill>
                <a:latin typeface="Calibri"/>
                <a:ea typeface="Calibri"/>
                <a:cs typeface="Calibri"/>
                <a:sym typeface="Calibri"/>
              </a:rPr>
              <a:t>Building Relationships with Community Organizations</a:t>
            </a:r>
            <a:endParaRPr sz="1400" b="0" i="0" u="none" strike="noStrike" cap="none">
              <a:solidFill>
                <a:schemeClr val="dk1"/>
              </a:solidFill>
              <a:latin typeface="Arial"/>
              <a:ea typeface="Arial"/>
              <a:cs typeface="Arial"/>
              <a:sym typeface="Arial"/>
            </a:endParaRPr>
          </a:p>
          <a:p>
            <a:pPr marL="285750" marR="0" lvl="0" indent="-285750" algn="l" rtl="0">
              <a:lnSpc>
                <a:spcPct val="100000"/>
              </a:lnSpc>
              <a:spcBef>
                <a:spcPts val="0"/>
              </a:spcBef>
              <a:spcAft>
                <a:spcPts val="0"/>
              </a:spcAft>
              <a:buClr>
                <a:schemeClr val="dk1"/>
              </a:buClr>
              <a:buSzPts val="1400"/>
              <a:buFont typeface="Arial"/>
              <a:buChar char="•"/>
            </a:pPr>
            <a:r>
              <a:rPr lang="en-US" sz="1400" b="0" i="0" u="none" strike="noStrike" cap="none">
                <a:solidFill>
                  <a:schemeClr val="dk1"/>
                </a:solidFill>
                <a:latin typeface="Calibri"/>
                <a:ea typeface="Calibri"/>
                <a:cs typeface="Calibri"/>
                <a:sym typeface="Calibri"/>
              </a:rPr>
              <a:t>Transfer of Care to Community Providers</a:t>
            </a:r>
            <a:endParaRPr sz="1400" b="0" i="0" u="none" strike="noStrike" cap="none">
              <a:solidFill>
                <a:schemeClr val="dk1"/>
              </a:solidFill>
              <a:latin typeface="Arial"/>
              <a:ea typeface="Arial"/>
              <a:cs typeface="Arial"/>
              <a:sym typeface="Arial"/>
            </a:endParaRPr>
          </a:p>
        </p:txBody>
      </p:sp>
      <p:sp>
        <p:nvSpPr>
          <p:cNvPr id="20707" name="Google Shape;20707;p21"/>
          <p:cNvSpPr/>
          <p:nvPr/>
        </p:nvSpPr>
        <p:spPr>
          <a:xfrm>
            <a:off x="6606981" y="4625513"/>
            <a:ext cx="5474238" cy="736472"/>
          </a:xfrm>
          <a:prstGeom prst="roundRect">
            <a:avLst>
              <a:gd name="adj" fmla="val 16667"/>
            </a:avLst>
          </a:prstGeom>
          <a:solidFill>
            <a:schemeClr val="lt1"/>
          </a:solidFill>
          <a:ln w="12700"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285750" marR="0" lvl="0" indent="-285750" algn="l" rtl="0">
              <a:lnSpc>
                <a:spcPct val="100000"/>
              </a:lnSpc>
              <a:spcBef>
                <a:spcPts val="0"/>
              </a:spcBef>
              <a:spcAft>
                <a:spcPts val="0"/>
              </a:spcAft>
              <a:buClr>
                <a:schemeClr val="dk1"/>
              </a:buClr>
              <a:buSzPts val="1400"/>
              <a:buFont typeface="Arial"/>
              <a:buChar char="•"/>
            </a:pPr>
            <a:r>
              <a:rPr lang="en-US" sz="1400" b="0" i="0" u="none" strike="noStrike" cap="none">
                <a:solidFill>
                  <a:schemeClr val="dk1"/>
                </a:solidFill>
                <a:latin typeface="Calibri"/>
                <a:ea typeface="Calibri"/>
                <a:cs typeface="Calibri"/>
                <a:sym typeface="Calibri"/>
              </a:rPr>
              <a:t>Collection of Accurate Race and Ethnicity Data</a:t>
            </a:r>
            <a:endParaRPr sz="1400" b="0" i="0" u="none" strike="noStrike" cap="none">
              <a:solidFill>
                <a:srgbClr val="000000"/>
              </a:solidFill>
              <a:latin typeface="Arial"/>
              <a:ea typeface="Arial"/>
              <a:cs typeface="Arial"/>
              <a:sym typeface="Arial"/>
            </a:endParaRPr>
          </a:p>
          <a:p>
            <a:pPr marL="285750" marR="0" lvl="0" indent="-285750" algn="l" rtl="0">
              <a:lnSpc>
                <a:spcPct val="100000"/>
              </a:lnSpc>
              <a:spcBef>
                <a:spcPts val="0"/>
              </a:spcBef>
              <a:spcAft>
                <a:spcPts val="0"/>
              </a:spcAft>
              <a:buClr>
                <a:schemeClr val="dk1"/>
              </a:buClr>
              <a:buSzPts val="1400"/>
              <a:buFont typeface="Arial"/>
              <a:buChar char="•"/>
            </a:pPr>
            <a:r>
              <a:rPr lang="en-US" sz="1400" b="0" i="0" u="none" strike="noStrike" cap="none">
                <a:solidFill>
                  <a:schemeClr val="dk1"/>
                </a:solidFill>
                <a:latin typeface="Calibri"/>
                <a:ea typeface="Calibri"/>
                <a:cs typeface="Calibri"/>
                <a:sym typeface="Calibri"/>
              </a:rPr>
              <a:t>Dissemination of Stratified Data</a:t>
            </a:r>
            <a:endParaRPr sz="1400" b="0" i="0" u="none" strike="noStrike" cap="none">
              <a:solidFill>
                <a:schemeClr val="dk1"/>
              </a:solidFill>
              <a:latin typeface="Calibri"/>
              <a:ea typeface="Calibri"/>
              <a:cs typeface="Calibri"/>
              <a:sym typeface="Calibri"/>
            </a:endParaRPr>
          </a:p>
          <a:p>
            <a:pPr marL="285750" marR="0" lvl="0" indent="-285750" algn="l" rtl="0">
              <a:lnSpc>
                <a:spcPct val="100000"/>
              </a:lnSpc>
              <a:spcBef>
                <a:spcPts val="0"/>
              </a:spcBef>
              <a:spcAft>
                <a:spcPts val="0"/>
              </a:spcAft>
              <a:buClr>
                <a:schemeClr val="dk1"/>
              </a:buClr>
              <a:buSzPts val="1400"/>
              <a:buFont typeface="Arial"/>
              <a:buChar char="•"/>
            </a:pPr>
            <a:r>
              <a:rPr lang="en-US" sz="1400" b="0" i="0" u="none" strike="noStrike" cap="none">
                <a:solidFill>
                  <a:schemeClr val="dk1"/>
                </a:solidFill>
                <a:latin typeface="Calibri"/>
                <a:ea typeface="Calibri"/>
                <a:cs typeface="Calibri"/>
                <a:sym typeface="Calibri"/>
              </a:rPr>
              <a:t>Application of Data to Address Inequities</a:t>
            </a:r>
            <a:endParaRPr sz="1400" b="0" i="0" u="none" strike="noStrike" cap="none">
              <a:solidFill>
                <a:schemeClr val="dk1"/>
              </a:solidFill>
              <a:latin typeface="Calibri"/>
              <a:ea typeface="Calibri"/>
              <a:cs typeface="Calibri"/>
              <a:sym typeface="Calibri"/>
            </a:endParaRPr>
          </a:p>
        </p:txBody>
      </p:sp>
      <p:sp>
        <p:nvSpPr>
          <p:cNvPr id="20708" name="Google Shape;20708;p21"/>
          <p:cNvSpPr/>
          <p:nvPr/>
        </p:nvSpPr>
        <p:spPr>
          <a:xfrm>
            <a:off x="2978110" y="5811228"/>
            <a:ext cx="1058563" cy="595955"/>
          </a:xfrm>
          <a:prstGeom prst="roundRect">
            <a:avLst>
              <a:gd name="adj" fmla="val 16667"/>
            </a:avLst>
          </a:prstGeom>
          <a:solidFill>
            <a:schemeClr val="lt1"/>
          </a:solidFill>
          <a:ln w="12700"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US" sz="1400" b="1" i="0" u="none" strike="noStrike" cap="none">
                <a:solidFill>
                  <a:schemeClr val="dk1"/>
                </a:solidFill>
                <a:latin typeface="Calibri"/>
                <a:ea typeface="Calibri"/>
                <a:cs typeface="Calibri"/>
                <a:sym typeface="Calibri"/>
              </a:rPr>
              <a:t>ESSI Bundle</a:t>
            </a:r>
            <a:r>
              <a:rPr lang="en-US" sz="1400" b="0" i="0" u="none" strike="noStrike" cap="none">
                <a:solidFill>
                  <a:schemeClr val="dk1"/>
                </a:solidFill>
                <a:latin typeface="Calibri"/>
                <a:ea typeface="Calibri"/>
                <a:cs typeface="Calibri"/>
                <a:sym typeface="Calibri"/>
              </a:rPr>
              <a:t>:</a:t>
            </a:r>
            <a:endParaRPr sz="1400" b="0" i="0" u="none" strike="noStrike" cap="none">
              <a:solidFill>
                <a:srgbClr val="000000"/>
              </a:solidFill>
              <a:latin typeface="Arial"/>
              <a:ea typeface="Arial"/>
              <a:cs typeface="Arial"/>
              <a:sym typeface="Arial"/>
            </a:endParaRPr>
          </a:p>
        </p:txBody>
      </p:sp>
      <p:sp>
        <p:nvSpPr>
          <p:cNvPr id="20709" name="Google Shape;20709;p21"/>
          <p:cNvSpPr/>
          <p:nvPr/>
        </p:nvSpPr>
        <p:spPr>
          <a:xfrm>
            <a:off x="4190069" y="5500950"/>
            <a:ext cx="7906627" cy="1217038"/>
          </a:xfrm>
          <a:prstGeom prst="roundRect">
            <a:avLst>
              <a:gd name="adj" fmla="val 16667"/>
            </a:avLst>
          </a:prstGeom>
          <a:solidFill>
            <a:schemeClr val="lt1"/>
          </a:solidFill>
          <a:ln w="12700"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285750" marR="0" lvl="0" indent="-285750" algn="l" rtl="0">
              <a:lnSpc>
                <a:spcPct val="100000"/>
              </a:lnSpc>
              <a:spcBef>
                <a:spcPts val="0"/>
              </a:spcBef>
              <a:spcAft>
                <a:spcPts val="0"/>
              </a:spcAft>
              <a:buClr>
                <a:schemeClr val="dk1"/>
              </a:buClr>
              <a:buSzPts val="1400"/>
              <a:buFont typeface="Arial"/>
              <a:buChar char="•"/>
            </a:pPr>
            <a:r>
              <a:rPr lang="en-US" sz="1400" b="1" i="0" u="none" strike="noStrike" cap="none">
                <a:solidFill>
                  <a:schemeClr val="dk1"/>
                </a:solidFill>
                <a:latin typeface="Calibri"/>
                <a:ea typeface="Calibri"/>
                <a:cs typeface="Calibri"/>
                <a:sym typeface="Calibri"/>
              </a:rPr>
              <a:t>Awareness</a:t>
            </a:r>
            <a:r>
              <a:rPr lang="en-US" sz="1400" b="0" i="0" u="none" strike="noStrike" cap="none">
                <a:solidFill>
                  <a:schemeClr val="dk1"/>
                </a:solidFill>
                <a:latin typeface="Calibri"/>
                <a:ea typeface="Calibri"/>
                <a:cs typeface="Calibri"/>
                <a:sym typeface="Calibri"/>
              </a:rPr>
              <a:t>: Parents or caregivers report an understanding of a safe sleep environment, including navigating challenges to safe sleep at home</a:t>
            </a:r>
            <a:endParaRPr sz="1400" b="0" i="0" u="none" strike="noStrike" cap="none">
              <a:solidFill>
                <a:srgbClr val="000000"/>
              </a:solidFill>
              <a:latin typeface="Arial"/>
              <a:ea typeface="Arial"/>
              <a:cs typeface="Arial"/>
              <a:sym typeface="Arial"/>
            </a:endParaRPr>
          </a:p>
          <a:p>
            <a:pPr marL="285750" marR="0" lvl="0" indent="-285750" algn="l" rtl="0">
              <a:lnSpc>
                <a:spcPct val="100000"/>
              </a:lnSpc>
              <a:spcBef>
                <a:spcPts val="0"/>
              </a:spcBef>
              <a:spcAft>
                <a:spcPts val="0"/>
              </a:spcAft>
              <a:buClr>
                <a:schemeClr val="dk1"/>
              </a:buClr>
              <a:buSzPts val="1400"/>
              <a:buFont typeface="Arial"/>
              <a:buChar char="•"/>
            </a:pPr>
            <a:r>
              <a:rPr lang="en-US" sz="1400" b="1" i="0" u="none" strike="noStrike" cap="none">
                <a:solidFill>
                  <a:schemeClr val="dk1"/>
                </a:solidFill>
                <a:latin typeface="Calibri"/>
                <a:ea typeface="Calibri"/>
                <a:cs typeface="Calibri"/>
                <a:sym typeface="Calibri"/>
              </a:rPr>
              <a:t>Readiness</a:t>
            </a:r>
            <a:r>
              <a:rPr lang="en-US" sz="1400" b="0" i="0" u="none" strike="noStrike" cap="none">
                <a:solidFill>
                  <a:schemeClr val="dk1"/>
                </a:solidFill>
                <a:latin typeface="Calibri"/>
                <a:ea typeface="Calibri"/>
                <a:cs typeface="Calibri"/>
                <a:sym typeface="Calibri"/>
              </a:rPr>
              <a:t>: Family is prepared for a transition to home, including SDoH screening and resource linkage</a:t>
            </a:r>
            <a:endParaRPr sz="1400" b="0" i="0" u="none" strike="noStrike" cap="none">
              <a:solidFill>
                <a:schemeClr val="dk1"/>
              </a:solidFill>
              <a:latin typeface="Calibri"/>
              <a:ea typeface="Calibri"/>
              <a:cs typeface="Calibri"/>
              <a:sym typeface="Calibri"/>
            </a:endParaRPr>
          </a:p>
          <a:p>
            <a:pPr marL="285750" marR="0" lvl="0" indent="-285750" algn="l" rtl="0">
              <a:lnSpc>
                <a:spcPct val="100000"/>
              </a:lnSpc>
              <a:spcBef>
                <a:spcPts val="0"/>
              </a:spcBef>
              <a:spcAft>
                <a:spcPts val="0"/>
              </a:spcAft>
              <a:buClr>
                <a:schemeClr val="dk1"/>
              </a:buClr>
              <a:buSzPts val="1400"/>
              <a:buFont typeface="Arial"/>
              <a:buChar char="•"/>
            </a:pPr>
            <a:r>
              <a:rPr lang="en-US" sz="1400" b="1" i="0" u="none" strike="noStrike" cap="none">
                <a:solidFill>
                  <a:schemeClr val="dk1"/>
                </a:solidFill>
                <a:latin typeface="Calibri"/>
                <a:ea typeface="Calibri"/>
                <a:cs typeface="Calibri"/>
                <a:sym typeface="Calibri"/>
              </a:rPr>
              <a:t>Transfer of Care</a:t>
            </a:r>
            <a:r>
              <a:rPr lang="en-US" sz="1400" b="0" i="0" u="none" strike="noStrike" cap="none">
                <a:solidFill>
                  <a:schemeClr val="dk1"/>
                </a:solidFill>
                <a:latin typeface="Calibri"/>
                <a:ea typeface="Calibri"/>
                <a:cs typeface="Calibri"/>
                <a:sym typeface="Calibri"/>
              </a:rPr>
              <a:t>: ESSI Newborn Care Plan (Awareness &amp; Readiness) documented in the discharge </a:t>
            </a:r>
            <a:endParaRPr sz="1400" b="0" i="0" u="none" strike="noStrike" cap="none">
              <a:solidFill>
                <a:srgbClr val="000000"/>
              </a:solidFill>
              <a:latin typeface="Arial"/>
              <a:ea typeface="Arial"/>
              <a:cs typeface="Arial"/>
              <a:sym typeface="Arial"/>
            </a:endParaRPr>
          </a:p>
        </p:txBody>
      </p:sp>
      <p:sp>
        <p:nvSpPr>
          <p:cNvPr id="20710" name="Google Shape;20710;p21"/>
          <p:cNvSpPr/>
          <p:nvPr/>
        </p:nvSpPr>
        <p:spPr>
          <a:xfrm>
            <a:off x="4747641" y="2632389"/>
            <a:ext cx="7442547" cy="960328"/>
          </a:xfrm>
          <a:prstGeom prst="roundRect">
            <a:avLst>
              <a:gd name="adj" fmla="val 16667"/>
            </a:avLst>
          </a:prstGeom>
          <a:noFill/>
          <a:ln w="28575" cap="flat" cmpd="sng">
            <a:solidFill>
              <a:srgbClr val="EF145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711" name="Google Shape;20711;p21"/>
          <p:cNvSpPr/>
          <p:nvPr/>
        </p:nvSpPr>
        <p:spPr>
          <a:xfrm>
            <a:off x="4397612" y="2320985"/>
            <a:ext cx="636739" cy="615863"/>
          </a:xfrm>
          <a:prstGeom prst="ellipse">
            <a:avLst/>
          </a:prstGeom>
          <a:solidFill>
            <a:srgbClr val="EF1453"/>
          </a:solidFill>
          <a:ln w="12700" cap="flat" cmpd="sng">
            <a:solidFill>
              <a:srgbClr val="EF145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3200"/>
              <a:buFont typeface="Arial"/>
              <a:buNone/>
            </a:pPr>
            <a:r>
              <a:rPr lang="en-US" sz="3200" b="0" i="0" u="none" strike="noStrike" cap="none">
                <a:solidFill>
                  <a:schemeClr val="lt1"/>
                </a:solidFill>
                <a:latin typeface="Calibri"/>
                <a:ea typeface="Calibri"/>
                <a:cs typeface="Calibri"/>
                <a:sym typeface="Calibri"/>
              </a:rPr>
              <a:t>3</a:t>
            </a:r>
            <a:endParaRPr sz="3200" b="0" i="0" u="none" strike="noStrike" cap="none">
              <a:solidFill>
                <a:schemeClr val="lt1"/>
              </a:solidFill>
              <a:latin typeface="Calibri"/>
              <a:ea typeface="Calibri"/>
              <a:cs typeface="Calibri"/>
              <a:sym typeface="Calibri"/>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0715"/>
        <p:cNvGrpSpPr/>
        <p:nvPr/>
      </p:nvGrpSpPr>
      <p:grpSpPr>
        <a:xfrm>
          <a:off x="0" y="0"/>
          <a:ext cx="0" cy="0"/>
          <a:chOff x="0" y="0"/>
          <a:chExt cx="0" cy="0"/>
        </a:xfrm>
      </p:grpSpPr>
      <p:grpSp>
        <p:nvGrpSpPr>
          <p:cNvPr id="20716" name="Google Shape;20716;p12"/>
          <p:cNvGrpSpPr/>
          <p:nvPr/>
        </p:nvGrpSpPr>
        <p:grpSpPr>
          <a:xfrm>
            <a:off x="9141906" y="1564354"/>
            <a:ext cx="1366436" cy="1366436"/>
            <a:chOff x="1075225" y="1618700"/>
            <a:chExt cx="1124700" cy="1124700"/>
          </a:xfrm>
        </p:grpSpPr>
        <p:sp>
          <p:nvSpPr>
            <p:cNvPr id="20717" name="Google Shape;20717;p12"/>
            <p:cNvSpPr/>
            <p:nvPr/>
          </p:nvSpPr>
          <p:spPr>
            <a:xfrm>
              <a:off x="1075225" y="1618700"/>
              <a:ext cx="1124700" cy="1124700"/>
            </a:xfrm>
            <a:prstGeom prst="ellipse">
              <a:avLst/>
            </a:pr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667"/>
                <a:buFont typeface="Arial"/>
                <a:buNone/>
              </a:pPr>
              <a:endParaRPr sz="2667" b="0" i="0" u="none" strike="noStrike" cap="none">
                <a:solidFill>
                  <a:srgbClr val="000000"/>
                </a:solidFill>
                <a:latin typeface="Raleway"/>
                <a:ea typeface="Raleway"/>
                <a:cs typeface="Raleway"/>
                <a:sym typeface="Raleway"/>
              </a:endParaRPr>
            </a:p>
          </p:txBody>
        </p:sp>
        <p:sp>
          <p:nvSpPr>
            <p:cNvPr id="20718" name="Google Shape;20718;p12"/>
            <p:cNvSpPr/>
            <p:nvPr/>
          </p:nvSpPr>
          <p:spPr>
            <a:xfrm>
              <a:off x="1830625" y="1686925"/>
              <a:ext cx="212525" cy="168250"/>
            </a:xfrm>
            <a:custGeom>
              <a:avLst/>
              <a:gdLst/>
              <a:ahLst/>
              <a:cxnLst/>
              <a:rect l="l" t="t" r="r" b="b"/>
              <a:pathLst>
                <a:path w="8501" h="6730" extrusionOk="0">
                  <a:moveTo>
                    <a:pt x="0" y="0"/>
                  </a:moveTo>
                  <a:cubicBezTo>
                    <a:pt x="3429" y="1142"/>
                    <a:pt x="5945" y="4174"/>
                    <a:pt x="8501" y="6730"/>
                  </a:cubicBezTo>
                </a:path>
              </a:pathLst>
            </a:custGeom>
            <a:noFill/>
            <a:ln w="19050" cap="rnd" cmpd="sng">
              <a:solidFill>
                <a:schemeClr val="accent6"/>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667"/>
                <a:buFont typeface="Arial"/>
                <a:buNone/>
              </a:pPr>
              <a:endParaRPr sz="2667" b="0" i="0" u="none" strike="noStrike" cap="none">
                <a:solidFill>
                  <a:srgbClr val="000000"/>
                </a:solidFill>
                <a:latin typeface="Raleway"/>
                <a:ea typeface="Raleway"/>
                <a:cs typeface="Raleway"/>
                <a:sym typeface="Raleway"/>
              </a:endParaRPr>
            </a:p>
          </p:txBody>
        </p:sp>
        <p:sp>
          <p:nvSpPr>
            <p:cNvPr id="20719" name="Google Shape;20719;p12"/>
            <p:cNvSpPr/>
            <p:nvPr/>
          </p:nvSpPr>
          <p:spPr>
            <a:xfrm>
              <a:off x="1756450" y="1702325"/>
              <a:ext cx="115125" cy="57575"/>
            </a:xfrm>
            <a:custGeom>
              <a:avLst/>
              <a:gdLst/>
              <a:ahLst/>
              <a:cxnLst/>
              <a:rect l="l" t="t" r="r" b="b"/>
              <a:pathLst>
                <a:path w="4605" h="2303" extrusionOk="0">
                  <a:moveTo>
                    <a:pt x="4605" y="2303"/>
                  </a:moveTo>
                  <a:cubicBezTo>
                    <a:pt x="3133" y="1420"/>
                    <a:pt x="1628" y="544"/>
                    <a:pt x="0" y="0"/>
                  </a:cubicBezTo>
                </a:path>
              </a:pathLst>
            </a:custGeom>
            <a:noFill/>
            <a:ln w="19050" cap="rnd" cmpd="sng">
              <a:solidFill>
                <a:schemeClr val="accent6"/>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667"/>
                <a:buFont typeface="Arial"/>
                <a:buNone/>
              </a:pPr>
              <a:endParaRPr sz="2667" b="0" i="0" u="none" strike="noStrike" cap="none">
                <a:solidFill>
                  <a:srgbClr val="000000"/>
                </a:solidFill>
                <a:latin typeface="Raleway"/>
                <a:ea typeface="Raleway"/>
                <a:cs typeface="Raleway"/>
                <a:sym typeface="Raleway"/>
              </a:endParaRPr>
            </a:p>
          </p:txBody>
        </p:sp>
        <p:sp>
          <p:nvSpPr>
            <p:cNvPr id="20720" name="Google Shape;20720;p12"/>
            <p:cNvSpPr/>
            <p:nvPr/>
          </p:nvSpPr>
          <p:spPr>
            <a:xfrm>
              <a:off x="1138500" y="2222675"/>
              <a:ext cx="504750" cy="464900"/>
            </a:xfrm>
            <a:custGeom>
              <a:avLst/>
              <a:gdLst/>
              <a:ahLst/>
              <a:cxnLst/>
              <a:rect l="l" t="t" r="r" b="b"/>
              <a:pathLst>
                <a:path w="20190" h="18596" extrusionOk="0">
                  <a:moveTo>
                    <a:pt x="0" y="0"/>
                  </a:moveTo>
                  <a:cubicBezTo>
                    <a:pt x="0" y="9150"/>
                    <a:pt x="11132" y="17302"/>
                    <a:pt x="20190" y="18596"/>
                  </a:cubicBezTo>
                </a:path>
              </a:pathLst>
            </a:custGeom>
            <a:noFill/>
            <a:ln w="19050" cap="rnd" cmpd="sng">
              <a:solidFill>
                <a:schemeClr val="accent6"/>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667"/>
                <a:buFont typeface="Arial"/>
                <a:buNone/>
              </a:pPr>
              <a:endParaRPr sz="2667" b="0" i="0" u="none" strike="noStrike" cap="none">
                <a:solidFill>
                  <a:srgbClr val="000000"/>
                </a:solidFill>
                <a:latin typeface="Raleway"/>
                <a:ea typeface="Raleway"/>
                <a:cs typeface="Raleway"/>
                <a:sym typeface="Raleway"/>
              </a:endParaRPr>
            </a:p>
          </p:txBody>
        </p:sp>
      </p:grpSp>
      <p:grpSp>
        <p:nvGrpSpPr>
          <p:cNvPr id="20721" name="Google Shape;20721;p12"/>
          <p:cNvGrpSpPr/>
          <p:nvPr/>
        </p:nvGrpSpPr>
        <p:grpSpPr>
          <a:xfrm>
            <a:off x="3921451" y="1564354"/>
            <a:ext cx="1366436" cy="1366436"/>
            <a:chOff x="3096600" y="1618700"/>
            <a:chExt cx="1124700" cy="1124700"/>
          </a:xfrm>
        </p:grpSpPr>
        <p:sp>
          <p:nvSpPr>
            <p:cNvPr id="20722" name="Google Shape;20722;p12"/>
            <p:cNvSpPr/>
            <p:nvPr/>
          </p:nvSpPr>
          <p:spPr>
            <a:xfrm>
              <a:off x="3096600" y="1618700"/>
              <a:ext cx="1124700" cy="1124700"/>
            </a:xfrm>
            <a:prstGeom prst="ellipse">
              <a:avLst/>
            </a:pr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667"/>
                <a:buFont typeface="Arial"/>
                <a:buNone/>
              </a:pPr>
              <a:endParaRPr sz="2667" b="0" i="0" u="none" strike="noStrike" cap="none">
                <a:solidFill>
                  <a:srgbClr val="000000"/>
                </a:solidFill>
                <a:latin typeface="Raleway"/>
                <a:ea typeface="Raleway"/>
                <a:cs typeface="Raleway"/>
                <a:sym typeface="Raleway"/>
              </a:endParaRPr>
            </a:p>
          </p:txBody>
        </p:sp>
        <p:sp>
          <p:nvSpPr>
            <p:cNvPr id="20723" name="Google Shape;20723;p12"/>
            <p:cNvSpPr/>
            <p:nvPr/>
          </p:nvSpPr>
          <p:spPr>
            <a:xfrm>
              <a:off x="3701150" y="1673575"/>
              <a:ext cx="373200" cy="234700"/>
            </a:xfrm>
            <a:custGeom>
              <a:avLst/>
              <a:gdLst/>
              <a:ahLst/>
              <a:cxnLst/>
              <a:rect l="l" t="t" r="r" b="b"/>
              <a:pathLst>
                <a:path w="14928" h="9388" extrusionOk="0">
                  <a:moveTo>
                    <a:pt x="0" y="0"/>
                  </a:moveTo>
                  <a:cubicBezTo>
                    <a:pt x="5798" y="967"/>
                    <a:pt x="12745" y="3930"/>
                    <a:pt x="14928" y="9388"/>
                  </a:cubicBezTo>
                </a:path>
              </a:pathLst>
            </a:custGeom>
            <a:noFill/>
            <a:ln w="19050" cap="rnd" cmpd="sng">
              <a:solidFill>
                <a:schemeClr val="accent6"/>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667"/>
                <a:buFont typeface="Arial"/>
                <a:buNone/>
              </a:pPr>
              <a:endParaRPr sz="2667" b="0" i="0" u="none" strike="noStrike" cap="none">
                <a:solidFill>
                  <a:srgbClr val="000000"/>
                </a:solidFill>
                <a:latin typeface="Raleway"/>
                <a:ea typeface="Raleway"/>
                <a:cs typeface="Raleway"/>
                <a:sym typeface="Raleway"/>
              </a:endParaRPr>
            </a:p>
          </p:txBody>
        </p:sp>
        <p:sp>
          <p:nvSpPr>
            <p:cNvPr id="20724" name="Google Shape;20724;p12"/>
            <p:cNvSpPr/>
            <p:nvPr/>
          </p:nvSpPr>
          <p:spPr>
            <a:xfrm>
              <a:off x="3585725" y="1700768"/>
              <a:ext cx="161575" cy="30525"/>
            </a:xfrm>
            <a:custGeom>
              <a:avLst/>
              <a:gdLst/>
              <a:ahLst/>
              <a:cxnLst/>
              <a:rect l="l" t="t" r="r" b="b"/>
              <a:pathLst>
                <a:path w="6463" h="1221" extrusionOk="0">
                  <a:moveTo>
                    <a:pt x="6463" y="1221"/>
                  </a:moveTo>
                  <a:cubicBezTo>
                    <a:pt x="4436" y="409"/>
                    <a:pt x="2142" y="-285"/>
                    <a:pt x="0" y="144"/>
                  </a:cubicBezTo>
                </a:path>
              </a:pathLst>
            </a:custGeom>
            <a:noFill/>
            <a:ln w="19050" cap="rnd" cmpd="sng">
              <a:solidFill>
                <a:schemeClr val="accent6"/>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667"/>
                <a:buFont typeface="Arial"/>
                <a:buNone/>
              </a:pPr>
              <a:endParaRPr sz="2667" b="0" i="0" u="none" strike="noStrike" cap="none">
                <a:solidFill>
                  <a:srgbClr val="000000"/>
                </a:solidFill>
                <a:latin typeface="Raleway"/>
                <a:ea typeface="Raleway"/>
                <a:cs typeface="Raleway"/>
                <a:sym typeface="Raleway"/>
              </a:endParaRPr>
            </a:p>
          </p:txBody>
        </p:sp>
        <p:sp>
          <p:nvSpPr>
            <p:cNvPr id="20725" name="Google Shape;20725;p12"/>
            <p:cNvSpPr/>
            <p:nvPr/>
          </p:nvSpPr>
          <p:spPr>
            <a:xfrm rot="-373730">
              <a:off x="3224080" y="2427669"/>
              <a:ext cx="230826" cy="238551"/>
            </a:xfrm>
            <a:custGeom>
              <a:avLst/>
              <a:gdLst/>
              <a:ahLst/>
              <a:cxnLst/>
              <a:rect l="l" t="t" r="r" b="b"/>
              <a:pathLst>
                <a:path w="9233" h="9542" extrusionOk="0">
                  <a:moveTo>
                    <a:pt x="0" y="0"/>
                  </a:moveTo>
                  <a:cubicBezTo>
                    <a:pt x="1396" y="4200"/>
                    <a:pt x="5694" y="6884"/>
                    <a:pt x="9233" y="9542"/>
                  </a:cubicBezTo>
                </a:path>
              </a:pathLst>
            </a:custGeom>
            <a:noFill/>
            <a:ln w="19050" cap="rnd" cmpd="sng">
              <a:solidFill>
                <a:schemeClr val="accent6"/>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667"/>
                <a:buFont typeface="Arial"/>
                <a:buNone/>
              </a:pPr>
              <a:endParaRPr sz="2667" b="0" i="0" u="none" strike="noStrike" cap="none">
                <a:solidFill>
                  <a:srgbClr val="000000"/>
                </a:solidFill>
                <a:latin typeface="Raleway"/>
                <a:ea typeface="Raleway"/>
                <a:cs typeface="Raleway"/>
                <a:sym typeface="Raleway"/>
              </a:endParaRPr>
            </a:p>
          </p:txBody>
        </p:sp>
      </p:grpSp>
      <p:grpSp>
        <p:nvGrpSpPr>
          <p:cNvPr id="20726" name="Google Shape;20726;p12"/>
          <p:cNvGrpSpPr/>
          <p:nvPr/>
        </p:nvGrpSpPr>
        <p:grpSpPr>
          <a:xfrm>
            <a:off x="6531669" y="1564354"/>
            <a:ext cx="1366436" cy="1366436"/>
            <a:chOff x="1075225" y="1618700"/>
            <a:chExt cx="1124700" cy="1124700"/>
          </a:xfrm>
        </p:grpSpPr>
        <p:sp>
          <p:nvSpPr>
            <p:cNvPr id="20727" name="Google Shape;20727;p12"/>
            <p:cNvSpPr/>
            <p:nvPr/>
          </p:nvSpPr>
          <p:spPr>
            <a:xfrm>
              <a:off x="1075225" y="1618700"/>
              <a:ext cx="1124700" cy="1124700"/>
            </a:xfrm>
            <a:prstGeom prst="ellipse">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667"/>
                <a:buFont typeface="Arial"/>
                <a:buNone/>
              </a:pPr>
              <a:endParaRPr sz="2667" b="0" i="0" u="none" strike="noStrike" cap="none">
                <a:solidFill>
                  <a:srgbClr val="000000"/>
                </a:solidFill>
                <a:latin typeface="Raleway"/>
                <a:ea typeface="Raleway"/>
                <a:cs typeface="Raleway"/>
                <a:sym typeface="Raleway"/>
              </a:endParaRPr>
            </a:p>
          </p:txBody>
        </p:sp>
        <p:sp>
          <p:nvSpPr>
            <p:cNvPr id="20728" name="Google Shape;20728;p12"/>
            <p:cNvSpPr/>
            <p:nvPr/>
          </p:nvSpPr>
          <p:spPr>
            <a:xfrm>
              <a:off x="1830625" y="1686925"/>
              <a:ext cx="212525" cy="168250"/>
            </a:xfrm>
            <a:custGeom>
              <a:avLst/>
              <a:gdLst/>
              <a:ahLst/>
              <a:cxnLst/>
              <a:rect l="l" t="t" r="r" b="b"/>
              <a:pathLst>
                <a:path w="8501" h="6730" extrusionOk="0">
                  <a:moveTo>
                    <a:pt x="0" y="0"/>
                  </a:moveTo>
                  <a:cubicBezTo>
                    <a:pt x="3429" y="1142"/>
                    <a:pt x="5945" y="4174"/>
                    <a:pt x="8501" y="6730"/>
                  </a:cubicBezTo>
                </a:path>
              </a:pathLst>
            </a:custGeom>
            <a:noFill/>
            <a:ln w="19050" cap="rnd" cmpd="sng">
              <a:solidFill>
                <a:schemeClr val="accent6"/>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667"/>
                <a:buFont typeface="Arial"/>
                <a:buNone/>
              </a:pPr>
              <a:endParaRPr sz="2667" b="0" i="0" u="none" strike="noStrike" cap="none">
                <a:solidFill>
                  <a:srgbClr val="000000"/>
                </a:solidFill>
                <a:latin typeface="Raleway"/>
                <a:ea typeface="Raleway"/>
                <a:cs typeface="Raleway"/>
                <a:sym typeface="Raleway"/>
              </a:endParaRPr>
            </a:p>
          </p:txBody>
        </p:sp>
        <p:sp>
          <p:nvSpPr>
            <p:cNvPr id="20729" name="Google Shape;20729;p12"/>
            <p:cNvSpPr/>
            <p:nvPr/>
          </p:nvSpPr>
          <p:spPr>
            <a:xfrm>
              <a:off x="1756450" y="1702325"/>
              <a:ext cx="115125" cy="57575"/>
            </a:xfrm>
            <a:custGeom>
              <a:avLst/>
              <a:gdLst/>
              <a:ahLst/>
              <a:cxnLst/>
              <a:rect l="l" t="t" r="r" b="b"/>
              <a:pathLst>
                <a:path w="4605" h="2303" extrusionOk="0">
                  <a:moveTo>
                    <a:pt x="4605" y="2303"/>
                  </a:moveTo>
                  <a:cubicBezTo>
                    <a:pt x="3133" y="1420"/>
                    <a:pt x="1628" y="544"/>
                    <a:pt x="0" y="0"/>
                  </a:cubicBezTo>
                </a:path>
              </a:pathLst>
            </a:custGeom>
            <a:noFill/>
            <a:ln w="19050" cap="rnd" cmpd="sng">
              <a:solidFill>
                <a:schemeClr val="accent6"/>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667"/>
                <a:buFont typeface="Arial"/>
                <a:buNone/>
              </a:pPr>
              <a:endParaRPr sz="2667" b="0" i="0" u="none" strike="noStrike" cap="none">
                <a:solidFill>
                  <a:srgbClr val="000000"/>
                </a:solidFill>
                <a:latin typeface="Raleway"/>
                <a:ea typeface="Raleway"/>
                <a:cs typeface="Raleway"/>
                <a:sym typeface="Raleway"/>
              </a:endParaRPr>
            </a:p>
          </p:txBody>
        </p:sp>
        <p:sp>
          <p:nvSpPr>
            <p:cNvPr id="20730" name="Google Shape;20730;p12"/>
            <p:cNvSpPr/>
            <p:nvPr/>
          </p:nvSpPr>
          <p:spPr>
            <a:xfrm>
              <a:off x="1138500" y="2222675"/>
              <a:ext cx="504750" cy="464900"/>
            </a:xfrm>
            <a:custGeom>
              <a:avLst/>
              <a:gdLst/>
              <a:ahLst/>
              <a:cxnLst/>
              <a:rect l="l" t="t" r="r" b="b"/>
              <a:pathLst>
                <a:path w="20190" h="18596" extrusionOk="0">
                  <a:moveTo>
                    <a:pt x="0" y="0"/>
                  </a:moveTo>
                  <a:cubicBezTo>
                    <a:pt x="0" y="9150"/>
                    <a:pt x="11132" y="17302"/>
                    <a:pt x="20190" y="18596"/>
                  </a:cubicBezTo>
                </a:path>
              </a:pathLst>
            </a:custGeom>
            <a:noFill/>
            <a:ln w="19050" cap="rnd" cmpd="sng">
              <a:solidFill>
                <a:schemeClr val="accent6"/>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667"/>
                <a:buFont typeface="Arial"/>
                <a:buNone/>
              </a:pPr>
              <a:endParaRPr sz="2667" b="0" i="0" u="none" strike="noStrike" cap="none">
                <a:solidFill>
                  <a:srgbClr val="000000"/>
                </a:solidFill>
                <a:latin typeface="Raleway"/>
                <a:ea typeface="Raleway"/>
                <a:cs typeface="Raleway"/>
                <a:sym typeface="Raleway"/>
              </a:endParaRPr>
            </a:p>
          </p:txBody>
        </p:sp>
      </p:grpSp>
      <p:grpSp>
        <p:nvGrpSpPr>
          <p:cNvPr id="20731" name="Google Shape;20731;p12"/>
          <p:cNvGrpSpPr/>
          <p:nvPr/>
        </p:nvGrpSpPr>
        <p:grpSpPr>
          <a:xfrm>
            <a:off x="1034773" y="1550867"/>
            <a:ext cx="1366436" cy="1366436"/>
            <a:chOff x="1075225" y="1618700"/>
            <a:chExt cx="1124700" cy="1124700"/>
          </a:xfrm>
        </p:grpSpPr>
        <p:sp>
          <p:nvSpPr>
            <p:cNvPr id="20732" name="Google Shape;20732;p12"/>
            <p:cNvSpPr/>
            <p:nvPr/>
          </p:nvSpPr>
          <p:spPr>
            <a:xfrm>
              <a:off x="1075225" y="1618700"/>
              <a:ext cx="1124700" cy="1124700"/>
            </a:xfrm>
            <a:prstGeom prst="ellipse">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667"/>
                <a:buFont typeface="Arial"/>
                <a:buNone/>
              </a:pPr>
              <a:endParaRPr sz="2667" b="0" i="0" u="none" strike="noStrike" cap="none">
                <a:solidFill>
                  <a:srgbClr val="000000"/>
                </a:solidFill>
                <a:latin typeface="Raleway"/>
                <a:ea typeface="Raleway"/>
                <a:cs typeface="Raleway"/>
                <a:sym typeface="Raleway"/>
              </a:endParaRPr>
            </a:p>
          </p:txBody>
        </p:sp>
        <p:sp>
          <p:nvSpPr>
            <p:cNvPr id="20733" name="Google Shape;20733;p12"/>
            <p:cNvSpPr/>
            <p:nvPr/>
          </p:nvSpPr>
          <p:spPr>
            <a:xfrm>
              <a:off x="1830625" y="1686925"/>
              <a:ext cx="212525" cy="168250"/>
            </a:xfrm>
            <a:custGeom>
              <a:avLst/>
              <a:gdLst/>
              <a:ahLst/>
              <a:cxnLst/>
              <a:rect l="l" t="t" r="r" b="b"/>
              <a:pathLst>
                <a:path w="8501" h="6730" extrusionOk="0">
                  <a:moveTo>
                    <a:pt x="0" y="0"/>
                  </a:moveTo>
                  <a:cubicBezTo>
                    <a:pt x="3429" y="1142"/>
                    <a:pt x="5945" y="4174"/>
                    <a:pt x="8501" y="6730"/>
                  </a:cubicBezTo>
                </a:path>
              </a:pathLst>
            </a:custGeom>
            <a:noFill/>
            <a:ln w="19050" cap="rnd" cmpd="sng">
              <a:solidFill>
                <a:schemeClr val="accent6"/>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667"/>
                <a:buFont typeface="Arial"/>
                <a:buNone/>
              </a:pPr>
              <a:endParaRPr sz="2667" b="0" i="0" u="none" strike="noStrike" cap="none">
                <a:solidFill>
                  <a:srgbClr val="000000"/>
                </a:solidFill>
                <a:latin typeface="Raleway"/>
                <a:ea typeface="Raleway"/>
                <a:cs typeface="Raleway"/>
                <a:sym typeface="Raleway"/>
              </a:endParaRPr>
            </a:p>
          </p:txBody>
        </p:sp>
        <p:sp>
          <p:nvSpPr>
            <p:cNvPr id="20734" name="Google Shape;20734;p12"/>
            <p:cNvSpPr/>
            <p:nvPr/>
          </p:nvSpPr>
          <p:spPr>
            <a:xfrm>
              <a:off x="1756450" y="1702325"/>
              <a:ext cx="115125" cy="57575"/>
            </a:xfrm>
            <a:custGeom>
              <a:avLst/>
              <a:gdLst/>
              <a:ahLst/>
              <a:cxnLst/>
              <a:rect l="l" t="t" r="r" b="b"/>
              <a:pathLst>
                <a:path w="4605" h="2303" extrusionOk="0">
                  <a:moveTo>
                    <a:pt x="4605" y="2303"/>
                  </a:moveTo>
                  <a:cubicBezTo>
                    <a:pt x="3133" y="1420"/>
                    <a:pt x="1628" y="544"/>
                    <a:pt x="0" y="0"/>
                  </a:cubicBezTo>
                </a:path>
              </a:pathLst>
            </a:custGeom>
            <a:noFill/>
            <a:ln w="19050" cap="rnd" cmpd="sng">
              <a:solidFill>
                <a:schemeClr val="accent6"/>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667"/>
                <a:buFont typeface="Arial"/>
                <a:buNone/>
              </a:pPr>
              <a:endParaRPr sz="2667" b="0" i="0" u="none" strike="noStrike" cap="none">
                <a:solidFill>
                  <a:srgbClr val="000000"/>
                </a:solidFill>
                <a:latin typeface="Raleway"/>
                <a:ea typeface="Raleway"/>
                <a:cs typeface="Raleway"/>
                <a:sym typeface="Raleway"/>
              </a:endParaRPr>
            </a:p>
          </p:txBody>
        </p:sp>
        <p:sp>
          <p:nvSpPr>
            <p:cNvPr id="20735" name="Google Shape;20735;p12"/>
            <p:cNvSpPr/>
            <p:nvPr/>
          </p:nvSpPr>
          <p:spPr>
            <a:xfrm>
              <a:off x="1138500" y="2222675"/>
              <a:ext cx="504750" cy="464900"/>
            </a:xfrm>
            <a:custGeom>
              <a:avLst/>
              <a:gdLst/>
              <a:ahLst/>
              <a:cxnLst/>
              <a:rect l="l" t="t" r="r" b="b"/>
              <a:pathLst>
                <a:path w="20190" h="18596" extrusionOk="0">
                  <a:moveTo>
                    <a:pt x="0" y="0"/>
                  </a:moveTo>
                  <a:cubicBezTo>
                    <a:pt x="0" y="9150"/>
                    <a:pt x="11132" y="17302"/>
                    <a:pt x="20190" y="18596"/>
                  </a:cubicBezTo>
                </a:path>
              </a:pathLst>
            </a:custGeom>
            <a:noFill/>
            <a:ln w="19050" cap="rnd" cmpd="sng">
              <a:solidFill>
                <a:schemeClr val="accent6"/>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667"/>
                <a:buFont typeface="Arial"/>
                <a:buNone/>
              </a:pPr>
              <a:endParaRPr sz="2667" b="0" i="0" u="none" strike="noStrike" cap="none">
                <a:solidFill>
                  <a:srgbClr val="000000"/>
                </a:solidFill>
                <a:latin typeface="Raleway"/>
                <a:ea typeface="Raleway"/>
                <a:cs typeface="Raleway"/>
                <a:sym typeface="Raleway"/>
              </a:endParaRPr>
            </a:p>
          </p:txBody>
        </p:sp>
      </p:grpSp>
      <p:sp>
        <p:nvSpPr>
          <p:cNvPr id="20736" name="Google Shape;20736;p12"/>
          <p:cNvSpPr txBox="1">
            <a:spLocks noGrp="1"/>
          </p:cNvSpPr>
          <p:nvPr>
            <p:ph type="title"/>
          </p:nvPr>
        </p:nvSpPr>
        <p:spPr>
          <a:xfrm>
            <a:off x="1992165" y="317488"/>
            <a:ext cx="10311600" cy="763600"/>
          </a:xfrm>
          <a:prstGeom prst="rect">
            <a:avLst/>
          </a:prstGeom>
          <a:no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3000"/>
              <a:buFont typeface="Arial"/>
              <a:buNone/>
            </a:pPr>
            <a:r>
              <a:rPr lang="en-US" sz="2667" b="0" i="0" u="none" strike="noStrike" cap="none">
                <a:solidFill>
                  <a:srgbClr val="000000"/>
                </a:solidFill>
                <a:latin typeface="Raleway"/>
                <a:ea typeface="Raleway"/>
                <a:cs typeface="Raleway"/>
                <a:sym typeface="Raleway"/>
              </a:rPr>
              <a:t>What does active participation look like?</a:t>
            </a:r>
            <a:endParaRPr sz="2667" b="0" i="0" u="none" strike="noStrike" cap="none">
              <a:solidFill>
                <a:srgbClr val="000000"/>
              </a:solidFill>
              <a:latin typeface="Raleway"/>
              <a:ea typeface="Raleway"/>
              <a:cs typeface="Raleway"/>
              <a:sym typeface="Raleway"/>
            </a:endParaRPr>
          </a:p>
        </p:txBody>
      </p:sp>
      <p:sp>
        <p:nvSpPr>
          <p:cNvPr id="20737" name="Google Shape;20737;p12"/>
          <p:cNvSpPr txBox="1">
            <a:spLocks noGrp="1"/>
          </p:cNvSpPr>
          <p:nvPr>
            <p:ph type="title" idx="2"/>
          </p:nvPr>
        </p:nvSpPr>
        <p:spPr>
          <a:xfrm flipH="1">
            <a:off x="1101391" y="1725084"/>
            <a:ext cx="1233200" cy="1018000"/>
          </a:xfrm>
          <a:prstGeom prst="rect">
            <a:avLst/>
          </a:prstGeom>
          <a:noFill/>
          <a:ln>
            <a:noFill/>
          </a:ln>
        </p:spPr>
        <p:txBody>
          <a:bodyPr spcFirstLastPara="1" wrap="square" lIns="121900" tIns="121900" rIns="121900" bIns="121900" anchor="ctr" anchorCtr="0">
            <a:noAutofit/>
          </a:bodyPr>
          <a:lstStyle/>
          <a:p>
            <a:pPr marL="0" marR="0" lvl="0" indent="0" algn="ctr" rtl="0">
              <a:lnSpc>
                <a:spcPct val="100000"/>
              </a:lnSpc>
              <a:spcBef>
                <a:spcPts val="0"/>
              </a:spcBef>
              <a:spcAft>
                <a:spcPts val="0"/>
              </a:spcAft>
              <a:buClr>
                <a:srgbClr val="000000"/>
              </a:buClr>
              <a:buSzPts val="2500"/>
              <a:buFont typeface="Arial"/>
              <a:buNone/>
            </a:pPr>
            <a:r>
              <a:rPr lang="en-US" sz="2667" b="0" i="0" u="none" strike="noStrike" cap="none">
                <a:solidFill>
                  <a:srgbClr val="000000"/>
                </a:solidFill>
                <a:latin typeface="Raleway"/>
                <a:ea typeface="Raleway"/>
                <a:cs typeface="Raleway"/>
                <a:sym typeface="Raleway"/>
              </a:rPr>
              <a:t>01</a:t>
            </a:r>
            <a:endParaRPr sz="2667" b="0" i="0" u="none" strike="noStrike" cap="none">
              <a:solidFill>
                <a:srgbClr val="000000"/>
              </a:solidFill>
              <a:latin typeface="Raleway"/>
              <a:ea typeface="Raleway"/>
              <a:cs typeface="Raleway"/>
              <a:sym typeface="Raleway"/>
            </a:endParaRPr>
          </a:p>
        </p:txBody>
      </p:sp>
      <p:sp>
        <p:nvSpPr>
          <p:cNvPr id="20738" name="Google Shape;20738;p12"/>
          <p:cNvSpPr txBox="1">
            <a:spLocks noGrp="1"/>
          </p:cNvSpPr>
          <p:nvPr>
            <p:ph type="subTitle" idx="1"/>
          </p:nvPr>
        </p:nvSpPr>
        <p:spPr>
          <a:xfrm>
            <a:off x="574768" y="4218358"/>
            <a:ext cx="2650587" cy="1295004"/>
          </a:xfrm>
          <a:prstGeom prst="rect">
            <a:avLst/>
          </a:prstGeom>
          <a:no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US" sz="1867" b="0" i="1" u="none" strike="noStrike" cap="none">
                <a:solidFill>
                  <a:srgbClr val="000000"/>
                </a:solidFill>
                <a:latin typeface="Roboto"/>
                <a:ea typeface="Roboto"/>
                <a:cs typeface="Roboto"/>
                <a:sym typeface="Roboto"/>
              </a:rPr>
              <a:t>Attendance is taken during each webinar. Email our ILPQC team if you miss an attendance poll.</a:t>
            </a:r>
            <a:endParaRPr sz="1867" b="0" i="1" u="none" strike="noStrike" cap="none">
              <a:solidFill>
                <a:srgbClr val="000000"/>
              </a:solidFill>
              <a:latin typeface="Roboto"/>
              <a:ea typeface="Roboto"/>
              <a:cs typeface="Roboto"/>
              <a:sym typeface="Roboto"/>
            </a:endParaRPr>
          </a:p>
        </p:txBody>
      </p:sp>
      <p:sp>
        <p:nvSpPr>
          <p:cNvPr id="20739" name="Google Shape;20739;p12"/>
          <p:cNvSpPr txBox="1">
            <a:spLocks noGrp="1"/>
          </p:cNvSpPr>
          <p:nvPr>
            <p:ph type="subTitle" idx="3"/>
          </p:nvPr>
        </p:nvSpPr>
        <p:spPr>
          <a:xfrm>
            <a:off x="439903" y="3167525"/>
            <a:ext cx="3028215" cy="887027"/>
          </a:xfrm>
          <a:prstGeom prst="rect">
            <a:avLst/>
          </a:prstGeom>
          <a:no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000"/>
              <a:buFont typeface="Arial"/>
              <a:buNone/>
            </a:pPr>
            <a:r>
              <a:rPr lang="en-US" sz="2400" b="0" i="0" u="none" strike="noStrike" cap="none">
                <a:solidFill>
                  <a:srgbClr val="000000"/>
                </a:solidFill>
                <a:latin typeface="Raleway"/>
                <a:ea typeface="Raleway"/>
                <a:cs typeface="Raleway"/>
                <a:sym typeface="Raleway"/>
              </a:rPr>
              <a:t>Attending monthly webinars</a:t>
            </a:r>
            <a:endParaRPr sz="2400" b="0" i="0" u="none" strike="noStrike" cap="none">
              <a:solidFill>
                <a:srgbClr val="000000"/>
              </a:solidFill>
              <a:latin typeface="Raleway"/>
              <a:ea typeface="Raleway"/>
              <a:cs typeface="Raleway"/>
              <a:sym typeface="Raleway"/>
            </a:endParaRPr>
          </a:p>
        </p:txBody>
      </p:sp>
      <p:sp>
        <p:nvSpPr>
          <p:cNvPr id="20740" name="Google Shape;20740;p12"/>
          <p:cNvSpPr txBox="1">
            <a:spLocks noGrp="1"/>
          </p:cNvSpPr>
          <p:nvPr>
            <p:ph type="title" idx="4"/>
          </p:nvPr>
        </p:nvSpPr>
        <p:spPr>
          <a:xfrm flipH="1">
            <a:off x="3988069" y="1738571"/>
            <a:ext cx="1233200" cy="1018000"/>
          </a:xfrm>
          <a:prstGeom prst="rect">
            <a:avLst/>
          </a:prstGeom>
          <a:noFill/>
          <a:ln>
            <a:noFill/>
          </a:ln>
        </p:spPr>
        <p:txBody>
          <a:bodyPr spcFirstLastPara="1" wrap="square" lIns="121900" tIns="121900" rIns="121900" bIns="121900" anchor="ctr" anchorCtr="0">
            <a:noAutofit/>
          </a:bodyPr>
          <a:lstStyle/>
          <a:p>
            <a:pPr marL="0" marR="0" lvl="0" indent="0" algn="ctr" rtl="0">
              <a:lnSpc>
                <a:spcPct val="100000"/>
              </a:lnSpc>
              <a:spcBef>
                <a:spcPts val="0"/>
              </a:spcBef>
              <a:spcAft>
                <a:spcPts val="0"/>
              </a:spcAft>
              <a:buClr>
                <a:srgbClr val="000000"/>
              </a:buClr>
              <a:buSzPts val="2500"/>
              <a:buFont typeface="Arial"/>
              <a:buNone/>
            </a:pPr>
            <a:r>
              <a:rPr lang="en-US" sz="2667" b="0" i="0" u="none" strike="noStrike" cap="none">
                <a:solidFill>
                  <a:srgbClr val="000000"/>
                </a:solidFill>
                <a:latin typeface="Raleway"/>
                <a:ea typeface="Raleway"/>
                <a:cs typeface="Raleway"/>
                <a:sym typeface="Raleway"/>
              </a:rPr>
              <a:t>02</a:t>
            </a:r>
            <a:endParaRPr sz="2667" b="0" i="0" u="none" strike="noStrike" cap="none">
              <a:solidFill>
                <a:srgbClr val="000000"/>
              </a:solidFill>
              <a:latin typeface="Raleway"/>
              <a:ea typeface="Raleway"/>
              <a:cs typeface="Raleway"/>
              <a:sym typeface="Raleway"/>
            </a:endParaRPr>
          </a:p>
        </p:txBody>
      </p:sp>
      <p:sp>
        <p:nvSpPr>
          <p:cNvPr id="20741" name="Google Shape;20741;p12"/>
          <p:cNvSpPr txBox="1">
            <a:spLocks noGrp="1"/>
          </p:cNvSpPr>
          <p:nvPr>
            <p:ph type="subTitle" idx="5"/>
          </p:nvPr>
        </p:nvSpPr>
        <p:spPr>
          <a:xfrm>
            <a:off x="3218686" y="4063261"/>
            <a:ext cx="2637100" cy="1692863"/>
          </a:xfrm>
          <a:prstGeom prst="rect">
            <a:avLst/>
          </a:prstGeom>
          <a:no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US" sz="1867" b="0" i="1" u="none" strike="noStrike" cap="none">
                <a:solidFill>
                  <a:srgbClr val="000000"/>
                </a:solidFill>
                <a:latin typeface="Roboto"/>
                <a:ea typeface="Roboto"/>
                <a:cs typeface="Roboto"/>
                <a:sym typeface="Roboto"/>
              </a:rPr>
              <a:t>Collaborate and share your learnings at our Face-to-Face and Annual Conference</a:t>
            </a:r>
            <a:endParaRPr sz="1867" b="0" i="1" u="none" strike="noStrike" cap="none">
              <a:solidFill>
                <a:srgbClr val="000000"/>
              </a:solidFill>
              <a:latin typeface="Arial"/>
              <a:ea typeface="Arial"/>
              <a:cs typeface="Arial"/>
              <a:sym typeface="Arial"/>
            </a:endParaRPr>
          </a:p>
        </p:txBody>
      </p:sp>
      <p:sp>
        <p:nvSpPr>
          <p:cNvPr id="20742" name="Google Shape;20742;p12"/>
          <p:cNvSpPr txBox="1">
            <a:spLocks noGrp="1"/>
          </p:cNvSpPr>
          <p:nvPr>
            <p:ph type="subTitle" idx="6"/>
          </p:nvPr>
        </p:nvSpPr>
        <p:spPr>
          <a:xfrm>
            <a:off x="3225428" y="3167525"/>
            <a:ext cx="2765224" cy="880284"/>
          </a:xfrm>
          <a:prstGeom prst="rect">
            <a:avLst/>
          </a:prstGeom>
          <a:no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000"/>
              <a:buFont typeface="Arial"/>
              <a:buNone/>
            </a:pPr>
            <a:r>
              <a:rPr lang="en-US" sz="2400" b="0" i="0" u="none" strike="noStrike" cap="none">
                <a:solidFill>
                  <a:srgbClr val="000000"/>
                </a:solidFill>
                <a:latin typeface="Raleway"/>
                <a:ea typeface="Raleway"/>
                <a:cs typeface="Raleway"/>
                <a:sym typeface="Raleway"/>
              </a:rPr>
              <a:t>Attending in-person meetings</a:t>
            </a:r>
            <a:endParaRPr sz="2400" b="0" i="0" u="none" strike="noStrike" cap="none">
              <a:solidFill>
                <a:srgbClr val="000000"/>
              </a:solidFill>
              <a:latin typeface="Raleway"/>
              <a:ea typeface="Raleway"/>
              <a:cs typeface="Raleway"/>
              <a:sym typeface="Raleway"/>
            </a:endParaRPr>
          </a:p>
        </p:txBody>
      </p:sp>
      <p:sp>
        <p:nvSpPr>
          <p:cNvPr id="20743" name="Google Shape;20743;p12"/>
          <p:cNvSpPr txBox="1">
            <a:spLocks noGrp="1"/>
          </p:cNvSpPr>
          <p:nvPr>
            <p:ph type="title" idx="7"/>
          </p:nvPr>
        </p:nvSpPr>
        <p:spPr>
          <a:xfrm flipH="1">
            <a:off x="6598285" y="1738571"/>
            <a:ext cx="1233200" cy="1018000"/>
          </a:xfrm>
          <a:prstGeom prst="rect">
            <a:avLst/>
          </a:prstGeom>
          <a:noFill/>
          <a:ln>
            <a:noFill/>
          </a:ln>
        </p:spPr>
        <p:txBody>
          <a:bodyPr spcFirstLastPara="1" wrap="square" lIns="121900" tIns="121900" rIns="121900" bIns="121900" anchor="ctr" anchorCtr="0">
            <a:noAutofit/>
          </a:bodyPr>
          <a:lstStyle/>
          <a:p>
            <a:pPr marL="0" marR="0" lvl="0" indent="0" algn="ctr" rtl="0">
              <a:lnSpc>
                <a:spcPct val="100000"/>
              </a:lnSpc>
              <a:spcBef>
                <a:spcPts val="0"/>
              </a:spcBef>
              <a:spcAft>
                <a:spcPts val="0"/>
              </a:spcAft>
              <a:buClr>
                <a:srgbClr val="000000"/>
              </a:buClr>
              <a:buSzPts val="2500"/>
              <a:buFont typeface="Arial"/>
              <a:buNone/>
            </a:pPr>
            <a:r>
              <a:rPr lang="en-US" sz="2667" b="0" i="0" u="none" strike="noStrike" cap="none">
                <a:solidFill>
                  <a:srgbClr val="000000"/>
                </a:solidFill>
                <a:latin typeface="Raleway"/>
                <a:ea typeface="Raleway"/>
                <a:cs typeface="Raleway"/>
                <a:sym typeface="Raleway"/>
              </a:rPr>
              <a:t>03</a:t>
            </a:r>
            <a:endParaRPr sz="2667" b="0" i="0" u="none" strike="noStrike" cap="none">
              <a:solidFill>
                <a:srgbClr val="000000"/>
              </a:solidFill>
              <a:latin typeface="Raleway"/>
              <a:ea typeface="Raleway"/>
              <a:cs typeface="Raleway"/>
              <a:sym typeface="Raleway"/>
            </a:endParaRPr>
          </a:p>
        </p:txBody>
      </p:sp>
      <p:sp>
        <p:nvSpPr>
          <p:cNvPr id="20744" name="Google Shape;20744;p12"/>
          <p:cNvSpPr txBox="1">
            <a:spLocks noGrp="1"/>
          </p:cNvSpPr>
          <p:nvPr>
            <p:ph type="subTitle" idx="8"/>
          </p:nvPr>
        </p:nvSpPr>
        <p:spPr>
          <a:xfrm>
            <a:off x="6085150" y="4211614"/>
            <a:ext cx="2475260" cy="1301748"/>
          </a:xfrm>
          <a:prstGeom prst="rect">
            <a:avLst/>
          </a:prstGeom>
          <a:no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US" sz="1867" b="0" i="1" u="none" strike="noStrike" cap="none">
                <a:solidFill>
                  <a:srgbClr val="000000"/>
                </a:solidFill>
                <a:latin typeface="Roboto"/>
                <a:ea typeface="Roboto"/>
                <a:cs typeface="Roboto"/>
                <a:sym typeface="Roboto"/>
              </a:rPr>
              <a:t>Data for the month is due on the</a:t>
            </a:r>
            <a:r>
              <a:rPr lang="en-US" sz="1867" b="0" i="1" u="sng" strike="noStrike" cap="none">
                <a:solidFill>
                  <a:srgbClr val="000000"/>
                </a:solidFill>
                <a:latin typeface="Roboto"/>
                <a:ea typeface="Roboto"/>
                <a:cs typeface="Roboto"/>
                <a:sym typeface="Roboto"/>
              </a:rPr>
              <a:t> last day</a:t>
            </a:r>
            <a:r>
              <a:rPr lang="en-US" sz="1867" b="0" i="1" u="none" strike="noStrike" cap="none">
                <a:solidFill>
                  <a:srgbClr val="000000"/>
                </a:solidFill>
                <a:latin typeface="Roboto"/>
                <a:ea typeface="Roboto"/>
                <a:cs typeface="Roboto"/>
                <a:sym typeface="Roboto"/>
              </a:rPr>
              <a:t> of the subsequent month</a:t>
            </a:r>
            <a:endParaRPr/>
          </a:p>
        </p:txBody>
      </p:sp>
      <p:sp>
        <p:nvSpPr>
          <p:cNvPr id="20745" name="Google Shape;20745;p12"/>
          <p:cNvSpPr txBox="1">
            <a:spLocks noGrp="1"/>
          </p:cNvSpPr>
          <p:nvPr>
            <p:ph type="subTitle" idx="9"/>
          </p:nvPr>
        </p:nvSpPr>
        <p:spPr>
          <a:xfrm>
            <a:off x="5990743" y="3167525"/>
            <a:ext cx="2940552" cy="880284"/>
          </a:xfrm>
          <a:prstGeom prst="rect">
            <a:avLst/>
          </a:prstGeom>
          <a:no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000"/>
              <a:buFont typeface="Arial"/>
              <a:buNone/>
            </a:pPr>
            <a:r>
              <a:rPr lang="en-US" sz="2400" b="0" i="0" u="none" strike="noStrike" cap="none">
                <a:solidFill>
                  <a:srgbClr val="000000"/>
                </a:solidFill>
                <a:latin typeface="Raleway"/>
                <a:ea typeface="Raleway"/>
                <a:cs typeface="Raleway"/>
                <a:sym typeface="Raleway"/>
              </a:rPr>
              <a:t>Submitting data </a:t>
            </a:r>
            <a:r>
              <a:rPr lang="en-US" sz="2400" b="1" i="0" u="sng" strike="noStrike" cap="none">
                <a:solidFill>
                  <a:srgbClr val="000000"/>
                </a:solidFill>
                <a:latin typeface="Raleway"/>
                <a:ea typeface="Raleway"/>
                <a:cs typeface="Raleway"/>
                <a:sym typeface="Raleway"/>
              </a:rPr>
              <a:t>consistently</a:t>
            </a:r>
            <a:r>
              <a:rPr lang="en-US" sz="2400" b="0" i="0" u="none" strike="noStrike" cap="none">
                <a:solidFill>
                  <a:srgbClr val="000000"/>
                </a:solidFill>
                <a:latin typeface="Raleway"/>
                <a:ea typeface="Raleway"/>
                <a:cs typeface="Raleway"/>
                <a:sym typeface="Raleway"/>
              </a:rPr>
              <a:t> </a:t>
            </a:r>
            <a:endParaRPr sz="2400" b="0" i="0" u="none" strike="noStrike" cap="none">
              <a:solidFill>
                <a:srgbClr val="000000"/>
              </a:solidFill>
              <a:latin typeface="Raleway"/>
              <a:ea typeface="Raleway"/>
              <a:cs typeface="Raleway"/>
              <a:sym typeface="Raleway"/>
            </a:endParaRPr>
          </a:p>
        </p:txBody>
      </p:sp>
      <p:sp>
        <p:nvSpPr>
          <p:cNvPr id="20746" name="Google Shape;20746;p12"/>
          <p:cNvSpPr txBox="1">
            <a:spLocks noGrp="1"/>
          </p:cNvSpPr>
          <p:nvPr>
            <p:ph type="title" idx="13"/>
          </p:nvPr>
        </p:nvSpPr>
        <p:spPr>
          <a:xfrm flipH="1">
            <a:off x="9208523" y="1738571"/>
            <a:ext cx="1233200" cy="1018000"/>
          </a:xfrm>
          <a:prstGeom prst="rect">
            <a:avLst/>
          </a:prstGeom>
          <a:noFill/>
          <a:ln>
            <a:noFill/>
          </a:ln>
        </p:spPr>
        <p:txBody>
          <a:bodyPr spcFirstLastPara="1" wrap="square" lIns="121900" tIns="121900" rIns="121900" bIns="121900" anchor="ctr" anchorCtr="0">
            <a:noAutofit/>
          </a:bodyPr>
          <a:lstStyle/>
          <a:p>
            <a:pPr marL="0" marR="0" lvl="0" indent="0" algn="ctr" rtl="0">
              <a:lnSpc>
                <a:spcPct val="100000"/>
              </a:lnSpc>
              <a:spcBef>
                <a:spcPts val="0"/>
              </a:spcBef>
              <a:spcAft>
                <a:spcPts val="0"/>
              </a:spcAft>
              <a:buClr>
                <a:srgbClr val="000000"/>
              </a:buClr>
              <a:buSzPts val="2500"/>
              <a:buFont typeface="Arial"/>
              <a:buNone/>
            </a:pPr>
            <a:r>
              <a:rPr lang="en-US" sz="2667" b="0" i="0" u="none" strike="noStrike" cap="none">
                <a:solidFill>
                  <a:srgbClr val="000000"/>
                </a:solidFill>
                <a:latin typeface="Raleway"/>
                <a:ea typeface="Raleway"/>
                <a:cs typeface="Raleway"/>
                <a:sym typeface="Raleway"/>
              </a:rPr>
              <a:t>04</a:t>
            </a:r>
            <a:endParaRPr sz="2667" b="0" i="0" u="none" strike="noStrike" cap="none">
              <a:solidFill>
                <a:srgbClr val="000000"/>
              </a:solidFill>
              <a:latin typeface="Raleway"/>
              <a:ea typeface="Raleway"/>
              <a:cs typeface="Raleway"/>
              <a:sym typeface="Raleway"/>
            </a:endParaRPr>
          </a:p>
        </p:txBody>
      </p:sp>
      <p:sp>
        <p:nvSpPr>
          <p:cNvPr id="20747" name="Google Shape;20747;p12"/>
          <p:cNvSpPr txBox="1">
            <a:spLocks noGrp="1"/>
          </p:cNvSpPr>
          <p:nvPr>
            <p:ph type="subTitle" idx="14"/>
          </p:nvPr>
        </p:nvSpPr>
        <p:spPr>
          <a:xfrm>
            <a:off x="8695387" y="4312764"/>
            <a:ext cx="2434800" cy="1099447"/>
          </a:xfrm>
          <a:prstGeom prst="rect">
            <a:avLst/>
          </a:prstGeom>
          <a:no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US" sz="1867" b="0" i="1" u="none" strike="noStrike" cap="none">
                <a:solidFill>
                  <a:srgbClr val="241726"/>
                </a:solidFill>
                <a:latin typeface="Roboto"/>
                <a:ea typeface="Roboto"/>
                <a:cs typeface="Roboto"/>
                <a:sym typeface="Roboto"/>
              </a:rPr>
              <a:t>Attend 1 or more quality improvement support contact with ILPQC per year</a:t>
            </a:r>
            <a:endParaRPr sz="1867" b="0" i="1" u="none" strike="noStrike" cap="none">
              <a:solidFill>
                <a:srgbClr val="241726"/>
              </a:solidFill>
              <a:latin typeface="Roboto"/>
              <a:ea typeface="Roboto"/>
              <a:cs typeface="Roboto"/>
              <a:sym typeface="Roboto"/>
            </a:endParaRPr>
          </a:p>
        </p:txBody>
      </p:sp>
      <p:sp>
        <p:nvSpPr>
          <p:cNvPr id="20748" name="Google Shape;20748;p12"/>
          <p:cNvSpPr txBox="1">
            <a:spLocks noGrp="1"/>
          </p:cNvSpPr>
          <p:nvPr>
            <p:ph type="subTitle" idx="15"/>
          </p:nvPr>
        </p:nvSpPr>
        <p:spPr>
          <a:xfrm>
            <a:off x="8695388" y="3167525"/>
            <a:ext cx="2637100" cy="900513"/>
          </a:xfrm>
          <a:prstGeom prst="rect">
            <a:avLst/>
          </a:prstGeom>
          <a:no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000"/>
              <a:buFont typeface="Arial"/>
              <a:buNone/>
            </a:pPr>
            <a:r>
              <a:rPr lang="en-US" sz="2400" b="0" i="0" u="none" strike="noStrike" cap="none">
                <a:solidFill>
                  <a:srgbClr val="000000"/>
                </a:solidFill>
                <a:latin typeface="Raleway"/>
                <a:ea typeface="Raleway"/>
                <a:cs typeface="Raleway"/>
                <a:sym typeface="Raleway"/>
              </a:rPr>
              <a:t>Participating in QI Support</a:t>
            </a:r>
            <a:endParaRPr sz="2400" b="0" i="0" u="none" strike="noStrike" cap="none">
              <a:solidFill>
                <a:srgbClr val="000000"/>
              </a:solidFill>
              <a:latin typeface="Raleway"/>
              <a:ea typeface="Raleway"/>
              <a:cs typeface="Raleway"/>
              <a:sym typeface="Raleway"/>
            </a:endParaRPr>
          </a:p>
        </p:txBody>
      </p:sp>
      <p:sp>
        <p:nvSpPr>
          <p:cNvPr id="20749" name="Google Shape;20749;p12"/>
          <p:cNvSpPr/>
          <p:nvPr/>
        </p:nvSpPr>
        <p:spPr>
          <a:xfrm flipH="1">
            <a:off x="10475776" y="1543000"/>
            <a:ext cx="175257" cy="174817"/>
          </a:xfrm>
          <a:custGeom>
            <a:avLst/>
            <a:gdLst/>
            <a:ahLst/>
            <a:cxnLst/>
            <a:rect l="l" t="t" r="r" b="b"/>
            <a:pathLst>
              <a:path w="795" h="793" extrusionOk="0">
                <a:moveTo>
                  <a:pt x="400" y="116"/>
                </a:moveTo>
                <a:cubicBezTo>
                  <a:pt x="474" y="116"/>
                  <a:pt x="546" y="146"/>
                  <a:pt x="597" y="199"/>
                </a:cubicBezTo>
                <a:cubicBezTo>
                  <a:pt x="773" y="375"/>
                  <a:pt x="648" y="677"/>
                  <a:pt x="399" y="677"/>
                </a:cubicBezTo>
                <a:cubicBezTo>
                  <a:pt x="243" y="677"/>
                  <a:pt x="118" y="552"/>
                  <a:pt x="118" y="396"/>
                </a:cubicBezTo>
                <a:cubicBezTo>
                  <a:pt x="118" y="241"/>
                  <a:pt x="245" y="116"/>
                  <a:pt x="400" y="116"/>
                </a:cubicBezTo>
                <a:close/>
                <a:moveTo>
                  <a:pt x="399" y="1"/>
                </a:moveTo>
                <a:cubicBezTo>
                  <a:pt x="180" y="1"/>
                  <a:pt x="3" y="177"/>
                  <a:pt x="3" y="396"/>
                </a:cubicBezTo>
                <a:cubicBezTo>
                  <a:pt x="1" y="614"/>
                  <a:pt x="180" y="792"/>
                  <a:pt x="397" y="792"/>
                </a:cubicBezTo>
                <a:lnTo>
                  <a:pt x="399" y="792"/>
                </a:lnTo>
                <a:cubicBezTo>
                  <a:pt x="618" y="792"/>
                  <a:pt x="795" y="614"/>
                  <a:pt x="795" y="396"/>
                </a:cubicBezTo>
                <a:cubicBezTo>
                  <a:pt x="795" y="177"/>
                  <a:pt x="616" y="1"/>
                  <a:pt x="39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489"/>
              <a:buFont typeface="Arial"/>
              <a:buNone/>
            </a:pPr>
            <a:endParaRPr sz="2489" b="0" i="0" u="none" strike="noStrike" cap="none">
              <a:solidFill>
                <a:srgbClr val="000000"/>
              </a:solidFill>
              <a:latin typeface="Arial"/>
              <a:ea typeface="Arial"/>
              <a:cs typeface="Arial"/>
              <a:sym typeface="Arial"/>
            </a:endParaRPr>
          </a:p>
        </p:txBody>
      </p:sp>
      <p:grpSp>
        <p:nvGrpSpPr>
          <p:cNvPr id="20750" name="Google Shape;20750;p12"/>
          <p:cNvGrpSpPr/>
          <p:nvPr/>
        </p:nvGrpSpPr>
        <p:grpSpPr>
          <a:xfrm>
            <a:off x="11239204" y="5753091"/>
            <a:ext cx="721653" cy="812763"/>
            <a:chOff x="1905200" y="3126300"/>
            <a:chExt cx="849748" cy="766355"/>
          </a:xfrm>
        </p:grpSpPr>
        <p:sp>
          <p:nvSpPr>
            <p:cNvPr id="20751" name="Google Shape;20751;p12"/>
            <p:cNvSpPr/>
            <p:nvPr/>
          </p:nvSpPr>
          <p:spPr>
            <a:xfrm>
              <a:off x="1905200" y="3126528"/>
              <a:ext cx="849748" cy="766127"/>
            </a:xfrm>
            <a:custGeom>
              <a:avLst/>
              <a:gdLst/>
              <a:ahLst/>
              <a:cxnLst/>
              <a:rect l="l" t="t" r="r" b="b"/>
              <a:pathLst>
                <a:path w="7469" h="6734" extrusionOk="0">
                  <a:moveTo>
                    <a:pt x="4086" y="0"/>
                  </a:moveTo>
                  <a:cubicBezTo>
                    <a:pt x="2718" y="0"/>
                    <a:pt x="1750" y="439"/>
                    <a:pt x="1750" y="439"/>
                  </a:cubicBezTo>
                  <a:cubicBezTo>
                    <a:pt x="0" y="999"/>
                    <a:pt x="62" y="4602"/>
                    <a:pt x="1437" y="5600"/>
                  </a:cubicBezTo>
                  <a:cubicBezTo>
                    <a:pt x="2758" y="6562"/>
                    <a:pt x="3976" y="6734"/>
                    <a:pt x="4606" y="6734"/>
                  </a:cubicBezTo>
                  <a:cubicBezTo>
                    <a:pt x="4791" y="6734"/>
                    <a:pt x="4926" y="6719"/>
                    <a:pt x="4997" y="6705"/>
                  </a:cubicBezTo>
                  <a:cubicBezTo>
                    <a:pt x="5310" y="6641"/>
                    <a:pt x="5038" y="6330"/>
                    <a:pt x="4914" y="6079"/>
                  </a:cubicBezTo>
                  <a:cubicBezTo>
                    <a:pt x="4789" y="5830"/>
                    <a:pt x="7015" y="6038"/>
                    <a:pt x="7309" y="4457"/>
                  </a:cubicBezTo>
                  <a:cubicBezTo>
                    <a:pt x="7389" y="4015"/>
                    <a:pt x="7468" y="897"/>
                    <a:pt x="6413" y="458"/>
                  </a:cubicBezTo>
                  <a:cubicBezTo>
                    <a:pt x="5584" y="114"/>
                    <a:pt x="4783" y="0"/>
                    <a:pt x="4086" y="0"/>
                  </a:cubicBezTo>
                  <a:close/>
                </a:path>
              </a:pathLst>
            </a:custGeom>
            <a:noFill/>
            <a:ln w="114300" cap="flat" cmpd="sng">
              <a:solidFill>
                <a:schemeClr val="accent6"/>
              </a:solidFill>
              <a:prstDash val="solid"/>
              <a:round/>
              <a:headEnd type="none" w="sm" len="sm"/>
              <a:tailEnd type="none" w="sm" len="sm"/>
            </a:ln>
            <a:effectLst>
              <a:outerShdw dist="66675" dir="7800000" algn="bl" rotWithShape="0">
                <a:srgbClr val="B7B7B7"/>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489"/>
                <a:buFont typeface="Arial"/>
                <a:buNone/>
              </a:pPr>
              <a:endParaRPr sz="2489" b="0" i="0" u="none" strike="noStrike" cap="none">
                <a:solidFill>
                  <a:srgbClr val="000000"/>
                </a:solidFill>
                <a:latin typeface="Arial"/>
                <a:ea typeface="Arial"/>
                <a:cs typeface="Arial"/>
                <a:sym typeface="Arial"/>
              </a:endParaRPr>
            </a:p>
          </p:txBody>
        </p:sp>
        <p:sp>
          <p:nvSpPr>
            <p:cNvPr id="20752" name="Google Shape;20752;p12"/>
            <p:cNvSpPr/>
            <p:nvPr/>
          </p:nvSpPr>
          <p:spPr>
            <a:xfrm>
              <a:off x="1905200" y="3126300"/>
              <a:ext cx="849748" cy="766127"/>
            </a:xfrm>
            <a:custGeom>
              <a:avLst/>
              <a:gdLst/>
              <a:ahLst/>
              <a:cxnLst/>
              <a:rect l="l" t="t" r="r" b="b"/>
              <a:pathLst>
                <a:path w="7469" h="6734" extrusionOk="0">
                  <a:moveTo>
                    <a:pt x="4082" y="1"/>
                  </a:moveTo>
                  <a:cubicBezTo>
                    <a:pt x="2716" y="1"/>
                    <a:pt x="1748" y="439"/>
                    <a:pt x="1748" y="439"/>
                  </a:cubicBezTo>
                  <a:cubicBezTo>
                    <a:pt x="0" y="1001"/>
                    <a:pt x="62" y="4604"/>
                    <a:pt x="1437" y="5602"/>
                  </a:cubicBezTo>
                  <a:cubicBezTo>
                    <a:pt x="2756" y="6562"/>
                    <a:pt x="3975" y="6733"/>
                    <a:pt x="4604" y="6733"/>
                  </a:cubicBezTo>
                  <a:cubicBezTo>
                    <a:pt x="4790" y="6733"/>
                    <a:pt x="4924" y="6719"/>
                    <a:pt x="4995" y="6704"/>
                  </a:cubicBezTo>
                  <a:cubicBezTo>
                    <a:pt x="5308" y="6643"/>
                    <a:pt x="5038" y="6330"/>
                    <a:pt x="4912" y="6081"/>
                  </a:cubicBezTo>
                  <a:cubicBezTo>
                    <a:pt x="4789" y="5832"/>
                    <a:pt x="7015" y="6040"/>
                    <a:pt x="7306" y="4457"/>
                  </a:cubicBezTo>
                  <a:cubicBezTo>
                    <a:pt x="7389" y="4014"/>
                    <a:pt x="7468" y="899"/>
                    <a:pt x="6413" y="460"/>
                  </a:cubicBezTo>
                  <a:cubicBezTo>
                    <a:pt x="5582" y="115"/>
                    <a:pt x="4780" y="1"/>
                    <a:pt x="4082"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489"/>
                <a:buFont typeface="Arial"/>
                <a:buNone/>
              </a:pPr>
              <a:endParaRPr sz="2489" b="0" i="0" u="none" strike="noStrike" cap="none">
                <a:solidFill>
                  <a:srgbClr val="000000"/>
                </a:solidFill>
                <a:latin typeface="Arial"/>
                <a:ea typeface="Arial"/>
                <a:cs typeface="Arial"/>
                <a:sym typeface="Arial"/>
              </a:endParaRPr>
            </a:p>
          </p:txBody>
        </p:sp>
        <p:sp>
          <p:nvSpPr>
            <p:cNvPr id="20753" name="Google Shape;20753;p12"/>
            <p:cNvSpPr/>
            <p:nvPr/>
          </p:nvSpPr>
          <p:spPr>
            <a:xfrm>
              <a:off x="2132968" y="3322893"/>
              <a:ext cx="427548" cy="362244"/>
            </a:xfrm>
            <a:custGeom>
              <a:avLst/>
              <a:gdLst/>
              <a:ahLst/>
              <a:cxnLst/>
              <a:rect l="l" t="t" r="r" b="b"/>
              <a:pathLst>
                <a:path w="3758" h="3184" extrusionOk="0">
                  <a:moveTo>
                    <a:pt x="1729" y="0"/>
                  </a:moveTo>
                  <a:cubicBezTo>
                    <a:pt x="1314" y="0"/>
                    <a:pt x="1027" y="160"/>
                    <a:pt x="1027" y="160"/>
                  </a:cubicBezTo>
                  <a:cubicBezTo>
                    <a:pt x="1027" y="160"/>
                    <a:pt x="1" y="709"/>
                    <a:pt x="322" y="1882"/>
                  </a:cubicBezTo>
                  <a:cubicBezTo>
                    <a:pt x="476" y="2446"/>
                    <a:pt x="935" y="2521"/>
                    <a:pt x="1233" y="2567"/>
                  </a:cubicBezTo>
                  <a:cubicBezTo>
                    <a:pt x="1531" y="2616"/>
                    <a:pt x="1446" y="2940"/>
                    <a:pt x="1569" y="3140"/>
                  </a:cubicBezTo>
                  <a:cubicBezTo>
                    <a:pt x="1588" y="3170"/>
                    <a:pt x="1623" y="3184"/>
                    <a:pt x="1669" y="3184"/>
                  </a:cubicBezTo>
                  <a:cubicBezTo>
                    <a:pt x="1925" y="3184"/>
                    <a:pt x="2528" y="2782"/>
                    <a:pt x="2648" y="2721"/>
                  </a:cubicBezTo>
                  <a:cubicBezTo>
                    <a:pt x="2791" y="2648"/>
                    <a:pt x="2759" y="2446"/>
                    <a:pt x="2687" y="2303"/>
                  </a:cubicBezTo>
                  <a:cubicBezTo>
                    <a:pt x="2614" y="2161"/>
                    <a:pt x="3757" y="1084"/>
                    <a:pt x="2714" y="331"/>
                  </a:cubicBezTo>
                  <a:cubicBezTo>
                    <a:pt x="2360" y="76"/>
                    <a:pt x="2014" y="0"/>
                    <a:pt x="172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489"/>
                <a:buFont typeface="Arial"/>
                <a:buNone/>
              </a:pPr>
              <a:endParaRPr sz="2489" b="0" i="0" u="none" strike="noStrike" cap="none">
                <a:solidFill>
                  <a:srgbClr val="000000"/>
                </a:solidFill>
                <a:latin typeface="Arial"/>
                <a:ea typeface="Arial"/>
                <a:cs typeface="Arial"/>
                <a:sym typeface="Arial"/>
              </a:endParaRPr>
            </a:p>
          </p:txBody>
        </p:sp>
        <p:sp>
          <p:nvSpPr>
            <p:cNvPr id="20754" name="Google Shape;20754;p12"/>
            <p:cNvSpPr/>
            <p:nvPr/>
          </p:nvSpPr>
          <p:spPr>
            <a:xfrm>
              <a:off x="2265965" y="3457710"/>
              <a:ext cx="155296" cy="202624"/>
            </a:xfrm>
            <a:custGeom>
              <a:avLst/>
              <a:gdLst/>
              <a:ahLst/>
              <a:cxnLst/>
              <a:rect l="l" t="t" r="r" b="b"/>
              <a:pathLst>
                <a:path w="1365" h="1781" extrusionOk="0">
                  <a:moveTo>
                    <a:pt x="688" y="503"/>
                  </a:moveTo>
                  <a:lnTo>
                    <a:pt x="688" y="503"/>
                  </a:lnTo>
                  <a:cubicBezTo>
                    <a:pt x="745" y="554"/>
                    <a:pt x="764" y="599"/>
                    <a:pt x="756" y="614"/>
                  </a:cubicBezTo>
                  <a:cubicBezTo>
                    <a:pt x="747" y="614"/>
                    <a:pt x="718" y="586"/>
                    <a:pt x="690" y="510"/>
                  </a:cubicBezTo>
                  <a:cubicBezTo>
                    <a:pt x="688" y="508"/>
                    <a:pt x="688" y="506"/>
                    <a:pt x="688" y="503"/>
                  </a:cubicBezTo>
                  <a:close/>
                  <a:moveTo>
                    <a:pt x="774" y="1"/>
                  </a:moveTo>
                  <a:cubicBezTo>
                    <a:pt x="669" y="1"/>
                    <a:pt x="614" y="62"/>
                    <a:pt x="590" y="105"/>
                  </a:cubicBezTo>
                  <a:cubicBezTo>
                    <a:pt x="556" y="165"/>
                    <a:pt x="539" y="231"/>
                    <a:pt x="539" y="299"/>
                  </a:cubicBezTo>
                  <a:cubicBezTo>
                    <a:pt x="505" y="291"/>
                    <a:pt x="472" y="286"/>
                    <a:pt x="441" y="286"/>
                  </a:cubicBezTo>
                  <a:cubicBezTo>
                    <a:pt x="371" y="286"/>
                    <a:pt x="306" y="308"/>
                    <a:pt x="254" y="350"/>
                  </a:cubicBezTo>
                  <a:cubicBezTo>
                    <a:pt x="0" y="550"/>
                    <a:pt x="541" y="1476"/>
                    <a:pt x="713" y="1755"/>
                  </a:cubicBezTo>
                  <a:cubicBezTo>
                    <a:pt x="724" y="1772"/>
                    <a:pt x="743" y="1780"/>
                    <a:pt x="762" y="1780"/>
                  </a:cubicBezTo>
                  <a:cubicBezTo>
                    <a:pt x="773" y="1780"/>
                    <a:pt x="784" y="1778"/>
                    <a:pt x="792" y="1772"/>
                  </a:cubicBezTo>
                  <a:cubicBezTo>
                    <a:pt x="818" y="1755"/>
                    <a:pt x="826" y="1721"/>
                    <a:pt x="811" y="1693"/>
                  </a:cubicBezTo>
                  <a:cubicBezTo>
                    <a:pt x="483" y="1163"/>
                    <a:pt x="205" y="533"/>
                    <a:pt x="324" y="437"/>
                  </a:cubicBezTo>
                  <a:cubicBezTo>
                    <a:pt x="358" y="410"/>
                    <a:pt x="398" y="399"/>
                    <a:pt x="439" y="399"/>
                  </a:cubicBezTo>
                  <a:cubicBezTo>
                    <a:pt x="475" y="399"/>
                    <a:pt x="512" y="408"/>
                    <a:pt x="547" y="420"/>
                  </a:cubicBezTo>
                  <a:cubicBezTo>
                    <a:pt x="564" y="527"/>
                    <a:pt x="605" y="623"/>
                    <a:pt x="652" y="676"/>
                  </a:cubicBezTo>
                  <a:cubicBezTo>
                    <a:pt x="689" y="716"/>
                    <a:pt x="726" y="727"/>
                    <a:pt x="755" y="727"/>
                  </a:cubicBezTo>
                  <a:cubicBezTo>
                    <a:pt x="776" y="727"/>
                    <a:pt x="794" y="721"/>
                    <a:pt x="805" y="716"/>
                  </a:cubicBezTo>
                  <a:cubicBezTo>
                    <a:pt x="847" y="697"/>
                    <a:pt x="875" y="657"/>
                    <a:pt x="877" y="610"/>
                  </a:cubicBezTo>
                  <a:cubicBezTo>
                    <a:pt x="877" y="512"/>
                    <a:pt x="769" y="406"/>
                    <a:pt x="656" y="346"/>
                  </a:cubicBezTo>
                  <a:cubicBezTo>
                    <a:pt x="649" y="265"/>
                    <a:pt x="662" y="186"/>
                    <a:pt x="701" y="146"/>
                  </a:cubicBezTo>
                  <a:cubicBezTo>
                    <a:pt x="709" y="138"/>
                    <a:pt x="728" y="116"/>
                    <a:pt x="776" y="116"/>
                  </a:cubicBezTo>
                  <a:cubicBezTo>
                    <a:pt x="790" y="116"/>
                    <a:pt x="806" y="118"/>
                    <a:pt x="826" y="122"/>
                  </a:cubicBezTo>
                  <a:cubicBezTo>
                    <a:pt x="1084" y="188"/>
                    <a:pt x="1222" y="1018"/>
                    <a:pt x="1247" y="1527"/>
                  </a:cubicBezTo>
                  <a:cubicBezTo>
                    <a:pt x="1249" y="1564"/>
                    <a:pt x="1277" y="1581"/>
                    <a:pt x="1305" y="1581"/>
                  </a:cubicBezTo>
                  <a:cubicBezTo>
                    <a:pt x="1334" y="1581"/>
                    <a:pt x="1365" y="1561"/>
                    <a:pt x="1362" y="1521"/>
                  </a:cubicBezTo>
                  <a:cubicBezTo>
                    <a:pt x="1356" y="1378"/>
                    <a:pt x="1279" y="118"/>
                    <a:pt x="856" y="12"/>
                  </a:cubicBezTo>
                  <a:cubicBezTo>
                    <a:pt x="826" y="4"/>
                    <a:pt x="799" y="1"/>
                    <a:pt x="774"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489"/>
                <a:buFont typeface="Arial"/>
                <a:buNone/>
              </a:pPr>
              <a:endParaRPr sz="2489" b="0" i="0" u="none" strike="noStrike" cap="none">
                <a:solidFill>
                  <a:srgbClr val="000000"/>
                </a:solidFill>
                <a:latin typeface="Arial"/>
                <a:ea typeface="Arial"/>
                <a:cs typeface="Arial"/>
                <a:sym typeface="Arial"/>
              </a:endParaRPr>
            </a:p>
          </p:txBody>
        </p:sp>
        <p:sp>
          <p:nvSpPr>
            <p:cNvPr id="20755" name="Google Shape;20755;p12"/>
            <p:cNvSpPr/>
            <p:nvPr/>
          </p:nvSpPr>
          <p:spPr>
            <a:xfrm>
              <a:off x="2332976" y="3665453"/>
              <a:ext cx="125033" cy="101597"/>
            </a:xfrm>
            <a:custGeom>
              <a:avLst/>
              <a:gdLst/>
              <a:ahLst/>
              <a:cxnLst/>
              <a:rect l="l" t="t" r="r" b="b"/>
              <a:pathLst>
                <a:path w="1099" h="893" extrusionOk="0">
                  <a:moveTo>
                    <a:pt x="913" y="1"/>
                  </a:moveTo>
                  <a:cubicBezTo>
                    <a:pt x="879" y="1"/>
                    <a:pt x="845" y="29"/>
                    <a:pt x="856" y="74"/>
                  </a:cubicBezTo>
                  <a:cubicBezTo>
                    <a:pt x="912" y="278"/>
                    <a:pt x="959" y="527"/>
                    <a:pt x="950" y="610"/>
                  </a:cubicBezTo>
                  <a:cubicBezTo>
                    <a:pt x="890" y="589"/>
                    <a:pt x="746" y="482"/>
                    <a:pt x="616" y="359"/>
                  </a:cubicBezTo>
                  <a:cubicBezTo>
                    <a:pt x="604" y="348"/>
                    <a:pt x="591" y="344"/>
                    <a:pt x="577" y="344"/>
                  </a:cubicBezTo>
                  <a:cubicBezTo>
                    <a:pt x="545" y="344"/>
                    <a:pt x="514" y="372"/>
                    <a:pt x="520" y="410"/>
                  </a:cubicBezTo>
                  <a:cubicBezTo>
                    <a:pt x="544" y="546"/>
                    <a:pt x="539" y="757"/>
                    <a:pt x="461" y="778"/>
                  </a:cubicBezTo>
                  <a:cubicBezTo>
                    <a:pt x="459" y="778"/>
                    <a:pt x="457" y="779"/>
                    <a:pt x="455" y="779"/>
                  </a:cubicBezTo>
                  <a:cubicBezTo>
                    <a:pt x="387" y="779"/>
                    <a:pt x="236" y="544"/>
                    <a:pt x="126" y="271"/>
                  </a:cubicBezTo>
                  <a:cubicBezTo>
                    <a:pt x="116" y="246"/>
                    <a:pt x="95" y="235"/>
                    <a:pt x="74" y="235"/>
                  </a:cubicBezTo>
                  <a:cubicBezTo>
                    <a:pt x="38" y="235"/>
                    <a:pt x="1" y="269"/>
                    <a:pt x="20" y="314"/>
                  </a:cubicBezTo>
                  <a:cubicBezTo>
                    <a:pt x="75" y="454"/>
                    <a:pt x="267" y="893"/>
                    <a:pt x="456" y="893"/>
                  </a:cubicBezTo>
                  <a:cubicBezTo>
                    <a:pt x="467" y="893"/>
                    <a:pt x="478" y="891"/>
                    <a:pt x="488" y="889"/>
                  </a:cubicBezTo>
                  <a:cubicBezTo>
                    <a:pt x="624" y="852"/>
                    <a:pt x="648" y="674"/>
                    <a:pt x="646" y="540"/>
                  </a:cubicBezTo>
                  <a:lnTo>
                    <a:pt x="646" y="540"/>
                  </a:lnTo>
                  <a:cubicBezTo>
                    <a:pt x="756" y="632"/>
                    <a:pt x="886" y="727"/>
                    <a:pt x="969" y="727"/>
                  </a:cubicBezTo>
                  <a:cubicBezTo>
                    <a:pt x="976" y="727"/>
                    <a:pt x="982" y="726"/>
                    <a:pt x="988" y="725"/>
                  </a:cubicBezTo>
                  <a:cubicBezTo>
                    <a:pt x="1016" y="718"/>
                    <a:pt x="1039" y="699"/>
                    <a:pt x="1050" y="672"/>
                  </a:cubicBezTo>
                  <a:cubicBezTo>
                    <a:pt x="1099" y="557"/>
                    <a:pt x="999" y="161"/>
                    <a:pt x="967" y="44"/>
                  </a:cubicBezTo>
                  <a:cubicBezTo>
                    <a:pt x="958" y="14"/>
                    <a:pt x="936" y="1"/>
                    <a:pt x="91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489"/>
                <a:buFont typeface="Arial"/>
                <a:buNone/>
              </a:pPr>
              <a:endParaRPr sz="2489" b="0" i="0" u="none" strike="noStrike" cap="none">
                <a:solidFill>
                  <a:srgbClr val="000000"/>
                </a:solidFill>
                <a:latin typeface="Arial"/>
                <a:ea typeface="Arial"/>
                <a:cs typeface="Arial"/>
                <a:sym typeface="Arial"/>
              </a:endParaRPr>
            </a:p>
          </p:txBody>
        </p:sp>
        <p:sp>
          <p:nvSpPr>
            <p:cNvPr id="20756" name="Google Shape;20756;p12"/>
            <p:cNvSpPr/>
            <p:nvPr/>
          </p:nvSpPr>
          <p:spPr>
            <a:xfrm>
              <a:off x="2285534" y="3604245"/>
              <a:ext cx="191361" cy="111495"/>
            </a:xfrm>
            <a:custGeom>
              <a:avLst/>
              <a:gdLst/>
              <a:ahLst/>
              <a:cxnLst/>
              <a:rect l="l" t="t" r="r" b="b"/>
              <a:pathLst>
                <a:path w="1682" h="980" extrusionOk="0">
                  <a:moveTo>
                    <a:pt x="1444" y="1"/>
                  </a:moveTo>
                  <a:cubicBezTo>
                    <a:pt x="1444" y="1"/>
                    <a:pt x="269" y="320"/>
                    <a:pt x="135" y="405"/>
                  </a:cubicBezTo>
                  <a:cubicBezTo>
                    <a:pt x="1" y="488"/>
                    <a:pt x="201" y="792"/>
                    <a:pt x="262" y="943"/>
                  </a:cubicBezTo>
                  <a:cubicBezTo>
                    <a:pt x="273" y="969"/>
                    <a:pt x="316" y="979"/>
                    <a:pt x="381" y="979"/>
                  </a:cubicBezTo>
                  <a:cubicBezTo>
                    <a:pt x="711" y="979"/>
                    <a:pt x="1600" y="707"/>
                    <a:pt x="1637" y="618"/>
                  </a:cubicBezTo>
                  <a:cubicBezTo>
                    <a:pt x="1682" y="511"/>
                    <a:pt x="1444" y="1"/>
                    <a:pt x="1444"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489"/>
                <a:buFont typeface="Arial"/>
                <a:buNone/>
              </a:pPr>
              <a:endParaRPr sz="2489" b="0" i="0" u="none" strike="noStrike" cap="none">
                <a:solidFill>
                  <a:srgbClr val="000000"/>
                </a:solidFill>
                <a:latin typeface="Arial"/>
                <a:ea typeface="Arial"/>
                <a:cs typeface="Arial"/>
                <a:sym typeface="Arial"/>
              </a:endParaRPr>
            </a:p>
          </p:txBody>
        </p:sp>
        <p:sp>
          <p:nvSpPr>
            <p:cNvPr id="20757" name="Google Shape;20757;p12"/>
            <p:cNvSpPr/>
            <p:nvPr/>
          </p:nvSpPr>
          <p:spPr>
            <a:xfrm>
              <a:off x="2312725" y="3639400"/>
              <a:ext cx="143236" cy="48011"/>
            </a:xfrm>
            <a:custGeom>
              <a:avLst/>
              <a:gdLst/>
              <a:ahLst/>
              <a:cxnLst/>
              <a:rect l="l" t="t" r="r" b="b"/>
              <a:pathLst>
                <a:path w="1259" h="422" extrusionOk="0">
                  <a:moveTo>
                    <a:pt x="1178" y="1"/>
                  </a:moveTo>
                  <a:cubicBezTo>
                    <a:pt x="1173" y="1"/>
                    <a:pt x="1167" y="1"/>
                    <a:pt x="1162" y="2"/>
                  </a:cubicBezTo>
                  <a:lnTo>
                    <a:pt x="64" y="309"/>
                  </a:lnTo>
                  <a:cubicBezTo>
                    <a:pt x="0" y="326"/>
                    <a:pt x="13" y="420"/>
                    <a:pt x="79" y="422"/>
                  </a:cubicBezTo>
                  <a:cubicBezTo>
                    <a:pt x="83" y="422"/>
                    <a:pt x="89" y="420"/>
                    <a:pt x="94" y="420"/>
                  </a:cubicBezTo>
                  <a:lnTo>
                    <a:pt x="1194" y="111"/>
                  </a:lnTo>
                  <a:cubicBezTo>
                    <a:pt x="1259" y="91"/>
                    <a:pt x="1238" y="1"/>
                    <a:pt x="1178"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489"/>
                <a:buFont typeface="Arial"/>
                <a:buNone/>
              </a:pPr>
              <a:endParaRPr sz="2489" b="0" i="0" u="none" strike="noStrike" cap="none">
                <a:solidFill>
                  <a:srgbClr val="000000"/>
                </a:solidFill>
                <a:latin typeface="Arial"/>
                <a:ea typeface="Arial"/>
                <a:cs typeface="Arial"/>
                <a:sym typeface="Arial"/>
              </a:endParaRPr>
            </a:p>
          </p:txBody>
        </p:sp>
        <p:sp>
          <p:nvSpPr>
            <p:cNvPr id="20758" name="Google Shape;20758;p12"/>
            <p:cNvSpPr/>
            <p:nvPr/>
          </p:nvSpPr>
          <p:spPr>
            <a:xfrm>
              <a:off x="2324671" y="3345761"/>
              <a:ext cx="117638" cy="58364"/>
            </a:xfrm>
            <a:custGeom>
              <a:avLst/>
              <a:gdLst/>
              <a:ahLst/>
              <a:cxnLst/>
              <a:rect l="l" t="t" r="r" b="b"/>
              <a:pathLst>
                <a:path w="1034" h="513" extrusionOk="0">
                  <a:moveTo>
                    <a:pt x="215" y="0"/>
                  </a:moveTo>
                  <a:cubicBezTo>
                    <a:pt x="131" y="0"/>
                    <a:pt x="76" y="8"/>
                    <a:pt x="74" y="8"/>
                  </a:cubicBezTo>
                  <a:cubicBezTo>
                    <a:pt x="1" y="19"/>
                    <a:pt x="15" y="122"/>
                    <a:pt x="81" y="122"/>
                  </a:cubicBezTo>
                  <a:cubicBezTo>
                    <a:pt x="84" y="122"/>
                    <a:pt x="88" y="122"/>
                    <a:pt x="91" y="121"/>
                  </a:cubicBezTo>
                  <a:cubicBezTo>
                    <a:pt x="93" y="121"/>
                    <a:pt x="141" y="114"/>
                    <a:pt x="215" y="114"/>
                  </a:cubicBezTo>
                  <a:cubicBezTo>
                    <a:pt x="405" y="114"/>
                    <a:pt x="760" y="159"/>
                    <a:pt x="917" y="481"/>
                  </a:cubicBezTo>
                  <a:cubicBezTo>
                    <a:pt x="927" y="500"/>
                    <a:pt x="946" y="513"/>
                    <a:pt x="970" y="513"/>
                  </a:cubicBezTo>
                  <a:cubicBezTo>
                    <a:pt x="978" y="513"/>
                    <a:pt x="987" y="511"/>
                    <a:pt x="993" y="506"/>
                  </a:cubicBezTo>
                  <a:cubicBezTo>
                    <a:pt x="1023" y="494"/>
                    <a:pt x="1034" y="460"/>
                    <a:pt x="1021" y="430"/>
                  </a:cubicBezTo>
                  <a:cubicBezTo>
                    <a:pt x="837" y="53"/>
                    <a:pt x="431" y="0"/>
                    <a:pt x="215"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489"/>
                <a:buFont typeface="Arial"/>
                <a:buNone/>
              </a:pPr>
              <a:endParaRPr sz="2489" b="0" i="0" u="none" strike="noStrike" cap="none">
                <a:solidFill>
                  <a:srgbClr val="000000"/>
                </a:solidFill>
                <a:latin typeface="Arial"/>
                <a:ea typeface="Arial"/>
                <a:cs typeface="Arial"/>
                <a:sym typeface="Arial"/>
              </a:endParaRPr>
            </a:p>
          </p:txBody>
        </p:sp>
        <p:sp>
          <p:nvSpPr>
            <p:cNvPr id="20759" name="Google Shape;20759;p12"/>
            <p:cNvSpPr/>
            <p:nvPr/>
          </p:nvSpPr>
          <p:spPr>
            <a:xfrm>
              <a:off x="2439238" y="3414819"/>
              <a:ext cx="29011" cy="52789"/>
            </a:xfrm>
            <a:custGeom>
              <a:avLst/>
              <a:gdLst/>
              <a:ahLst/>
              <a:cxnLst/>
              <a:rect l="l" t="t" r="r" b="b"/>
              <a:pathLst>
                <a:path w="255" h="464" extrusionOk="0">
                  <a:moveTo>
                    <a:pt x="78" y="0"/>
                  </a:moveTo>
                  <a:cubicBezTo>
                    <a:pt x="39" y="0"/>
                    <a:pt x="0" y="42"/>
                    <a:pt x="27" y="87"/>
                  </a:cubicBezTo>
                  <a:cubicBezTo>
                    <a:pt x="29" y="87"/>
                    <a:pt x="122" y="253"/>
                    <a:pt x="56" y="380"/>
                  </a:cubicBezTo>
                  <a:cubicBezTo>
                    <a:pt x="42" y="408"/>
                    <a:pt x="52" y="442"/>
                    <a:pt x="80" y="457"/>
                  </a:cubicBezTo>
                  <a:cubicBezTo>
                    <a:pt x="88" y="461"/>
                    <a:pt x="97" y="463"/>
                    <a:pt x="105" y="463"/>
                  </a:cubicBezTo>
                  <a:cubicBezTo>
                    <a:pt x="127" y="463"/>
                    <a:pt x="146" y="453"/>
                    <a:pt x="156" y="434"/>
                  </a:cubicBezTo>
                  <a:cubicBezTo>
                    <a:pt x="254" y="248"/>
                    <a:pt x="131" y="38"/>
                    <a:pt x="125" y="29"/>
                  </a:cubicBezTo>
                  <a:cubicBezTo>
                    <a:pt x="113" y="9"/>
                    <a:pt x="95" y="0"/>
                    <a:pt x="7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489"/>
                <a:buFont typeface="Arial"/>
                <a:buNone/>
              </a:pPr>
              <a:endParaRPr sz="2489" b="0" i="0" u="none" strike="noStrike" cap="none">
                <a:solidFill>
                  <a:srgbClr val="000000"/>
                </a:solidFill>
                <a:latin typeface="Arial"/>
                <a:ea typeface="Arial"/>
                <a:cs typeface="Arial"/>
                <a:sym typeface="Arial"/>
              </a:endParaRPr>
            </a:p>
          </p:txBody>
        </p:sp>
        <p:sp>
          <p:nvSpPr>
            <p:cNvPr id="20760" name="Google Shape;20760;p12"/>
            <p:cNvSpPr/>
            <p:nvPr/>
          </p:nvSpPr>
          <p:spPr>
            <a:xfrm>
              <a:off x="2158680" y="3631208"/>
              <a:ext cx="57909" cy="61094"/>
            </a:xfrm>
            <a:custGeom>
              <a:avLst/>
              <a:gdLst/>
              <a:ahLst/>
              <a:cxnLst/>
              <a:rect l="l" t="t" r="r" b="b"/>
              <a:pathLst>
                <a:path w="509" h="537" extrusionOk="0">
                  <a:moveTo>
                    <a:pt x="425" y="1"/>
                  </a:moveTo>
                  <a:cubicBezTo>
                    <a:pt x="410" y="1"/>
                    <a:pt x="394" y="7"/>
                    <a:pt x="382" y="23"/>
                  </a:cubicBezTo>
                  <a:lnTo>
                    <a:pt x="20" y="443"/>
                  </a:lnTo>
                  <a:cubicBezTo>
                    <a:pt x="1" y="466"/>
                    <a:pt x="3" y="502"/>
                    <a:pt x="26" y="523"/>
                  </a:cubicBezTo>
                  <a:cubicBezTo>
                    <a:pt x="37" y="532"/>
                    <a:pt x="50" y="536"/>
                    <a:pt x="62" y="536"/>
                  </a:cubicBezTo>
                  <a:cubicBezTo>
                    <a:pt x="79" y="536"/>
                    <a:pt x="96" y="530"/>
                    <a:pt x="107" y="517"/>
                  </a:cubicBezTo>
                  <a:lnTo>
                    <a:pt x="469" y="98"/>
                  </a:lnTo>
                  <a:cubicBezTo>
                    <a:pt x="508" y="55"/>
                    <a:pt x="468" y="1"/>
                    <a:pt x="425"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489"/>
                <a:buFont typeface="Arial"/>
                <a:buNone/>
              </a:pPr>
              <a:endParaRPr sz="2489" b="0" i="0" u="none" strike="noStrike" cap="none">
                <a:solidFill>
                  <a:srgbClr val="000000"/>
                </a:solidFill>
                <a:latin typeface="Arial"/>
                <a:ea typeface="Arial"/>
                <a:cs typeface="Arial"/>
                <a:sym typeface="Arial"/>
              </a:endParaRPr>
            </a:p>
          </p:txBody>
        </p:sp>
        <p:sp>
          <p:nvSpPr>
            <p:cNvPr id="20761" name="Google Shape;20761;p12"/>
            <p:cNvSpPr/>
            <p:nvPr/>
          </p:nvSpPr>
          <p:spPr>
            <a:xfrm>
              <a:off x="2072784" y="3555438"/>
              <a:ext cx="79525" cy="45849"/>
            </a:xfrm>
            <a:custGeom>
              <a:avLst/>
              <a:gdLst/>
              <a:ahLst/>
              <a:cxnLst/>
              <a:rect l="l" t="t" r="r" b="b"/>
              <a:pathLst>
                <a:path w="699" h="403" extrusionOk="0">
                  <a:moveTo>
                    <a:pt x="615" y="0"/>
                  </a:moveTo>
                  <a:cubicBezTo>
                    <a:pt x="605" y="0"/>
                    <a:pt x="594" y="3"/>
                    <a:pt x="583" y="10"/>
                  </a:cubicBezTo>
                  <a:lnTo>
                    <a:pt x="49" y="296"/>
                  </a:lnTo>
                  <a:cubicBezTo>
                    <a:pt x="0" y="325"/>
                    <a:pt x="19" y="400"/>
                    <a:pt x="75" y="402"/>
                  </a:cubicBezTo>
                  <a:cubicBezTo>
                    <a:pt x="85" y="402"/>
                    <a:pt x="94" y="400"/>
                    <a:pt x="102" y="398"/>
                  </a:cubicBezTo>
                  <a:lnTo>
                    <a:pt x="636" y="110"/>
                  </a:lnTo>
                  <a:cubicBezTo>
                    <a:pt x="699" y="84"/>
                    <a:pt x="667" y="0"/>
                    <a:pt x="615"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489"/>
                <a:buFont typeface="Arial"/>
                <a:buNone/>
              </a:pPr>
              <a:endParaRPr sz="2489" b="0" i="0" u="none" strike="noStrike" cap="none">
                <a:solidFill>
                  <a:srgbClr val="000000"/>
                </a:solidFill>
                <a:latin typeface="Arial"/>
                <a:ea typeface="Arial"/>
                <a:cs typeface="Arial"/>
                <a:sym typeface="Arial"/>
              </a:endParaRPr>
            </a:p>
          </p:txBody>
        </p:sp>
        <p:sp>
          <p:nvSpPr>
            <p:cNvPr id="20762" name="Google Shape;20762;p12"/>
            <p:cNvSpPr/>
            <p:nvPr/>
          </p:nvSpPr>
          <p:spPr>
            <a:xfrm>
              <a:off x="2059472" y="3468859"/>
              <a:ext cx="69741" cy="15473"/>
            </a:xfrm>
            <a:custGeom>
              <a:avLst/>
              <a:gdLst/>
              <a:ahLst/>
              <a:cxnLst/>
              <a:rect l="l" t="t" r="r" b="b"/>
              <a:pathLst>
                <a:path w="613" h="136" extrusionOk="0">
                  <a:moveTo>
                    <a:pt x="555" y="1"/>
                  </a:moveTo>
                  <a:cubicBezTo>
                    <a:pt x="554" y="1"/>
                    <a:pt x="552" y="1"/>
                    <a:pt x="551" y="1"/>
                  </a:cubicBezTo>
                  <a:lnTo>
                    <a:pt x="77" y="20"/>
                  </a:lnTo>
                  <a:cubicBezTo>
                    <a:pt x="0" y="20"/>
                    <a:pt x="2" y="135"/>
                    <a:pt x="79" y="135"/>
                  </a:cubicBezTo>
                  <a:lnTo>
                    <a:pt x="81" y="135"/>
                  </a:lnTo>
                  <a:lnTo>
                    <a:pt x="558" y="116"/>
                  </a:lnTo>
                  <a:cubicBezTo>
                    <a:pt x="587" y="114"/>
                    <a:pt x="613" y="86"/>
                    <a:pt x="611" y="56"/>
                  </a:cubicBezTo>
                  <a:cubicBezTo>
                    <a:pt x="611" y="26"/>
                    <a:pt x="585" y="1"/>
                    <a:pt x="555"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489"/>
                <a:buFont typeface="Arial"/>
                <a:buNone/>
              </a:pPr>
              <a:endParaRPr sz="2489" b="0" i="0" u="none" strike="noStrike" cap="none">
                <a:solidFill>
                  <a:srgbClr val="000000"/>
                </a:solidFill>
                <a:latin typeface="Arial"/>
                <a:ea typeface="Arial"/>
                <a:cs typeface="Arial"/>
                <a:sym typeface="Arial"/>
              </a:endParaRPr>
            </a:p>
          </p:txBody>
        </p:sp>
        <p:sp>
          <p:nvSpPr>
            <p:cNvPr id="20763" name="Google Shape;20763;p12"/>
            <p:cNvSpPr/>
            <p:nvPr/>
          </p:nvSpPr>
          <p:spPr>
            <a:xfrm>
              <a:off x="2074149" y="3367150"/>
              <a:ext cx="94315" cy="30490"/>
            </a:xfrm>
            <a:custGeom>
              <a:avLst/>
              <a:gdLst/>
              <a:ahLst/>
              <a:cxnLst/>
              <a:rect l="l" t="t" r="r" b="b"/>
              <a:pathLst>
                <a:path w="829" h="268" extrusionOk="0">
                  <a:moveTo>
                    <a:pt x="67" y="1"/>
                  </a:moveTo>
                  <a:cubicBezTo>
                    <a:pt x="40" y="1"/>
                    <a:pt x="15" y="19"/>
                    <a:pt x="7" y="46"/>
                  </a:cubicBezTo>
                  <a:cubicBezTo>
                    <a:pt x="1" y="76"/>
                    <a:pt x="20" y="108"/>
                    <a:pt x="52" y="114"/>
                  </a:cubicBezTo>
                  <a:lnTo>
                    <a:pt x="737" y="267"/>
                  </a:lnTo>
                  <a:lnTo>
                    <a:pt x="750" y="267"/>
                  </a:lnTo>
                  <a:cubicBezTo>
                    <a:pt x="818" y="267"/>
                    <a:pt x="829" y="169"/>
                    <a:pt x="763" y="154"/>
                  </a:cubicBezTo>
                  <a:lnTo>
                    <a:pt x="75" y="1"/>
                  </a:lnTo>
                  <a:cubicBezTo>
                    <a:pt x="73" y="1"/>
                    <a:pt x="70" y="1"/>
                    <a:pt x="6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489"/>
                <a:buFont typeface="Arial"/>
                <a:buNone/>
              </a:pPr>
              <a:endParaRPr sz="2489" b="0" i="0" u="none" strike="noStrike" cap="none">
                <a:solidFill>
                  <a:srgbClr val="000000"/>
                </a:solidFill>
                <a:latin typeface="Arial"/>
                <a:ea typeface="Arial"/>
                <a:cs typeface="Arial"/>
                <a:sym typeface="Arial"/>
              </a:endParaRPr>
            </a:p>
          </p:txBody>
        </p:sp>
        <p:sp>
          <p:nvSpPr>
            <p:cNvPr id="20764" name="Google Shape;20764;p12"/>
            <p:cNvSpPr/>
            <p:nvPr/>
          </p:nvSpPr>
          <p:spPr>
            <a:xfrm>
              <a:off x="2451183" y="3275679"/>
              <a:ext cx="67238" cy="54610"/>
            </a:xfrm>
            <a:custGeom>
              <a:avLst/>
              <a:gdLst/>
              <a:ahLst/>
              <a:cxnLst/>
              <a:rect l="l" t="t" r="r" b="b"/>
              <a:pathLst>
                <a:path w="591" h="480" extrusionOk="0">
                  <a:moveTo>
                    <a:pt x="506" y="0"/>
                  </a:moveTo>
                  <a:cubicBezTo>
                    <a:pt x="493" y="0"/>
                    <a:pt x="479" y="5"/>
                    <a:pt x="466" y="18"/>
                  </a:cubicBezTo>
                  <a:lnTo>
                    <a:pt x="28" y="380"/>
                  </a:lnTo>
                  <a:cubicBezTo>
                    <a:pt x="5" y="399"/>
                    <a:pt x="0" y="435"/>
                    <a:pt x="20" y="458"/>
                  </a:cubicBezTo>
                  <a:cubicBezTo>
                    <a:pt x="32" y="471"/>
                    <a:pt x="47" y="480"/>
                    <a:pt x="64" y="480"/>
                  </a:cubicBezTo>
                  <a:cubicBezTo>
                    <a:pt x="77" y="480"/>
                    <a:pt x="90" y="475"/>
                    <a:pt x="100" y="467"/>
                  </a:cubicBezTo>
                  <a:lnTo>
                    <a:pt x="539" y="105"/>
                  </a:lnTo>
                  <a:cubicBezTo>
                    <a:pt x="591" y="68"/>
                    <a:pt x="553" y="0"/>
                    <a:pt x="50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489"/>
                <a:buFont typeface="Arial"/>
                <a:buNone/>
              </a:pPr>
              <a:endParaRPr sz="2489" b="0" i="0" u="none" strike="noStrike" cap="none">
                <a:solidFill>
                  <a:srgbClr val="000000"/>
                </a:solidFill>
                <a:latin typeface="Arial"/>
                <a:ea typeface="Arial"/>
                <a:cs typeface="Arial"/>
                <a:sym typeface="Arial"/>
              </a:endParaRPr>
            </a:p>
          </p:txBody>
        </p:sp>
        <p:sp>
          <p:nvSpPr>
            <p:cNvPr id="20765" name="Google Shape;20765;p12"/>
            <p:cNvSpPr/>
            <p:nvPr/>
          </p:nvSpPr>
          <p:spPr>
            <a:xfrm>
              <a:off x="2505679" y="3353952"/>
              <a:ext cx="118207" cy="39251"/>
            </a:xfrm>
            <a:custGeom>
              <a:avLst/>
              <a:gdLst/>
              <a:ahLst/>
              <a:cxnLst/>
              <a:rect l="l" t="t" r="r" b="b"/>
              <a:pathLst>
                <a:path w="1039" h="345" extrusionOk="0">
                  <a:moveTo>
                    <a:pt x="957" y="1"/>
                  </a:moveTo>
                  <a:cubicBezTo>
                    <a:pt x="952" y="1"/>
                    <a:pt x="948" y="1"/>
                    <a:pt x="943" y="2"/>
                  </a:cubicBezTo>
                  <a:lnTo>
                    <a:pt x="66" y="232"/>
                  </a:lnTo>
                  <a:cubicBezTo>
                    <a:pt x="0" y="247"/>
                    <a:pt x="13" y="345"/>
                    <a:pt x="81" y="345"/>
                  </a:cubicBezTo>
                  <a:cubicBezTo>
                    <a:pt x="85" y="345"/>
                    <a:pt x="90" y="343"/>
                    <a:pt x="94" y="343"/>
                  </a:cubicBezTo>
                  <a:lnTo>
                    <a:pt x="973" y="113"/>
                  </a:lnTo>
                  <a:cubicBezTo>
                    <a:pt x="1038" y="95"/>
                    <a:pt x="1019" y="1"/>
                    <a:pt x="95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489"/>
                <a:buFont typeface="Arial"/>
                <a:buNone/>
              </a:pPr>
              <a:endParaRPr sz="2489" b="0" i="0" u="none" strike="noStrike" cap="none">
                <a:solidFill>
                  <a:srgbClr val="000000"/>
                </a:solidFill>
                <a:latin typeface="Arial"/>
                <a:ea typeface="Arial"/>
                <a:cs typeface="Arial"/>
                <a:sym typeface="Arial"/>
              </a:endParaRPr>
            </a:p>
          </p:txBody>
        </p:sp>
        <p:sp>
          <p:nvSpPr>
            <p:cNvPr id="20766" name="Google Shape;20766;p12"/>
            <p:cNvSpPr/>
            <p:nvPr/>
          </p:nvSpPr>
          <p:spPr>
            <a:xfrm>
              <a:off x="2518763" y="3456003"/>
              <a:ext cx="83166" cy="21730"/>
            </a:xfrm>
            <a:custGeom>
              <a:avLst/>
              <a:gdLst/>
              <a:ahLst/>
              <a:cxnLst/>
              <a:rect l="l" t="t" r="r" b="b"/>
              <a:pathLst>
                <a:path w="731" h="191" extrusionOk="0">
                  <a:moveTo>
                    <a:pt x="60" y="1"/>
                  </a:moveTo>
                  <a:cubicBezTo>
                    <a:pt x="32" y="1"/>
                    <a:pt x="8" y="21"/>
                    <a:pt x="4" y="50"/>
                  </a:cubicBezTo>
                  <a:cubicBezTo>
                    <a:pt x="0" y="82"/>
                    <a:pt x="24" y="110"/>
                    <a:pt x="53" y="114"/>
                  </a:cubicBezTo>
                  <a:lnTo>
                    <a:pt x="645" y="191"/>
                  </a:lnTo>
                  <a:lnTo>
                    <a:pt x="651" y="191"/>
                  </a:lnTo>
                  <a:cubicBezTo>
                    <a:pt x="724" y="191"/>
                    <a:pt x="730" y="86"/>
                    <a:pt x="660" y="78"/>
                  </a:cubicBezTo>
                  <a:lnTo>
                    <a:pt x="68" y="1"/>
                  </a:lnTo>
                  <a:cubicBezTo>
                    <a:pt x="66" y="1"/>
                    <a:pt x="63" y="1"/>
                    <a:pt x="6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489"/>
                <a:buFont typeface="Arial"/>
                <a:buNone/>
              </a:pPr>
              <a:endParaRPr sz="2489" b="0" i="0" u="none" strike="noStrike" cap="none">
                <a:solidFill>
                  <a:srgbClr val="000000"/>
                </a:solidFill>
                <a:latin typeface="Arial"/>
                <a:ea typeface="Arial"/>
                <a:cs typeface="Arial"/>
                <a:sym typeface="Arial"/>
              </a:endParaRPr>
            </a:p>
          </p:txBody>
        </p:sp>
        <p:sp>
          <p:nvSpPr>
            <p:cNvPr id="20767" name="Google Shape;20767;p12"/>
            <p:cNvSpPr/>
            <p:nvPr/>
          </p:nvSpPr>
          <p:spPr>
            <a:xfrm>
              <a:off x="2507727" y="3549294"/>
              <a:ext cx="83507" cy="41071"/>
            </a:xfrm>
            <a:custGeom>
              <a:avLst/>
              <a:gdLst/>
              <a:ahLst/>
              <a:cxnLst/>
              <a:rect l="l" t="t" r="r" b="b"/>
              <a:pathLst>
                <a:path w="734" h="361" extrusionOk="0">
                  <a:moveTo>
                    <a:pt x="82" y="0"/>
                  </a:moveTo>
                  <a:cubicBezTo>
                    <a:pt x="28" y="0"/>
                    <a:pt x="1" y="81"/>
                    <a:pt x="59" y="109"/>
                  </a:cubicBezTo>
                  <a:lnTo>
                    <a:pt x="631" y="356"/>
                  </a:lnTo>
                  <a:cubicBezTo>
                    <a:pt x="638" y="360"/>
                    <a:pt x="646" y="360"/>
                    <a:pt x="653" y="360"/>
                  </a:cubicBezTo>
                  <a:cubicBezTo>
                    <a:pt x="714" y="360"/>
                    <a:pt x="733" y="277"/>
                    <a:pt x="676" y="252"/>
                  </a:cubicBezTo>
                  <a:lnTo>
                    <a:pt x="106" y="5"/>
                  </a:lnTo>
                  <a:cubicBezTo>
                    <a:pt x="98" y="2"/>
                    <a:pt x="90" y="0"/>
                    <a:pt x="82"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489"/>
                <a:buFont typeface="Arial"/>
                <a:buNone/>
              </a:pPr>
              <a:endParaRPr sz="2489" b="0" i="0" u="none" strike="noStrike" cap="none">
                <a:solidFill>
                  <a:srgbClr val="000000"/>
                </a:solidFill>
                <a:latin typeface="Arial"/>
                <a:ea typeface="Arial"/>
                <a:cs typeface="Arial"/>
                <a:sym typeface="Arial"/>
              </a:endParaRPr>
            </a:p>
          </p:txBody>
        </p:sp>
        <p:sp>
          <p:nvSpPr>
            <p:cNvPr id="20768" name="Google Shape;20768;p12"/>
            <p:cNvSpPr/>
            <p:nvPr/>
          </p:nvSpPr>
          <p:spPr>
            <a:xfrm>
              <a:off x="2140818" y="3271356"/>
              <a:ext cx="66442" cy="54837"/>
            </a:xfrm>
            <a:custGeom>
              <a:avLst/>
              <a:gdLst/>
              <a:ahLst/>
              <a:cxnLst/>
              <a:rect l="l" t="t" r="r" b="b"/>
              <a:pathLst>
                <a:path w="584" h="482" extrusionOk="0">
                  <a:moveTo>
                    <a:pt x="84" y="0"/>
                  </a:moveTo>
                  <a:cubicBezTo>
                    <a:pt x="38" y="0"/>
                    <a:pt x="1" y="65"/>
                    <a:pt x="49" y="105"/>
                  </a:cubicBezTo>
                  <a:lnTo>
                    <a:pt x="468" y="467"/>
                  </a:lnTo>
                  <a:cubicBezTo>
                    <a:pt x="479" y="475"/>
                    <a:pt x="492" y="479"/>
                    <a:pt x="507" y="479"/>
                  </a:cubicBezTo>
                  <a:lnTo>
                    <a:pt x="507" y="481"/>
                  </a:lnTo>
                  <a:cubicBezTo>
                    <a:pt x="560" y="481"/>
                    <a:pt x="583" y="415"/>
                    <a:pt x="543" y="381"/>
                  </a:cubicBezTo>
                  <a:lnTo>
                    <a:pt x="124" y="18"/>
                  </a:lnTo>
                  <a:cubicBezTo>
                    <a:pt x="111" y="5"/>
                    <a:pt x="97" y="0"/>
                    <a:pt x="8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489"/>
                <a:buFont typeface="Arial"/>
                <a:buNone/>
              </a:pPr>
              <a:endParaRPr sz="2489" b="0" i="0" u="none" strike="noStrike" cap="none">
                <a:solidFill>
                  <a:srgbClr val="000000"/>
                </a:solidFill>
                <a:latin typeface="Arial"/>
                <a:ea typeface="Arial"/>
                <a:cs typeface="Arial"/>
                <a:sym typeface="Arial"/>
              </a:endParaRPr>
            </a:p>
          </p:txBody>
        </p:sp>
        <p:sp>
          <p:nvSpPr>
            <p:cNvPr id="20769" name="Google Shape;20769;p12"/>
            <p:cNvSpPr/>
            <p:nvPr/>
          </p:nvSpPr>
          <p:spPr>
            <a:xfrm>
              <a:off x="2273474" y="3197975"/>
              <a:ext cx="27191" cy="104213"/>
            </a:xfrm>
            <a:custGeom>
              <a:avLst/>
              <a:gdLst/>
              <a:ahLst/>
              <a:cxnLst/>
              <a:rect l="l" t="t" r="r" b="b"/>
              <a:pathLst>
                <a:path w="239" h="916" extrusionOk="0">
                  <a:moveTo>
                    <a:pt x="65" y="1"/>
                  </a:moveTo>
                  <a:cubicBezTo>
                    <a:pt x="33" y="1"/>
                    <a:pt x="1" y="24"/>
                    <a:pt x="7" y="67"/>
                  </a:cubicBezTo>
                  <a:lnTo>
                    <a:pt x="122" y="867"/>
                  </a:lnTo>
                  <a:cubicBezTo>
                    <a:pt x="126" y="894"/>
                    <a:pt x="149" y="916"/>
                    <a:pt x="179" y="916"/>
                  </a:cubicBezTo>
                  <a:cubicBezTo>
                    <a:pt x="181" y="916"/>
                    <a:pt x="183" y="916"/>
                    <a:pt x="188" y="914"/>
                  </a:cubicBezTo>
                  <a:cubicBezTo>
                    <a:pt x="217" y="909"/>
                    <a:pt x="239" y="882"/>
                    <a:pt x="234" y="850"/>
                  </a:cubicBezTo>
                  <a:lnTo>
                    <a:pt x="122" y="50"/>
                  </a:lnTo>
                  <a:cubicBezTo>
                    <a:pt x="117" y="16"/>
                    <a:pt x="91" y="1"/>
                    <a:pt x="65"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489"/>
                <a:buFont typeface="Arial"/>
                <a:buNone/>
              </a:pPr>
              <a:endParaRPr sz="2489" b="0" i="0" u="none" strike="noStrike" cap="none">
                <a:solidFill>
                  <a:srgbClr val="000000"/>
                </a:solidFill>
                <a:latin typeface="Arial"/>
                <a:ea typeface="Arial"/>
                <a:cs typeface="Arial"/>
                <a:sym typeface="Arial"/>
              </a:endParaRPr>
            </a:p>
          </p:txBody>
        </p:sp>
        <p:sp>
          <p:nvSpPr>
            <p:cNvPr id="20770" name="Google Shape;20770;p12"/>
            <p:cNvSpPr/>
            <p:nvPr/>
          </p:nvSpPr>
          <p:spPr>
            <a:xfrm>
              <a:off x="2368814" y="3222094"/>
              <a:ext cx="36634" cy="75771"/>
            </a:xfrm>
            <a:custGeom>
              <a:avLst/>
              <a:gdLst/>
              <a:ahLst/>
              <a:cxnLst/>
              <a:rect l="l" t="t" r="r" b="b"/>
              <a:pathLst>
                <a:path w="322" h="666" extrusionOk="0">
                  <a:moveTo>
                    <a:pt x="252" y="0"/>
                  </a:moveTo>
                  <a:cubicBezTo>
                    <a:pt x="232" y="0"/>
                    <a:pt x="211" y="11"/>
                    <a:pt x="201" y="36"/>
                  </a:cubicBezTo>
                  <a:lnTo>
                    <a:pt x="11" y="589"/>
                  </a:lnTo>
                  <a:cubicBezTo>
                    <a:pt x="1" y="619"/>
                    <a:pt x="16" y="651"/>
                    <a:pt x="46" y="661"/>
                  </a:cubicBezTo>
                  <a:cubicBezTo>
                    <a:pt x="52" y="663"/>
                    <a:pt x="58" y="665"/>
                    <a:pt x="65" y="665"/>
                  </a:cubicBezTo>
                  <a:cubicBezTo>
                    <a:pt x="88" y="665"/>
                    <a:pt x="109" y="651"/>
                    <a:pt x="118" y="627"/>
                  </a:cubicBezTo>
                  <a:lnTo>
                    <a:pt x="309" y="74"/>
                  </a:lnTo>
                  <a:cubicBezTo>
                    <a:pt x="321" y="30"/>
                    <a:pt x="287" y="0"/>
                    <a:pt x="252"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2489"/>
                <a:buFont typeface="Arial"/>
                <a:buNone/>
              </a:pPr>
              <a:endParaRPr sz="2489" b="0" i="0" u="none" strike="noStrike" cap="none">
                <a:solidFill>
                  <a:srgbClr val="000000"/>
                </a:solidFill>
                <a:latin typeface="Arial"/>
                <a:ea typeface="Arial"/>
                <a:cs typeface="Arial"/>
                <a:sym typeface="Arial"/>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DDF0FF"/>
        </a:solidFill>
        <a:effectLst/>
      </p:bgPr>
    </p:bg>
    <p:spTree>
      <p:nvGrpSpPr>
        <p:cNvPr id="1" name="Shape 20778"/>
        <p:cNvGrpSpPr/>
        <p:nvPr/>
      </p:nvGrpSpPr>
      <p:grpSpPr>
        <a:xfrm>
          <a:off x="0" y="0"/>
          <a:ext cx="0" cy="0"/>
          <a:chOff x="0" y="0"/>
          <a:chExt cx="0" cy="0"/>
        </a:xfrm>
      </p:grpSpPr>
      <p:sp>
        <p:nvSpPr>
          <p:cNvPr id="20779" name="Google Shape;20779;p1214"/>
          <p:cNvSpPr/>
          <p:nvPr/>
        </p:nvSpPr>
        <p:spPr>
          <a:xfrm>
            <a:off x="247500" y="244000"/>
            <a:ext cx="11697164" cy="6370000"/>
          </a:xfrm>
          <a:custGeom>
            <a:avLst/>
            <a:gdLst/>
            <a:ahLst/>
            <a:cxnLst/>
            <a:rect l="l" t="t" r="r" b="b"/>
            <a:pathLst>
              <a:path w="17545746" h="9555000" extrusionOk="0">
                <a:moveTo>
                  <a:pt x="0" y="0"/>
                </a:moveTo>
                <a:lnTo>
                  <a:pt x="17545746" y="0"/>
                </a:lnTo>
                <a:lnTo>
                  <a:pt x="17545746" y="9555000"/>
                </a:lnTo>
                <a:lnTo>
                  <a:pt x="0" y="9555000"/>
                </a:lnTo>
                <a:lnTo>
                  <a:pt x="0" y="0"/>
                </a:lnTo>
                <a:close/>
              </a:path>
            </a:pathLst>
          </a:custGeom>
          <a:blipFill rotWithShape="1">
            <a:blip r:embed="rId3">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80" name="Google Shape;20780;p1214"/>
          <p:cNvSpPr txBox="1"/>
          <p:nvPr/>
        </p:nvSpPr>
        <p:spPr>
          <a:xfrm>
            <a:off x="2159426" y="619407"/>
            <a:ext cx="7873313" cy="300788"/>
          </a:xfrm>
          <a:prstGeom prst="rect">
            <a:avLst/>
          </a:prstGeom>
          <a:noFill/>
          <a:ln>
            <a:noFill/>
          </a:ln>
        </p:spPr>
        <p:txBody>
          <a:bodyPr spcFirstLastPara="1" wrap="square" lIns="0" tIns="0" rIns="0" bIns="0" anchor="t" anchorCtr="0">
            <a:spAutoFit/>
          </a:bodyPr>
          <a:lstStyle/>
          <a:p>
            <a:pPr marL="0" marR="0" lvl="0" indent="0" algn="ctr" rtl="0">
              <a:lnSpc>
                <a:spcPct val="119980"/>
              </a:lnSpc>
              <a:spcBef>
                <a:spcPts val="0"/>
              </a:spcBef>
              <a:spcAft>
                <a:spcPts val="0"/>
              </a:spcAft>
              <a:buNone/>
            </a:pPr>
            <a:r>
              <a:rPr lang="en-US" sz="2067" b="0" i="0" u="none" strike="noStrike" cap="none">
                <a:solidFill>
                  <a:srgbClr val="813158"/>
                </a:solidFill>
                <a:latin typeface="Arial"/>
                <a:ea typeface="Arial"/>
                <a:cs typeface="Arial"/>
                <a:sym typeface="Arial"/>
              </a:rPr>
              <a:t>Standardized Provider and Hospital Staff Implicit Bias Education</a:t>
            </a:r>
            <a:endParaRPr/>
          </a:p>
        </p:txBody>
      </p:sp>
      <p:pic>
        <p:nvPicPr>
          <p:cNvPr id="20781" name="Google Shape;20781;p1214"/>
          <p:cNvPicPr preferRelativeResize="0"/>
          <p:nvPr/>
        </p:nvPicPr>
        <p:blipFill rotWithShape="1">
          <a:blip r:embed="rId4">
            <a:alphaModFix/>
          </a:blip>
          <a:srcRect/>
          <a:stretch/>
        </p:blipFill>
        <p:spPr>
          <a:xfrm>
            <a:off x="-262808" y="-115978"/>
            <a:ext cx="12634619" cy="7420913"/>
          </a:xfrm>
          <a:prstGeom prst="rect">
            <a:avLst/>
          </a:prstGeom>
          <a:noFill/>
          <a:ln>
            <a:noFill/>
          </a:ln>
        </p:spPr>
      </p:pic>
      <p:sp>
        <p:nvSpPr>
          <p:cNvPr id="20782" name="Google Shape;20782;p1214"/>
          <p:cNvSpPr/>
          <p:nvPr/>
        </p:nvSpPr>
        <p:spPr>
          <a:xfrm>
            <a:off x="10883212" y="0"/>
            <a:ext cx="1245976" cy="625757"/>
          </a:xfrm>
          <a:custGeom>
            <a:avLst/>
            <a:gdLst/>
            <a:ahLst/>
            <a:cxnLst/>
            <a:rect l="l" t="t" r="r" b="b"/>
            <a:pathLst>
              <a:path w="1868964" h="938635" extrusionOk="0">
                <a:moveTo>
                  <a:pt x="0" y="0"/>
                </a:moveTo>
                <a:lnTo>
                  <a:pt x="1868964" y="0"/>
                </a:lnTo>
                <a:lnTo>
                  <a:pt x="1868964" y="938635"/>
                </a:lnTo>
                <a:lnTo>
                  <a:pt x="0" y="938635"/>
                </a:lnTo>
                <a:lnTo>
                  <a:pt x="0" y="0"/>
                </a:lnTo>
                <a:close/>
              </a:path>
            </a:pathLst>
          </a:custGeom>
          <a:blipFill rotWithShape="1">
            <a:blip r:embed="rId5">
              <a:alphaModFix/>
            </a:blip>
            <a:stretch>
              <a:fillRect/>
            </a:stretch>
          </a:blip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83" name="Google Shape;20783;p1214"/>
          <p:cNvSpPr txBox="1"/>
          <p:nvPr/>
        </p:nvSpPr>
        <p:spPr>
          <a:xfrm>
            <a:off x="247500" y="6252050"/>
            <a:ext cx="11241526" cy="723900"/>
          </a:xfrm>
          <a:prstGeom prst="rect">
            <a:avLst/>
          </a:prstGeom>
          <a:noFill/>
          <a:ln>
            <a:noFill/>
          </a:ln>
        </p:spPr>
        <p:txBody>
          <a:bodyPr spcFirstLastPara="1" wrap="square" lIns="0" tIns="0" rIns="0" bIns="0" anchor="t" anchorCtr="0">
            <a:spAutoFit/>
          </a:bodyPr>
          <a:lstStyle/>
          <a:p>
            <a:pPr marL="0" marR="0" lvl="0" indent="0" algn="ctr" rtl="0">
              <a:lnSpc>
                <a:spcPct val="119937"/>
              </a:lnSpc>
              <a:spcBef>
                <a:spcPts val="0"/>
              </a:spcBef>
              <a:spcAft>
                <a:spcPts val="0"/>
              </a:spcAft>
              <a:buNone/>
            </a:pPr>
            <a:r>
              <a:rPr lang="en-US" sz="1600" b="0" i="0" u="none" strike="noStrike" cap="none">
                <a:solidFill>
                  <a:srgbClr val="813158"/>
                </a:solidFill>
                <a:latin typeface="Arial"/>
                <a:ea typeface="Arial"/>
                <a:cs typeface="Arial"/>
                <a:sym typeface="Arial"/>
              </a:rPr>
              <a:t>Hospital has standardized provider and hospital staff education about listening to parents and caregivers, providing respectful care and building trust, addressing implicit bias and engaging in anti-racism.</a:t>
            </a:r>
            <a:endParaRPr/>
          </a:p>
          <a:p>
            <a:pPr marL="0" marR="0" lvl="0" indent="0" algn="ctr" rtl="0">
              <a:lnSpc>
                <a:spcPct val="119937"/>
              </a:lnSpc>
              <a:spcBef>
                <a:spcPts val="0"/>
              </a:spcBef>
              <a:spcAft>
                <a:spcPts val="0"/>
              </a:spcAft>
              <a:buNone/>
            </a:pPr>
            <a:endParaRPr sz="1600" b="0" i="0" u="none" strike="noStrike" cap="none">
              <a:solidFill>
                <a:srgbClr val="813158"/>
              </a:solidFill>
              <a:latin typeface="Arial"/>
              <a:ea typeface="Arial"/>
              <a:cs typeface="Arial"/>
              <a:sym typeface="Arial"/>
            </a:endParaRPr>
          </a:p>
        </p:txBody>
      </p:sp>
      <p:sp>
        <p:nvSpPr>
          <p:cNvPr id="20784" name="Google Shape;20784;p1214"/>
          <p:cNvSpPr txBox="1"/>
          <p:nvPr/>
        </p:nvSpPr>
        <p:spPr>
          <a:xfrm rot="-5400000">
            <a:off x="-612298" y="3243660"/>
            <a:ext cx="1992645" cy="273050"/>
          </a:xfrm>
          <a:prstGeom prst="rect">
            <a:avLst/>
          </a:prstGeom>
          <a:noFill/>
          <a:ln>
            <a:noFill/>
          </a:ln>
        </p:spPr>
        <p:txBody>
          <a:bodyPr spcFirstLastPara="1" wrap="square" lIns="0" tIns="0" rIns="0" bIns="0" anchor="t" anchorCtr="0">
            <a:spAutoFit/>
          </a:bodyPr>
          <a:lstStyle/>
          <a:p>
            <a:pPr marL="0" marR="0" lvl="0" indent="0" algn="ctr" rtl="0">
              <a:lnSpc>
                <a:spcPct val="120000"/>
              </a:lnSpc>
              <a:spcBef>
                <a:spcPts val="0"/>
              </a:spcBef>
              <a:spcAft>
                <a:spcPts val="0"/>
              </a:spcAft>
              <a:buNone/>
            </a:pPr>
            <a:r>
              <a:rPr lang="en-US" sz="1800" b="0" i="0" u="none" strike="noStrike" cap="none">
                <a:solidFill>
                  <a:srgbClr val="813158"/>
                </a:solidFill>
                <a:latin typeface="Arial"/>
                <a:ea typeface="Arial"/>
                <a:cs typeface="Arial"/>
                <a:sym typeface="Arial"/>
              </a:rPr>
              <a:t>% of hospitals</a:t>
            </a:r>
            <a:endParaRPr/>
          </a:p>
        </p:txBody>
      </p:sp>
    </p:spTree>
  </p:cSld>
  <p:clrMapOvr>
    <a:masterClrMapping/>
  </p:clrMapOvr>
</p:sld>
</file>

<file path=ppt/theme/theme1.xml><?xml version="1.0" encoding="utf-8"?>
<a:theme xmlns:a="http://schemas.openxmlformats.org/drawingml/2006/main"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rgbClr val="000000"/>
      </a:dk1>
      <a:lt1>
        <a:srgbClr val="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Team Engagement Meeting Ideas by Slidesgo">
  <a:themeElements>
    <a:clrScheme name="Simple Light">
      <a:dk1>
        <a:srgbClr val="DB4A44"/>
      </a:dk1>
      <a:lt1>
        <a:srgbClr val="E47847"/>
      </a:lt1>
      <a:dk2>
        <a:srgbClr val="EC9B70"/>
      </a:dk2>
      <a:lt2>
        <a:srgbClr val="F0BF00"/>
      </a:lt2>
      <a:accent1>
        <a:srgbClr val="52AFA6"/>
      </a:accent1>
      <a:accent2>
        <a:srgbClr val="2C316B"/>
      </a:accent2>
      <a:accent3>
        <a:srgbClr val="B1739A"/>
      </a:accent3>
      <a:accent4>
        <a:srgbClr val="E17B8D"/>
      </a:accent4>
      <a:accent5>
        <a:srgbClr val="241726"/>
      </a:accent5>
      <a:accent6>
        <a:srgbClr val="FFFFFF"/>
      </a:accent6>
      <a:hlink>
        <a:srgbClr val="2C316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AAH Theme">
  <a:themeElements>
    <a:clrScheme name="AAH Brand Colors 2019">
      <a:dk1>
        <a:srgbClr val="000000"/>
      </a:dk1>
      <a:lt1>
        <a:srgbClr val="FFFFFF"/>
      </a:lt1>
      <a:dk2>
        <a:srgbClr val="00304B"/>
      </a:dk2>
      <a:lt2>
        <a:srgbClr val="A3A8AB"/>
      </a:lt2>
      <a:accent1>
        <a:srgbClr val="4A1852"/>
      </a:accent1>
      <a:accent2>
        <a:srgbClr val="00A5D5"/>
      </a:accent2>
      <a:accent3>
        <a:srgbClr val="004239"/>
      </a:accent3>
      <a:accent4>
        <a:srgbClr val="A1CB67"/>
      </a:accent4>
      <a:accent5>
        <a:srgbClr val="ED9F33"/>
      </a:accent5>
      <a:accent6>
        <a:srgbClr val="B43984"/>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Street Maps Minitheme by Slidesgo">
  <a:themeElements>
    <a:clrScheme name="Simple Light">
      <a:dk1>
        <a:srgbClr val="424245"/>
      </a:dk1>
      <a:lt1>
        <a:srgbClr val="FFFFFF"/>
      </a:lt1>
      <a:dk2>
        <a:srgbClr val="F6EFEC"/>
      </a:dk2>
      <a:lt2>
        <a:srgbClr val="CEDFA6"/>
      </a:lt2>
      <a:accent1>
        <a:srgbClr val="B1C8F1"/>
      </a:accent1>
      <a:accent2>
        <a:srgbClr val="F5DD35"/>
      </a:accent2>
      <a:accent3>
        <a:srgbClr val="7BD231"/>
      </a:accent3>
      <a:accent4>
        <a:srgbClr val="2B4CDA"/>
      </a:accent4>
      <a:accent5>
        <a:srgbClr val="9400CE"/>
      </a:accent5>
      <a:accent6>
        <a:srgbClr val="EC0000"/>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2722</Words>
  <Application>Microsoft Macintosh PowerPoint</Application>
  <PresentationFormat>Widescreen</PresentationFormat>
  <Paragraphs>379</Paragraphs>
  <Slides>50</Slides>
  <Notes>50</Notes>
  <HiddenSlides>0</HiddenSlides>
  <MMClips>0</MMClips>
  <ScaleCrop>false</ScaleCrop>
  <HeadingPairs>
    <vt:vector size="6" baseType="variant">
      <vt:variant>
        <vt:lpstr>Fonts Used</vt:lpstr>
      </vt:variant>
      <vt:variant>
        <vt:i4>27</vt:i4>
      </vt:variant>
      <vt:variant>
        <vt:lpstr>Theme</vt:lpstr>
      </vt:variant>
      <vt:variant>
        <vt:i4>8</vt:i4>
      </vt:variant>
      <vt:variant>
        <vt:lpstr>Slide Titles</vt:lpstr>
      </vt:variant>
      <vt:variant>
        <vt:i4>50</vt:i4>
      </vt:variant>
    </vt:vector>
  </HeadingPairs>
  <TitlesOfParts>
    <vt:vector size="85" baseType="lpstr">
      <vt:lpstr>Roboto</vt:lpstr>
      <vt:lpstr>Courier New</vt:lpstr>
      <vt:lpstr>Calibri</vt:lpstr>
      <vt:lpstr>Tajawal</vt:lpstr>
      <vt:lpstr>Raleway</vt:lpstr>
      <vt:lpstr>Darker Grotesque SemiBold</vt:lpstr>
      <vt:lpstr>Verdana</vt:lpstr>
      <vt:lpstr>Barlow Medium</vt:lpstr>
      <vt:lpstr>Tahoma</vt:lpstr>
      <vt:lpstr>Carlito</vt:lpstr>
      <vt:lpstr>Noto Sans Symbols</vt:lpstr>
      <vt:lpstr>Grandstander SemiBold</vt:lpstr>
      <vt:lpstr>Prompt</vt:lpstr>
      <vt:lpstr>Nunito Light</vt:lpstr>
      <vt:lpstr>Helvetica Neue</vt:lpstr>
      <vt:lpstr>Grandstander</vt:lpstr>
      <vt:lpstr>Open Sans Light</vt:lpstr>
      <vt:lpstr>Cambria</vt:lpstr>
      <vt:lpstr>Bebas Neue</vt:lpstr>
      <vt:lpstr>Montserrat</vt:lpstr>
      <vt:lpstr>Staatliches</vt:lpstr>
      <vt:lpstr>Play</vt:lpstr>
      <vt:lpstr>Century Gothic</vt:lpstr>
      <vt:lpstr>DM Sans</vt:lpstr>
      <vt:lpstr>Times New Roman</vt:lpstr>
      <vt:lpstr>Syne</vt:lpstr>
      <vt:lpstr>Arial</vt:lpstr>
      <vt:lpstr>1_Office Theme</vt:lpstr>
      <vt:lpstr>office theme</vt:lpstr>
      <vt:lpstr>Team Engagement Meeting Ideas by Slidesgo</vt:lpstr>
      <vt:lpstr>Office Theme</vt:lpstr>
      <vt:lpstr>1_Office Theme</vt:lpstr>
      <vt:lpstr>AAH Theme</vt:lpstr>
      <vt:lpstr>Street Maps Minitheme by Slidesgo</vt:lpstr>
      <vt:lpstr>Office Theme</vt:lpstr>
      <vt:lpstr>Equity and Safe Sleep for Infants  </vt:lpstr>
      <vt:lpstr>Let's talk about Safe Sleep</vt:lpstr>
      <vt:lpstr>Overview</vt:lpstr>
      <vt:lpstr>ATTENDANCE POLL</vt:lpstr>
      <vt:lpstr>ESSI Key Aims Review and Progress</vt:lpstr>
      <vt:lpstr>ESSI Initiative Aims</vt:lpstr>
      <vt:lpstr>Key Driver Diagram</vt:lpstr>
      <vt:lpstr>What does active participation look like?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Let's talk about Safe Sleep</vt:lpstr>
      <vt:lpstr>Shhhh… babies safely sleeping</vt:lpstr>
      <vt:lpstr>SIDS Illinois Safe Sleep Conversations</vt:lpstr>
      <vt:lpstr>PowerPoint Presentation</vt:lpstr>
      <vt:lpstr>Identifying the problem: Why don’t families follow the AAP infant safe sleep recommendations?</vt:lpstr>
      <vt:lpstr>PowerPoint Presentation</vt:lpstr>
      <vt:lpstr>What if the Parents do not want to follow the AAP Safe Sleep Recommendations?</vt:lpstr>
      <vt:lpstr>Bullet Points for Safe Sleep</vt:lpstr>
      <vt:lpstr>Credible source for information www.healthychildren.org  Crib referral to SIDS of Illinois, Inc. www.sidsillinois.org  </vt:lpstr>
      <vt:lpstr>My Baby's Safe Sleep Plan</vt:lpstr>
      <vt:lpstr>My Baby's Safe Sleep Plan</vt:lpstr>
      <vt:lpstr>PowerPoint Presentation</vt:lpstr>
      <vt:lpstr>PowerPoint Presentation</vt:lpstr>
      <vt:lpstr>PowerPoint Presentation</vt:lpstr>
      <vt:lpstr>Shhhh… babies safely sleeping</vt:lpstr>
      <vt:lpstr>Team Talk: Advocate Good Shepherd Hospital </vt:lpstr>
      <vt:lpstr>ESSI JOURNEY</vt:lpstr>
      <vt:lpstr>Advocate Health – MW region</vt:lpstr>
      <vt:lpstr>Education: </vt:lpstr>
      <vt:lpstr>Education: </vt:lpstr>
      <vt:lpstr>PowerPoint Presentation</vt:lpstr>
      <vt:lpstr>ESSI Opportunity:</vt:lpstr>
      <vt:lpstr>PowerPoint Presentation</vt:lpstr>
      <vt:lpstr>Advocate Good Shepherd Hospital</vt:lpstr>
      <vt:lpstr>Next Steps</vt:lpstr>
      <vt:lpstr>PowerPoint Presentation</vt:lpstr>
      <vt:lpstr>Upcoming Opportunities of Interest for ESSI Teams </vt:lpstr>
      <vt:lpstr>PowerPoint Presentation</vt:lpstr>
      <vt:lpstr>Diversity Science Dignity in Pregnancy &amp; Childbirth: Preventing Racial Bias in Perinatal Care</vt:lpstr>
      <vt:lpstr>What is Dignity in Pregnancy &amp; Childbirth:  Preventing Racial Bias in Perinatal Care?</vt:lpstr>
      <vt:lpstr>Upcoming ESSI Calls</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cp:lastModifiedBy>Kiela Karina Moreno</cp:lastModifiedBy>
  <cp:revision>8</cp:revision>
  <dcterms:created xsi:type="dcterms:W3CDTF">2024-09-04T23:37:14Z</dcterms:created>
  <dcterms:modified xsi:type="dcterms:W3CDTF">2025-01-27T21:12:33Z</dcterms:modified>
</cp:coreProperties>
</file>